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92" d="100"/>
          <a:sy n="92" d="100"/>
        </p:scale>
        <p:origin x="2744" y="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80A-6BDA-D84B-A54A-C02237A6AA7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4BFE-156C-554D-804B-4A10ACBF87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58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80A-6BDA-D84B-A54A-C02237A6AA7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4BFE-156C-554D-804B-4A10ACBF87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45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80A-6BDA-D84B-A54A-C02237A6AA7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4BFE-156C-554D-804B-4A10ACBF87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66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80A-6BDA-D84B-A54A-C02237A6AA7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4BFE-156C-554D-804B-4A10ACBF87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523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80A-6BDA-D84B-A54A-C02237A6AA7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4BFE-156C-554D-804B-4A10ACBF87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08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80A-6BDA-D84B-A54A-C02237A6AA7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4BFE-156C-554D-804B-4A10ACBF87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24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80A-6BDA-D84B-A54A-C02237A6AA7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4BFE-156C-554D-804B-4A10ACBF87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36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80A-6BDA-D84B-A54A-C02237A6AA7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4BFE-156C-554D-804B-4A10ACBF87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146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80A-6BDA-D84B-A54A-C02237A6AA7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4BFE-156C-554D-804B-4A10ACBF87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62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80A-6BDA-D84B-A54A-C02237A6AA7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4BFE-156C-554D-804B-4A10ACBF87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36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80A-6BDA-D84B-A54A-C02237A6AA7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4BFE-156C-554D-804B-4A10ACBF87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47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B480A-6BDA-D84B-A54A-C02237A6AA7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C4BFE-156C-554D-804B-4A10ACBF875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00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377996"/>
            <a:ext cx="4189930" cy="596781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694651" y="6345815"/>
            <a:ext cx="74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451 mm</a:t>
            </a:r>
            <a:endParaRPr lang="es-ES" sz="1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480670" y="3181092"/>
            <a:ext cx="74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730 mm</a:t>
            </a:r>
            <a:endParaRPr lang="es-ES" sz="1000" dirty="0"/>
          </a:p>
        </p:txBody>
      </p:sp>
      <p:sp>
        <p:nvSpPr>
          <p:cNvPr id="9" name="CuadroTexto 8"/>
          <p:cNvSpPr txBox="1"/>
          <p:nvPr/>
        </p:nvSpPr>
        <p:spPr>
          <a:xfrm rot="16200000">
            <a:off x="2269745" y="3531628"/>
            <a:ext cx="701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644 mm</a:t>
            </a:r>
            <a:endParaRPr lang="es-ES" sz="1000" dirty="0"/>
          </a:p>
        </p:txBody>
      </p:sp>
      <p:sp>
        <p:nvSpPr>
          <p:cNvPr id="10" name="CuadroTexto 9"/>
          <p:cNvSpPr txBox="1"/>
          <p:nvPr/>
        </p:nvSpPr>
        <p:spPr>
          <a:xfrm rot="20700000">
            <a:off x="2820459" y="464527"/>
            <a:ext cx="701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202 mm</a:t>
            </a:r>
            <a:endParaRPr lang="es-ES" sz="1000" dirty="0"/>
          </a:p>
        </p:txBody>
      </p:sp>
      <p:sp>
        <p:nvSpPr>
          <p:cNvPr id="11" name="CuadroTexto 10"/>
          <p:cNvSpPr txBox="1"/>
          <p:nvPr/>
        </p:nvSpPr>
        <p:spPr>
          <a:xfrm rot="4500000">
            <a:off x="3505390" y="3056863"/>
            <a:ext cx="701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570 mm</a:t>
            </a:r>
            <a:endParaRPr lang="es-ES" sz="1000" dirty="0"/>
          </a:p>
        </p:txBody>
      </p:sp>
      <p:sp>
        <p:nvSpPr>
          <p:cNvPr id="12" name="CuadroTexto 11"/>
          <p:cNvSpPr txBox="1"/>
          <p:nvPr/>
        </p:nvSpPr>
        <p:spPr>
          <a:xfrm rot="900000">
            <a:off x="4734855" y="5207144"/>
            <a:ext cx="701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186 mm</a:t>
            </a:r>
            <a:endParaRPr lang="es-ES" sz="1000" dirty="0"/>
          </a:p>
        </p:txBody>
      </p:sp>
      <p:sp>
        <p:nvSpPr>
          <p:cNvPr id="13" name="CuadroTexto 12"/>
          <p:cNvSpPr txBox="1"/>
          <p:nvPr/>
        </p:nvSpPr>
        <p:spPr>
          <a:xfrm rot="16200000">
            <a:off x="5303630" y="5660144"/>
            <a:ext cx="701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91 mm</a:t>
            </a:r>
            <a:endParaRPr lang="es-ES" sz="1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770851" y="5908215"/>
            <a:ext cx="74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424 mm</a:t>
            </a:r>
            <a:endParaRPr lang="es-ES" sz="1000" dirty="0"/>
          </a:p>
        </p:txBody>
      </p:sp>
      <p:sp>
        <p:nvSpPr>
          <p:cNvPr id="15" name="CuadroTexto 14"/>
          <p:cNvSpPr txBox="1"/>
          <p:nvPr/>
        </p:nvSpPr>
        <p:spPr>
          <a:xfrm rot="4500000">
            <a:off x="3715030" y="942313"/>
            <a:ext cx="701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120 mm</a:t>
            </a:r>
            <a:endParaRPr lang="es-ES" sz="1000" dirty="0"/>
          </a:p>
        </p:txBody>
      </p:sp>
      <p:sp>
        <p:nvSpPr>
          <p:cNvPr id="16" name="CuadroTexto 15"/>
          <p:cNvSpPr txBox="1"/>
          <p:nvPr/>
        </p:nvSpPr>
        <p:spPr>
          <a:xfrm rot="20700000">
            <a:off x="3666203" y="1264627"/>
            <a:ext cx="701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8</a:t>
            </a:r>
            <a:r>
              <a:rPr lang="es-ES" sz="1000" dirty="0" smtClean="0"/>
              <a:t>0 mm</a:t>
            </a:r>
            <a:endParaRPr lang="es-ES" sz="10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455845" y="5339210"/>
            <a:ext cx="394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15</a:t>
            </a:r>
            <a:r>
              <a:rPr lang="es-ES" sz="800" baseline="30000" dirty="0" smtClean="0"/>
              <a:t>o</a:t>
            </a:r>
            <a:endParaRPr lang="es-ES" sz="800" baseline="300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512681" y="4804670"/>
            <a:ext cx="394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30</a:t>
            </a:r>
            <a:r>
              <a:rPr lang="es-ES" sz="800" baseline="30000" dirty="0" smtClean="0"/>
              <a:t>o</a:t>
            </a:r>
            <a:endParaRPr lang="es-ES" sz="800" baseline="300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467535" y="1021259"/>
            <a:ext cx="394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45</a:t>
            </a:r>
            <a:r>
              <a:rPr lang="es-ES" sz="800" baseline="30000" dirty="0" smtClean="0"/>
              <a:t>o</a:t>
            </a:r>
            <a:endParaRPr lang="es-ES" sz="800" baseline="300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348642" y="711243"/>
            <a:ext cx="394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30</a:t>
            </a:r>
            <a:r>
              <a:rPr lang="es-ES" sz="800" baseline="30000" dirty="0" smtClean="0"/>
              <a:t>o</a:t>
            </a:r>
            <a:endParaRPr lang="es-ES" sz="800" baseline="300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200926" y="2966425"/>
            <a:ext cx="1018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Zona visible aprox. 435 mm</a:t>
            </a:r>
            <a:endParaRPr lang="es-ES" sz="1000" dirty="0"/>
          </a:p>
        </p:txBody>
      </p:sp>
      <p:cxnSp>
        <p:nvCxnSpPr>
          <p:cNvPr id="26" name="Conector recto 25"/>
          <p:cNvCxnSpPr/>
          <p:nvPr/>
        </p:nvCxnSpPr>
        <p:spPr>
          <a:xfrm>
            <a:off x="4656667" y="5120613"/>
            <a:ext cx="4233" cy="1013177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 rot="16200000">
            <a:off x="4395686" y="5515834"/>
            <a:ext cx="701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129 mm</a:t>
            </a:r>
            <a:endParaRPr lang="es-ES" sz="1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896100" y="558800"/>
            <a:ext cx="1828800" cy="36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Version</a:t>
            </a:r>
            <a:r>
              <a:rPr lang="es-ES" dirty="0" smtClean="0"/>
              <a:t> Alta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943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93" y="287574"/>
            <a:ext cx="4158441" cy="604770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637281" y="6335280"/>
            <a:ext cx="74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456 mm</a:t>
            </a:r>
            <a:endParaRPr lang="es-ES" sz="1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87940" y="3427317"/>
            <a:ext cx="74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680 mm</a:t>
            </a:r>
            <a:endParaRPr lang="es-ES" sz="1000" dirty="0"/>
          </a:p>
        </p:txBody>
      </p:sp>
      <p:sp>
        <p:nvSpPr>
          <p:cNvPr id="9" name="CuadroTexto 8"/>
          <p:cNvSpPr txBox="1"/>
          <p:nvPr/>
        </p:nvSpPr>
        <p:spPr>
          <a:xfrm rot="16200000">
            <a:off x="1077015" y="3531628"/>
            <a:ext cx="701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594 mm</a:t>
            </a:r>
            <a:endParaRPr lang="es-ES" sz="1000" dirty="0"/>
          </a:p>
        </p:txBody>
      </p:sp>
      <p:sp>
        <p:nvSpPr>
          <p:cNvPr id="10" name="CuadroTexto 9"/>
          <p:cNvSpPr txBox="1"/>
          <p:nvPr/>
        </p:nvSpPr>
        <p:spPr>
          <a:xfrm rot="20700000">
            <a:off x="1669967" y="551944"/>
            <a:ext cx="701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225 mm</a:t>
            </a:r>
            <a:endParaRPr lang="es-ES" sz="1000" dirty="0"/>
          </a:p>
        </p:txBody>
      </p:sp>
      <p:sp>
        <p:nvSpPr>
          <p:cNvPr id="11" name="CuadroTexto 10"/>
          <p:cNvSpPr txBox="1"/>
          <p:nvPr/>
        </p:nvSpPr>
        <p:spPr>
          <a:xfrm rot="4500000">
            <a:off x="2436408" y="3127381"/>
            <a:ext cx="701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520 mm</a:t>
            </a:r>
            <a:endParaRPr lang="es-ES" sz="1000" dirty="0"/>
          </a:p>
        </p:txBody>
      </p:sp>
      <p:sp>
        <p:nvSpPr>
          <p:cNvPr id="12" name="CuadroTexto 11"/>
          <p:cNvSpPr txBox="1"/>
          <p:nvPr/>
        </p:nvSpPr>
        <p:spPr>
          <a:xfrm rot="900000">
            <a:off x="3658371" y="5165299"/>
            <a:ext cx="701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186 mm</a:t>
            </a:r>
            <a:endParaRPr lang="es-ES" sz="1000" dirty="0"/>
          </a:p>
        </p:txBody>
      </p:sp>
      <p:sp>
        <p:nvSpPr>
          <p:cNvPr id="13" name="CuadroTexto 12"/>
          <p:cNvSpPr txBox="1"/>
          <p:nvPr/>
        </p:nvSpPr>
        <p:spPr>
          <a:xfrm rot="16200000">
            <a:off x="4309896" y="5634210"/>
            <a:ext cx="701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91 mm</a:t>
            </a:r>
            <a:endParaRPr lang="es-ES" sz="1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578121" y="5908215"/>
            <a:ext cx="74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424 mm</a:t>
            </a:r>
            <a:endParaRPr lang="es-ES" sz="1000" dirty="0"/>
          </a:p>
        </p:txBody>
      </p:sp>
      <p:sp>
        <p:nvSpPr>
          <p:cNvPr id="15" name="CuadroTexto 14"/>
          <p:cNvSpPr txBox="1"/>
          <p:nvPr/>
        </p:nvSpPr>
        <p:spPr>
          <a:xfrm rot="4500000">
            <a:off x="2522300" y="865369"/>
            <a:ext cx="701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100-110 mm</a:t>
            </a:r>
            <a:endParaRPr lang="es-ES" sz="1000" dirty="0"/>
          </a:p>
        </p:txBody>
      </p:sp>
      <p:sp>
        <p:nvSpPr>
          <p:cNvPr id="16" name="CuadroTexto 15"/>
          <p:cNvSpPr txBox="1"/>
          <p:nvPr/>
        </p:nvSpPr>
        <p:spPr>
          <a:xfrm rot="20700000">
            <a:off x="2575399" y="1332682"/>
            <a:ext cx="701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9</a:t>
            </a:r>
            <a:r>
              <a:rPr lang="es-ES" sz="1000" dirty="0" smtClean="0"/>
              <a:t>0 mm</a:t>
            </a:r>
            <a:endParaRPr lang="es-ES" sz="10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484840" y="5324997"/>
            <a:ext cx="394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15</a:t>
            </a:r>
            <a:r>
              <a:rPr lang="es-ES" sz="800" baseline="30000" dirty="0" smtClean="0"/>
              <a:t>o</a:t>
            </a:r>
            <a:endParaRPr lang="es-ES" sz="800" baseline="300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429644" y="4730281"/>
            <a:ext cx="394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30</a:t>
            </a:r>
            <a:r>
              <a:rPr lang="es-ES" sz="800" baseline="30000" dirty="0" smtClean="0"/>
              <a:t>o</a:t>
            </a:r>
            <a:endParaRPr lang="es-ES" sz="800" baseline="300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282931" y="1178096"/>
            <a:ext cx="394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45</a:t>
            </a:r>
            <a:r>
              <a:rPr lang="es-ES" sz="800" baseline="30000" dirty="0" smtClean="0"/>
              <a:t>o</a:t>
            </a:r>
            <a:endParaRPr lang="es-ES" sz="800" baseline="300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110605" y="776974"/>
            <a:ext cx="394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30</a:t>
            </a:r>
            <a:r>
              <a:rPr lang="es-ES" sz="800" baseline="30000" dirty="0" smtClean="0"/>
              <a:t>o</a:t>
            </a:r>
            <a:endParaRPr lang="es-ES" sz="800" baseline="300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184208" y="2990296"/>
            <a:ext cx="1018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Zona visible aprox. 385 mm</a:t>
            </a:r>
            <a:endParaRPr lang="es-ES" sz="1000" dirty="0"/>
          </a:p>
        </p:txBody>
      </p:sp>
      <p:cxnSp>
        <p:nvCxnSpPr>
          <p:cNvPr id="26" name="Conector recto 25"/>
          <p:cNvCxnSpPr/>
          <p:nvPr/>
        </p:nvCxnSpPr>
        <p:spPr>
          <a:xfrm>
            <a:off x="3463937" y="5120613"/>
            <a:ext cx="4233" cy="1013177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 rot="16200000">
            <a:off x="3202956" y="5515834"/>
            <a:ext cx="701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129 mm</a:t>
            </a:r>
            <a:endParaRPr lang="es-ES" sz="1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6896100" y="558800"/>
            <a:ext cx="1828800" cy="36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Version</a:t>
            </a:r>
            <a:r>
              <a:rPr lang="es-ES" dirty="0" smtClean="0"/>
              <a:t> Baja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6047030" y="1597379"/>
            <a:ext cx="2677870" cy="453641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/>
          <p:cNvSpPr txBox="1"/>
          <p:nvPr/>
        </p:nvSpPr>
        <p:spPr>
          <a:xfrm>
            <a:off x="6997016" y="1312767"/>
            <a:ext cx="74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1220 </a:t>
            </a:r>
            <a:r>
              <a:rPr lang="es-ES" sz="1000" dirty="0"/>
              <a:t>m</a:t>
            </a:r>
            <a:r>
              <a:rPr lang="es-ES" sz="1000" dirty="0" smtClean="0"/>
              <a:t>m</a:t>
            </a:r>
            <a:endParaRPr lang="es-ES" sz="10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254742" y="3570122"/>
            <a:ext cx="74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2440 </a:t>
            </a:r>
            <a:r>
              <a:rPr lang="es-ES" sz="1000" dirty="0"/>
              <a:t>m</a:t>
            </a:r>
            <a:r>
              <a:rPr lang="es-ES" sz="1000" dirty="0" smtClean="0"/>
              <a:t>m</a:t>
            </a:r>
            <a:endParaRPr lang="es-ES" sz="1000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6047030" y="2654098"/>
            <a:ext cx="26542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6047030" y="3693233"/>
            <a:ext cx="26542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6047030" y="4786449"/>
            <a:ext cx="26542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6047030" y="5825584"/>
            <a:ext cx="26542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6154270" y="3919759"/>
            <a:ext cx="678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500 mm</a:t>
            </a:r>
            <a:endParaRPr lang="es-ES" sz="10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5204284" y="5866369"/>
            <a:ext cx="84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Aprox</a:t>
            </a:r>
            <a:r>
              <a:rPr lang="es-ES" sz="1000" dirty="0" smtClean="0"/>
              <a:t> 400 </a:t>
            </a:r>
            <a:r>
              <a:rPr lang="es-ES" sz="1000" dirty="0"/>
              <a:t>m</a:t>
            </a:r>
            <a:r>
              <a:rPr lang="es-ES" sz="1000" dirty="0" smtClean="0"/>
              <a:t>m</a:t>
            </a:r>
            <a:endParaRPr lang="es-ES" sz="10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520390" y="2044845"/>
            <a:ext cx="633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smtClean="0"/>
              <a:t>500mm</a:t>
            </a:r>
            <a:endParaRPr lang="es-ES" sz="1000" dirty="0"/>
          </a:p>
        </p:txBody>
      </p:sp>
      <p:cxnSp>
        <p:nvCxnSpPr>
          <p:cNvPr id="25" name="Conector recto 24"/>
          <p:cNvCxnSpPr/>
          <p:nvPr/>
        </p:nvCxnSpPr>
        <p:spPr>
          <a:xfrm flipH="1">
            <a:off x="7651750" y="1597379"/>
            <a:ext cx="0" cy="207615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6083300" y="2097642"/>
            <a:ext cx="633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smtClean="0"/>
              <a:t>456</a:t>
            </a:r>
            <a:endParaRPr lang="es-ES" sz="10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461685" y="2405982"/>
            <a:ext cx="74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690 mm</a:t>
            </a:r>
            <a:endParaRPr lang="es-ES" sz="10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6480735" y="3418890"/>
            <a:ext cx="74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690 mm</a:t>
            </a:r>
            <a:endParaRPr lang="es-ES" sz="10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208805" y="4997502"/>
            <a:ext cx="678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500 mm</a:t>
            </a:r>
            <a:endParaRPr lang="es-ES" sz="1000" dirty="0"/>
          </a:p>
        </p:txBody>
      </p:sp>
      <p:cxnSp>
        <p:nvCxnSpPr>
          <p:cNvPr id="24" name="Conector recto 23"/>
          <p:cNvCxnSpPr/>
          <p:nvPr/>
        </p:nvCxnSpPr>
        <p:spPr>
          <a:xfrm>
            <a:off x="6047030" y="1787408"/>
            <a:ext cx="160472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6047030" y="2814649"/>
            <a:ext cx="160472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6083300" y="3084727"/>
            <a:ext cx="633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smtClean="0"/>
              <a:t>456</a:t>
            </a:r>
            <a:endParaRPr lang="es-ES" sz="1000" dirty="0"/>
          </a:p>
        </p:txBody>
      </p:sp>
      <p:cxnSp>
        <p:nvCxnSpPr>
          <p:cNvPr id="43" name="Conector recto 42"/>
          <p:cNvCxnSpPr/>
          <p:nvPr/>
        </p:nvCxnSpPr>
        <p:spPr>
          <a:xfrm>
            <a:off x="7079640" y="5835377"/>
            <a:ext cx="0" cy="30820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8117565" y="5825584"/>
            <a:ext cx="0" cy="30820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6277484" y="6159746"/>
            <a:ext cx="678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500 mm</a:t>
            </a:r>
            <a:endParaRPr lang="es-ES" sz="10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7261321" y="6171229"/>
            <a:ext cx="678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500 mm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16622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Agrupar 47"/>
          <p:cNvGrpSpPr/>
          <p:nvPr/>
        </p:nvGrpSpPr>
        <p:grpSpPr>
          <a:xfrm>
            <a:off x="-138921" y="-3407325"/>
            <a:ext cx="21600000" cy="28800001"/>
            <a:chOff x="360000" y="359999"/>
            <a:chExt cx="21600000" cy="28800001"/>
          </a:xfrm>
        </p:grpSpPr>
        <p:grpSp>
          <p:nvGrpSpPr>
            <p:cNvPr id="49" name="Agrupar 48"/>
            <p:cNvGrpSpPr/>
            <p:nvPr/>
          </p:nvGrpSpPr>
          <p:grpSpPr>
            <a:xfrm>
              <a:off x="360000" y="359999"/>
              <a:ext cx="21600000" cy="28800001"/>
              <a:chOff x="360000" y="359999"/>
              <a:chExt cx="21600000" cy="28800001"/>
            </a:xfrm>
          </p:grpSpPr>
          <p:cxnSp>
            <p:nvCxnSpPr>
              <p:cNvPr id="65" name="Conector recto 64"/>
              <p:cNvCxnSpPr/>
              <p:nvPr/>
            </p:nvCxnSpPr>
            <p:spPr>
              <a:xfrm>
                <a:off x="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/>
              <p:cNvCxnSpPr/>
              <p:nvPr/>
            </p:nvCxnSpPr>
            <p:spPr>
              <a:xfrm>
                <a:off x="39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>
                <a:off x="75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>
                <a:off x="111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/>
              <p:cNvCxnSpPr/>
              <p:nvPr/>
            </p:nvCxnSpPr>
            <p:spPr>
              <a:xfrm>
                <a:off x="147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/>
              <p:cNvCxnSpPr/>
              <p:nvPr/>
            </p:nvCxnSpPr>
            <p:spPr>
              <a:xfrm>
                <a:off x="18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>
                <a:off x="21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/>
              <p:nvPr/>
            </p:nvCxnSpPr>
            <p:spPr>
              <a:xfrm>
                <a:off x="360000" y="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/>
              <p:cNvCxnSpPr/>
              <p:nvPr/>
            </p:nvCxnSpPr>
            <p:spPr>
              <a:xfrm>
                <a:off x="360000" y="29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>
                <a:off x="360000" y="3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>
                <a:off x="360000" y="7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/>
              <p:cNvCxnSpPr/>
              <p:nvPr/>
            </p:nvCxnSpPr>
            <p:spPr>
              <a:xfrm>
                <a:off x="360000" y="11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>
                <a:off x="360000" y="14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>
                <a:off x="360000" y="18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/>
              <p:cNvCxnSpPr/>
              <p:nvPr/>
            </p:nvCxnSpPr>
            <p:spPr>
              <a:xfrm>
                <a:off x="360000" y="21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/>
              <p:cNvCxnSpPr/>
              <p:nvPr/>
            </p:nvCxnSpPr>
            <p:spPr>
              <a:xfrm>
                <a:off x="360000" y="25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cto 126"/>
              <p:cNvCxnSpPr/>
              <p:nvPr/>
            </p:nvCxnSpPr>
            <p:spPr>
              <a:xfrm>
                <a:off x="360000" y="2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ector recto 127"/>
              <p:cNvCxnSpPr/>
              <p:nvPr/>
            </p:nvCxnSpPr>
            <p:spPr>
              <a:xfrm>
                <a:off x="360000" y="5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cto 128"/>
              <p:cNvCxnSpPr/>
              <p:nvPr/>
            </p:nvCxnSpPr>
            <p:spPr>
              <a:xfrm>
                <a:off x="360000" y="9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ector recto 129"/>
              <p:cNvCxnSpPr/>
              <p:nvPr/>
            </p:nvCxnSpPr>
            <p:spPr>
              <a:xfrm>
                <a:off x="360000" y="12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ector recto 130"/>
              <p:cNvCxnSpPr/>
              <p:nvPr/>
            </p:nvCxnSpPr>
            <p:spPr>
              <a:xfrm>
                <a:off x="360000" y="16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cto 131"/>
              <p:cNvCxnSpPr/>
              <p:nvPr/>
            </p:nvCxnSpPr>
            <p:spPr>
              <a:xfrm>
                <a:off x="360000" y="20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132"/>
              <p:cNvCxnSpPr/>
              <p:nvPr/>
            </p:nvCxnSpPr>
            <p:spPr>
              <a:xfrm>
                <a:off x="360000" y="23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/>
              <p:cNvCxnSpPr/>
              <p:nvPr/>
            </p:nvCxnSpPr>
            <p:spPr>
              <a:xfrm>
                <a:off x="360000" y="27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cto 134"/>
              <p:cNvCxnSpPr/>
              <p:nvPr/>
            </p:nvCxnSpPr>
            <p:spPr>
              <a:xfrm>
                <a:off x="2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135"/>
              <p:cNvCxnSpPr/>
              <p:nvPr/>
            </p:nvCxnSpPr>
            <p:spPr>
              <a:xfrm>
                <a:off x="57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cto 136"/>
              <p:cNvCxnSpPr/>
              <p:nvPr/>
            </p:nvCxnSpPr>
            <p:spPr>
              <a:xfrm>
                <a:off x="93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cto 137"/>
              <p:cNvCxnSpPr/>
              <p:nvPr/>
            </p:nvCxnSpPr>
            <p:spPr>
              <a:xfrm>
                <a:off x="12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cto 138"/>
              <p:cNvCxnSpPr/>
              <p:nvPr/>
            </p:nvCxnSpPr>
            <p:spPr>
              <a:xfrm>
                <a:off x="165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/>
              <p:cNvCxnSpPr/>
              <p:nvPr/>
            </p:nvCxnSpPr>
            <p:spPr>
              <a:xfrm>
                <a:off x="20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ángulo 49"/>
            <p:cNvSpPr/>
            <p:nvPr/>
          </p:nvSpPr>
          <p:spPr>
            <a:xfrm>
              <a:off x="1080000" y="28080000"/>
              <a:ext cx="15264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1080000" y="6696000"/>
              <a:ext cx="360000" cy="2138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5984000" y="24804000"/>
              <a:ext cx="360000" cy="32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Rectángulo 52"/>
            <p:cNvSpPr/>
            <p:nvPr/>
          </p:nvSpPr>
          <p:spPr>
            <a:xfrm rot="17100000">
              <a:off x="13481243" y="20639975"/>
              <a:ext cx="360000" cy="66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53"/>
            <p:cNvSpPr/>
            <p:nvPr/>
          </p:nvSpPr>
          <p:spPr>
            <a:xfrm rot="15300000">
              <a:off x="4684721" y="1991028"/>
              <a:ext cx="360000" cy="77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/>
            <p:cNvSpPr/>
            <p:nvPr/>
          </p:nvSpPr>
          <p:spPr>
            <a:xfrm rot="20700000">
              <a:off x="7940833" y="5505304"/>
              <a:ext cx="360000" cy="18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55"/>
            <p:cNvSpPr/>
            <p:nvPr/>
          </p:nvSpPr>
          <p:spPr>
            <a:xfrm rot="15300000">
              <a:off x="8048954" y="7614250"/>
              <a:ext cx="36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Rectángulo 56"/>
            <p:cNvSpPr/>
            <p:nvPr/>
          </p:nvSpPr>
          <p:spPr>
            <a:xfrm rot="20700000">
              <a:off x="9113026" y="4564574"/>
              <a:ext cx="360000" cy="43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8" name="Conector recto 57"/>
            <p:cNvCxnSpPr/>
            <p:nvPr/>
          </p:nvCxnSpPr>
          <p:spPr>
            <a:xfrm>
              <a:off x="720000" y="6565900"/>
              <a:ext cx="0" cy="222341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720000" y="28794200"/>
              <a:ext cx="16416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 flipV="1">
              <a:off x="17136000" y="24480000"/>
              <a:ext cx="0" cy="432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 flipV="1">
              <a:off x="720000" y="4327525"/>
              <a:ext cx="8344625" cy="22383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 rot="20700000">
              <a:off x="9670262" y="4247790"/>
              <a:ext cx="0" cy="468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rma libre 62"/>
            <p:cNvSpPr/>
            <p:nvPr/>
          </p:nvSpPr>
          <p:spPr>
            <a:xfrm>
              <a:off x="8171959" y="8851902"/>
              <a:ext cx="8953060" cy="15628098"/>
            </a:xfrm>
            <a:custGeom>
              <a:avLst/>
              <a:gdLst>
                <a:gd name="connsiteX0" fmla="*/ 1669388 w 8942710"/>
                <a:gd name="connsiteY0" fmla="*/ 0 h 17201802"/>
                <a:gd name="connsiteX1" fmla="*/ 822757 w 8942710"/>
                <a:gd name="connsiteY1" fmla="*/ 307862 h 17201802"/>
                <a:gd name="connsiteX2" fmla="*/ 91577 w 8942710"/>
                <a:gd name="connsiteY2" fmla="*/ 1577794 h 17201802"/>
                <a:gd name="connsiteX3" fmla="*/ 168543 w 8942710"/>
                <a:gd name="connsiteY3" fmla="*/ 5387589 h 17201802"/>
                <a:gd name="connsiteX4" fmla="*/ 1515455 w 8942710"/>
                <a:gd name="connsiteY4" fmla="*/ 10621247 h 17201802"/>
                <a:gd name="connsiteX5" fmla="*/ 3093266 w 8942710"/>
                <a:gd name="connsiteY5" fmla="*/ 13776835 h 17201802"/>
                <a:gd name="connsiteX6" fmla="*/ 5209841 w 8942710"/>
                <a:gd name="connsiteY6" fmla="*/ 15970353 h 17201802"/>
                <a:gd name="connsiteX7" fmla="*/ 8942710 w 8942710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577794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754752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85350 w 8958672"/>
                <a:gd name="connsiteY0" fmla="*/ 0 h 17201802"/>
                <a:gd name="connsiteX1" fmla="*/ 622819 w 8958672"/>
                <a:gd name="connsiteY1" fmla="*/ 522739 h 17201802"/>
                <a:gd name="connsiteX2" fmla="*/ 107539 w 8958672"/>
                <a:gd name="connsiteY2" fmla="*/ 1754752 h 17201802"/>
                <a:gd name="connsiteX3" fmla="*/ 184505 w 8958672"/>
                <a:gd name="connsiteY3" fmla="*/ 5387589 h 17201802"/>
                <a:gd name="connsiteX4" fmla="*/ 1531417 w 8958672"/>
                <a:gd name="connsiteY4" fmla="*/ 10621247 h 17201802"/>
                <a:gd name="connsiteX5" fmla="*/ 3109228 w 8958672"/>
                <a:gd name="connsiteY5" fmla="*/ 13776835 h 17201802"/>
                <a:gd name="connsiteX6" fmla="*/ 5225803 w 8958672"/>
                <a:gd name="connsiteY6" fmla="*/ 15970353 h 17201802"/>
                <a:gd name="connsiteX7" fmla="*/ 8958672 w 8958672"/>
                <a:gd name="connsiteY7" fmla="*/ 17201802 h 17201802"/>
                <a:gd name="connsiteX0" fmla="*/ 1653419 w 8926741"/>
                <a:gd name="connsiteY0" fmla="*/ 0 h 17201802"/>
                <a:gd name="connsiteX1" fmla="*/ 552788 w 8926741"/>
                <a:gd name="connsiteY1" fmla="*/ 699696 h 17201802"/>
                <a:gd name="connsiteX2" fmla="*/ 75608 w 8926741"/>
                <a:gd name="connsiteY2" fmla="*/ 1754752 h 17201802"/>
                <a:gd name="connsiteX3" fmla="*/ 152574 w 8926741"/>
                <a:gd name="connsiteY3" fmla="*/ 5387589 h 17201802"/>
                <a:gd name="connsiteX4" fmla="*/ 1499486 w 8926741"/>
                <a:gd name="connsiteY4" fmla="*/ 10621247 h 17201802"/>
                <a:gd name="connsiteX5" fmla="*/ 3077297 w 8926741"/>
                <a:gd name="connsiteY5" fmla="*/ 13776835 h 17201802"/>
                <a:gd name="connsiteX6" fmla="*/ 5193872 w 8926741"/>
                <a:gd name="connsiteY6" fmla="*/ 15970353 h 17201802"/>
                <a:gd name="connsiteX7" fmla="*/ 8926741 w 8926741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2020677 w 8896066"/>
                <a:gd name="connsiteY0" fmla="*/ 0 h 17314362"/>
                <a:gd name="connsiteX1" fmla="*/ 522113 w 8896066"/>
                <a:gd name="connsiteY1" fmla="*/ 812256 h 17314362"/>
                <a:gd name="connsiteX2" fmla="*/ 108433 w 8896066"/>
                <a:gd name="connsiteY2" fmla="*/ 1968430 h 17314362"/>
                <a:gd name="connsiteX3" fmla="*/ 121899 w 8896066"/>
                <a:gd name="connsiteY3" fmla="*/ 5500149 h 17314362"/>
                <a:gd name="connsiteX4" fmla="*/ 1468811 w 8896066"/>
                <a:gd name="connsiteY4" fmla="*/ 10733807 h 17314362"/>
                <a:gd name="connsiteX5" fmla="*/ 3046622 w 8896066"/>
                <a:gd name="connsiteY5" fmla="*/ 13889395 h 17314362"/>
                <a:gd name="connsiteX6" fmla="*/ 5163197 w 8896066"/>
                <a:gd name="connsiteY6" fmla="*/ 16082913 h 17314362"/>
                <a:gd name="connsiteX7" fmla="*/ 8896066 w 8896066"/>
                <a:gd name="connsiteY7" fmla="*/ 17314362 h 17314362"/>
                <a:gd name="connsiteX0" fmla="*/ 2020677 w 8896066"/>
                <a:gd name="connsiteY0" fmla="*/ 0 h 17314362"/>
                <a:gd name="connsiteX1" fmla="*/ 522113 w 8896066"/>
                <a:gd name="connsiteY1" fmla="*/ 812256 h 17314362"/>
                <a:gd name="connsiteX2" fmla="*/ 108433 w 8896066"/>
                <a:gd name="connsiteY2" fmla="*/ 1968430 h 17314362"/>
                <a:gd name="connsiteX3" fmla="*/ 121899 w 8896066"/>
                <a:gd name="connsiteY3" fmla="*/ 5500149 h 17314362"/>
                <a:gd name="connsiteX4" fmla="*/ 1468811 w 8896066"/>
                <a:gd name="connsiteY4" fmla="*/ 10733807 h 17314362"/>
                <a:gd name="connsiteX5" fmla="*/ 3046622 w 8896066"/>
                <a:gd name="connsiteY5" fmla="*/ 13889395 h 17314362"/>
                <a:gd name="connsiteX6" fmla="*/ 5163197 w 8896066"/>
                <a:gd name="connsiteY6" fmla="*/ 16082913 h 17314362"/>
                <a:gd name="connsiteX7" fmla="*/ 8896066 w 8896066"/>
                <a:gd name="connsiteY7" fmla="*/ 17314362 h 17314362"/>
                <a:gd name="connsiteX0" fmla="*/ 2021086 w 8896475"/>
                <a:gd name="connsiteY0" fmla="*/ 0 h 17314362"/>
                <a:gd name="connsiteX1" fmla="*/ 530988 w 8896475"/>
                <a:gd name="connsiteY1" fmla="*/ 868538 h 17314362"/>
                <a:gd name="connsiteX2" fmla="*/ 108842 w 8896475"/>
                <a:gd name="connsiteY2" fmla="*/ 1968430 h 17314362"/>
                <a:gd name="connsiteX3" fmla="*/ 122308 w 8896475"/>
                <a:gd name="connsiteY3" fmla="*/ 5500149 h 17314362"/>
                <a:gd name="connsiteX4" fmla="*/ 1469220 w 8896475"/>
                <a:gd name="connsiteY4" fmla="*/ 10733807 h 17314362"/>
                <a:gd name="connsiteX5" fmla="*/ 3047031 w 8896475"/>
                <a:gd name="connsiteY5" fmla="*/ 13889395 h 17314362"/>
                <a:gd name="connsiteX6" fmla="*/ 5163606 w 8896475"/>
                <a:gd name="connsiteY6" fmla="*/ 16082913 h 17314362"/>
                <a:gd name="connsiteX7" fmla="*/ 8896475 w 8896475"/>
                <a:gd name="connsiteY7" fmla="*/ 17314362 h 17314362"/>
                <a:gd name="connsiteX0" fmla="*/ 2028722 w 8904111"/>
                <a:gd name="connsiteY0" fmla="*/ 0 h 17314362"/>
                <a:gd name="connsiteX1" fmla="*/ 538624 w 8904111"/>
                <a:gd name="connsiteY1" fmla="*/ 868538 h 17314362"/>
                <a:gd name="connsiteX2" fmla="*/ 116478 w 8904111"/>
                <a:gd name="connsiteY2" fmla="*/ 1968430 h 17314362"/>
                <a:gd name="connsiteX3" fmla="*/ 129944 w 8904111"/>
                <a:gd name="connsiteY3" fmla="*/ 5500149 h 17314362"/>
                <a:gd name="connsiteX4" fmla="*/ 1476856 w 8904111"/>
                <a:gd name="connsiteY4" fmla="*/ 10733807 h 17314362"/>
                <a:gd name="connsiteX5" fmla="*/ 3054667 w 8904111"/>
                <a:gd name="connsiteY5" fmla="*/ 13889395 h 17314362"/>
                <a:gd name="connsiteX6" fmla="*/ 5171242 w 8904111"/>
                <a:gd name="connsiteY6" fmla="*/ 16082913 h 17314362"/>
                <a:gd name="connsiteX7" fmla="*/ 8904111 w 8904111"/>
                <a:gd name="connsiteY7" fmla="*/ 17314362 h 17314362"/>
                <a:gd name="connsiteX0" fmla="*/ 2093709 w 8969098"/>
                <a:gd name="connsiteY0" fmla="*/ 0 h 17314362"/>
                <a:gd name="connsiteX1" fmla="*/ 603611 w 8969098"/>
                <a:gd name="connsiteY1" fmla="*/ 868538 h 17314362"/>
                <a:gd name="connsiteX2" fmla="*/ 66015 w 8969098"/>
                <a:gd name="connsiteY2" fmla="*/ 2607957 h 17314362"/>
                <a:gd name="connsiteX3" fmla="*/ 194931 w 8969098"/>
                <a:gd name="connsiteY3" fmla="*/ 5500149 h 17314362"/>
                <a:gd name="connsiteX4" fmla="*/ 1541843 w 8969098"/>
                <a:gd name="connsiteY4" fmla="*/ 10733807 h 17314362"/>
                <a:gd name="connsiteX5" fmla="*/ 3119654 w 8969098"/>
                <a:gd name="connsiteY5" fmla="*/ 13889395 h 17314362"/>
                <a:gd name="connsiteX6" fmla="*/ 5236229 w 8969098"/>
                <a:gd name="connsiteY6" fmla="*/ 16082913 h 17314362"/>
                <a:gd name="connsiteX7" fmla="*/ 8969098 w 8969098"/>
                <a:gd name="connsiteY7" fmla="*/ 17314362 h 17314362"/>
                <a:gd name="connsiteX0" fmla="*/ 2077671 w 8953060"/>
                <a:gd name="connsiteY0" fmla="*/ 0 h 17314362"/>
                <a:gd name="connsiteX1" fmla="*/ 510607 w 8953060"/>
                <a:gd name="connsiteY1" fmla="*/ 1039078 h 17314362"/>
                <a:gd name="connsiteX2" fmla="*/ 49977 w 8953060"/>
                <a:gd name="connsiteY2" fmla="*/ 2607957 h 17314362"/>
                <a:gd name="connsiteX3" fmla="*/ 178893 w 8953060"/>
                <a:gd name="connsiteY3" fmla="*/ 5500149 h 17314362"/>
                <a:gd name="connsiteX4" fmla="*/ 1525805 w 8953060"/>
                <a:gd name="connsiteY4" fmla="*/ 10733807 h 17314362"/>
                <a:gd name="connsiteX5" fmla="*/ 3103616 w 8953060"/>
                <a:gd name="connsiteY5" fmla="*/ 13889395 h 17314362"/>
                <a:gd name="connsiteX6" fmla="*/ 5220191 w 8953060"/>
                <a:gd name="connsiteY6" fmla="*/ 16082913 h 17314362"/>
                <a:gd name="connsiteX7" fmla="*/ 8953060 w 8953060"/>
                <a:gd name="connsiteY7" fmla="*/ 17314362 h 17314362"/>
                <a:gd name="connsiteX0" fmla="*/ 2077671 w 8953060"/>
                <a:gd name="connsiteY0" fmla="*/ 0 h 17314362"/>
                <a:gd name="connsiteX1" fmla="*/ 510607 w 8953060"/>
                <a:gd name="connsiteY1" fmla="*/ 1039078 h 17314362"/>
                <a:gd name="connsiteX2" fmla="*/ 49977 w 8953060"/>
                <a:gd name="connsiteY2" fmla="*/ 2607957 h 17314362"/>
                <a:gd name="connsiteX3" fmla="*/ 178893 w 8953060"/>
                <a:gd name="connsiteY3" fmla="*/ 5500149 h 17314362"/>
                <a:gd name="connsiteX4" fmla="*/ 1525805 w 8953060"/>
                <a:gd name="connsiteY4" fmla="*/ 10733807 h 17314362"/>
                <a:gd name="connsiteX5" fmla="*/ 3103616 w 8953060"/>
                <a:gd name="connsiteY5" fmla="*/ 13889395 h 17314362"/>
                <a:gd name="connsiteX6" fmla="*/ 5220191 w 8953060"/>
                <a:gd name="connsiteY6" fmla="*/ 16082913 h 17314362"/>
                <a:gd name="connsiteX7" fmla="*/ 8953060 w 8953060"/>
                <a:gd name="connsiteY7" fmla="*/ 17314362 h 1731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53060" h="17314362">
                  <a:moveTo>
                    <a:pt x="2077671" y="0"/>
                  </a:moveTo>
                  <a:cubicBezTo>
                    <a:pt x="1785840" y="22448"/>
                    <a:pt x="771590" y="561785"/>
                    <a:pt x="510607" y="1039078"/>
                  </a:cubicBezTo>
                  <a:cubicBezTo>
                    <a:pt x="249624" y="1516371"/>
                    <a:pt x="105263" y="1864445"/>
                    <a:pt x="49977" y="2607957"/>
                  </a:cubicBezTo>
                  <a:cubicBezTo>
                    <a:pt x="-5309" y="3351469"/>
                    <a:pt x="-67078" y="4145841"/>
                    <a:pt x="178893" y="5500149"/>
                  </a:cubicBezTo>
                  <a:cubicBezTo>
                    <a:pt x="424864" y="6854457"/>
                    <a:pt x="1038351" y="9335599"/>
                    <a:pt x="1525805" y="10733807"/>
                  </a:cubicBezTo>
                  <a:cubicBezTo>
                    <a:pt x="2013259" y="12132015"/>
                    <a:pt x="2487885" y="12997877"/>
                    <a:pt x="3103616" y="13889395"/>
                  </a:cubicBezTo>
                  <a:cubicBezTo>
                    <a:pt x="3719347" y="14780913"/>
                    <a:pt x="4245284" y="15512085"/>
                    <a:pt x="5220191" y="16082913"/>
                  </a:cubicBezTo>
                  <a:cubicBezTo>
                    <a:pt x="6195098" y="16653741"/>
                    <a:pt x="8324501" y="17102707"/>
                    <a:pt x="8953060" y="17314362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2825942" y="24149780"/>
              <a:ext cx="720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51720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Agrupar 47"/>
          <p:cNvGrpSpPr/>
          <p:nvPr/>
        </p:nvGrpSpPr>
        <p:grpSpPr>
          <a:xfrm>
            <a:off x="-8365121" y="-3407324"/>
            <a:ext cx="21600000" cy="28800001"/>
            <a:chOff x="360000" y="359999"/>
            <a:chExt cx="21600000" cy="28800001"/>
          </a:xfrm>
        </p:grpSpPr>
        <p:grpSp>
          <p:nvGrpSpPr>
            <p:cNvPr id="49" name="Agrupar 48"/>
            <p:cNvGrpSpPr/>
            <p:nvPr/>
          </p:nvGrpSpPr>
          <p:grpSpPr>
            <a:xfrm>
              <a:off x="360000" y="359999"/>
              <a:ext cx="21600000" cy="28800001"/>
              <a:chOff x="360000" y="359999"/>
              <a:chExt cx="21600000" cy="28800001"/>
            </a:xfrm>
          </p:grpSpPr>
          <p:cxnSp>
            <p:nvCxnSpPr>
              <p:cNvPr id="65" name="Conector recto 64"/>
              <p:cNvCxnSpPr/>
              <p:nvPr/>
            </p:nvCxnSpPr>
            <p:spPr>
              <a:xfrm>
                <a:off x="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/>
              <p:cNvCxnSpPr/>
              <p:nvPr/>
            </p:nvCxnSpPr>
            <p:spPr>
              <a:xfrm>
                <a:off x="39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>
                <a:off x="75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>
                <a:off x="111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/>
              <p:cNvCxnSpPr/>
              <p:nvPr/>
            </p:nvCxnSpPr>
            <p:spPr>
              <a:xfrm>
                <a:off x="147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/>
              <p:cNvCxnSpPr/>
              <p:nvPr/>
            </p:nvCxnSpPr>
            <p:spPr>
              <a:xfrm>
                <a:off x="18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>
                <a:off x="21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/>
              <p:nvPr/>
            </p:nvCxnSpPr>
            <p:spPr>
              <a:xfrm>
                <a:off x="360000" y="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/>
              <p:cNvCxnSpPr/>
              <p:nvPr/>
            </p:nvCxnSpPr>
            <p:spPr>
              <a:xfrm>
                <a:off x="360000" y="29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>
                <a:off x="360000" y="3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>
                <a:off x="360000" y="7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/>
              <p:cNvCxnSpPr/>
              <p:nvPr/>
            </p:nvCxnSpPr>
            <p:spPr>
              <a:xfrm>
                <a:off x="360000" y="11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>
                <a:off x="360000" y="14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>
                <a:off x="360000" y="18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/>
              <p:cNvCxnSpPr/>
              <p:nvPr/>
            </p:nvCxnSpPr>
            <p:spPr>
              <a:xfrm>
                <a:off x="360000" y="21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/>
              <p:cNvCxnSpPr/>
              <p:nvPr/>
            </p:nvCxnSpPr>
            <p:spPr>
              <a:xfrm>
                <a:off x="360000" y="25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cto 126"/>
              <p:cNvCxnSpPr/>
              <p:nvPr/>
            </p:nvCxnSpPr>
            <p:spPr>
              <a:xfrm>
                <a:off x="360000" y="2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ector recto 127"/>
              <p:cNvCxnSpPr/>
              <p:nvPr/>
            </p:nvCxnSpPr>
            <p:spPr>
              <a:xfrm>
                <a:off x="360000" y="5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cto 128"/>
              <p:cNvCxnSpPr/>
              <p:nvPr/>
            </p:nvCxnSpPr>
            <p:spPr>
              <a:xfrm>
                <a:off x="360000" y="9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ector recto 129"/>
              <p:cNvCxnSpPr/>
              <p:nvPr/>
            </p:nvCxnSpPr>
            <p:spPr>
              <a:xfrm>
                <a:off x="360000" y="12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ector recto 130"/>
              <p:cNvCxnSpPr/>
              <p:nvPr/>
            </p:nvCxnSpPr>
            <p:spPr>
              <a:xfrm>
                <a:off x="360000" y="16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cto 131"/>
              <p:cNvCxnSpPr/>
              <p:nvPr/>
            </p:nvCxnSpPr>
            <p:spPr>
              <a:xfrm>
                <a:off x="360000" y="20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132"/>
              <p:cNvCxnSpPr/>
              <p:nvPr/>
            </p:nvCxnSpPr>
            <p:spPr>
              <a:xfrm>
                <a:off x="360000" y="23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/>
              <p:cNvCxnSpPr/>
              <p:nvPr/>
            </p:nvCxnSpPr>
            <p:spPr>
              <a:xfrm>
                <a:off x="360000" y="27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cto 134"/>
              <p:cNvCxnSpPr/>
              <p:nvPr/>
            </p:nvCxnSpPr>
            <p:spPr>
              <a:xfrm>
                <a:off x="2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135"/>
              <p:cNvCxnSpPr/>
              <p:nvPr/>
            </p:nvCxnSpPr>
            <p:spPr>
              <a:xfrm>
                <a:off x="57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cto 136"/>
              <p:cNvCxnSpPr/>
              <p:nvPr/>
            </p:nvCxnSpPr>
            <p:spPr>
              <a:xfrm>
                <a:off x="93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cto 137"/>
              <p:cNvCxnSpPr/>
              <p:nvPr/>
            </p:nvCxnSpPr>
            <p:spPr>
              <a:xfrm>
                <a:off x="12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cto 138"/>
              <p:cNvCxnSpPr/>
              <p:nvPr/>
            </p:nvCxnSpPr>
            <p:spPr>
              <a:xfrm>
                <a:off x="165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/>
              <p:cNvCxnSpPr/>
              <p:nvPr/>
            </p:nvCxnSpPr>
            <p:spPr>
              <a:xfrm>
                <a:off x="20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ángulo 49"/>
            <p:cNvSpPr/>
            <p:nvPr/>
          </p:nvSpPr>
          <p:spPr>
            <a:xfrm>
              <a:off x="1080000" y="28080000"/>
              <a:ext cx="15264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1080000" y="6696000"/>
              <a:ext cx="360000" cy="2138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5984000" y="24804000"/>
              <a:ext cx="360000" cy="32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Rectángulo 52"/>
            <p:cNvSpPr/>
            <p:nvPr/>
          </p:nvSpPr>
          <p:spPr>
            <a:xfrm rot="17100000">
              <a:off x="13481243" y="20639975"/>
              <a:ext cx="360000" cy="66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53"/>
            <p:cNvSpPr/>
            <p:nvPr/>
          </p:nvSpPr>
          <p:spPr>
            <a:xfrm rot="15300000">
              <a:off x="4684721" y="1991028"/>
              <a:ext cx="360000" cy="77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/>
            <p:cNvSpPr/>
            <p:nvPr/>
          </p:nvSpPr>
          <p:spPr>
            <a:xfrm rot="20700000">
              <a:off x="7940833" y="5505304"/>
              <a:ext cx="360000" cy="18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55"/>
            <p:cNvSpPr/>
            <p:nvPr/>
          </p:nvSpPr>
          <p:spPr>
            <a:xfrm rot="15300000">
              <a:off x="8048954" y="7614250"/>
              <a:ext cx="36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Rectángulo 56"/>
            <p:cNvSpPr/>
            <p:nvPr/>
          </p:nvSpPr>
          <p:spPr>
            <a:xfrm rot="20700000">
              <a:off x="9113026" y="4564574"/>
              <a:ext cx="360000" cy="43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8" name="Conector recto 57"/>
            <p:cNvCxnSpPr/>
            <p:nvPr/>
          </p:nvCxnSpPr>
          <p:spPr>
            <a:xfrm>
              <a:off x="720000" y="6565900"/>
              <a:ext cx="0" cy="222341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720000" y="28794200"/>
              <a:ext cx="16416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 flipV="1">
              <a:off x="17136000" y="24480000"/>
              <a:ext cx="0" cy="432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 flipV="1">
              <a:off x="720000" y="4327525"/>
              <a:ext cx="8344625" cy="22383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 rot="20700000">
              <a:off x="9670262" y="4247790"/>
              <a:ext cx="0" cy="468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rma libre 62"/>
            <p:cNvSpPr/>
            <p:nvPr/>
          </p:nvSpPr>
          <p:spPr>
            <a:xfrm>
              <a:off x="8171959" y="8851902"/>
              <a:ext cx="8953060" cy="15628098"/>
            </a:xfrm>
            <a:custGeom>
              <a:avLst/>
              <a:gdLst>
                <a:gd name="connsiteX0" fmla="*/ 1669388 w 8942710"/>
                <a:gd name="connsiteY0" fmla="*/ 0 h 17201802"/>
                <a:gd name="connsiteX1" fmla="*/ 822757 w 8942710"/>
                <a:gd name="connsiteY1" fmla="*/ 307862 h 17201802"/>
                <a:gd name="connsiteX2" fmla="*/ 91577 w 8942710"/>
                <a:gd name="connsiteY2" fmla="*/ 1577794 h 17201802"/>
                <a:gd name="connsiteX3" fmla="*/ 168543 w 8942710"/>
                <a:gd name="connsiteY3" fmla="*/ 5387589 h 17201802"/>
                <a:gd name="connsiteX4" fmla="*/ 1515455 w 8942710"/>
                <a:gd name="connsiteY4" fmla="*/ 10621247 h 17201802"/>
                <a:gd name="connsiteX5" fmla="*/ 3093266 w 8942710"/>
                <a:gd name="connsiteY5" fmla="*/ 13776835 h 17201802"/>
                <a:gd name="connsiteX6" fmla="*/ 5209841 w 8942710"/>
                <a:gd name="connsiteY6" fmla="*/ 15970353 h 17201802"/>
                <a:gd name="connsiteX7" fmla="*/ 8942710 w 8942710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577794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754752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85350 w 8958672"/>
                <a:gd name="connsiteY0" fmla="*/ 0 h 17201802"/>
                <a:gd name="connsiteX1" fmla="*/ 622819 w 8958672"/>
                <a:gd name="connsiteY1" fmla="*/ 522739 h 17201802"/>
                <a:gd name="connsiteX2" fmla="*/ 107539 w 8958672"/>
                <a:gd name="connsiteY2" fmla="*/ 1754752 h 17201802"/>
                <a:gd name="connsiteX3" fmla="*/ 184505 w 8958672"/>
                <a:gd name="connsiteY3" fmla="*/ 5387589 h 17201802"/>
                <a:gd name="connsiteX4" fmla="*/ 1531417 w 8958672"/>
                <a:gd name="connsiteY4" fmla="*/ 10621247 h 17201802"/>
                <a:gd name="connsiteX5" fmla="*/ 3109228 w 8958672"/>
                <a:gd name="connsiteY5" fmla="*/ 13776835 h 17201802"/>
                <a:gd name="connsiteX6" fmla="*/ 5225803 w 8958672"/>
                <a:gd name="connsiteY6" fmla="*/ 15970353 h 17201802"/>
                <a:gd name="connsiteX7" fmla="*/ 8958672 w 8958672"/>
                <a:gd name="connsiteY7" fmla="*/ 17201802 h 17201802"/>
                <a:gd name="connsiteX0" fmla="*/ 1653419 w 8926741"/>
                <a:gd name="connsiteY0" fmla="*/ 0 h 17201802"/>
                <a:gd name="connsiteX1" fmla="*/ 552788 w 8926741"/>
                <a:gd name="connsiteY1" fmla="*/ 699696 h 17201802"/>
                <a:gd name="connsiteX2" fmla="*/ 75608 w 8926741"/>
                <a:gd name="connsiteY2" fmla="*/ 1754752 h 17201802"/>
                <a:gd name="connsiteX3" fmla="*/ 152574 w 8926741"/>
                <a:gd name="connsiteY3" fmla="*/ 5387589 h 17201802"/>
                <a:gd name="connsiteX4" fmla="*/ 1499486 w 8926741"/>
                <a:gd name="connsiteY4" fmla="*/ 10621247 h 17201802"/>
                <a:gd name="connsiteX5" fmla="*/ 3077297 w 8926741"/>
                <a:gd name="connsiteY5" fmla="*/ 13776835 h 17201802"/>
                <a:gd name="connsiteX6" fmla="*/ 5193872 w 8926741"/>
                <a:gd name="connsiteY6" fmla="*/ 15970353 h 17201802"/>
                <a:gd name="connsiteX7" fmla="*/ 8926741 w 8926741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2020677 w 8896066"/>
                <a:gd name="connsiteY0" fmla="*/ 0 h 17314362"/>
                <a:gd name="connsiteX1" fmla="*/ 522113 w 8896066"/>
                <a:gd name="connsiteY1" fmla="*/ 812256 h 17314362"/>
                <a:gd name="connsiteX2" fmla="*/ 108433 w 8896066"/>
                <a:gd name="connsiteY2" fmla="*/ 1968430 h 17314362"/>
                <a:gd name="connsiteX3" fmla="*/ 121899 w 8896066"/>
                <a:gd name="connsiteY3" fmla="*/ 5500149 h 17314362"/>
                <a:gd name="connsiteX4" fmla="*/ 1468811 w 8896066"/>
                <a:gd name="connsiteY4" fmla="*/ 10733807 h 17314362"/>
                <a:gd name="connsiteX5" fmla="*/ 3046622 w 8896066"/>
                <a:gd name="connsiteY5" fmla="*/ 13889395 h 17314362"/>
                <a:gd name="connsiteX6" fmla="*/ 5163197 w 8896066"/>
                <a:gd name="connsiteY6" fmla="*/ 16082913 h 17314362"/>
                <a:gd name="connsiteX7" fmla="*/ 8896066 w 8896066"/>
                <a:gd name="connsiteY7" fmla="*/ 17314362 h 17314362"/>
                <a:gd name="connsiteX0" fmla="*/ 2020677 w 8896066"/>
                <a:gd name="connsiteY0" fmla="*/ 0 h 17314362"/>
                <a:gd name="connsiteX1" fmla="*/ 522113 w 8896066"/>
                <a:gd name="connsiteY1" fmla="*/ 812256 h 17314362"/>
                <a:gd name="connsiteX2" fmla="*/ 108433 w 8896066"/>
                <a:gd name="connsiteY2" fmla="*/ 1968430 h 17314362"/>
                <a:gd name="connsiteX3" fmla="*/ 121899 w 8896066"/>
                <a:gd name="connsiteY3" fmla="*/ 5500149 h 17314362"/>
                <a:gd name="connsiteX4" fmla="*/ 1468811 w 8896066"/>
                <a:gd name="connsiteY4" fmla="*/ 10733807 h 17314362"/>
                <a:gd name="connsiteX5" fmla="*/ 3046622 w 8896066"/>
                <a:gd name="connsiteY5" fmla="*/ 13889395 h 17314362"/>
                <a:gd name="connsiteX6" fmla="*/ 5163197 w 8896066"/>
                <a:gd name="connsiteY6" fmla="*/ 16082913 h 17314362"/>
                <a:gd name="connsiteX7" fmla="*/ 8896066 w 8896066"/>
                <a:gd name="connsiteY7" fmla="*/ 17314362 h 17314362"/>
                <a:gd name="connsiteX0" fmla="*/ 2021086 w 8896475"/>
                <a:gd name="connsiteY0" fmla="*/ 0 h 17314362"/>
                <a:gd name="connsiteX1" fmla="*/ 530988 w 8896475"/>
                <a:gd name="connsiteY1" fmla="*/ 868538 h 17314362"/>
                <a:gd name="connsiteX2" fmla="*/ 108842 w 8896475"/>
                <a:gd name="connsiteY2" fmla="*/ 1968430 h 17314362"/>
                <a:gd name="connsiteX3" fmla="*/ 122308 w 8896475"/>
                <a:gd name="connsiteY3" fmla="*/ 5500149 h 17314362"/>
                <a:gd name="connsiteX4" fmla="*/ 1469220 w 8896475"/>
                <a:gd name="connsiteY4" fmla="*/ 10733807 h 17314362"/>
                <a:gd name="connsiteX5" fmla="*/ 3047031 w 8896475"/>
                <a:gd name="connsiteY5" fmla="*/ 13889395 h 17314362"/>
                <a:gd name="connsiteX6" fmla="*/ 5163606 w 8896475"/>
                <a:gd name="connsiteY6" fmla="*/ 16082913 h 17314362"/>
                <a:gd name="connsiteX7" fmla="*/ 8896475 w 8896475"/>
                <a:gd name="connsiteY7" fmla="*/ 17314362 h 17314362"/>
                <a:gd name="connsiteX0" fmla="*/ 2028722 w 8904111"/>
                <a:gd name="connsiteY0" fmla="*/ 0 h 17314362"/>
                <a:gd name="connsiteX1" fmla="*/ 538624 w 8904111"/>
                <a:gd name="connsiteY1" fmla="*/ 868538 h 17314362"/>
                <a:gd name="connsiteX2" fmla="*/ 116478 w 8904111"/>
                <a:gd name="connsiteY2" fmla="*/ 1968430 h 17314362"/>
                <a:gd name="connsiteX3" fmla="*/ 129944 w 8904111"/>
                <a:gd name="connsiteY3" fmla="*/ 5500149 h 17314362"/>
                <a:gd name="connsiteX4" fmla="*/ 1476856 w 8904111"/>
                <a:gd name="connsiteY4" fmla="*/ 10733807 h 17314362"/>
                <a:gd name="connsiteX5" fmla="*/ 3054667 w 8904111"/>
                <a:gd name="connsiteY5" fmla="*/ 13889395 h 17314362"/>
                <a:gd name="connsiteX6" fmla="*/ 5171242 w 8904111"/>
                <a:gd name="connsiteY6" fmla="*/ 16082913 h 17314362"/>
                <a:gd name="connsiteX7" fmla="*/ 8904111 w 8904111"/>
                <a:gd name="connsiteY7" fmla="*/ 17314362 h 17314362"/>
                <a:gd name="connsiteX0" fmla="*/ 2093709 w 8969098"/>
                <a:gd name="connsiteY0" fmla="*/ 0 h 17314362"/>
                <a:gd name="connsiteX1" fmla="*/ 603611 w 8969098"/>
                <a:gd name="connsiteY1" fmla="*/ 868538 h 17314362"/>
                <a:gd name="connsiteX2" fmla="*/ 66015 w 8969098"/>
                <a:gd name="connsiteY2" fmla="*/ 2607957 h 17314362"/>
                <a:gd name="connsiteX3" fmla="*/ 194931 w 8969098"/>
                <a:gd name="connsiteY3" fmla="*/ 5500149 h 17314362"/>
                <a:gd name="connsiteX4" fmla="*/ 1541843 w 8969098"/>
                <a:gd name="connsiteY4" fmla="*/ 10733807 h 17314362"/>
                <a:gd name="connsiteX5" fmla="*/ 3119654 w 8969098"/>
                <a:gd name="connsiteY5" fmla="*/ 13889395 h 17314362"/>
                <a:gd name="connsiteX6" fmla="*/ 5236229 w 8969098"/>
                <a:gd name="connsiteY6" fmla="*/ 16082913 h 17314362"/>
                <a:gd name="connsiteX7" fmla="*/ 8969098 w 8969098"/>
                <a:gd name="connsiteY7" fmla="*/ 17314362 h 17314362"/>
                <a:gd name="connsiteX0" fmla="*/ 2077671 w 8953060"/>
                <a:gd name="connsiteY0" fmla="*/ 0 h 17314362"/>
                <a:gd name="connsiteX1" fmla="*/ 510607 w 8953060"/>
                <a:gd name="connsiteY1" fmla="*/ 1039078 h 17314362"/>
                <a:gd name="connsiteX2" fmla="*/ 49977 w 8953060"/>
                <a:gd name="connsiteY2" fmla="*/ 2607957 h 17314362"/>
                <a:gd name="connsiteX3" fmla="*/ 178893 w 8953060"/>
                <a:gd name="connsiteY3" fmla="*/ 5500149 h 17314362"/>
                <a:gd name="connsiteX4" fmla="*/ 1525805 w 8953060"/>
                <a:gd name="connsiteY4" fmla="*/ 10733807 h 17314362"/>
                <a:gd name="connsiteX5" fmla="*/ 3103616 w 8953060"/>
                <a:gd name="connsiteY5" fmla="*/ 13889395 h 17314362"/>
                <a:gd name="connsiteX6" fmla="*/ 5220191 w 8953060"/>
                <a:gd name="connsiteY6" fmla="*/ 16082913 h 17314362"/>
                <a:gd name="connsiteX7" fmla="*/ 8953060 w 8953060"/>
                <a:gd name="connsiteY7" fmla="*/ 17314362 h 17314362"/>
                <a:gd name="connsiteX0" fmla="*/ 2077671 w 8953060"/>
                <a:gd name="connsiteY0" fmla="*/ 0 h 17314362"/>
                <a:gd name="connsiteX1" fmla="*/ 510607 w 8953060"/>
                <a:gd name="connsiteY1" fmla="*/ 1039078 h 17314362"/>
                <a:gd name="connsiteX2" fmla="*/ 49977 w 8953060"/>
                <a:gd name="connsiteY2" fmla="*/ 2607957 h 17314362"/>
                <a:gd name="connsiteX3" fmla="*/ 178893 w 8953060"/>
                <a:gd name="connsiteY3" fmla="*/ 5500149 h 17314362"/>
                <a:gd name="connsiteX4" fmla="*/ 1525805 w 8953060"/>
                <a:gd name="connsiteY4" fmla="*/ 10733807 h 17314362"/>
                <a:gd name="connsiteX5" fmla="*/ 3103616 w 8953060"/>
                <a:gd name="connsiteY5" fmla="*/ 13889395 h 17314362"/>
                <a:gd name="connsiteX6" fmla="*/ 5220191 w 8953060"/>
                <a:gd name="connsiteY6" fmla="*/ 16082913 h 17314362"/>
                <a:gd name="connsiteX7" fmla="*/ 8953060 w 8953060"/>
                <a:gd name="connsiteY7" fmla="*/ 17314362 h 1731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53060" h="17314362">
                  <a:moveTo>
                    <a:pt x="2077671" y="0"/>
                  </a:moveTo>
                  <a:cubicBezTo>
                    <a:pt x="1785840" y="22448"/>
                    <a:pt x="771590" y="561785"/>
                    <a:pt x="510607" y="1039078"/>
                  </a:cubicBezTo>
                  <a:cubicBezTo>
                    <a:pt x="249624" y="1516371"/>
                    <a:pt x="105263" y="1864445"/>
                    <a:pt x="49977" y="2607957"/>
                  </a:cubicBezTo>
                  <a:cubicBezTo>
                    <a:pt x="-5309" y="3351469"/>
                    <a:pt x="-67078" y="4145841"/>
                    <a:pt x="178893" y="5500149"/>
                  </a:cubicBezTo>
                  <a:cubicBezTo>
                    <a:pt x="424864" y="6854457"/>
                    <a:pt x="1038351" y="9335599"/>
                    <a:pt x="1525805" y="10733807"/>
                  </a:cubicBezTo>
                  <a:cubicBezTo>
                    <a:pt x="2013259" y="12132015"/>
                    <a:pt x="2487885" y="12997877"/>
                    <a:pt x="3103616" y="13889395"/>
                  </a:cubicBezTo>
                  <a:cubicBezTo>
                    <a:pt x="3719347" y="14780913"/>
                    <a:pt x="4245284" y="15512085"/>
                    <a:pt x="5220191" y="16082913"/>
                  </a:cubicBezTo>
                  <a:cubicBezTo>
                    <a:pt x="6195098" y="16653741"/>
                    <a:pt x="8324501" y="17102707"/>
                    <a:pt x="8953060" y="17314362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2825942" y="24149780"/>
              <a:ext cx="720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9565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Agrupar 47"/>
          <p:cNvGrpSpPr/>
          <p:nvPr/>
        </p:nvGrpSpPr>
        <p:grpSpPr>
          <a:xfrm>
            <a:off x="-138921" y="-8807325"/>
            <a:ext cx="21600000" cy="28800001"/>
            <a:chOff x="360000" y="359999"/>
            <a:chExt cx="21600000" cy="28800001"/>
          </a:xfrm>
        </p:grpSpPr>
        <p:grpSp>
          <p:nvGrpSpPr>
            <p:cNvPr id="49" name="Agrupar 48"/>
            <p:cNvGrpSpPr/>
            <p:nvPr/>
          </p:nvGrpSpPr>
          <p:grpSpPr>
            <a:xfrm>
              <a:off x="360000" y="359999"/>
              <a:ext cx="21600000" cy="28800001"/>
              <a:chOff x="360000" y="359999"/>
              <a:chExt cx="21600000" cy="28800001"/>
            </a:xfrm>
          </p:grpSpPr>
          <p:cxnSp>
            <p:nvCxnSpPr>
              <p:cNvPr id="65" name="Conector recto 64"/>
              <p:cNvCxnSpPr/>
              <p:nvPr/>
            </p:nvCxnSpPr>
            <p:spPr>
              <a:xfrm>
                <a:off x="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/>
              <p:cNvCxnSpPr/>
              <p:nvPr/>
            </p:nvCxnSpPr>
            <p:spPr>
              <a:xfrm>
                <a:off x="39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>
                <a:off x="75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>
                <a:off x="111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/>
              <p:cNvCxnSpPr/>
              <p:nvPr/>
            </p:nvCxnSpPr>
            <p:spPr>
              <a:xfrm>
                <a:off x="147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/>
              <p:cNvCxnSpPr/>
              <p:nvPr/>
            </p:nvCxnSpPr>
            <p:spPr>
              <a:xfrm>
                <a:off x="18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>
                <a:off x="21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/>
              <p:nvPr/>
            </p:nvCxnSpPr>
            <p:spPr>
              <a:xfrm>
                <a:off x="360000" y="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/>
              <p:cNvCxnSpPr/>
              <p:nvPr/>
            </p:nvCxnSpPr>
            <p:spPr>
              <a:xfrm>
                <a:off x="360000" y="29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>
                <a:off x="360000" y="3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>
                <a:off x="360000" y="7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/>
              <p:cNvCxnSpPr/>
              <p:nvPr/>
            </p:nvCxnSpPr>
            <p:spPr>
              <a:xfrm>
                <a:off x="360000" y="11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>
                <a:off x="360000" y="14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>
                <a:off x="360000" y="18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/>
              <p:cNvCxnSpPr/>
              <p:nvPr/>
            </p:nvCxnSpPr>
            <p:spPr>
              <a:xfrm>
                <a:off x="360000" y="21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/>
              <p:cNvCxnSpPr/>
              <p:nvPr/>
            </p:nvCxnSpPr>
            <p:spPr>
              <a:xfrm>
                <a:off x="360000" y="25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cto 126"/>
              <p:cNvCxnSpPr/>
              <p:nvPr/>
            </p:nvCxnSpPr>
            <p:spPr>
              <a:xfrm>
                <a:off x="360000" y="2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ector recto 127"/>
              <p:cNvCxnSpPr/>
              <p:nvPr/>
            </p:nvCxnSpPr>
            <p:spPr>
              <a:xfrm>
                <a:off x="360000" y="5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cto 128"/>
              <p:cNvCxnSpPr/>
              <p:nvPr/>
            </p:nvCxnSpPr>
            <p:spPr>
              <a:xfrm>
                <a:off x="360000" y="9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ector recto 129"/>
              <p:cNvCxnSpPr/>
              <p:nvPr/>
            </p:nvCxnSpPr>
            <p:spPr>
              <a:xfrm>
                <a:off x="360000" y="12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ector recto 130"/>
              <p:cNvCxnSpPr/>
              <p:nvPr/>
            </p:nvCxnSpPr>
            <p:spPr>
              <a:xfrm>
                <a:off x="360000" y="16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cto 131"/>
              <p:cNvCxnSpPr/>
              <p:nvPr/>
            </p:nvCxnSpPr>
            <p:spPr>
              <a:xfrm>
                <a:off x="360000" y="20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132"/>
              <p:cNvCxnSpPr/>
              <p:nvPr/>
            </p:nvCxnSpPr>
            <p:spPr>
              <a:xfrm>
                <a:off x="360000" y="23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/>
              <p:cNvCxnSpPr/>
              <p:nvPr/>
            </p:nvCxnSpPr>
            <p:spPr>
              <a:xfrm>
                <a:off x="360000" y="27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cto 134"/>
              <p:cNvCxnSpPr/>
              <p:nvPr/>
            </p:nvCxnSpPr>
            <p:spPr>
              <a:xfrm>
                <a:off x="2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135"/>
              <p:cNvCxnSpPr/>
              <p:nvPr/>
            </p:nvCxnSpPr>
            <p:spPr>
              <a:xfrm>
                <a:off x="57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cto 136"/>
              <p:cNvCxnSpPr/>
              <p:nvPr/>
            </p:nvCxnSpPr>
            <p:spPr>
              <a:xfrm>
                <a:off x="93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cto 137"/>
              <p:cNvCxnSpPr/>
              <p:nvPr/>
            </p:nvCxnSpPr>
            <p:spPr>
              <a:xfrm>
                <a:off x="12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cto 138"/>
              <p:cNvCxnSpPr/>
              <p:nvPr/>
            </p:nvCxnSpPr>
            <p:spPr>
              <a:xfrm>
                <a:off x="165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/>
              <p:cNvCxnSpPr/>
              <p:nvPr/>
            </p:nvCxnSpPr>
            <p:spPr>
              <a:xfrm>
                <a:off x="20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ángulo 49"/>
            <p:cNvSpPr/>
            <p:nvPr/>
          </p:nvSpPr>
          <p:spPr>
            <a:xfrm>
              <a:off x="1080000" y="28080000"/>
              <a:ext cx="15264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1080000" y="6696000"/>
              <a:ext cx="360000" cy="2138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5984000" y="24804000"/>
              <a:ext cx="360000" cy="32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Rectángulo 52"/>
            <p:cNvSpPr/>
            <p:nvPr/>
          </p:nvSpPr>
          <p:spPr>
            <a:xfrm rot="17100000">
              <a:off x="13481243" y="20639975"/>
              <a:ext cx="360000" cy="66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53"/>
            <p:cNvSpPr/>
            <p:nvPr/>
          </p:nvSpPr>
          <p:spPr>
            <a:xfrm rot="15300000">
              <a:off x="4684721" y="1991028"/>
              <a:ext cx="360000" cy="77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/>
            <p:cNvSpPr/>
            <p:nvPr/>
          </p:nvSpPr>
          <p:spPr>
            <a:xfrm rot="20700000">
              <a:off x="7940833" y="5505304"/>
              <a:ext cx="360000" cy="18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55"/>
            <p:cNvSpPr/>
            <p:nvPr/>
          </p:nvSpPr>
          <p:spPr>
            <a:xfrm rot="15300000">
              <a:off x="8048954" y="7614250"/>
              <a:ext cx="36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Rectángulo 56"/>
            <p:cNvSpPr/>
            <p:nvPr/>
          </p:nvSpPr>
          <p:spPr>
            <a:xfrm rot="20700000">
              <a:off x="9113026" y="4564574"/>
              <a:ext cx="360000" cy="43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8" name="Conector recto 57"/>
            <p:cNvCxnSpPr/>
            <p:nvPr/>
          </p:nvCxnSpPr>
          <p:spPr>
            <a:xfrm>
              <a:off x="720000" y="6565900"/>
              <a:ext cx="0" cy="222341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720000" y="28794200"/>
              <a:ext cx="16416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 flipV="1">
              <a:off x="17136000" y="24480000"/>
              <a:ext cx="0" cy="432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 flipV="1">
              <a:off x="720000" y="4327525"/>
              <a:ext cx="8344625" cy="22383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 rot="20700000">
              <a:off x="9670262" y="4247790"/>
              <a:ext cx="0" cy="468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rma libre 62"/>
            <p:cNvSpPr/>
            <p:nvPr/>
          </p:nvSpPr>
          <p:spPr>
            <a:xfrm>
              <a:off x="8171959" y="8851902"/>
              <a:ext cx="8953060" cy="15628098"/>
            </a:xfrm>
            <a:custGeom>
              <a:avLst/>
              <a:gdLst>
                <a:gd name="connsiteX0" fmla="*/ 1669388 w 8942710"/>
                <a:gd name="connsiteY0" fmla="*/ 0 h 17201802"/>
                <a:gd name="connsiteX1" fmla="*/ 822757 w 8942710"/>
                <a:gd name="connsiteY1" fmla="*/ 307862 h 17201802"/>
                <a:gd name="connsiteX2" fmla="*/ 91577 w 8942710"/>
                <a:gd name="connsiteY2" fmla="*/ 1577794 h 17201802"/>
                <a:gd name="connsiteX3" fmla="*/ 168543 w 8942710"/>
                <a:gd name="connsiteY3" fmla="*/ 5387589 h 17201802"/>
                <a:gd name="connsiteX4" fmla="*/ 1515455 w 8942710"/>
                <a:gd name="connsiteY4" fmla="*/ 10621247 h 17201802"/>
                <a:gd name="connsiteX5" fmla="*/ 3093266 w 8942710"/>
                <a:gd name="connsiteY5" fmla="*/ 13776835 h 17201802"/>
                <a:gd name="connsiteX6" fmla="*/ 5209841 w 8942710"/>
                <a:gd name="connsiteY6" fmla="*/ 15970353 h 17201802"/>
                <a:gd name="connsiteX7" fmla="*/ 8942710 w 8942710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577794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754752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85350 w 8958672"/>
                <a:gd name="connsiteY0" fmla="*/ 0 h 17201802"/>
                <a:gd name="connsiteX1" fmla="*/ 622819 w 8958672"/>
                <a:gd name="connsiteY1" fmla="*/ 522739 h 17201802"/>
                <a:gd name="connsiteX2" fmla="*/ 107539 w 8958672"/>
                <a:gd name="connsiteY2" fmla="*/ 1754752 h 17201802"/>
                <a:gd name="connsiteX3" fmla="*/ 184505 w 8958672"/>
                <a:gd name="connsiteY3" fmla="*/ 5387589 h 17201802"/>
                <a:gd name="connsiteX4" fmla="*/ 1531417 w 8958672"/>
                <a:gd name="connsiteY4" fmla="*/ 10621247 h 17201802"/>
                <a:gd name="connsiteX5" fmla="*/ 3109228 w 8958672"/>
                <a:gd name="connsiteY5" fmla="*/ 13776835 h 17201802"/>
                <a:gd name="connsiteX6" fmla="*/ 5225803 w 8958672"/>
                <a:gd name="connsiteY6" fmla="*/ 15970353 h 17201802"/>
                <a:gd name="connsiteX7" fmla="*/ 8958672 w 8958672"/>
                <a:gd name="connsiteY7" fmla="*/ 17201802 h 17201802"/>
                <a:gd name="connsiteX0" fmla="*/ 1653419 w 8926741"/>
                <a:gd name="connsiteY0" fmla="*/ 0 h 17201802"/>
                <a:gd name="connsiteX1" fmla="*/ 552788 w 8926741"/>
                <a:gd name="connsiteY1" fmla="*/ 699696 h 17201802"/>
                <a:gd name="connsiteX2" fmla="*/ 75608 w 8926741"/>
                <a:gd name="connsiteY2" fmla="*/ 1754752 h 17201802"/>
                <a:gd name="connsiteX3" fmla="*/ 152574 w 8926741"/>
                <a:gd name="connsiteY3" fmla="*/ 5387589 h 17201802"/>
                <a:gd name="connsiteX4" fmla="*/ 1499486 w 8926741"/>
                <a:gd name="connsiteY4" fmla="*/ 10621247 h 17201802"/>
                <a:gd name="connsiteX5" fmla="*/ 3077297 w 8926741"/>
                <a:gd name="connsiteY5" fmla="*/ 13776835 h 17201802"/>
                <a:gd name="connsiteX6" fmla="*/ 5193872 w 8926741"/>
                <a:gd name="connsiteY6" fmla="*/ 15970353 h 17201802"/>
                <a:gd name="connsiteX7" fmla="*/ 8926741 w 8926741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2020677 w 8896066"/>
                <a:gd name="connsiteY0" fmla="*/ 0 h 17314362"/>
                <a:gd name="connsiteX1" fmla="*/ 522113 w 8896066"/>
                <a:gd name="connsiteY1" fmla="*/ 812256 h 17314362"/>
                <a:gd name="connsiteX2" fmla="*/ 108433 w 8896066"/>
                <a:gd name="connsiteY2" fmla="*/ 1968430 h 17314362"/>
                <a:gd name="connsiteX3" fmla="*/ 121899 w 8896066"/>
                <a:gd name="connsiteY3" fmla="*/ 5500149 h 17314362"/>
                <a:gd name="connsiteX4" fmla="*/ 1468811 w 8896066"/>
                <a:gd name="connsiteY4" fmla="*/ 10733807 h 17314362"/>
                <a:gd name="connsiteX5" fmla="*/ 3046622 w 8896066"/>
                <a:gd name="connsiteY5" fmla="*/ 13889395 h 17314362"/>
                <a:gd name="connsiteX6" fmla="*/ 5163197 w 8896066"/>
                <a:gd name="connsiteY6" fmla="*/ 16082913 h 17314362"/>
                <a:gd name="connsiteX7" fmla="*/ 8896066 w 8896066"/>
                <a:gd name="connsiteY7" fmla="*/ 17314362 h 17314362"/>
                <a:gd name="connsiteX0" fmla="*/ 2020677 w 8896066"/>
                <a:gd name="connsiteY0" fmla="*/ 0 h 17314362"/>
                <a:gd name="connsiteX1" fmla="*/ 522113 w 8896066"/>
                <a:gd name="connsiteY1" fmla="*/ 812256 h 17314362"/>
                <a:gd name="connsiteX2" fmla="*/ 108433 w 8896066"/>
                <a:gd name="connsiteY2" fmla="*/ 1968430 h 17314362"/>
                <a:gd name="connsiteX3" fmla="*/ 121899 w 8896066"/>
                <a:gd name="connsiteY3" fmla="*/ 5500149 h 17314362"/>
                <a:gd name="connsiteX4" fmla="*/ 1468811 w 8896066"/>
                <a:gd name="connsiteY4" fmla="*/ 10733807 h 17314362"/>
                <a:gd name="connsiteX5" fmla="*/ 3046622 w 8896066"/>
                <a:gd name="connsiteY5" fmla="*/ 13889395 h 17314362"/>
                <a:gd name="connsiteX6" fmla="*/ 5163197 w 8896066"/>
                <a:gd name="connsiteY6" fmla="*/ 16082913 h 17314362"/>
                <a:gd name="connsiteX7" fmla="*/ 8896066 w 8896066"/>
                <a:gd name="connsiteY7" fmla="*/ 17314362 h 17314362"/>
                <a:gd name="connsiteX0" fmla="*/ 2021086 w 8896475"/>
                <a:gd name="connsiteY0" fmla="*/ 0 h 17314362"/>
                <a:gd name="connsiteX1" fmla="*/ 530988 w 8896475"/>
                <a:gd name="connsiteY1" fmla="*/ 868538 h 17314362"/>
                <a:gd name="connsiteX2" fmla="*/ 108842 w 8896475"/>
                <a:gd name="connsiteY2" fmla="*/ 1968430 h 17314362"/>
                <a:gd name="connsiteX3" fmla="*/ 122308 w 8896475"/>
                <a:gd name="connsiteY3" fmla="*/ 5500149 h 17314362"/>
                <a:gd name="connsiteX4" fmla="*/ 1469220 w 8896475"/>
                <a:gd name="connsiteY4" fmla="*/ 10733807 h 17314362"/>
                <a:gd name="connsiteX5" fmla="*/ 3047031 w 8896475"/>
                <a:gd name="connsiteY5" fmla="*/ 13889395 h 17314362"/>
                <a:gd name="connsiteX6" fmla="*/ 5163606 w 8896475"/>
                <a:gd name="connsiteY6" fmla="*/ 16082913 h 17314362"/>
                <a:gd name="connsiteX7" fmla="*/ 8896475 w 8896475"/>
                <a:gd name="connsiteY7" fmla="*/ 17314362 h 17314362"/>
                <a:gd name="connsiteX0" fmla="*/ 2028722 w 8904111"/>
                <a:gd name="connsiteY0" fmla="*/ 0 h 17314362"/>
                <a:gd name="connsiteX1" fmla="*/ 538624 w 8904111"/>
                <a:gd name="connsiteY1" fmla="*/ 868538 h 17314362"/>
                <a:gd name="connsiteX2" fmla="*/ 116478 w 8904111"/>
                <a:gd name="connsiteY2" fmla="*/ 1968430 h 17314362"/>
                <a:gd name="connsiteX3" fmla="*/ 129944 w 8904111"/>
                <a:gd name="connsiteY3" fmla="*/ 5500149 h 17314362"/>
                <a:gd name="connsiteX4" fmla="*/ 1476856 w 8904111"/>
                <a:gd name="connsiteY4" fmla="*/ 10733807 h 17314362"/>
                <a:gd name="connsiteX5" fmla="*/ 3054667 w 8904111"/>
                <a:gd name="connsiteY5" fmla="*/ 13889395 h 17314362"/>
                <a:gd name="connsiteX6" fmla="*/ 5171242 w 8904111"/>
                <a:gd name="connsiteY6" fmla="*/ 16082913 h 17314362"/>
                <a:gd name="connsiteX7" fmla="*/ 8904111 w 8904111"/>
                <a:gd name="connsiteY7" fmla="*/ 17314362 h 17314362"/>
                <a:gd name="connsiteX0" fmla="*/ 2093709 w 8969098"/>
                <a:gd name="connsiteY0" fmla="*/ 0 h 17314362"/>
                <a:gd name="connsiteX1" fmla="*/ 603611 w 8969098"/>
                <a:gd name="connsiteY1" fmla="*/ 868538 h 17314362"/>
                <a:gd name="connsiteX2" fmla="*/ 66015 w 8969098"/>
                <a:gd name="connsiteY2" fmla="*/ 2607957 h 17314362"/>
                <a:gd name="connsiteX3" fmla="*/ 194931 w 8969098"/>
                <a:gd name="connsiteY3" fmla="*/ 5500149 h 17314362"/>
                <a:gd name="connsiteX4" fmla="*/ 1541843 w 8969098"/>
                <a:gd name="connsiteY4" fmla="*/ 10733807 h 17314362"/>
                <a:gd name="connsiteX5" fmla="*/ 3119654 w 8969098"/>
                <a:gd name="connsiteY5" fmla="*/ 13889395 h 17314362"/>
                <a:gd name="connsiteX6" fmla="*/ 5236229 w 8969098"/>
                <a:gd name="connsiteY6" fmla="*/ 16082913 h 17314362"/>
                <a:gd name="connsiteX7" fmla="*/ 8969098 w 8969098"/>
                <a:gd name="connsiteY7" fmla="*/ 17314362 h 17314362"/>
                <a:gd name="connsiteX0" fmla="*/ 2077671 w 8953060"/>
                <a:gd name="connsiteY0" fmla="*/ 0 h 17314362"/>
                <a:gd name="connsiteX1" fmla="*/ 510607 w 8953060"/>
                <a:gd name="connsiteY1" fmla="*/ 1039078 h 17314362"/>
                <a:gd name="connsiteX2" fmla="*/ 49977 w 8953060"/>
                <a:gd name="connsiteY2" fmla="*/ 2607957 h 17314362"/>
                <a:gd name="connsiteX3" fmla="*/ 178893 w 8953060"/>
                <a:gd name="connsiteY3" fmla="*/ 5500149 h 17314362"/>
                <a:gd name="connsiteX4" fmla="*/ 1525805 w 8953060"/>
                <a:gd name="connsiteY4" fmla="*/ 10733807 h 17314362"/>
                <a:gd name="connsiteX5" fmla="*/ 3103616 w 8953060"/>
                <a:gd name="connsiteY5" fmla="*/ 13889395 h 17314362"/>
                <a:gd name="connsiteX6" fmla="*/ 5220191 w 8953060"/>
                <a:gd name="connsiteY6" fmla="*/ 16082913 h 17314362"/>
                <a:gd name="connsiteX7" fmla="*/ 8953060 w 8953060"/>
                <a:gd name="connsiteY7" fmla="*/ 17314362 h 17314362"/>
                <a:gd name="connsiteX0" fmla="*/ 2077671 w 8953060"/>
                <a:gd name="connsiteY0" fmla="*/ 0 h 17314362"/>
                <a:gd name="connsiteX1" fmla="*/ 510607 w 8953060"/>
                <a:gd name="connsiteY1" fmla="*/ 1039078 h 17314362"/>
                <a:gd name="connsiteX2" fmla="*/ 49977 w 8953060"/>
                <a:gd name="connsiteY2" fmla="*/ 2607957 h 17314362"/>
                <a:gd name="connsiteX3" fmla="*/ 178893 w 8953060"/>
                <a:gd name="connsiteY3" fmla="*/ 5500149 h 17314362"/>
                <a:gd name="connsiteX4" fmla="*/ 1525805 w 8953060"/>
                <a:gd name="connsiteY4" fmla="*/ 10733807 h 17314362"/>
                <a:gd name="connsiteX5" fmla="*/ 3103616 w 8953060"/>
                <a:gd name="connsiteY5" fmla="*/ 13889395 h 17314362"/>
                <a:gd name="connsiteX6" fmla="*/ 5220191 w 8953060"/>
                <a:gd name="connsiteY6" fmla="*/ 16082913 h 17314362"/>
                <a:gd name="connsiteX7" fmla="*/ 8953060 w 8953060"/>
                <a:gd name="connsiteY7" fmla="*/ 17314362 h 1731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53060" h="17314362">
                  <a:moveTo>
                    <a:pt x="2077671" y="0"/>
                  </a:moveTo>
                  <a:cubicBezTo>
                    <a:pt x="1785840" y="22448"/>
                    <a:pt x="771590" y="561785"/>
                    <a:pt x="510607" y="1039078"/>
                  </a:cubicBezTo>
                  <a:cubicBezTo>
                    <a:pt x="249624" y="1516371"/>
                    <a:pt x="105263" y="1864445"/>
                    <a:pt x="49977" y="2607957"/>
                  </a:cubicBezTo>
                  <a:cubicBezTo>
                    <a:pt x="-5309" y="3351469"/>
                    <a:pt x="-67078" y="4145841"/>
                    <a:pt x="178893" y="5500149"/>
                  </a:cubicBezTo>
                  <a:cubicBezTo>
                    <a:pt x="424864" y="6854457"/>
                    <a:pt x="1038351" y="9335599"/>
                    <a:pt x="1525805" y="10733807"/>
                  </a:cubicBezTo>
                  <a:cubicBezTo>
                    <a:pt x="2013259" y="12132015"/>
                    <a:pt x="2487885" y="12997877"/>
                    <a:pt x="3103616" y="13889395"/>
                  </a:cubicBezTo>
                  <a:cubicBezTo>
                    <a:pt x="3719347" y="14780913"/>
                    <a:pt x="4245284" y="15512085"/>
                    <a:pt x="5220191" y="16082913"/>
                  </a:cubicBezTo>
                  <a:cubicBezTo>
                    <a:pt x="6195098" y="16653741"/>
                    <a:pt x="8324501" y="17102707"/>
                    <a:pt x="8953060" y="17314362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2825942" y="24149780"/>
              <a:ext cx="720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4489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Agrupar 47"/>
          <p:cNvGrpSpPr/>
          <p:nvPr/>
        </p:nvGrpSpPr>
        <p:grpSpPr>
          <a:xfrm>
            <a:off x="-8365121" y="-8807324"/>
            <a:ext cx="21600000" cy="28800001"/>
            <a:chOff x="360000" y="359999"/>
            <a:chExt cx="21600000" cy="28800001"/>
          </a:xfrm>
        </p:grpSpPr>
        <p:grpSp>
          <p:nvGrpSpPr>
            <p:cNvPr id="49" name="Agrupar 48"/>
            <p:cNvGrpSpPr/>
            <p:nvPr/>
          </p:nvGrpSpPr>
          <p:grpSpPr>
            <a:xfrm>
              <a:off x="360000" y="359999"/>
              <a:ext cx="21600000" cy="28800001"/>
              <a:chOff x="360000" y="359999"/>
              <a:chExt cx="21600000" cy="28800001"/>
            </a:xfrm>
          </p:grpSpPr>
          <p:cxnSp>
            <p:nvCxnSpPr>
              <p:cNvPr id="65" name="Conector recto 64"/>
              <p:cNvCxnSpPr/>
              <p:nvPr/>
            </p:nvCxnSpPr>
            <p:spPr>
              <a:xfrm>
                <a:off x="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/>
              <p:cNvCxnSpPr/>
              <p:nvPr/>
            </p:nvCxnSpPr>
            <p:spPr>
              <a:xfrm>
                <a:off x="39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>
                <a:off x="75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>
                <a:off x="111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/>
              <p:cNvCxnSpPr/>
              <p:nvPr/>
            </p:nvCxnSpPr>
            <p:spPr>
              <a:xfrm>
                <a:off x="147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/>
              <p:cNvCxnSpPr/>
              <p:nvPr/>
            </p:nvCxnSpPr>
            <p:spPr>
              <a:xfrm>
                <a:off x="18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>
                <a:off x="21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/>
              <p:nvPr/>
            </p:nvCxnSpPr>
            <p:spPr>
              <a:xfrm>
                <a:off x="360000" y="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/>
              <p:cNvCxnSpPr/>
              <p:nvPr/>
            </p:nvCxnSpPr>
            <p:spPr>
              <a:xfrm>
                <a:off x="360000" y="29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>
                <a:off x="360000" y="3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>
                <a:off x="360000" y="7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/>
              <p:cNvCxnSpPr/>
              <p:nvPr/>
            </p:nvCxnSpPr>
            <p:spPr>
              <a:xfrm>
                <a:off x="360000" y="11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>
                <a:off x="360000" y="14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>
                <a:off x="360000" y="18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/>
              <p:cNvCxnSpPr/>
              <p:nvPr/>
            </p:nvCxnSpPr>
            <p:spPr>
              <a:xfrm>
                <a:off x="360000" y="21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/>
              <p:cNvCxnSpPr/>
              <p:nvPr/>
            </p:nvCxnSpPr>
            <p:spPr>
              <a:xfrm>
                <a:off x="360000" y="25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cto 126"/>
              <p:cNvCxnSpPr/>
              <p:nvPr/>
            </p:nvCxnSpPr>
            <p:spPr>
              <a:xfrm>
                <a:off x="360000" y="2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ector recto 127"/>
              <p:cNvCxnSpPr/>
              <p:nvPr/>
            </p:nvCxnSpPr>
            <p:spPr>
              <a:xfrm>
                <a:off x="360000" y="5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cto 128"/>
              <p:cNvCxnSpPr/>
              <p:nvPr/>
            </p:nvCxnSpPr>
            <p:spPr>
              <a:xfrm>
                <a:off x="360000" y="9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ector recto 129"/>
              <p:cNvCxnSpPr/>
              <p:nvPr/>
            </p:nvCxnSpPr>
            <p:spPr>
              <a:xfrm>
                <a:off x="360000" y="12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ector recto 130"/>
              <p:cNvCxnSpPr/>
              <p:nvPr/>
            </p:nvCxnSpPr>
            <p:spPr>
              <a:xfrm>
                <a:off x="360000" y="16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cto 131"/>
              <p:cNvCxnSpPr/>
              <p:nvPr/>
            </p:nvCxnSpPr>
            <p:spPr>
              <a:xfrm>
                <a:off x="360000" y="20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132"/>
              <p:cNvCxnSpPr/>
              <p:nvPr/>
            </p:nvCxnSpPr>
            <p:spPr>
              <a:xfrm>
                <a:off x="360000" y="23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/>
              <p:cNvCxnSpPr/>
              <p:nvPr/>
            </p:nvCxnSpPr>
            <p:spPr>
              <a:xfrm>
                <a:off x="360000" y="27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cto 134"/>
              <p:cNvCxnSpPr/>
              <p:nvPr/>
            </p:nvCxnSpPr>
            <p:spPr>
              <a:xfrm>
                <a:off x="2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135"/>
              <p:cNvCxnSpPr/>
              <p:nvPr/>
            </p:nvCxnSpPr>
            <p:spPr>
              <a:xfrm>
                <a:off x="57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cto 136"/>
              <p:cNvCxnSpPr/>
              <p:nvPr/>
            </p:nvCxnSpPr>
            <p:spPr>
              <a:xfrm>
                <a:off x="93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cto 137"/>
              <p:cNvCxnSpPr/>
              <p:nvPr/>
            </p:nvCxnSpPr>
            <p:spPr>
              <a:xfrm>
                <a:off x="12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cto 138"/>
              <p:cNvCxnSpPr/>
              <p:nvPr/>
            </p:nvCxnSpPr>
            <p:spPr>
              <a:xfrm>
                <a:off x="165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/>
              <p:cNvCxnSpPr/>
              <p:nvPr/>
            </p:nvCxnSpPr>
            <p:spPr>
              <a:xfrm>
                <a:off x="20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ángulo 49"/>
            <p:cNvSpPr/>
            <p:nvPr/>
          </p:nvSpPr>
          <p:spPr>
            <a:xfrm>
              <a:off x="1080000" y="28080000"/>
              <a:ext cx="15264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1080000" y="6696000"/>
              <a:ext cx="360000" cy="2138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5984000" y="24804000"/>
              <a:ext cx="360000" cy="32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Rectángulo 52"/>
            <p:cNvSpPr/>
            <p:nvPr/>
          </p:nvSpPr>
          <p:spPr>
            <a:xfrm rot="17100000">
              <a:off x="13481243" y="20639975"/>
              <a:ext cx="360000" cy="66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53"/>
            <p:cNvSpPr/>
            <p:nvPr/>
          </p:nvSpPr>
          <p:spPr>
            <a:xfrm rot="15300000">
              <a:off x="4684721" y="1991028"/>
              <a:ext cx="360000" cy="77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/>
            <p:cNvSpPr/>
            <p:nvPr/>
          </p:nvSpPr>
          <p:spPr>
            <a:xfrm rot="20700000">
              <a:off x="7940833" y="5505304"/>
              <a:ext cx="360000" cy="18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55"/>
            <p:cNvSpPr/>
            <p:nvPr/>
          </p:nvSpPr>
          <p:spPr>
            <a:xfrm rot="15300000">
              <a:off x="8048954" y="7614250"/>
              <a:ext cx="36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Rectángulo 56"/>
            <p:cNvSpPr/>
            <p:nvPr/>
          </p:nvSpPr>
          <p:spPr>
            <a:xfrm rot="20700000">
              <a:off x="9113026" y="4564574"/>
              <a:ext cx="360000" cy="43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8" name="Conector recto 57"/>
            <p:cNvCxnSpPr/>
            <p:nvPr/>
          </p:nvCxnSpPr>
          <p:spPr>
            <a:xfrm>
              <a:off x="720000" y="6565900"/>
              <a:ext cx="0" cy="222341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720000" y="28794200"/>
              <a:ext cx="16416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 flipV="1">
              <a:off x="17136000" y="24480000"/>
              <a:ext cx="0" cy="432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 flipV="1">
              <a:off x="720000" y="4327525"/>
              <a:ext cx="8344625" cy="22383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 rot="20700000">
              <a:off x="9670262" y="4247790"/>
              <a:ext cx="0" cy="468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rma libre 62"/>
            <p:cNvSpPr/>
            <p:nvPr/>
          </p:nvSpPr>
          <p:spPr>
            <a:xfrm>
              <a:off x="8171959" y="8851902"/>
              <a:ext cx="8953060" cy="15628098"/>
            </a:xfrm>
            <a:custGeom>
              <a:avLst/>
              <a:gdLst>
                <a:gd name="connsiteX0" fmla="*/ 1669388 w 8942710"/>
                <a:gd name="connsiteY0" fmla="*/ 0 h 17201802"/>
                <a:gd name="connsiteX1" fmla="*/ 822757 w 8942710"/>
                <a:gd name="connsiteY1" fmla="*/ 307862 h 17201802"/>
                <a:gd name="connsiteX2" fmla="*/ 91577 w 8942710"/>
                <a:gd name="connsiteY2" fmla="*/ 1577794 h 17201802"/>
                <a:gd name="connsiteX3" fmla="*/ 168543 w 8942710"/>
                <a:gd name="connsiteY3" fmla="*/ 5387589 h 17201802"/>
                <a:gd name="connsiteX4" fmla="*/ 1515455 w 8942710"/>
                <a:gd name="connsiteY4" fmla="*/ 10621247 h 17201802"/>
                <a:gd name="connsiteX5" fmla="*/ 3093266 w 8942710"/>
                <a:gd name="connsiteY5" fmla="*/ 13776835 h 17201802"/>
                <a:gd name="connsiteX6" fmla="*/ 5209841 w 8942710"/>
                <a:gd name="connsiteY6" fmla="*/ 15970353 h 17201802"/>
                <a:gd name="connsiteX7" fmla="*/ 8942710 w 8942710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577794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754752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85350 w 8958672"/>
                <a:gd name="connsiteY0" fmla="*/ 0 h 17201802"/>
                <a:gd name="connsiteX1" fmla="*/ 622819 w 8958672"/>
                <a:gd name="connsiteY1" fmla="*/ 522739 h 17201802"/>
                <a:gd name="connsiteX2" fmla="*/ 107539 w 8958672"/>
                <a:gd name="connsiteY2" fmla="*/ 1754752 h 17201802"/>
                <a:gd name="connsiteX3" fmla="*/ 184505 w 8958672"/>
                <a:gd name="connsiteY3" fmla="*/ 5387589 h 17201802"/>
                <a:gd name="connsiteX4" fmla="*/ 1531417 w 8958672"/>
                <a:gd name="connsiteY4" fmla="*/ 10621247 h 17201802"/>
                <a:gd name="connsiteX5" fmla="*/ 3109228 w 8958672"/>
                <a:gd name="connsiteY5" fmla="*/ 13776835 h 17201802"/>
                <a:gd name="connsiteX6" fmla="*/ 5225803 w 8958672"/>
                <a:gd name="connsiteY6" fmla="*/ 15970353 h 17201802"/>
                <a:gd name="connsiteX7" fmla="*/ 8958672 w 8958672"/>
                <a:gd name="connsiteY7" fmla="*/ 17201802 h 17201802"/>
                <a:gd name="connsiteX0" fmla="*/ 1653419 w 8926741"/>
                <a:gd name="connsiteY0" fmla="*/ 0 h 17201802"/>
                <a:gd name="connsiteX1" fmla="*/ 552788 w 8926741"/>
                <a:gd name="connsiteY1" fmla="*/ 699696 h 17201802"/>
                <a:gd name="connsiteX2" fmla="*/ 75608 w 8926741"/>
                <a:gd name="connsiteY2" fmla="*/ 1754752 h 17201802"/>
                <a:gd name="connsiteX3" fmla="*/ 152574 w 8926741"/>
                <a:gd name="connsiteY3" fmla="*/ 5387589 h 17201802"/>
                <a:gd name="connsiteX4" fmla="*/ 1499486 w 8926741"/>
                <a:gd name="connsiteY4" fmla="*/ 10621247 h 17201802"/>
                <a:gd name="connsiteX5" fmla="*/ 3077297 w 8926741"/>
                <a:gd name="connsiteY5" fmla="*/ 13776835 h 17201802"/>
                <a:gd name="connsiteX6" fmla="*/ 5193872 w 8926741"/>
                <a:gd name="connsiteY6" fmla="*/ 15970353 h 17201802"/>
                <a:gd name="connsiteX7" fmla="*/ 8926741 w 8926741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2020677 w 8896066"/>
                <a:gd name="connsiteY0" fmla="*/ 0 h 17314362"/>
                <a:gd name="connsiteX1" fmla="*/ 522113 w 8896066"/>
                <a:gd name="connsiteY1" fmla="*/ 812256 h 17314362"/>
                <a:gd name="connsiteX2" fmla="*/ 108433 w 8896066"/>
                <a:gd name="connsiteY2" fmla="*/ 1968430 h 17314362"/>
                <a:gd name="connsiteX3" fmla="*/ 121899 w 8896066"/>
                <a:gd name="connsiteY3" fmla="*/ 5500149 h 17314362"/>
                <a:gd name="connsiteX4" fmla="*/ 1468811 w 8896066"/>
                <a:gd name="connsiteY4" fmla="*/ 10733807 h 17314362"/>
                <a:gd name="connsiteX5" fmla="*/ 3046622 w 8896066"/>
                <a:gd name="connsiteY5" fmla="*/ 13889395 h 17314362"/>
                <a:gd name="connsiteX6" fmla="*/ 5163197 w 8896066"/>
                <a:gd name="connsiteY6" fmla="*/ 16082913 h 17314362"/>
                <a:gd name="connsiteX7" fmla="*/ 8896066 w 8896066"/>
                <a:gd name="connsiteY7" fmla="*/ 17314362 h 17314362"/>
                <a:gd name="connsiteX0" fmla="*/ 2020677 w 8896066"/>
                <a:gd name="connsiteY0" fmla="*/ 0 h 17314362"/>
                <a:gd name="connsiteX1" fmla="*/ 522113 w 8896066"/>
                <a:gd name="connsiteY1" fmla="*/ 812256 h 17314362"/>
                <a:gd name="connsiteX2" fmla="*/ 108433 w 8896066"/>
                <a:gd name="connsiteY2" fmla="*/ 1968430 h 17314362"/>
                <a:gd name="connsiteX3" fmla="*/ 121899 w 8896066"/>
                <a:gd name="connsiteY3" fmla="*/ 5500149 h 17314362"/>
                <a:gd name="connsiteX4" fmla="*/ 1468811 w 8896066"/>
                <a:gd name="connsiteY4" fmla="*/ 10733807 h 17314362"/>
                <a:gd name="connsiteX5" fmla="*/ 3046622 w 8896066"/>
                <a:gd name="connsiteY5" fmla="*/ 13889395 h 17314362"/>
                <a:gd name="connsiteX6" fmla="*/ 5163197 w 8896066"/>
                <a:gd name="connsiteY6" fmla="*/ 16082913 h 17314362"/>
                <a:gd name="connsiteX7" fmla="*/ 8896066 w 8896066"/>
                <a:gd name="connsiteY7" fmla="*/ 17314362 h 17314362"/>
                <a:gd name="connsiteX0" fmla="*/ 2021086 w 8896475"/>
                <a:gd name="connsiteY0" fmla="*/ 0 h 17314362"/>
                <a:gd name="connsiteX1" fmla="*/ 530988 w 8896475"/>
                <a:gd name="connsiteY1" fmla="*/ 868538 h 17314362"/>
                <a:gd name="connsiteX2" fmla="*/ 108842 w 8896475"/>
                <a:gd name="connsiteY2" fmla="*/ 1968430 h 17314362"/>
                <a:gd name="connsiteX3" fmla="*/ 122308 w 8896475"/>
                <a:gd name="connsiteY3" fmla="*/ 5500149 h 17314362"/>
                <a:gd name="connsiteX4" fmla="*/ 1469220 w 8896475"/>
                <a:gd name="connsiteY4" fmla="*/ 10733807 h 17314362"/>
                <a:gd name="connsiteX5" fmla="*/ 3047031 w 8896475"/>
                <a:gd name="connsiteY5" fmla="*/ 13889395 h 17314362"/>
                <a:gd name="connsiteX6" fmla="*/ 5163606 w 8896475"/>
                <a:gd name="connsiteY6" fmla="*/ 16082913 h 17314362"/>
                <a:gd name="connsiteX7" fmla="*/ 8896475 w 8896475"/>
                <a:gd name="connsiteY7" fmla="*/ 17314362 h 17314362"/>
                <a:gd name="connsiteX0" fmla="*/ 2028722 w 8904111"/>
                <a:gd name="connsiteY0" fmla="*/ 0 h 17314362"/>
                <a:gd name="connsiteX1" fmla="*/ 538624 w 8904111"/>
                <a:gd name="connsiteY1" fmla="*/ 868538 h 17314362"/>
                <a:gd name="connsiteX2" fmla="*/ 116478 w 8904111"/>
                <a:gd name="connsiteY2" fmla="*/ 1968430 h 17314362"/>
                <a:gd name="connsiteX3" fmla="*/ 129944 w 8904111"/>
                <a:gd name="connsiteY3" fmla="*/ 5500149 h 17314362"/>
                <a:gd name="connsiteX4" fmla="*/ 1476856 w 8904111"/>
                <a:gd name="connsiteY4" fmla="*/ 10733807 h 17314362"/>
                <a:gd name="connsiteX5" fmla="*/ 3054667 w 8904111"/>
                <a:gd name="connsiteY5" fmla="*/ 13889395 h 17314362"/>
                <a:gd name="connsiteX6" fmla="*/ 5171242 w 8904111"/>
                <a:gd name="connsiteY6" fmla="*/ 16082913 h 17314362"/>
                <a:gd name="connsiteX7" fmla="*/ 8904111 w 8904111"/>
                <a:gd name="connsiteY7" fmla="*/ 17314362 h 17314362"/>
                <a:gd name="connsiteX0" fmla="*/ 2093709 w 8969098"/>
                <a:gd name="connsiteY0" fmla="*/ 0 h 17314362"/>
                <a:gd name="connsiteX1" fmla="*/ 603611 w 8969098"/>
                <a:gd name="connsiteY1" fmla="*/ 868538 h 17314362"/>
                <a:gd name="connsiteX2" fmla="*/ 66015 w 8969098"/>
                <a:gd name="connsiteY2" fmla="*/ 2607957 h 17314362"/>
                <a:gd name="connsiteX3" fmla="*/ 194931 w 8969098"/>
                <a:gd name="connsiteY3" fmla="*/ 5500149 h 17314362"/>
                <a:gd name="connsiteX4" fmla="*/ 1541843 w 8969098"/>
                <a:gd name="connsiteY4" fmla="*/ 10733807 h 17314362"/>
                <a:gd name="connsiteX5" fmla="*/ 3119654 w 8969098"/>
                <a:gd name="connsiteY5" fmla="*/ 13889395 h 17314362"/>
                <a:gd name="connsiteX6" fmla="*/ 5236229 w 8969098"/>
                <a:gd name="connsiteY6" fmla="*/ 16082913 h 17314362"/>
                <a:gd name="connsiteX7" fmla="*/ 8969098 w 8969098"/>
                <a:gd name="connsiteY7" fmla="*/ 17314362 h 17314362"/>
                <a:gd name="connsiteX0" fmla="*/ 2077671 w 8953060"/>
                <a:gd name="connsiteY0" fmla="*/ 0 h 17314362"/>
                <a:gd name="connsiteX1" fmla="*/ 510607 w 8953060"/>
                <a:gd name="connsiteY1" fmla="*/ 1039078 h 17314362"/>
                <a:gd name="connsiteX2" fmla="*/ 49977 w 8953060"/>
                <a:gd name="connsiteY2" fmla="*/ 2607957 h 17314362"/>
                <a:gd name="connsiteX3" fmla="*/ 178893 w 8953060"/>
                <a:gd name="connsiteY3" fmla="*/ 5500149 h 17314362"/>
                <a:gd name="connsiteX4" fmla="*/ 1525805 w 8953060"/>
                <a:gd name="connsiteY4" fmla="*/ 10733807 h 17314362"/>
                <a:gd name="connsiteX5" fmla="*/ 3103616 w 8953060"/>
                <a:gd name="connsiteY5" fmla="*/ 13889395 h 17314362"/>
                <a:gd name="connsiteX6" fmla="*/ 5220191 w 8953060"/>
                <a:gd name="connsiteY6" fmla="*/ 16082913 h 17314362"/>
                <a:gd name="connsiteX7" fmla="*/ 8953060 w 8953060"/>
                <a:gd name="connsiteY7" fmla="*/ 17314362 h 17314362"/>
                <a:gd name="connsiteX0" fmla="*/ 2077671 w 8953060"/>
                <a:gd name="connsiteY0" fmla="*/ 0 h 17314362"/>
                <a:gd name="connsiteX1" fmla="*/ 510607 w 8953060"/>
                <a:gd name="connsiteY1" fmla="*/ 1039078 h 17314362"/>
                <a:gd name="connsiteX2" fmla="*/ 49977 w 8953060"/>
                <a:gd name="connsiteY2" fmla="*/ 2607957 h 17314362"/>
                <a:gd name="connsiteX3" fmla="*/ 178893 w 8953060"/>
                <a:gd name="connsiteY3" fmla="*/ 5500149 h 17314362"/>
                <a:gd name="connsiteX4" fmla="*/ 1525805 w 8953060"/>
                <a:gd name="connsiteY4" fmla="*/ 10733807 h 17314362"/>
                <a:gd name="connsiteX5" fmla="*/ 3103616 w 8953060"/>
                <a:gd name="connsiteY5" fmla="*/ 13889395 h 17314362"/>
                <a:gd name="connsiteX6" fmla="*/ 5220191 w 8953060"/>
                <a:gd name="connsiteY6" fmla="*/ 16082913 h 17314362"/>
                <a:gd name="connsiteX7" fmla="*/ 8953060 w 8953060"/>
                <a:gd name="connsiteY7" fmla="*/ 17314362 h 1731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53060" h="17314362">
                  <a:moveTo>
                    <a:pt x="2077671" y="0"/>
                  </a:moveTo>
                  <a:cubicBezTo>
                    <a:pt x="1785840" y="22448"/>
                    <a:pt x="771590" y="561785"/>
                    <a:pt x="510607" y="1039078"/>
                  </a:cubicBezTo>
                  <a:cubicBezTo>
                    <a:pt x="249624" y="1516371"/>
                    <a:pt x="105263" y="1864445"/>
                    <a:pt x="49977" y="2607957"/>
                  </a:cubicBezTo>
                  <a:cubicBezTo>
                    <a:pt x="-5309" y="3351469"/>
                    <a:pt x="-67078" y="4145841"/>
                    <a:pt x="178893" y="5500149"/>
                  </a:cubicBezTo>
                  <a:cubicBezTo>
                    <a:pt x="424864" y="6854457"/>
                    <a:pt x="1038351" y="9335599"/>
                    <a:pt x="1525805" y="10733807"/>
                  </a:cubicBezTo>
                  <a:cubicBezTo>
                    <a:pt x="2013259" y="12132015"/>
                    <a:pt x="2487885" y="12997877"/>
                    <a:pt x="3103616" y="13889395"/>
                  </a:cubicBezTo>
                  <a:cubicBezTo>
                    <a:pt x="3719347" y="14780913"/>
                    <a:pt x="4245284" y="15512085"/>
                    <a:pt x="5220191" y="16082913"/>
                  </a:cubicBezTo>
                  <a:cubicBezTo>
                    <a:pt x="6195098" y="16653741"/>
                    <a:pt x="8324501" y="17102707"/>
                    <a:pt x="8953060" y="17314362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2825942" y="24149780"/>
              <a:ext cx="720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8284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Agrupar 47"/>
          <p:cNvGrpSpPr/>
          <p:nvPr/>
        </p:nvGrpSpPr>
        <p:grpSpPr>
          <a:xfrm>
            <a:off x="-138921" y="-14177249"/>
            <a:ext cx="21600000" cy="28800001"/>
            <a:chOff x="360000" y="359999"/>
            <a:chExt cx="21600000" cy="28800001"/>
          </a:xfrm>
        </p:grpSpPr>
        <p:grpSp>
          <p:nvGrpSpPr>
            <p:cNvPr id="49" name="Agrupar 48"/>
            <p:cNvGrpSpPr/>
            <p:nvPr/>
          </p:nvGrpSpPr>
          <p:grpSpPr>
            <a:xfrm>
              <a:off x="360000" y="359999"/>
              <a:ext cx="21600000" cy="28800001"/>
              <a:chOff x="360000" y="359999"/>
              <a:chExt cx="21600000" cy="28800001"/>
            </a:xfrm>
          </p:grpSpPr>
          <p:cxnSp>
            <p:nvCxnSpPr>
              <p:cNvPr id="65" name="Conector recto 64"/>
              <p:cNvCxnSpPr/>
              <p:nvPr/>
            </p:nvCxnSpPr>
            <p:spPr>
              <a:xfrm>
                <a:off x="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/>
              <p:cNvCxnSpPr/>
              <p:nvPr/>
            </p:nvCxnSpPr>
            <p:spPr>
              <a:xfrm>
                <a:off x="39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>
                <a:off x="75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>
                <a:off x="111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/>
              <p:cNvCxnSpPr/>
              <p:nvPr/>
            </p:nvCxnSpPr>
            <p:spPr>
              <a:xfrm>
                <a:off x="147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/>
              <p:cNvCxnSpPr/>
              <p:nvPr/>
            </p:nvCxnSpPr>
            <p:spPr>
              <a:xfrm>
                <a:off x="18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>
                <a:off x="21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/>
              <p:nvPr/>
            </p:nvCxnSpPr>
            <p:spPr>
              <a:xfrm>
                <a:off x="360000" y="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/>
              <p:cNvCxnSpPr/>
              <p:nvPr/>
            </p:nvCxnSpPr>
            <p:spPr>
              <a:xfrm>
                <a:off x="360000" y="29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>
                <a:off x="360000" y="3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>
                <a:off x="360000" y="7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/>
              <p:cNvCxnSpPr/>
              <p:nvPr/>
            </p:nvCxnSpPr>
            <p:spPr>
              <a:xfrm>
                <a:off x="360000" y="11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>
                <a:off x="360000" y="14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>
                <a:off x="360000" y="18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/>
              <p:cNvCxnSpPr/>
              <p:nvPr/>
            </p:nvCxnSpPr>
            <p:spPr>
              <a:xfrm>
                <a:off x="360000" y="21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/>
              <p:cNvCxnSpPr/>
              <p:nvPr/>
            </p:nvCxnSpPr>
            <p:spPr>
              <a:xfrm>
                <a:off x="360000" y="25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cto 126"/>
              <p:cNvCxnSpPr/>
              <p:nvPr/>
            </p:nvCxnSpPr>
            <p:spPr>
              <a:xfrm>
                <a:off x="360000" y="2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ector recto 127"/>
              <p:cNvCxnSpPr/>
              <p:nvPr/>
            </p:nvCxnSpPr>
            <p:spPr>
              <a:xfrm>
                <a:off x="360000" y="5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cto 128"/>
              <p:cNvCxnSpPr/>
              <p:nvPr/>
            </p:nvCxnSpPr>
            <p:spPr>
              <a:xfrm>
                <a:off x="360000" y="9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ector recto 129"/>
              <p:cNvCxnSpPr/>
              <p:nvPr/>
            </p:nvCxnSpPr>
            <p:spPr>
              <a:xfrm>
                <a:off x="360000" y="12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ector recto 130"/>
              <p:cNvCxnSpPr/>
              <p:nvPr/>
            </p:nvCxnSpPr>
            <p:spPr>
              <a:xfrm>
                <a:off x="360000" y="16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cto 131"/>
              <p:cNvCxnSpPr/>
              <p:nvPr/>
            </p:nvCxnSpPr>
            <p:spPr>
              <a:xfrm>
                <a:off x="360000" y="20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132"/>
              <p:cNvCxnSpPr/>
              <p:nvPr/>
            </p:nvCxnSpPr>
            <p:spPr>
              <a:xfrm>
                <a:off x="360000" y="23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/>
              <p:cNvCxnSpPr/>
              <p:nvPr/>
            </p:nvCxnSpPr>
            <p:spPr>
              <a:xfrm>
                <a:off x="360000" y="27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cto 134"/>
              <p:cNvCxnSpPr/>
              <p:nvPr/>
            </p:nvCxnSpPr>
            <p:spPr>
              <a:xfrm>
                <a:off x="2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135"/>
              <p:cNvCxnSpPr/>
              <p:nvPr/>
            </p:nvCxnSpPr>
            <p:spPr>
              <a:xfrm>
                <a:off x="57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cto 136"/>
              <p:cNvCxnSpPr/>
              <p:nvPr/>
            </p:nvCxnSpPr>
            <p:spPr>
              <a:xfrm>
                <a:off x="93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cto 137"/>
              <p:cNvCxnSpPr/>
              <p:nvPr/>
            </p:nvCxnSpPr>
            <p:spPr>
              <a:xfrm>
                <a:off x="12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cto 138"/>
              <p:cNvCxnSpPr/>
              <p:nvPr/>
            </p:nvCxnSpPr>
            <p:spPr>
              <a:xfrm>
                <a:off x="165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/>
              <p:cNvCxnSpPr/>
              <p:nvPr/>
            </p:nvCxnSpPr>
            <p:spPr>
              <a:xfrm>
                <a:off x="20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ángulo 49"/>
            <p:cNvSpPr/>
            <p:nvPr/>
          </p:nvSpPr>
          <p:spPr>
            <a:xfrm>
              <a:off x="1080000" y="28080000"/>
              <a:ext cx="15264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1080000" y="6696000"/>
              <a:ext cx="360000" cy="2138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5984000" y="24804000"/>
              <a:ext cx="360000" cy="32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Rectángulo 52"/>
            <p:cNvSpPr/>
            <p:nvPr/>
          </p:nvSpPr>
          <p:spPr>
            <a:xfrm rot="17100000">
              <a:off x="13481243" y="20639975"/>
              <a:ext cx="360000" cy="66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53"/>
            <p:cNvSpPr/>
            <p:nvPr/>
          </p:nvSpPr>
          <p:spPr>
            <a:xfrm rot="15300000">
              <a:off x="4684721" y="1991028"/>
              <a:ext cx="360000" cy="77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/>
            <p:cNvSpPr/>
            <p:nvPr/>
          </p:nvSpPr>
          <p:spPr>
            <a:xfrm rot="20700000">
              <a:off x="7940833" y="5505304"/>
              <a:ext cx="360000" cy="18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55"/>
            <p:cNvSpPr/>
            <p:nvPr/>
          </p:nvSpPr>
          <p:spPr>
            <a:xfrm rot="15300000">
              <a:off x="8048954" y="7614250"/>
              <a:ext cx="36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Rectángulo 56"/>
            <p:cNvSpPr/>
            <p:nvPr/>
          </p:nvSpPr>
          <p:spPr>
            <a:xfrm rot="20700000">
              <a:off x="9113026" y="4564574"/>
              <a:ext cx="360000" cy="43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8" name="Conector recto 57"/>
            <p:cNvCxnSpPr/>
            <p:nvPr/>
          </p:nvCxnSpPr>
          <p:spPr>
            <a:xfrm>
              <a:off x="720000" y="6565900"/>
              <a:ext cx="0" cy="222341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720000" y="28794200"/>
              <a:ext cx="16416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 flipV="1">
              <a:off x="17136000" y="24480000"/>
              <a:ext cx="0" cy="432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 flipV="1">
              <a:off x="720000" y="4327525"/>
              <a:ext cx="8344625" cy="22383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 rot="20700000">
              <a:off x="9670262" y="4247790"/>
              <a:ext cx="0" cy="468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rma libre 62"/>
            <p:cNvSpPr/>
            <p:nvPr/>
          </p:nvSpPr>
          <p:spPr>
            <a:xfrm>
              <a:off x="8171959" y="8851902"/>
              <a:ext cx="8953060" cy="15628098"/>
            </a:xfrm>
            <a:custGeom>
              <a:avLst/>
              <a:gdLst>
                <a:gd name="connsiteX0" fmla="*/ 1669388 w 8942710"/>
                <a:gd name="connsiteY0" fmla="*/ 0 h 17201802"/>
                <a:gd name="connsiteX1" fmla="*/ 822757 w 8942710"/>
                <a:gd name="connsiteY1" fmla="*/ 307862 h 17201802"/>
                <a:gd name="connsiteX2" fmla="*/ 91577 w 8942710"/>
                <a:gd name="connsiteY2" fmla="*/ 1577794 h 17201802"/>
                <a:gd name="connsiteX3" fmla="*/ 168543 w 8942710"/>
                <a:gd name="connsiteY3" fmla="*/ 5387589 h 17201802"/>
                <a:gd name="connsiteX4" fmla="*/ 1515455 w 8942710"/>
                <a:gd name="connsiteY4" fmla="*/ 10621247 h 17201802"/>
                <a:gd name="connsiteX5" fmla="*/ 3093266 w 8942710"/>
                <a:gd name="connsiteY5" fmla="*/ 13776835 h 17201802"/>
                <a:gd name="connsiteX6" fmla="*/ 5209841 w 8942710"/>
                <a:gd name="connsiteY6" fmla="*/ 15970353 h 17201802"/>
                <a:gd name="connsiteX7" fmla="*/ 8942710 w 8942710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577794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754752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85350 w 8958672"/>
                <a:gd name="connsiteY0" fmla="*/ 0 h 17201802"/>
                <a:gd name="connsiteX1" fmla="*/ 622819 w 8958672"/>
                <a:gd name="connsiteY1" fmla="*/ 522739 h 17201802"/>
                <a:gd name="connsiteX2" fmla="*/ 107539 w 8958672"/>
                <a:gd name="connsiteY2" fmla="*/ 1754752 h 17201802"/>
                <a:gd name="connsiteX3" fmla="*/ 184505 w 8958672"/>
                <a:gd name="connsiteY3" fmla="*/ 5387589 h 17201802"/>
                <a:gd name="connsiteX4" fmla="*/ 1531417 w 8958672"/>
                <a:gd name="connsiteY4" fmla="*/ 10621247 h 17201802"/>
                <a:gd name="connsiteX5" fmla="*/ 3109228 w 8958672"/>
                <a:gd name="connsiteY5" fmla="*/ 13776835 h 17201802"/>
                <a:gd name="connsiteX6" fmla="*/ 5225803 w 8958672"/>
                <a:gd name="connsiteY6" fmla="*/ 15970353 h 17201802"/>
                <a:gd name="connsiteX7" fmla="*/ 8958672 w 8958672"/>
                <a:gd name="connsiteY7" fmla="*/ 17201802 h 17201802"/>
                <a:gd name="connsiteX0" fmla="*/ 1653419 w 8926741"/>
                <a:gd name="connsiteY0" fmla="*/ 0 h 17201802"/>
                <a:gd name="connsiteX1" fmla="*/ 552788 w 8926741"/>
                <a:gd name="connsiteY1" fmla="*/ 699696 h 17201802"/>
                <a:gd name="connsiteX2" fmla="*/ 75608 w 8926741"/>
                <a:gd name="connsiteY2" fmla="*/ 1754752 h 17201802"/>
                <a:gd name="connsiteX3" fmla="*/ 152574 w 8926741"/>
                <a:gd name="connsiteY3" fmla="*/ 5387589 h 17201802"/>
                <a:gd name="connsiteX4" fmla="*/ 1499486 w 8926741"/>
                <a:gd name="connsiteY4" fmla="*/ 10621247 h 17201802"/>
                <a:gd name="connsiteX5" fmla="*/ 3077297 w 8926741"/>
                <a:gd name="connsiteY5" fmla="*/ 13776835 h 17201802"/>
                <a:gd name="connsiteX6" fmla="*/ 5193872 w 8926741"/>
                <a:gd name="connsiteY6" fmla="*/ 15970353 h 17201802"/>
                <a:gd name="connsiteX7" fmla="*/ 8926741 w 8926741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2020677 w 8896066"/>
                <a:gd name="connsiteY0" fmla="*/ 0 h 17314362"/>
                <a:gd name="connsiteX1" fmla="*/ 522113 w 8896066"/>
                <a:gd name="connsiteY1" fmla="*/ 812256 h 17314362"/>
                <a:gd name="connsiteX2" fmla="*/ 108433 w 8896066"/>
                <a:gd name="connsiteY2" fmla="*/ 1968430 h 17314362"/>
                <a:gd name="connsiteX3" fmla="*/ 121899 w 8896066"/>
                <a:gd name="connsiteY3" fmla="*/ 5500149 h 17314362"/>
                <a:gd name="connsiteX4" fmla="*/ 1468811 w 8896066"/>
                <a:gd name="connsiteY4" fmla="*/ 10733807 h 17314362"/>
                <a:gd name="connsiteX5" fmla="*/ 3046622 w 8896066"/>
                <a:gd name="connsiteY5" fmla="*/ 13889395 h 17314362"/>
                <a:gd name="connsiteX6" fmla="*/ 5163197 w 8896066"/>
                <a:gd name="connsiteY6" fmla="*/ 16082913 h 17314362"/>
                <a:gd name="connsiteX7" fmla="*/ 8896066 w 8896066"/>
                <a:gd name="connsiteY7" fmla="*/ 17314362 h 17314362"/>
                <a:gd name="connsiteX0" fmla="*/ 2020677 w 8896066"/>
                <a:gd name="connsiteY0" fmla="*/ 0 h 17314362"/>
                <a:gd name="connsiteX1" fmla="*/ 522113 w 8896066"/>
                <a:gd name="connsiteY1" fmla="*/ 812256 h 17314362"/>
                <a:gd name="connsiteX2" fmla="*/ 108433 w 8896066"/>
                <a:gd name="connsiteY2" fmla="*/ 1968430 h 17314362"/>
                <a:gd name="connsiteX3" fmla="*/ 121899 w 8896066"/>
                <a:gd name="connsiteY3" fmla="*/ 5500149 h 17314362"/>
                <a:gd name="connsiteX4" fmla="*/ 1468811 w 8896066"/>
                <a:gd name="connsiteY4" fmla="*/ 10733807 h 17314362"/>
                <a:gd name="connsiteX5" fmla="*/ 3046622 w 8896066"/>
                <a:gd name="connsiteY5" fmla="*/ 13889395 h 17314362"/>
                <a:gd name="connsiteX6" fmla="*/ 5163197 w 8896066"/>
                <a:gd name="connsiteY6" fmla="*/ 16082913 h 17314362"/>
                <a:gd name="connsiteX7" fmla="*/ 8896066 w 8896066"/>
                <a:gd name="connsiteY7" fmla="*/ 17314362 h 17314362"/>
                <a:gd name="connsiteX0" fmla="*/ 2021086 w 8896475"/>
                <a:gd name="connsiteY0" fmla="*/ 0 h 17314362"/>
                <a:gd name="connsiteX1" fmla="*/ 530988 w 8896475"/>
                <a:gd name="connsiteY1" fmla="*/ 868538 h 17314362"/>
                <a:gd name="connsiteX2" fmla="*/ 108842 w 8896475"/>
                <a:gd name="connsiteY2" fmla="*/ 1968430 h 17314362"/>
                <a:gd name="connsiteX3" fmla="*/ 122308 w 8896475"/>
                <a:gd name="connsiteY3" fmla="*/ 5500149 h 17314362"/>
                <a:gd name="connsiteX4" fmla="*/ 1469220 w 8896475"/>
                <a:gd name="connsiteY4" fmla="*/ 10733807 h 17314362"/>
                <a:gd name="connsiteX5" fmla="*/ 3047031 w 8896475"/>
                <a:gd name="connsiteY5" fmla="*/ 13889395 h 17314362"/>
                <a:gd name="connsiteX6" fmla="*/ 5163606 w 8896475"/>
                <a:gd name="connsiteY6" fmla="*/ 16082913 h 17314362"/>
                <a:gd name="connsiteX7" fmla="*/ 8896475 w 8896475"/>
                <a:gd name="connsiteY7" fmla="*/ 17314362 h 17314362"/>
                <a:gd name="connsiteX0" fmla="*/ 2028722 w 8904111"/>
                <a:gd name="connsiteY0" fmla="*/ 0 h 17314362"/>
                <a:gd name="connsiteX1" fmla="*/ 538624 w 8904111"/>
                <a:gd name="connsiteY1" fmla="*/ 868538 h 17314362"/>
                <a:gd name="connsiteX2" fmla="*/ 116478 w 8904111"/>
                <a:gd name="connsiteY2" fmla="*/ 1968430 h 17314362"/>
                <a:gd name="connsiteX3" fmla="*/ 129944 w 8904111"/>
                <a:gd name="connsiteY3" fmla="*/ 5500149 h 17314362"/>
                <a:gd name="connsiteX4" fmla="*/ 1476856 w 8904111"/>
                <a:gd name="connsiteY4" fmla="*/ 10733807 h 17314362"/>
                <a:gd name="connsiteX5" fmla="*/ 3054667 w 8904111"/>
                <a:gd name="connsiteY5" fmla="*/ 13889395 h 17314362"/>
                <a:gd name="connsiteX6" fmla="*/ 5171242 w 8904111"/>
                <a:gd name="connsiteY6" fmla="*/ 16082913 h 17314362"/>
                <a:gd name="connsiteX7" fmla="*/ 8904111 w 8904111"/>
                <a:gd name="connsiteY7" fmla="*/ 17314362 h 17314362"/>
                <a:gd name="connsiteX0" fmla="*/ 2093709 w 8969098"/>
                <a:gd name="connsiteY0" fmla="*/ 0 h 17314362"/>
                <a:gd name="connsiteX1" fmla="*/ 603611 w 8969098"/>
                <a:gd name="connsiteY1" fmla="*/ 868538 h 17314362"/>
                <a:gd name="connsiteX2" fmla="*/ 66015 w 8969098"/>
                <a:gd name="connsiteY2" fmla="*/ 2607957 h 17314362"/>
                <a:gd name="connsiteX3" fmla="*/ 194931 w 8969098"/>
                <a:gd name="connsiteY3" fmla="*/ 5500149 h 17314362"/>
                <a:gd name="connsiteX4" fmla="*/ 1541843 w 8969098"/>
                <a:gd name="connsiteY4" fmla="*/ 10733807 h 17314362"/>
                <a:gd name="connsiteX5" fmla="*/ 3119654 w 8969098"/>
                <a:gd name="connsiteY5" fmla="*/ 13889395 h 17314362"/>
                <a:gd name="connsiteX6" fmla="*/ 5236229 w 8969098"/>
                <a:gd name="connsiteY6" fmla="*/ 16082913 h 17314362"/>
                <a:gd name="connsiteX7" fmla="*/ 8969098 w 8969098"/>
                <a:gd name="connsiteY7" fmla="*/ 17314362 h 17314362"/>
                <a:gd name="connsiteX0" fmla="*/ 2077671 w 8953060"/>
                <a:gd name="connsiteY0" fmla="*/ 0 h 17314362"/>
                <a:gd name="connsiteX1" fmla="*/ 510607 w 8953060"/>
                <a:gd name="connsiteY1" fmla="*/ 1039078 h 17314362"/>
                <a:gd name="connsiteX2" fmla="*/ 49977 w 8953060"/>
                <a:gd name="connsiteY2" fmla="*/ 2607957 h 17314362"/>
                <a:gd name="connsiteX3" fmla="*/ 178893 w 8953060"/>
                <a:gd name="connsiteY3" fmla="*/ 5500149 h 17314362"/>
                <a:gd name="connsiteX4" fmla="*/ 1525805 w 8953060"/>
                <a:gd name="connsiteY4" fmla="*/ 10733807 h 17314362"/>
                <a:gd name="connsiteX5" fmla="*/ 3103616 w 8953060"/>
                <a:gd name="connsiteY5" fmla="*/ 13889395 h 17314362"/>
                <a:gd name="connsiteX6" fmla="*/ 5220191 w 8953060"/>
                <a:gd name="connsiteY6" fmla="*/ 16082913 h 17314362"/>
                <a:gd name="connsiteX7" fmla="*/ 8953060 w 8953060"/>
                <a:gd name="connsiteY7" fmla="*/ 17314362 h 17314362"/>
                <a:gd name="connsiteX0" fmla="*/ 2077671 w 8953060"/>
                <a:gd name="connsiteY0" fmla="*/ 0 h 17314362"/>
                <a:gd name="connsiteX1" fmla="*/ 510607 w 8953060"/>
                <a:gd name="connsiteY1" fmla="*/ 1039078 h 17314362"/>
                <a:gd name="connsiteX2" fmla="*/ 49977 w 8953060"/>
                <a:gd name="connsiteY2" fmla="*/ 2607957 h 17314362"/>
                <a:gd name="connsiteX3" fmla="*/ 178893 w 8953060"/>
                <a:gd name="connsiteY3" fmla="*/ 5500149 h 17314362"/>
                <a:gd name="connsiteX4" fmla="*/ 1525805 w 8953060"/>
                <a:gd name="connsiteY4" fmla="*/ 10733807 h 17314362"/>
                <a:gd name="connsiteX5" fmla="*/ 3103616 w 8953060"/>
                <a:gd name="connsiteY5" fmla="*/ 13889395 h 17314362"/>
                <a:gd name="connsiteX6" fmla="*/ 5220191 w 8953060"/>
                <a:gd name="connsiteY6" fmla="*/ 16082913 h 17314362"/>
                <a:gd name="connsiteX7" fmla="*/ 8953060 w 8953060"/>
                <a:gd name="connsiteY7" fmla="*/ 17314362 h 1731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53060" h="17314362">
                  <a:moveTo>
                    <a:pt x="2077671" y="0"/>
                  </a:moveTo>
                  <a:cubicBezTo>
                    <a:pt x="1785840" y="22448"/>
                    <a:pt x="771590" y="561785"/>
                    <a:pt x="510607" y="1039078"/>
                  </a:cubicBezTo>
                  <a:cubicBezTo>
                    <a:pt x="249624" y="1516371"/>
                    <a:pt x="105263" y="1864445"/>
                    <a:pt x="49977" y="2607957"/>
                  </a:cubicBezTo>
                  <a:cubicBezTo>
                    <a:pt x="-5309" y="3351469"/>
                    <a:pt x="-67078" y="4145841"/>
                    <a:pt x="178893" y="5500149"/>
                  </a:cubicBezTo>
                  <a:cubicBezTo>
                    <a:pt x="424864" y="6854457"/>
                    <a:pt x="1038351" y="9335599"/>
                    <a:pt x="1525805" y="10733807"/>
                  </a:cubicBezTo>
                  <a:cubicBezTo>
                    <a:pt x="2013259" y="12132015"/>
                    <a:pt x="2487885" y="12997877"/>
                    <a:pt x="3103616" y="13889395"/>
                  </a:cubicBezTo>
                  <a:cubicBezTo>
                    <a:pt x="3719347" y="14780913"/>
                    <a:pt x="4245284" y="15512085"/>
                    <a:pt x="5220191" y="16082913"/>
                  </a:cubicBezTo>
                  <a:cubicBezTo>
                    <a:pt x="6195098" y="16653741"/>
                    <a:pt x="8324501" y="17102707"/>
                    <a:pt x="8953060" y="17314362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2825942" y="24149780"/>
              <a:ext cx="720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80591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Agrupar 47"/>
          <p:cNvGrpSpPr/>
          <p:nvPr/>
        </p:nvGrpSpPr>
        <p:grpSpPr>
          <a:xfrm>
            <a:off x="-8365121" y="-14202647"/>
            <a:ext cx="21600000" cy="28800001"/>
            <a:chOff x="360000" y="359999"/>
            <a:chExt cx="21600000" cy="28800001"/>
          </a:xfrm>
        </p:grpSpPr>
        <p:grpSp>
          <p:nvGrpSpPr>
            <p:cNvPr id="49" name="Agrupar 48"/>
            <p:cNvGrpSpPr/>
            <p:nvPr/>
          </p:nvGrpSpPr>
          <p:grpSpPr>
            <a:xfrm>
              <a:off x="360000" y="359999"/>
              <a:ext cx="21600000" cy="28800001"/>
              <a:chOff x="360000" y="359999"/>
              <a:chExt cx="21600000" cy="28800001"/>
            </a:xfrm>
          </p:grpSpPr>
          <p:cxnSp>
            <p:nvCxnSpPr>
              <p:cNvPr id="65" name="Conector recto 64"/>
              <p:cNvCxnSpPr/>
              <p:nvPr/>
            </p:nvCxnSpPr>
            <p:spPr>
              <a:xfrm>
                <a:off x="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/>
              <p:cNvCxnSpPr/>
              <p:nvPr/>
            </p:nvCxnSpPr>
            <p:spPr>
              <a:xfrm>
                <a:off x="39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>
                <a:off x="75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>
                <a:off x="111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/>
              <p:cNvCxnSpPr/>
              <p:nvPr/>
            </p:nvCxnSpPr>
            <p:spPr>
              <a:xfrm>
                <a:off x="147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/>
              <p:cNvCxnSpPr/>
              <p:nvPr/>
            </p:nvCxnSpPr>
            <p:spPr>
              <a:xfrm>
                <a:off x="18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>
                <a:off x="21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/>
              <p:nvPr/>
            </p:nvCxnSpPr>
            <p:spPr>
              <a:xfrm>
                <a:off x="360000" y="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/>
              <p:cNvCxnSpPr/>
              <p:nvPr/>
            </p:nvCxnSpPr>
            <p:spPr>
              <a:xfrm>
                <a:off x="360000" y="29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>
                <a:off x="360000" y="3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>
                <a:off x="360000" y="7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/>
              <p:cNvCxnSpPr/>
              <p:nvPr/>
            </p:nvCxnSpPr>
            <p:spPr>
              <a:xfrm>
                <a:off x="360000" y="11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>
                <a:off x="360000" y="14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>
                <a:off x="360000" y="18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/>
              <p:cNvCxnSpPr/>
              <p:nvPr/>
            </p:nvCxnSpPr>
            <p:spPr>
              <a:xfrm>
                <a:off x="360000" y="21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/>
              <p:cNvCxnSpPr/>
              <p:nvPr/>
            </p:nvCxnSpPr>
            <p:spPr>
              <a:xfrm>
                <a:off x="360000" y="25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cto 126"/>
              <p:cNvCxnSpPr/>
              <p:nvPr/>
            </p:nvCxnSpPr>
            <p:spPr>
              <a:xfrm>
                <a:off x="360000" y="2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ector recto 127"/>
              <p:cNvCxnSpPr/>
              <p:nvPr/>
            </p:nvCxnSpPr>
            <p:spPr>
              <a:xfrm>
                <a:off x="360000" y="5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cto 128"/>
              <p:cNvCxnSpPr/>
              <p:nvPr/>
            </p:nvCxnSpPr>
            <p:spPr>
              <a:xfrm>
                <a:off x="360000" y="9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ector recto 129"/>
              <p:cNvCxnSpPr/>
              <p:nvPr/>
            </p:nvCxnSpPr>
            <p:spPr>
              <a:xfrm>
                <a:off x="360000" y="12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ector recto 130"/>
              <p:cNvCxnSpPr/>
              <p:nvPr/>
            </p:nvCxnSpPr>
            <p:spPr>
              <a:xfrm>
                <a:off x="360000" y="16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cto 131"/>
              <p:cNvCxnSpPr/>
              <p:nvPr/>
            </p:nvCxnSpPr>
            <p:spPr>
              <a:xfrm>
                <a:off x="360000" y="20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132"/>
              <p:cNvCxnSpPr/>
              <p:nvPr/>
            </p:nvCxnSpPr>
            <p:spPr>
              <a:xfrm>
                <a:off x="360000" y="23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/>
              <p:cNvCxnSpPr/>
              <p:nvPr/>
            </p:nvCxnSpPr>
            <p:spPr>
              <a:xfrm>
                <a:off x="360000" y="27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cto 134"/>
              <p:cNvCxnSpPr/>
              <p:nvPr/>
            </p:nvCxnSpPr>
            <p:spPr>
              <a:xfrm>
                <a:off x="2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135"/>
              <p:cNvCxnSpPr/>
              <p:nvPr/>
            </p:nvCxnSpPr>
            <p:spPr>
              <a:xfrm>
                <a:off x="57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cto 136"/>
              <p:cNvCxnSpPr/>
              <p:nvPr/>
            </p:nvCxnSpPr>
            <p:spPr>
              <a:xfrm>
                <a:off x="93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cto 137"/>
              <p:cNvCxnSpPr/>
              <p:nvPr/>
            </p:nvCxnSpPr>
            <p:spPr>
              <a:xfrm>
                <a:off x="12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cto 138"/>
              <p:cNvCxnSpPr/>
              <p:nvPr/>
            </p:nvCxnSpPr>
            <p:spPr>
              <a:xfrm>
                <a:off x="165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/>
              <p:cNvCxnSpPr/>
              <p:nvPr/>
            </p:nvCxnSpPr>
            <p:spPr>
              <a:xfrm>
                <a:off x="20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ángulo 49"/>
            <p:cNvSpPr/>
            <p:nvPr/>
          </p:nvSpPr>
          <p:spPr>
            <a:xfrm>
              <a:off x="1080000" y="28080000"/>
              <a:ext cx="15264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1080000" y="6696000"/>
              <a:ext cx="360000" cy="2138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5984000" y="24804000"/>
              <a:ext cx="360000" cy="32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Rectángulo 52"/>
            <p:cNvSpPr/>
            <p:nvPr/>
          </p:nvSpPr>
          <p:spPr>
            <a:xfrm rot="17100000">
              <a:off x="13481243" y="20639975"/>
              <a:ext cx="360000" cy="66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53"/>
            <p:cNvSpPr/>
            <p:nvPr/>
          </p:nvSpPr>
          <p:spPr>
            <a:xfrm rot="15300000">
              <a:off x="4684721" y="1991028"/>
              <a:ext cx="360000" cy="77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/>
            <p:cNvSpPr/>
            <p:nvPr/>
          </p:nvSpPr>
          <p:spPr>
            <a:xfrm rot="20700000">
              <a:off x="7940833" y="5505304"/>
              <a:ext cx="360000" cy="18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55"/>
            <p:cNvSpPr/>
            <p:nvPr/>
          </p:nvSpPr>
          <p:spPr>
            <a:xfrm rot="15300000">
              <a:off x="8048954" y="7614250"/>
              <a:ext cx="36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Rectángulo 56"/>
            <p:cNvSpPr/>
            <p:nvPr/>
          </p:nvSpPr>
          <p:spPr>
            <a:xfrm rot="20700000">
              <a:off x="9113026" y="4564574"/>
              <a:ext cx="360000" cy="43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8" name="Conector recto 57"/>
            <p:cNvCxnSpPr/>
            <p:nvPr/>
          </p:nvCxnSpPr>
          <p:spPr>
            <a:xfrm>
              <a:off x="720000" y="6565900"/>
              <a:ext cx="0" cy="222341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720000" y="28794200"/>
              <a:ext cx="16416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 flipV="1">
              <a:off x="17136000" y="24480000"/>
              <a:ext cx="0" cy="432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 flipV="1">
              <a:off x="720000" y="4327525"/>
              <a:ext cx="8344625" cy="22383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 rot="20700000">
              <a:off x="9670262" y="4247790"/>
              <a:ext cx="0" cy="468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rma libre 62"/>
            <p:cNvSpPr/>
            <p:nvPr/>
          </p:nvSpPr>
          <p:spPr>
            <a:xfrm>
              <a:off x="8171959" y="8851902"/>
              <a:ext cx="8953060" cy="15628098"/>
            </a:xfrm>
            <a:custGeom>
              <a:avLst/>
              <a:gdLst>
                <a:gd name="connsiteX0" fmla="*/ 1669388 w 8942710"/>
                <a:gd name="connsiteY0" fmla="*/ 0 h 17201802"/>
                <a:gd name="connsiteX1" fmla="*/ 822757 w 8942710"/>
                <a:gd name="connsiteY1" fmla="*/ 307862 h 17201802"/>
                <a:gd name="connsiteX2" fmla="*/ 91577 w 8942710"/>
                <a:gd name="connsiteY2" fmla="*/ 1577794 h 17201802"/>
                <a:gd name="connsiteX3" fmla="*/ 168543 w 8942710"/>
                <a:gd name="connsiteY3" fmla="*/ 5387589 h 17201802"/>
                <a:gd name="connsiteX4" fmla="*/ 1515455 w 8942710"/>
                <a:gd name="connsiteY4" fmla="*/ 10621247 h 17201802"/>
                <a:gd name="connsiteX5" fmla="*/ 3093266 w 8942710"/>
                <a:gd name="connsiteY5" fmla="*/ 13776835 h 17201802"/>
                <a:gd name="connsiteX6" fmla="*/ 5209841 w 8942710"/>
                <a:gd name="connsiteY6" fmla="*/ 15970353 h 17201802"/>
                <a:gd name="connsiteX7" fmla="*/ 8942710 w 8942710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577794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754752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85350 w 8958672"/>
                <a:gd name="connsiteY0" fmla="*/ 0 h 17201802"/>
                <a:gd name="connsiteX1" fmla="*/ 622819 w 8958672"/>
                <a:gd name="connsiteY1" fmla="*/ 522739 h 17201802"/>
                <a:gd name="connsiteX2" fmla="*/ 107539 w 8958672"/>
                <a:gd name="connsiteY2" fmla="*/ 1754752 h 17201802"/>
                <a:gd name="connsiteX3" fmla="*/ 184505 w 8958672"/>
                <a:gd name="connsiteY3" fmla="*/ 5387589 h 17201802"/>
                <a:gd name="connsiteX4" fmla="*/ 1531417 w 8958672"/>
                <a:gd name="connsiteY4" fmla="*/ 10621247 h 17201802"/>
                <a:gd name="connsiteX5" fmla="*/ 3109228 w 8958672"/>
                <a:gd name="connsiteY5" fmla="*/ 13776835 h 17201802"/>
                <a:gd name="connsiteX6" fmla="*/ 5225803 w 8958672"/>
                <a:gd name="connsiteY6" fmla="*/ 15970353 h 17201802"/>
                <a:gd name="connsiteX7" fmla="*/ 8958672 w 8958672"/>
                <a:gd name="connsiteY7" fmla="*/ 17201802 h 17201802"/>
                <a:gd name="connsiteX0" fmla="*/ 1653419 w 8926741"/>
                <a:gd name="connsiteY0" fmla="*/ 0 h 17201802"/>
                <a:gd name="connsiteX1" fmla="*/ 552788 w 8926741"/>
                <a:gd name="connsiteY1" fmla="*/ 699696 h 17201802"/>
                <a:gd name="connsiteX2" fmla="*/ 75608 w 8926741"/>
                <a:gd name="connsiteY2" fmla="*/ 1754752 h 17201802"/>
                <a:gd name="connsiteX3" fmla="*/ 152574 w 8926741"/>
                <a:gd name="connsiteY3" fmla="*/ 5387589 h 17201802"/>
                <a:gd name="connsiteX4" fmla="*/ 1499486 w 8926741"/>
                <a:gd name="connsiteY4" fmla="*/ 10621247 h 17201802"/>
                <a:gd name="connsiteX5" fmla="*/ 3077297 w 8926741"/>
                <a:gd name="connsiteY5" fmla="*/ 13776835 h 17201802"/>
                <a:gd name="connsiteX6" fmla="*/ 5193872 w 8926741"/>
                <a:gd name="connsiteY6" fmla="*/ 15970353 h 17201802"/>
                <a:gd name="connsiteX7" fmla="*/ 8926741 w 8926741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2020677 w 8896066"/>
                <a:gd name="connsiteY0" fmla="*/ 0 h 17314362"/>
                <a:gd name="connsiteX1" fmla="*/ 522113 w 8896066"/>
                <a:gd name="connsiteY1" fmla="*/ 812256 h 17314362"/>
                <a:gd name="connsiteX2" fmla="*/ 108433 w 8896066"/>
                <a:gd name="connsiteY2" fmla="*/ 1968430 h 17314362"/>
                <a:gd name="connsiteX3" fmla="*/ 121899 w 8896066"/>
                <a:gd name="connsiteY3" fmla="*/ 5500149 h 17314362"/>
                <a:gd name="connsiteX4" fmla="*/ 1468811 w 8896066"/>
                <a:gd name="connsiteY4" fmla="*/ 10733807 h 17314362"/>
                <a:gd name="connsiteX5" fmla="*/ 3046622 w 8896066"/>
                <a:gd name="connsiteY5" fmla="*/ 13889395 h 17314362"/>
                <a:gd name="connsiteX6" fmla="*/ 5163197 w 8896066"/>
                <a:gd name="connsiteY6" fmla="*/ 16082913 h 17314362"/>
                <a:gd name="connsiteX7" fmla="*/ 8896066 w 8896066"/>
                <a:gd name="connsiteY7" fmla="*/ 17314362 h 17314362"/>
                <a:gd name="connsiteX0" fmla="*/ 2020677 w 8896066"/>
                <a:gd name="connsiteY0" fmla="*/ 0 h 17314362"/>
                <a:gd name="connsiteX1" fmla="*/ 522113 w 8896066"/>
                <a:gd name="connsiteY1" fmla="*/ 812256 h 17314362"/>
                <a:gd name="connsiteX2" fmla="*/ 108433 w 8896066"/>
                <a:gd name="connsiteY2" fmla="*/ 1968430 h 17314362"/>
                <a:gd name="connsiteX3" fmla="*/ 121899 w 8896066"/>
                <a:gd name="connsiteY3" fmla="*/ 5500149 h 17314362"/>
                <a:gd name="connsiteX4" fmla="*/ 1468811 w 8896066"/>
                <a:gd name="connsiteY4" fmla="*/ 10733807 h 17314362"/>
                <a:gd name="connsiteX5" fmla="*/ 3046622 w 8896066"/>
                <a:gd name="connsiteY5" fmla="*/ 13889395 h 17314362"/>
                <a:gd name="connsiteX6" fmla="*/ 5163197 w 8896066"/>
                <a:gd name="connsiteY6" fmla="*/ 16082913 h 17314362"/>
                <a:gd name="connsiteX7" fmla="*/ 8896066 w 8896066"/>
                <a:gd name="connsiteY7" fmla="*/ 17314362 h 17314362"/>
                <a:gd name="connsiteX0" fmla="*/ 2021086 w 8896475"/>
                <a:gd name="connsiteY0" fmla="*/ 0 h 17314362"/>
                <a:gd name="connsiteX1" fmla="*/ 530988 w 8896475"/>
                <a:gd name="connsiteY1" fmla="*/ 868538 h 17314362"/>
                <a:gd name="connsiteX2" fmla="*/ 108842 w 8896475"/>
                <a:gd name="connsiteY2" fmla="*/ 1968430 h 17314362"/>
                <a:gd name="connsiteX3" fmla="*/ 122308 w 8896475"/>
                <a:gd name="connsiteY3" fmla="*/ 5500149 h 17314362"/>
                <a:gd name="connsiteX4" fmla="*/ 1469220 w 8896475"/>
                <a:gd name="connsiteY4" fmla="*/ 10733807 h 17314362"/>
                <a:gd name="connsiteX5" fmla="*/ 3047031 w 8896475"/>
                <a:gd name="connsiteY5" fmla="*/ 13889395 h 17314362"/>
                <a:gd name="connsiteX6" fmla="*/ 5163606 w 8896475"/>
                <a:gd name="connsiteY6" fmla="*/ 16082913 h 17314362"/>
                <a:gd name="connsiteX7" fmla="*/ 8896475 w 8896475"/>
                <a:gd name="connsiteY7" fmla="*/ 17314362 h 17314362"/>
                <a:gd name="connsiteX0" fmla="*/ 2028722 w 8904111"/>
                <a:gd name="connsiteY0" fmla="*/ 0 h 17314362"/>
                <a:gd name="connsiteX1" fmla="*/ 538624 w 8904111"/>
                <a:gd name="connsiteY1" fmla="*/ 868538 h 17314362"/>
                <a:gd name="connsiteX2" fmla="*/ 116478 w 8904111"/>
                <a:gd name="connsiteY2" fmla="*/ 1968430 h 17314362"/>
                <a:gd name="connsiteX3" fmla="*/ 129944 w 8904111"/>
                <a:gd name="connsiteY3" fmla="*/ 5500149 h 17314362"/>
                <a:gd name="connsiteX4" fmla="*/ 1476856 w 8904111"/>
                <a:gd name="connsiteY4" fmla="*/ 10733807 h 17314362"/>
                <a:gd name="connsiteX5" fmla="*/ 3054667 w 8904111"/>
                <a:gd name="connsiteY5" fmla="*/ 13889395 h 17314362"/>
                <a:gd name="connsiteX6" fmla="*/ 5171242 w 8904111"/>
                <a:gd name="connsiteY6" fmla="*/ 16082913 h 17314362"/>
                <a:gd name="connsiteX7" fmla="*/ 8904111 w 8904111"/>
                <a:gd name="connsiteY7" fmla="*/ 17314362 h 17314362"/>
                <a:gd name="connsiteX0" fmla="*/ 2093709 w 8969098"/>
                <a:gd name="connsiteY0" fmla="*/ 0 h 17314362"/>
                <a:gd name="connsiteX1" fmla="*/ 603611 w 8969098"/>
                <a:gd name="connsiteY1" fmla="*/ 868538 h 17314362"/>
                <a:gd name="connsiteX2" fmla="*/ 66015 w 8969098"/>
                <a:gd name="connsiteY2" fmla="*/ 2607957 h 17314362"/>
                <a:gd name="connsiteX3" fmla="*/ 194931 w 8969098"/>
                <a:gd name="connsiteY3" fmla="*/ 5500149 h 17314362"/>
                <a:gd name="connsiteX4" fmla="*/ 1541843 w 8969098"/>
                <a:gd name="connsiteY4" fmla="*/ 10733807 h 17314362"/>
                <a:gd name="connsiteX5" fmla="*/ 3119654 w 8969098"/>
                <a:gd name="connsiteY5" fmla="*/ 13889395 h 17314362"/>
                <a:gd name="connsiteX6" fmla="*/ 5236229 w 8969098"/>
                <a:gd name="connsiteY6" fmla="*/ 16082913 h 17314362"/>
                <a:gd name="connsiteX7" fmla="*/ 8969098 w 8969098"/>
                <a:gd name="connsiteY7" fmla="*/ 17314362 h 17314362"/>
                <a:gd name="connsiteX0" fmla="*/ 2077671 w 8953060"/>
                <a:gd name="connsiteY0" fmla="*/ 0 h 17314362"/>
                <a:gd name="connsiteX1" fmla="*/ 510607 w 8953060"/>
                <a:gd name="connsiteY1" fmla="*/ 1039078 h 17314362"/>
                <a:gd name="connsiteX2" fmla="*/ 49977 w 8953060"/>
                <a:gd name="connsiteY2" fmla="*/ 2607957 h 17314362"/>
                <a:gd name="connsiteX3" fmla="*/ 178893 w 8953060"/>
                <a:gd name="connsiteY3" fmla="*/ 5500149 h 17314362"/>
                <a:gd name="connsiteX4" fmla="*/ 1525805 w 8953060"/>
                <a:gd name="connsiteY4" fmla="*/ 10733807 h 17314362"/>
                <a:gd name="connsiteX5" fmla="*/ 3103616 w 8953060"/>
                <a:gd name="connsiteY5" fmla="*/ 13889395 h 17314362"/>
                <a:gd name="connsiteX6" fmla="*/ 5220191 w 8953060"/>
                <a:gd name="connsiteY6" fmla="*/ 16082913 h 17314362"/>
                <a:gd name="connsiteX7" fmla="*/ 8953060 w 8953060"/>
                <a:gd name="connsiteY7" fmla="*/ 17314362 h 17314362"/>
                <a:gd name="connsiteX0" fmla="*/ 2077671 w 8953060"/>
                <a:gd name="connsiteY0" fmla="*/ 0 h 17314362"/>
                <a:gd name="connsiteX1" fmla="*/ 510607 w 8953060"/>
                <a:gd name="connsiteY1" fmla="*/ 1039078 h 17314362"/>
                <a:gd name="connsiteX2" fmla="*/ 49977 w 8953060"/>
                <a:gd name="connsiteY2" fmla="*/ 2607957 h 17314362"/>
                <a:gd name="connsiteX3" fmla="*/ 178893 w 8953060"/>
                <a:gd name="connsiteY3" fmla="*/ 5500149 h 17314362"/>
                <a:gd name="connsiteX4" fmla="*/ 1525805 w 8953060"/>
                <a:gd name="connsiteY4" fmla="*/ 10733807 h 17314362"/>
                <a:gd name="connsiteX5" fmla="*/ 3103616 w 8953060"/>
                <a:gd name="connsiteY5" fmla="*/ 13889395 h 17314362"/>
                <a:gd name="connsiteX6" fmla="*/ 5220191 w 8953060"/>
                <a:gd name="connsiteY6" fmla="*/ 16082913 h 17314362"/>
                <a:gd name="connsiteX7" fmla="*/ 8953060 w 8953060"/>
                <a:gd name="connsiteY7" fmla="*/ 17314362 h 1731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53060" h="17314362">
                  <a:moveTo>
                    <a:pt x="2077671" y="0"/>
                  </a:moveTo>
                  <a:cubicBezTo>
                    <a:pt x="1785840" y="22448"/>
                    <a:pt x="771590" y="561785"/>
                    <a:pt x="510607" y="1039078"/>
                  </a:cubicBezTo>
                  <a:cubicBezTo>
                    <a:pt x="249624" y="1516371"/>
                    <a:pt x="105263" y="1864445"/>
                    <a:pt x="49977" y="2607957"/>
                  </a:cubicBezTo>
                  <a:cubicBezTo>
                    <a:pt x="-5309" y="3351469"/>
                    <a:pt x="-67078" y="4145841"/>
                    <a:pt x="178893" y="5500149"/>
                  </a:cubicBezTo>
                  <a:cubicBezTo>
                    <a:pt x="424864" y="6854457"/>
                    <a:pt x="1038351" y="9335599"/>
                    <a:pt x="1525805" y="10733807"/>
                  </a:cubicBezTo>
                  <a:cubicBezTo>
                    <a:pt x="2013259" y="12132015"/>
                    <a:pt x="2487885" y="12997877"/>
                    <a:pt x="3103616" y="13889395"/>
                  </a:cubicBezTo>
                  <a:cubicBezTo>
                    <a:pt x="3719347" y="14780913"/>
                    <a:pt x="4245284" y="15512085"/>
                    <a:pt x="5220191" y="16082913"/>
                  </a:cubicBezTo>
                  <a:cubicBezTo>
                    <a:pt x="6195098" y="16653741"/>
                    <a:pt x="8324501" y="17102707"/>
                    <a:pt x="8953060" y="17314362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2825942" y="24149780"/>
              <a:ext cx="720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80725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Agrupar 47"/>
          <p:cNvGrpSpPr/>
          <p:nvPr/>
        </p:nvGrpSpPr>
        <p:grpSpPr>
          <a:xfrm>
            <a:off x="-138921" y="-19577249"/>
            <a:ext cx="21600000" cy="28800001"/>
            <a:chOff x="360000" y="359999"/>
            <a:chExt cx="21600000" cy="28800001"/>
          </a:xfrm>
        </p:grpSpPr>
        <p:grpSp>
          <p:nvGrpSpPr>
            <p:cNvPr id="49" name="Agrupar 48"/>
            <p:cNvGrpSpPr/>
            <p:nvPr/>
          </p:nvGrpSpPr>
          <p:grpSpPr>
            <a:xfrm>
              <a:off x="360000" y="359999"/>
              <a:ext cx="21600000" cy="28800001"/>
              <a:chOff x="360000" y="359999"/>
              <a:chExt cx="21600000" cy="28800001"/>
            </a:xfrm>
          </p:grpSpPr>
          <p:cxnSp>
            <p:nvCxnSpPr>
              <p:cNvPr id="65" name="Conector recto 64"/>
              <p:cNvCxnSpPr/>
              <p:nvPr/>
            </p:nvCxnSpPr>
            <p:spPr>
              <a:xfrm>
                <a:off x="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/>
              <p:cNvCxnSpPr/>
              <p:nvPr/>
            </p:nvCxnSpPr>
            <p:spPr>
              <a:xfrm>
                <a:off x="39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>
                <a:off x="75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>
                <a:off x="111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/>
              <p:cNvCxnSpPr/>
              <p:nvPr/>
            </p:nvCxnSpPr>
            <p:spPr>
              <a:xfrm>
                <a:off x="147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/>
              <p:cNvCxnSpPr/>
              <p:nvPr/>
            </p:nvCxnSpPr>
            <p:spPr>
              <a:xfrm>
                <a:off x="18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>
                <a:off x="21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/>
              <p:nvPr/>
            </p:nvCxnSpPr>
            <p:spPr>
              <a:xfrm>
                <a:off x="360000" y="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/>
              <p:cNvCxnSpPr/>
              <p:nvPr/>
            </p:nvCxnSpPr>
            <p:spPr>
              <a:xfrm>
                <a:off x="360000" y="29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>
                <a:off x="360000" y="3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>
                <a:off x="360000" y="7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/>
              <p:cNvCxnSpPr/>
              <p:nvPr/>
            </p:nvCxnSpPr>
            <p:spPr>
              <a:xfrm>
                <a:off x="360000" y="11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>
                <a:off x="360000" y="14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>
                <a:off x="360000" y="18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/>
              <p:cNvCxnSpPr/>
              <p:nvPr/>
            </p:nvCxnSpPr>
            <p:spPr>
              <a:xfrm>
                <a:off x="360000" y="21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/>
              <p:cNvCxnSpPr/>
              <p:nvPr/>
            </p:nvCxnSpPr>
            <p:spPr>
              <a:xfrm>
                <a:off x="360000" y="25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cto 126"/>
              <p:cNvCxnSpPr/>
              <p:nvPr/>
            </p:nvCxnSpPr>
            <p:spPr>
              <a:xfrm>
                <a:off x="360000" y="2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ector recto 127"/>
              <p:cNvCxnSpPr/>
              <p:nvPr/>
            </p:nvCxnSpPr>
            <p:spPr>
              <a:xfrm>
                <a:off x="360000" y="5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cto 128"/>
              <p:cNvCxnSpPr/>
              <p:nvPr/>
            </p:nvCxnSpPr>
            <p:spPr>
              <a:xfrm>
                <a:off x="360000" y="9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ector recto 129"/>
              <p:cNvCxnSpPr/>
              <p:nvPr/>
            </p:nvCxnSpPr>
            <p:spPr>
              <a:xfrm>
                <a:off x="360000" y="12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ector recto 130"/>
              <p:cNvCxnSpPr/>
              <p:nvPr/>
            </p:nvCxnSpPr>
            <p:spPr>
              <a:xfrm>
                <a:off x="360000" y="16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cto 131"/>
              <p:cNvCxnSpPr/>
              <p:nvPr/>
            </p:nvCxnSpPr>
            <p:spPr>
              <a:xfrm>
                <a:off x="360000" y="20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132"/>
              <p:cNvCxnSpPr/>
              <p:nvPr/>
            </p:nvCxnSpPr>
            <p:spPr>
              <a:xfrm>
                <a:off x="360000" y="23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/>
              <p:cNvCxnSpPr/>
              <p:nvPr/>
            </p:nvCxnSpPr>
            <p:spPr>
              <a:xfrm>
                <a:off x="360000" y="27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cto 134"/>
              <p:cNvCxnSpPr/>
              <p:nvPr/>
            </p:nvCxnSpPr>
            <p:spPr>
              <a:xfrm>
                <a:off x="2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135"/>
              <p:cNvCxnSpPr/>
              <p:nvPr/>
            </p:nvCxnSpPr>
            <p:spPr>
              <a:xfrm>
                <a:off x="57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cto 136"/>
              <p:cNvCxnSpPr/>
              <p:nvPr/>
            </p:nvCxnSpPr>
            <p:spPr>
              <a:xfrm>
                <a:off x="93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cto 137"/>
              <p:cNvCxnSpPr/>
              <p:nvPr/>
            </p:nvCxnSpPr>
            <p:spPr>
              <a:xfrm>
                <a:off x="12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cto 138"/>
              <p:cNvCxnSpPr/>
              <p:nvPr/>
            </p:nvCxnSpPr>
            <p:spPr>
              <a:xfrm>
                <a:off x="165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/>
              <p:cNvCxnSpPr/>
              <p:nvPr/>
            </p:nvCxnSpPr>
            <p:spPr>
              <a:xfrm>
                <a:off x="20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ángulo 49"/>
            <p:cNvSpPr/>
            <p:nvPr/>
          </p:nvSpPr>
          <p:spPr>
            <a:xfrm>
              <a:off x="1080000" y="28080000"/>
              <a:ext cx="15264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1080000" y="6696000"/>
              <a:ext cx="360000" cy="2138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5984000" y="24804000"/>
              <a:ext cx="360000" cy="32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Rectángulo 52"/>
            <p:cNvSpPr/>
            <p:nvPr/>
          </p:nvSpPr>
          <p:spPr>
            <a:xfrm rot="17100000">
              <a:off x="13481243" y="20639975"/>
              <a:ext cx="360000" cy="66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53"/>
            <p:cNvSpPr/>
            <p:nvPr/>
          </p:nvSpPr>
          <p:spPr>
            <a:xfrm rot="15300000">
              <a:off x="4684721" y="1991028"/>
              <a:ext cx="360000" cy="77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/>
            <p:cNvSpPr/>
            <p:nvPr/>
          </p:nvSpPr>
          <p:spPr>
            <a:xfrm rot="20700000">
              <a:off x="7940833" y="5505304"/>
              <a:ext cx="360000" cy="18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55"/>
            <p:cNvSpPr/>
            <p:nvPr/>
          </p:nvSpPr>
          <p:spPr>
            <a:xfrm rot="15300000">
              <a:off x="8048954" y="7614250"/>
              <a:ext cx="36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Rectángulo 56"/>
            <p:cNvSpPr/>
            <p:nvPr/>
          </p:nvSpPr>
          <p:spPr>
            <a:xfrm rot="20700000">
              <a:off x="9113026" y="4564574"/>
              <a:ext cx="360000" cy="43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8" name="Conector recto 57"/>
            <p:cNvCxnSpPr/>
            <p:nvPr/>
          </p:nvCxnSpPr>
          <p:spPr>
            <a:xfrm>
              <a:off x="720000" y="6565900"/>
              <a:ext cx="0" cy="222341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720000" y="28794200"/>
              <a:ext cx="16416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 flipV="1">
              <a:off x="17136000" y="24480000"/>
              <a:ext cx="0" cy="432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 flipV="1">
              <a:off x="720000" y="4327525"/>
              <a:ext cx="8344625" cy="22383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 rot="20700000">
              <a:off x="9670262" y="4247790"/>
              <a:ext cx="0" cy="468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rma libre 62"/>
            <p:cNvSpPr/>
            <p:nvPr/>
          </p:nvSpPr>
          <p:spPr>
            <a:xfrm>
              <a:off x="8171959" y="8851902"/>
              <a:ext cx="8953060" cy="15628098"/>
            </a:xfrm>
            <a:custGeom>
              <a:avLst/>
              <a:gdLst>
                <a:gd name="connsiteX0" fmla="*/ 1669388 w 8942710"/>
                <a:gd name="connsiteY0" fmla="*/ 0 h 17201802"/>
                <a:gd name="connsiteX1" fmla="*/ 822757 w 8942710"/>
                <a:gd name="connsiteY1" fmla="*/ 307862 h 17201802"/>
                <a:gd name="connsiteX2" fmla="*/ 91577 w 8942710"/>
                <a:gd name="connsiteY2" fmla="*/ 1577794 h 17201802"/>
                <a:gd name="connsiteX3" fmla="*/ 168543 w 8942710"/>
                <a:gd name="connsiteY3" fmla="*/ 5387589 h 17201802"/>
                <a:gd name="connsiteX4" fmla="*/ 1515455 w 8942710"/>
                <a:gd name="connsiteY4" fmla="*/ 10621247 h 17201802"/>
                <a:gd name="connsiteX5" fmla="*/ 3093266 w 8942710"/>
                <a:gd name="connsiteY5" fmla="*/ 13776835 h 17201802"/>
                <a:gd name="connsiteX6" fmla="*/ 5209841 w 8942710"/>
                <a:gd name="connsiteY6" fmla="*/ 15970353 h 17201802"/>
                <a:gd name="connsiteX7" fmla="*/ 8942710 w 8942710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577794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754752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85350 w 8958672"/>
                <a:gd name="connsiteY0" fmla="*/ 0 h 17201802"/>
                <a:gd name="connsiteX1" fmla="*/ 622819 w 8958672"/>
                <a:gd name="connsiteY1" fmla="*/ 522739 h 17201802"/>
                <a:gd name="connsiteX2" fmla="*/ 107539 w 8958672"/>
                <a:gd name="connsiteY2" fmla="*/ 1754752 h 17201802"/>
                <a:gd name="connsiteX3" fmla="*/ 184505 w 8958672"/>
                <a:gd name="connsiteY3" fmla="*/ 5387589 h 17201802"/>
                <a:gd name="connsiteX4" fmla="*/ 1531417 w 8958672"/>
                <a:gd name="connsiteY4" fmla="*/ 10621247 h 17201802"/>
                <a:gd name="connsiteX5" fmla="*/ 3109228 w 8958672"/>
                <a:gd name="connsiteY5" fmla="*/ 13776835 h 17201802"/>
                <a:gd name="connsiteX6" fmla="*/ 5225803 w 8958672"/>
                <a:gd name="connsiteY6" fmla="*/ 15970353 h 17201802"/>
                <a:gd name="connsiteX7" fmla="*/ 8958672 w 8958672"/>
                <a:gd name="connsiteY7" fmla="*/ 17201802 h 17201802"/>
                <a:gd name="connsiteX0" fmla="*/ 1653419 w 8926741"/>
                <a:gd name="connsiteY0" fmla="*/ 0 h 17201802"/>
                <a:gd name="connsiteX1" fmla="*/ 552788 w 8926741"/>
                <a:gd name="connsiteY1" fmla="*/ 699696 h 17201802"/>
                <a:gd name="connsiteX2" fmla="*/ 75608 w 8926741"/>
                <a:gd name="connsiteY2" fmla="*/ 1754752 h 17201802"/>
                <a:gd name="connsiteX3" fmla="*/ 152574 w 8926741"/>
                <a:gd name="connsiteY3" fmla="*/ 5387589 h 17201802"/>
                <a:gd name="connsiteX4" fmla="*/ 1499486 w 8926741"/>
                <a:gd name="connsiteY4" fmla="*/ 10621247 h 17201802"/>
                <a:gd name="connsiteX5" fmla="*/ 3077297 w 8926741"/>
                <a:gd name="connsiteY5" fmla="*/ 13776835 h 17201802"/>
                <a:gd name="connsiteX6" fmla="*/ 5193872 w 8926741"/>
                <a:gd name="connsiteY6" fmla="*/ 15970353 h 17201802"/>
                <a:gd name="connsiteX7" fmla="*/ 8926741 w 8926741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2020677 w 8896066"/>
                <a:gd name="connsiteY0" fmla="*/ 0 h 17314362"/>
                <a:gd name="connsiteX1" fmla="*/ 522113 w 8896066"/>
                <a:gd name="connsiteY1" fmla="*/ 812256 h 17314362"/>
                <a:gd name="connsiteX2" fmla="*/ 108433 w 8896066"/>
                <a:gd name="connsiteY2" fmla="*/ 1968430 h 17314362"/>
                <a:gd name="connsiteX3" fmla="*/ 121899 w 8896066"/>
                <a:gd name="connsiteY3" fmla="*/ 5500149 h 17314362"/>
                <a:gd name="connsiteX4" fmla="*/ 1468811 w 8896066"/>
                <a:gd name="connsiteY4" fmla="*/ 10733807 h 17314362"/>
                <a:gd name="connsiteX5" fmla="*/ 3046622 w 8896066"/>
                <a:gd name="connsiteY5" fmla="*/ 13889395 h 17314362"/>
                <a:gd name="connsiteX6" fmla="*/ 5163197 w 8896066"/>
                <a:gd name="connsiteY6" fmla="*/ 16082913 h 17314362"/>
                <a:gd name="connsiteX7" fmla="*/ 8896066 w 8896066"/>
                <a:gd name="connsiteY7" fmla="*/ 17314362 h 17314362"/>
                <a:gd name="connsiteX0" fmla="*/ 2020677 w 8896066"/>
                <a:gd name="connsiteY0" fmla="*/ 0 h 17314362"/>
                <a:gd name="connsiteX1" fmla="*/ 522113 w 8896066"/>
                <a:gd name="connsiteY1" fmla="*/ 812256 h 17314362"/>
                <a:gd name="connsiteX2" fmla="*/ 108433 w 8896066"/>
                <a:gd name="connsiteY2" fmla="*/ 1968430 h 17314362"/>
                <a:gd name="connsiteX3" fmla="*/ 121899 w 8896066"/>
                <a:gd name="connsiteY3" fmla="*/ 5500149 h 17314362"/>
                <a:gd name="connsiteX4" fmla="*/ 1468811 w 8896066"/>
                <a:gd name="connsiteY4" fmla="*/ 10733807 h 17314362"/>
                <a:gd name="connsiteX5" fmla="*/ 3046622 w 8896066"/>
                <a:gd name="connsiteY5" fmla="*/ 13889395 h 17314362"/>
                <a:gd name="connsiteX6" fmla="*/ 5163197 w 8896066"/>
                <a:gd name="connsiteY6" fmla="*/ 16082913 h 17314362"/>
                <a:gd name="connsiteX7" fmla="*/ 8896066 w 8896066"/>
                <a:gd name="connsiteY7" fmla="*/ 17314362 h 17314362"/>
                <a:gd name="connsiteX0" fmla="*/ 2021086 w 8896475"/>
                <a:gd name="connsiteY0" fmla="*/ 0 h 17314362"/>
                <a:gd name="connsiteX1" fmla="*/ 530988 w 8896475"/>
                <a:gd name="connsiteY1" fmla="*/ 868538 h 17314362"/>
                <a:gd name="connsiteX2" fmla="*/ 108842 w 8896475"/>
                <a:gd name="connsiteY2" fmla="*/ 1968430 h 17314362"/>
                <a:gd name="connsiteX3" fmla="*/ 122308 w 8896475"/>
                <a:gd name="connsiteY3" fmla="*/ 5500149 h 17314362"/>
                <a:gd name="connsiteX4" fmla="*/ 1469220 w 8896475"/>
                <a:gd name="connsiteY4" fmla="*/ 10733807 h 17314362"/>
                <a:gd name="connsiteX5" fmla="*/ 3047031 w 8896475"/>
                <a:gd name="connsiteY5" fmla="*/ 13889395 h 17314362"/>
                <a:gd name="connsiteX6" fmla="*/ 5163606 w 8896475"/>
                <a:gd name="connsiteY6" fmla="*/ 16082913 h 17314362"/>
                <a:gd name="connsiteX7" fmla="*/ 8896475 w 8896475"/>
                <a:gd name="connsiteY7" fmla="*/ 17314362 h 17314362"/>
                <a:gd name="connsiteX0" fmla="*/ 2028722 w 8904111"/>
                <a:gd name="connsiteY0" fmla="*/ 0 h 17314362"/>
                <a:gd name="connsiteX1" fmla="*/ 538624 w 8904111"/>
                <a:gd name="connsiteY1" fmla="*/ 868538 h 17314362"/>
                <a:gd name="connsiteX2" fmla="*/ 116478 w 8904111"/>
                <a:gd name="connsiteY2" fmla="*/ 1968430 h 17314362"/>
                <a:gd name="connsiteX3" fmla="*/ 129944 w 8904111"/>
                <a:gd name="connsiteY3" fmla="*/ 5500149 h 17314362"/>
                <a:gd name="connsiteX4" fmla="*/ 1476856 w 8904111"/>
                <a:gd name="connsiteY4" fmla="*/ 10733807 h 17314362"/>
                <a:gd name="connsiteX5" fmla="*/ 3054667 w 8904111"/>
                <a:gd name="connsiteY5" fmla="*/ 13889395 h 17314362"/>
                <a:gd name="connsiteX6" fmla="*/ 5171242 w 8904111"/>
                <a:gd name="connsiteY6" fmla="*/ 16082913 h 17314362"/>
                <a:gd name="connsiteX7" fmla="*/ 8904111 w 8904111"/>
                <a:gd name="connsiteY7" fmla="*/ 17314362 h 17314362"/>
                <a:gd name="connsiteX0" fmla="*/ 2093709 w 8969098"/>
                <a:gd name="connsiteY0" fmla="*/ 0 h 17314362"/>
                <a:gd name="connsiteX1" fmla="*/ 603611 w 8969098"/>
                <a:gd name="connsiteY1" fmla="*/ 868538 h 17314362"/>
                <a:gd name="connsiteX2" fmla="*/ 66015 w 8969098"/>
                <a:gd name="connsiteY2" fmla="*/ 2607957 h 17314362"/>
                <a:gd name="connsiteX3" fmla="*/ 194931 w 8969098"/>
                <a:gd name="connsiteY3" fmla="*/ 5500149 h 17314362"/>
                <a:gd name="connsiteX4" fmla="*/ 1541843 w 8969098"/>
                <a:gd name="connsiteY4" fmla="*/ 10733807 h 17314362"/>
                <a:gd name="connsiteX5" fmla="*/ 3119654 w 8969098"/>
                <a:gd name="connsiteY5" fmla="*/ 13889395 h 17314362"/>
                <a:gd name="connsiteX6" fmla="*/ 5236229 w 8969098"/>
                <a:gd name="connsiteY6" fmla="*/ 16082913 h 17314362"/>
                <a:gd name="connsiteX7" fmla="*/ 8969098 w 8969098"/>
                <a:gd name="connsiteY7" fmla="*/ 17314362 h 17314362"/>
                <a:gd name="connsiteX0" fmla="*/ 2077671 w 8953060"/>
                <a:gd name="connsiteY0" fmla="*/ 0 h 17314362"/>
                <a:gd name="connsiteX1" fmla="*/ 510607 w 8953060"/>
                <a:gd name="connsiteY1" fmla="*/ 1039078 h 17314362"/>
                <a:gd name="connsiteX2" fmla="*/ 49977 w 8953060"/>
                <a:gd name="connsiteY2" fmla="*/ 2607957 h 17314362"/>
                <a:gd name="connsiteX3" fmla="*/ 178893 w 8953060"/>
                <a:gd name="connsiteY3" fmla="*/ 5500149 h 17314362"/>
                <a:gd name="connsiteX4" fmla="*/ 1525805 w 8953060"/>
                <a:gd name="connsiteY4" fmla="*/ 10733807 h 17314362"/>
                <a:gd name="connsiteX5" fmla="*/ 3103616 w 8953060"/>
                <a:gd name="connsiteY5" fmla="*/ 13889395 h 17314362"/>
                <a:gd name="connsiteX6" fmla="*/ 5220191 w 8953060"/>
                <a:gd name="connsiteY6" fmla="*/ 16082913 h 17314362"/>
                <a:gd name="connsiteX7" fmla="*/ 8953060 w 8953060"/>
                <a:gd name="connsiteY7" fmla="*/ 17314362 h 17314362"/>
                <a:gd name="connsiteX0" fmla="*/ 2077671 w 8953060"/>
                <a:gd name="connsiteY0" fmla="*/ 0 h 17314362"/>
                <a:gd name="connsiteX1" fmla="*/ 510607 w 8953060"/>
                <a:gd name="connsiteY1" fmla="*/ 1039078 h 17314362"/>
                <a:gd name="connsiteX2" fmla="*/ 49977 w 8953060"/>
                <a:gd name="connsiteY2" fmla="*/ 2607957 h 17314362"/>
                <a:gd name="connsiteX3" fmla="*/ 178893 w 8953060"/>
                <a:gd name="connsiteY3" fmla="*/ 5500149 h 17314362"/>
                <a:gd name="connsiteX4" fmla="*/ 1525805 w 8953060"/>
                <a:gd name="connsiteY4" fmla="*/ 10733807 h 17314362"/>
                <a:gd name="connsiteX5" fmla="*/ 3103616 w 8953060"/>
                <a:gd name="connsiteY5" fmla="*/ 13889395 h 17314362"/>
                <a:gd name="connsiteX6" fmla="*/ 5220191 w 8953060"/>
                <a:gd name="connsiteY6" fmla="*/ 16082913 h 17314362"/>
                <a:gd name="connsiteX7" fmla="*/ 8953060 w 8953060"/>
                <a:gd name="connsiteY7" fmla="*/ 17314362 h 1731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53060" h="17314362">
                  <a:moveTo>
                    <a:pt x="2077671" y="0"/>
                  </a:moveTo>
                  <a:cubicBezTo>
                    <a:pt x="1785840" y="22448"/>
                    <a:pt x="771590" y="561785"/>
                    <a:pt x="510607" y="1039078"/>
                  </a:cubicBezTo>
                  <a:cubicBezTo>
                    <a:pt x="249624" y="1516371"/>
                    <a:pt x="105263" y="1864445"/>
                    <a:pt x="49977" y="2607957"/>
                  </a:cubicBezTo>
                  <a:cubicBezTo>
                    <a:pt x="-5309" y="3351469"/>
                    <a:pt x="-67078" y="4145841"/>
                    <a:pt x="178893" y="5500149"/>
                  </a:cubicBezTo>
                  <a:cubicBezTo>
                    <a:pt x="424864" y="6854457"/>
                    <a:pt x="1038351" y="9335599"/>
                    <a:pt x="1525805" y="10733807"/>
                  </a:cubicBezTo>
                  <a:cubicBezTo>
                    <a:pt x="2013259" y="12132015"/>
                    <a:pt x="2487885" y="12997877"/>
                    <a:pt x="3103616" y="13889395"/>
                  </a:cubicBezTo>
                  <a:cubicBezTo>
                    <a:pt x="3719347" y="14780913"/>
                    <a:pt x="4245284" y="15512085"/>
                    <a:pt x="5220191" y="16082913"/>
                  </a:cubicBezTo>
                  <a:cubicBezTo>
                    <a:pt x="6195098" y="16653741"/>
                    <a:pt x="8324501" y="17102707"/>
                    <a:pt x="8953060" y="17314362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2825942" y="24149780"/>
              <a:ext cx="720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5532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Agrupar 47"/>
          <p:cNvGrpSpPr/>
          <p:nvPr/>
        </p:nvGrpSpPr>
        <p:grpSpPr>
          <a:xfrm>
            <a:off x="-8365121" y="-19602647"/>
            <a:ext cx="21600000" cy="28800001"/>
            <a:chOff x="360000" y="359999"/>
            <a:chExt cx="21600000" cy="28800001"/>
          </a:xfrm>
        </p:grpSpPr>
        <p:grpSp>
          <p:nvGrpSpPr>
            <p:cNvPr id="49" name="Agrupar 48"/>
            <p:cNvGrpSpPr/>
            <p:nvPr/>
          </p:nvGrpSpPr>
          <p:grpSpPr>
            <a:xfrm>
              <a:off x="360000" y="359999"/>
              <a:ext cx="21600000" cy="28800001"/>
              <a:chOff x="360000" y="359999"/>
              <a:chExt cx="21600000" cy="28800001"/>
            </a:xfrm>
          </p:grpSpPr>
          <p:cxnSp>
            <p:nvCxnSpPr>
              <p:cNvPr id="65" name="Conector recto 64"/>
              <p:cNvCxnSpPr/>
              <p:nvPr/>
            </p:nvCxnSpPr>
            <p:spPr>
              <a:xfrm>
                <a:off x="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/>
              <p:cNvCxnSpPr/>
              <p:nvPr/>
            </p:nvCxnSpPr>
            <p:spPr>
              <a:xfrm>
                <a:off x="39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>
                <a:off x="75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>
                <a:off x="111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/>
              <p:cNvCxnSpPr/>
              <p:nvPr/>
            </p:nvCxnSpPr>
            <p:spPr>
              <a:xfrm>
                <a:off x="147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/>
              <p:cNvCxnSpPr/>
              <p:nvPr/>
            </p:nvCxnSpPr>
            <p:spPr>
              <a:xfrm>
                <a:off x="18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>
                <a:off x="21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/>
              <p:nvPr/>
            </p:nvCxnSpPr>
            <p:spPr>
              <a:xfrm>
                <a:off x="360000" y="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/>
              <p:cNvCxnSpPr/>
              <p:nvPr/>
            </p:nvCxnSpPr>
            <p:spPr>
              <a:xfrm>
                <a:off x="360000" y="29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>
                <a:off x="360000" y="3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>
                <a:off x="360000" y="7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/>
              <p:cNvCxnSpPr/>
              <p:nvPr/>
            </p:nvCxnSpPr>
            <p:spPr>
              <a:xfrm>
                <a:off x="360000" y="11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>
                <a:off x="360000" y="14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>
                <a:off x="360000" y="18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/>
              <p:cNvCxnSpPr/>
              <p:nvPr/>
            </p:nvCxnSpPr>
            <p:spPr>
              <a:xfrm>
                <a:off x="360000" y="21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/>
              <p:cNvCxnSpPr/>
              <p:nvPr/>
            </p:nvCxnSpPr>
            <p:spPr>
              <a:xfrm>
                <a:off x="360000" y="25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cto 126"/>
              <p:cNvCxnSpPr/>
              <p:nvPr/>
            </p:nvCxnSpPr>
            <p:spPr>
              <a:xfrm>
                <a:off x="360000" y="2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ector recto 127"/>
              <p:cNvCxnSpPr/>
              <p:nvPr/>
            </p:nvCxnSpPr>
            <p:spPr>
              <a:xfrm>
                <a:off x="360000" y="5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cto 128"/>
              <p:cNvCxnSpPr/>
              <p:nvPr/>
            </p:nvCxnSpPr>
            <p:spPr>
              <a:xfrm>
                <a:off x="360000" y="9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ector recto 129"/>
              <p:cNvCxnSpPr/>
              <p:nvPr/>
            </p:nvCxnSpPr>
            <p:spPr>
              <a:xfrm>
                <a:off x="360000" y="12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ector recto 130"/>
              <p:cNvCxnSpPr/>
              <p:nvPr/>
            </p:nvCxnSpPr>
            <p:spPr>
              <a:xfrm>
                <a:off x="360000" y="16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cto 131"/>
              <p:cNvCxnSpPr/>
              <p:nvPr/>
            </p:nvCxnSpPr>
            <p:spPr>
              <a:xfrm>
                <a:off x="360000" y="20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132"/>
              <p:cNvCxnSpPr/>
              <p:nvPr/>
            </p:nvCxnSpPr>
            <p:spPr>
              <a:xfrm>
                <a:off x="360000" y="23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/>
              <p:cNvCxnSpPr/>
              <p:nvPr/>
            </p:nvCxnSpPr>
            <p:spPr>
              <a:xfrm>
                <a:off x="360000" y="27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cto 134"/>
              <p:cNvCxnSpPr/>
              <p:nvPr/>
            </p:nvCxnSpPr>
            <p:spPr>
              <a:xfrm>
                <a:off x="2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135"/>
              <p:cNvCxnSpPr/>
              <p:nvPr/>
            </p:nvCxnSpPr>
            <p:spPr>
              <a:xfrm>
                <a:off x="57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cto 136"/>
              <p:cNvCxnSpPr/>
              <p:nvPr/>
            </p:nvCxnSpPr>
            <p:spPr>
              <a:xfrm>
                <a:off x="93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cto 137"/>
              <p:cNvCxnSpPr/>
              <p:nvPr/>
            </p:nvCxnSpPr>
            <p:spPr>
              <a:xfrm>
                <a:off x="12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cto 138"/>
              <p:cNvCxnSpPr/>
              <p:nvPr/>
            </p:nvCxnSpPr>
            <p:spPr>
              <a:xfrm>
                <a:off x="165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/>
              <p:cNvCxnSpPr/>
              <p:nvPr/>
            </p:nvCxnSpPr>
            <p:spPr>
              <a:xfrm>
                <a:off x="20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ángulo 49"/>
            <p:cNvSpPr/>
            <p:nvPr/>
          </p:nvSpPr>
          <p:spPr>
            <a:xfrm>
              <a:off x="1080000" y="28080000"/>
              <a:ext cx="15264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1080000" y="6696000"/>
              <a:ext cx="360000" cy="2138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5984000" y="24804000"/>
              <a:ext cx="360000" cy="32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Rectángulo 52"/>
            <p:cNvSpPr/>
            <p:nvPr/>
          </p:nvSpPr>
          <p:spPr>
            <a:xfrm rot="17100000">
              <a:off x="13481243" y="20639975"/>
              <a:ext cx="360000" cy="66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53"/>
            <p:cNvSpPr/>
            <p:nvPr/>
          </p:nvSpPr>
          <p:spPr>
            <a:xfrm rot="15300000">
              <a:off x="4684721" y="1991028"/>
              <a:ext cx="360000" cy="77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/>
            <p:cNvSpPr/>
            <p:nvPr/>
          </p:nvSpPr>
          <p:spPr>
            <a:xfrm rot="20700000">
              <a:off x="7940833" y="5505304"/>
              <a:ext cx="360000" cy="18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55"/>
            <p:cNvSpPr/>
            <p:nvPr/>
          </p:nvSpPr>
          <p:spPr>
            <a:xfrm rot="15300000">
              <a:off x="8048954" y="7614250"/>
              <a:ext cx="36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Rectángulo 56"/>
            <p:cNvSpPr/>
            <p:nvPr/>
          </p:nvSpPr>
          <p:spPr>
            <a:xfrm rot="20700000">
              <a:off x="9113026" y="4564574"/>
              <a:ext cx="360000" cy="43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8" name="Conector recto 57"/>
            <p:cNvCxnSpPr/>
            <p:nvPr/>
          </p:nvCxnSpPr>
          <p:spPr>
            <a:xfrm>
              <a:off x="720000" y="6565900"/>
              <a:ext cx="0" cy="222341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720000" y="28794200"/>
              <a:ext cx="16416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 flipV="1">
              <a:off x="17136000" y="24480000"/>
              <a:ext cx="0" cy="432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 flipV="1">
              <a:off x="720000" y="4327525"/>
              <a:ext cx="8344625" cy="22383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 rot="20700000">
              <a:off x="9670262" y="4247790"/>
              <a:ext cx="0" cy="468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rma libre 62"/>
            <p:cNvSpPr/>
            <p:nvPr/>
          </p:nvSpPr>
          <p:spPr>
            <a:xfrm>
              <a:off x="8171959" y="8851902"/>
              <a:ext cx="8953060" cy="15628098"/>
            </a:xfrm>
            <a:custGeom>
              <a:avLst/>
              <a:gdLst>
                <a:gd name="connsiteX0" fmla="*/ 1669388 w 8942710"/>
                <a:gd name="connsiteY0" fmla="*/ 0 h 17201802"/>
                <a:gd name="connsiteX1" fmla="*/ 822757 w 8942710"/>
                <a:gd name="connsiteY1" fmla="*/ 307862 h 17201802"/>
                <a:gd name="connsiteX2" fmla="*/ 91577 w 8942710"/>
                <a:gd name="connsiteY2" fmla="*/ 1577794 h 17201802"/>
                <a:gd name="connsiteX3" fmla="*/ 168543 w 8942710"/>
                <a:gd name="connsiteY3" fmla="*/ 5387589 h 17201802"/>
                <a:gd name="connsiteX4" fmla="*/ 1515455 w 8942710"/>
                <a:gd name="connsiteY4" fmla="*/ 10621247 h 17201802"/>
                <a:gd name="connsiteX5" fmla="*/ 3093266 w 8942710"/>
                <a:gd name="connsiteY5" fmla="*/ 13776835 h 17201802"/>
                <a:gd name="connsiteX6" fmla="*/ 5209841 w 8942710"/>
                <a:gd name="connsiteY6" fmla="*/ 15970353 h 17201802"/>
                <a:gd name="connsiteX7" fmla="*/ 8942710 w 8942710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577794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754752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85350 w 8958672"/>
                <a:gd name="connsiteY0" fmla="*/ 0 h 17201802"/>
                <a:gd name="connsiteX1" fmla="*/ 622819 w 8958672"/>
                <a:gd name="connsiteY1" fmla="*/ 522739 h 17201802"/>
                <a:gd name="connsiteX2" fmla="*/ 107539 w 8958672"/>
                <a:gd name="connsiteY2" fmla="*/ 1754752 h 17201802"/>
                <a:gd name="connsiteX3" fmla="*/ 184505 w 8958672"/>
                <a:gd name="connsiteY3" fmla="*/ 5387589 h 17201802"/>
                <a:gd name="connsiteX4" fmla="*/ 1531417 w 8958672"/>
                <a:gd name="connsiteY4" fmla="*/ 10621247 h 17201802"/>
                <a:gd name="connsiteX5" fmla="*/ 3109228 w 8958672"/>
                <a:gd name="connsiteY5" fmla="*/ 13776835 h 17201802"/>
                <a:gd name="connsiteX6" fmla="*/ 5225803 w 8958672"/>
                <a:gd name="connsiteY6" fmla="*/ 15970353 h 17201802"/>
                <a:gd name="connsiteX7" fmla="*/ 8958672 w 8958672"/>
                <a:gd name="connsiteY7" fmla="*/ 17201802 h 17201802"/>
                <a:gd name="connsiteX0" fmla="*/ 1653419 w 8926741"/>
                <a:gd name="connsiteY0" fmla="*/ 0 h 17201802"/>
                <a:gd name="connsiteX1" fmla="*/ 552788 w 8926741"/>
                <a:gd name="connsiteY1" fmla="*/ 699696 h 17201802"/>
                <a:gd name="connsiteX2" fmla="*/ 75608 w 8926741"/>
                <a:gd name="connsiteY2" fmla="*/ 1754752 h 17201802"/>
                <a:gd name="connsiteX3" fmla="*/ 152574 w 8926741"/>
                <a:gd name="connsiteY3" fmla="*/ 5387589 h 17201802"/>
                <a:gd name="connsiteX4" fmla="*/ 1499486 w 8926741"/>
                <a:gd name="connsiteY4" fmla="*/ 10621247 h 17201802"/>
                <a:gd name="connsiteX5" fmla="*/ 3077297 w 8926741"/>
                <a:gd name="connsiteY5" fmla="*/ 13776835 h 17201802"/>
                <a:gd name="connsiteX6" fmla="*/ 5193872 w 8926741"/>
                <a:gd name="connsiteY6" fmla="*/ 15970353 h 17201802"/>
                <a:gd name="connsiteX7" fmla="*/ 8926741 w 8926741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2020677 w 8896066"/>
                <a:gd name="connsiteY0" fmla="*/ 0 h 17314362"/>
                <a:gd name="connsiteX1" fmla="*/ 522113 w 8896066"/>
                <a:gd name="connsiteY1" fmla="*/ 812256 h 17314362"/>
                <a:gd name="connsiteX2" fmla="*/ 108433 w 8896066"/>
                <a:gd name="connsiteY2" fmla="*/ 1968430 h 17314362"/>
                <a:gd name="connsiteX3" fmla="*/ 121899 w 8896066"/>
                <a:gd name="connsiteY3" fmla="*/ 5500149 h 17314362"/>
                <a:gd name="connsiteX4" fmla="*/ 1468811 w 8896066"/>
                <a:gd name="connsiteY4" fmla="*/ 10733807 h 17314362"/>
                <a:gd name="connsiteX5" fmla="*/ 3046622 w 8896066"/>
                <a:gd name="connsiteY5" fmla="*/ 13889395 h 17314362"/>
                <a:gd name="connsiteX6" fmla="*/ 5163197 w 8896066"/>
                <a:gd name="connsiteY6" fmla="*/ 16082913 h 17314362"/>
                <a:gd name="connsiteX7" fmla="*/ 8896066 w 8896066"/>
                <a:gd name="connsiteY7" fmla="*/ 17314362 h 17314362"/>
                <a:gd name="connsiteX0" fmla="*/ 2020677 w 8896066"/>
                <a:gd name="connsiteY0" fmla="*/ 0 h 17314362"/>
                <a:gd name="connsiteX1" fmla="*/ 522113 w 8896066"/>
                <a:gd name="connsiteY1" fmla="*/ 812256 h 17314362"/>
                <a:gd name="connsiteX2" fmla="*/ 108433 w 8896066"/>
                <a:gd name="connsiteY2" fmla="*/ 1968430 h 17314362"/>
                <a:gd name="connsiteX3" fmla="*/ 121899 w 8896066"/>
                <a:gd name="connsiteY3" fmla="*/ 5500149 h 17314362"/>
                <a:gd name="connsiteX4" fmla="*/ 1468811 w 8896066"/>
                <a:gd name="connsiteY4" fmla="*/ 10733807 h 17314362"/>
                <a:gd name="connsiteX5" fmla="*/ 3046622 w 8896066"/>
                <a:gd name="connsiteY5" fmla="*/ 13889395 h 17314362"/>
                <a:gd name="connsiteX6" fmla="*/ 5163197 w 8896066"/>
                <a:gd name="connsiteY6" fmla="*/ 16082913 h 17314362"/>
                <a:gd name="connsiteX7" fmla="*/ 8896066 w 8896066"/>
                <a:gd name="connsiteY7" fmla="*/ 17314362 h 17314362"/>
                <a:gd name="connsiteX0" fmla="*/ 2021086 w 8896475"/>
                <a:gd name="connsiteY0" fmla="*/ 0 h 17314362"/>
                <a:gd name="connsiteX1" fmla="*/ 530988 w 8896475"/>
                <a:gd name="connsiteY1" fmla="*/ 868538 h 17314362"/>
                <a:gd name="connsiteX2" fmla="*/ 108842 w 8896475"/>
                <a:gd name="connsiteY2" fmla="*/ 1968430 h 17314362"/>
                <a:gd name="connsiteX3" fmla="*/ 122308 w 8896475"/>
                <a:gd name="connsiteY3" fmla="*/ 5500149 h 17314362"/>
                <a:gd name="connsiteX4" fmla="*/ 1469220 w 8896475"/>
                <a:gd name="connsiteY4" fmla="*/ 10733807 h 17314362"/>
                <a:gd name="connsiteX5" fmla="*/ 3047031 w 8896475"/>
                <a:gd name="connsiteY5" fmla="*/ 13889395 h 17314362"/>
                <a:gd name="connsiteX6" fmla="*/ 5163606 w 8896475"/>
                <a:gd name="connsiteY6" fmla="*/ 16082913 h 17314362"/>
                <a:gd name="connsiteX7" fmla="*/ 8896475 w 8896475"/>
                <a:gd name="connsiteY7" fmla="*/ 17314362 h 17314362"/>
                <a:gd name="connsiteX0" fmla="*/ 2028722 w 8904111"/>
                <a:gd name="connsiteY0" fmla="*/ 0 h 17314362"/>
                <a:gd name="connsiteX1" fmla="*/ 538624 w 8904111"/>
                <a:gd name="connsiteY1" fmla="*/ 868538 h 17314362"/>
                <a:gd name="connsiteX2" fmla="*/ 116478 w 8904111"/>
                <a:gd name="connsiteY2" fmla="*/ 1968430 h 17314362"/>
                <a:gd name="connsiteX3" fmla="*/ 129944 w 8904111"/>
                <a:gd name="connsiteY3" fmla="*/ 5500149 h 17314362"/>
                <a:gd name="connsiteX4" fmla="*/ 1476856 w 8904111"/>
                <a:gd name="connsiteY4" fmla="*/ 10733807 h 17314362"/>
                <a:gd name="connsiteX5" fmla="*/ 3054667 w 8904111"/>
                <a:gd name="connsiteY5" fmla="*/ 13889395 h 17314362"/>
                <a:gd name="connsiteX6" fmla="*/ 5171242 w 8904111"/>
                <a:gd name="connsiteY6" fmla="*/ 16082913 h 17314362"/>
                <a:gd name="connsiteX7" fmla="*/ 8904111 w 8904111"/>
                <a:gd name="connsiteY7" fmla="*/ 17314362 h 17314362"/>
                <a:gd name="connsiteX0" fmla="*/ 2093709 w 8969098"/>
                <a:gd name="connsiteY0" fmla="*/ 0 h 17314362"/>
                <a:gd name="connsiteX1" fmla="*/ 603611 w 8969098"/>
                <a:gd name="connsiteY1" fmla="*/ 868538 h 17314362"/>
                <a:gd name="connsiteX2" fmla="*/ 66015 w 8969098"/>
                <a:gd name="connsiteY2" fmla="*/ 2607957 h 17314362"/>
                <a:gd name="connsiteX3" fmla="*/ 194931 w 8969098"/>
                <a:gd name="connsiteY3" fmla="*/ 5500149 h 17314362"/>
                <a:gd name="connsiteX4" fmla="*/ 1541843 w 8969098"/>
                <a:gd name="connsiteY4" fmla="*/ 10733807 h 17314362"/>
                <a:gd name="connsiteX5" fmla="*/ 3119654 w 8969098"/>
                <a:gd name="connsiteY5" fmla="*/ 13889395 h 17314362"/>
                <a:gd name="connsiteX6" fmla="*/ 5236229 w 8969098"/>
                <a:gd name="connsiteY6" fmla="*/ 16082913 h 17314362"/>
                <a:gd name="connsiteX7" fmla="*/ 8969098 w 8969098"/>
                <a:gd name="connsiteY7" fmla="*/ 17314362 h 17314362"/>
                <a:gd name="connsiteX0" fmla="*/ 2077671 w 8953060"/>
                <a:gd name="connsiteY0" fmla="*/ 0 h 17314362"/>
                <a:gd name="connsiteX1" fmla="*/ 510607 w 8953060"/>
                <a:gd name="connsiteY1" fmla="*/ 1039078 h 17314362"/>
                <a:gd name="connsiteX2" fmla="*/ 49977 w 8953060"/>
                <a:gd name="connsiteY2" fmla="*/ 2607957 h 17314362"/>
                <a:gd name="connsiteX3" fmla="*/ 178893 w 8953060"/>
                <a:gd name="connsiteY3" fmla="*/ 5500149 h 17314362"/>
                <a:gd name="connsiteX4" fmla="*/ 1525805 w 8953060"/>
                <a:gd name="connsiteY4" fmla="*/ 10733807 h 17314362"/>
                <a:gd name="connsiteX5" fmla="*/ 3103616 w 8953060"/>
                <a:gd name="connsiteY5" fmla="*/ 13889395 h 17314362"/>
                <a:gd name="connsiteX6" fmla="*/ 5220191 w 8953060"/>
                <a:gd name="connsiteY6" fmla="*/ 16082913 h 17314362"/>
                <a:gd name="connsiteX7" fmla="*/ 8953060 w 8953060"/>
                <a:gd name="connsiteY7" fmla="*/ 17314362 h 17314362"/>
                <a:gd name="connsiteX0" fmla="*/ 2077671 w 8953060"/>
                <a:gd name="connsiteY0" fmla="*/ 0 h 17314362"/>
                <a:gd name="connsiteX1" fmla="*/ 510607 w 8953060"/>
                <a:gd name="connsiteY1" fmla="*/ 1039078 h 17314362"/>
                <a:gd name="connsiteX2" fmla="*/ 49977 w 8953060"/>
                <a:gd name="connsiteY2" fmla="*/ 2607957 h 17314362"/>
                <a:gd name="connsiteX3" fmla="*/ 178893 w 8953060"/>
                <a:gd name="connsiteY3" fmla="*/ 5500149 h 17314362"/>
                <a:gd name="connsiteX4" fmla="*/ 1525805 w 8953060"/>
                <a:gd name="connsiteY4" fmla="*/ 10733807 h 17314362"/>
                <a:gd name="connsiteX5" fmla="*/ 3103616 w 8953060"/>
                <a:gd name="connsiteY5" fmla="*/ 13889395 h 17314362"/>
                <a:gd name="connsiteX6" fmla="*/ 5220191 w 8953060"/>
                <a:gd name="connsiteY6" fmla="*/ 16082913 h 17314362"/>
                <a:gd name="connsiteX7" fmla="*/ 8953060 w 8953060"/>
                <a:gd name="connsiteY7" fmla="*/ 17314362 h 1731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53060" h="17314362">
                  <a:moveTo>
                    <a:pt x="2077671" y="0"/>
                  </a:moveTo>
                  <a:cubicBezTo>
                    <a:pt x="1785840" y="22448"/>
                    <a:pt x="771590" y="561785"/>
                    <a:pt x="510607" y="1039078"/>
                  </a:cubicBezTo>
                  <a:cubicBezTo>
                    <a:pt x="249624" y="1516371"/>
                    <a:pt x="105263" y="1864445"/>
                    <a:pt x="49977" y="2607957"/>
                  </a:cubicBezTo>
                  <a:cubicBezTo>
                    <a:pt x="-5309" y="3351469"/>
                    <a:pt x="-67078" y="4145841"/>
                    <a:pt x="178893" y="5500149"/>
                  </a:cubicBezTo>
                  <a:cubicBezTo>
                    <a:pt x="424864" y="6854457"/>
                    <a:pt x="1038351" y="9335599"/>
                    <a:pt x="1525805" y="10733807"/>
                  </a:cubicBezTo>
                  <a:cubicBezTo>
                    <a:pt x="2013259" y="12132015"/>
                    <a:pt x="2487885" y="12997877"/>
                    <a:pt x="3103616" y="13889395"/>
                  </a:cubicBezTo>
                  <a:cubicBezTo>
                    <a:pt x="3719347" y="14780913"/>
                    <a:pt x="4245284" y="15512085"/>
                    <a:pt x="5220191" y="16082913"/>
                  </a:cubicBezTo>
                  <a:cubicBezTo>
                    <a:pt x="6195098" y="16653741"/>
                    <a:pt x="8324501" y="17102707"/>
                    <a:pt x="8953060" y="17314362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2825942" y="24149780"/>
              <a:ext cx="720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985382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Agrupar 47"/>
          <p:cNvGrpSpPr/>
          <p:nvPr/>
        </p:nvGrpSpPr>
        <p:grpSpPr>
          <a:xfrm>
            <a:off x="-138921" y="-24977249"/>
            <a:ext cx="21600000" cy="28800001"/>
            <a:chOff x="360000" y="359999"/>
            <a:chExt cx="21600000" cy="28800001"/>
          </a:xfrm>
        </p:grpSpPr>
        <p:grpSp>
          <p:nvGrpSpPr>
            <p:cNvPr id="49" name="Agrupar 48"/>
            <p:cNvGrpSpPr/>
            <p:nvPr/>
          </p:nvGrpSpPr>
          <p:grpSpPr>
            <a:xfrm>
              <a:off x="360000" y="359999"/>
              <a:ext cx="21600000" cy="28800001"/>
              <a:chOff x="360000" y="359999"/>
              <a:chExt cx="21600000" cy="28800001"/>
            </a:xfrm>
          </p:grpSpPr>
          <p:cxnSp>
            <p:nvCxnSpPr>
              <p:cNvPr id="65" name="Conector recto 64"/>
              <p:cNvCxnSpPr/>
              <p:nvPr/>
            </p:nvCxnSpPr>
            <p:spPr>
              <a:xfrm>
                <a:off x="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/>
              <p:cNvCxnSpPr/>
              <p:nvPr/>
            </p:nvCxnSpPr>
            <p:spPr>
              <a:xfrm>
                <a:off x="39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>
                <a:off x="75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>
                <a:off x="111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/>
              <p:cNvCxnSpPr/>
              <p:nvPr/>
            </p:nvCxnSpPr>
            <p:spPr>
              <a:xfrm>
                <a:off x="147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/>
              <p:cNvCxnSpPr/>
              <p:nvPr/>
            </p:nvCxnSpPr>
            <p:spPr>
              <a:xfrm>
                <a:off x="18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>
                <a:off x="21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/>
              <p:nvPr/>
            </p:nvCxnSpPr>
            <p:spPr>
              <a:xfrm>
                <a:off x="360000" y="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/>
              <p:cNvCxnSpPr/>
              <p:nvPr/>
            </p:nvCxnSpPr>
            <p:spPr>
              <a:xfrm>
                <a:off x="360000" y="29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>
                <a:off x="360000" y="3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>
                <a:off x="360000" y="7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/>
              <p:cNvCxnSpPr/>
              <p:nvPr/>
            </p:nvCxnSpPr>
            <p:spPr>
              <a:xfrm>
                <a:off x="360000" y="11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>
                <a:off x="360000" y="14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>
                <a:off x="360000" y="18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/>
              <p:cNvCxnSpPr/>
              <p:nvPr/>
            </p:nvCxnSpPr>
            <p:spPr>
              <a:xfrm>
                <a:off x="360000" y="21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/>
              <p:cNvCxnSpPr/>
              <p:nvPr/>
            </p:nvCxnSpPr>
            <p:spPr>
              <a:xfrm>
                <a:off x="360000" y="25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cto 126"/>
              <p:cNvCxnSpPr/>
              <p:nvPr/>
            </p:nvCxnSpPr>
            <p:spPr>
              <a:xfrm>
                <a:off x="360000" y="2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ector recto 127"/>
              <p:cNvCxnSpPr/>
              <p:nvPr/>
            </p:nvCxnSpPr>
            <p:spPr>
              <a:xfrm>
                <a:off x="360000" y="5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cto 128"/>
              <p:cNvCxnSpPr/>
              <p:nvPr/>
            </p:nvCxnSpPr>
            <p:spPr>
              <a:xfrm>
                <a:off x="360000" y="9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ector recto 129"/>
              <p:cNvCxnSpPr/>
              <p:nvPr/>
            </p:nvCxnSpPr>
            <p:spPr>
              <a:xfrm>
                <a:off x="360000" y="12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ector recto 130"/>
              <p:cNvCxnSpPr/>
              <p:nvPr/>
            </p:nvCxnSpPr>
            <p:spPr>
              <a:xfrm>
                <a:off x="360000" y="16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cto 131"/>
              <p:cNvCxnSpPr/>
              <p:nvPr/>
            </p:nvCxnSpPr>
            <p:spPr>
              <a:xfrm>
                <a:off x="360000" y="20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132"/>
              <p:cNvCxnSpPr/>
              <p:nvPr/>
            </p:nvCxnSpPr>
            <p:spPr>
              <a:xfrm>
                <a:off x="360000" y="23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/>
              <p:cNvCxnSpPr/>
              <p:nvPr/>
            </p:nvCxnSpPr>
            <p:spPr>
              <a:xfrm>
                <a:off x="360000" y="27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cto 134"/>
              <p:cNvCxnSpPr/>
              <p:nvPr/>
            </p:nvCxnSpPr>
            <p:spPr>
              <a:xfrm>
                <a:off x="2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135"/>
              <p:cNvCxnSpPr/>
              <p:nvPr/>
            </p:nvCxnSpPr>
            <p:spPr>
              <a:xfrm>
                <a:off x="57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cto 136"/>
              <p:cNvCxnSpPr/>
              <p:nvPr/>
            </p:nvCxnSpPr>
            <p:spPr>
              <a:xfrm>
                <a:off x="93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cto 137"/>
              <p:cNvCxnSpPr/>
              <p:nvPr/>
            </p:nvCxnSpPr>
            <p:spPr>
              <a:xfrm>
                <a:off x="12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cto 138"/>
              <p:cNvCxnSpPr/>
              <p:nvPr/>
            </p:nvCxnSpPr>
            <p:spPr>
              <a:xfrm>
                <a:off x="165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/>
              <p:cNvCxnSpPr/>
              <p:nvPr/>
            </p:nvCxnSpPr>
            <p:spPr>
              <a:xfrm>
                <a:off x="20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ángulo 49"/>
            <p:cNvSpPr/>
            <p:nvPr/>
          </p:nvSpPr>
          <p:spPr>
            <a:xfrm>
              <a:off x="1080000" y="28080000"/>
              <a:ext cx="15264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1080000" y="6696000"/>
              <a:ext cx="360000" cy="2138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5984000" y="24804000"/>
              <a:ext cx="360000" cy="32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Rectángulo 52"/>
            <p:cNvSpPr/>
            <p:nvPr/>
          </p:nvSpPr>
          <p:spPr>
            <a:xfrm rot="17100000">
              <a:off x="13481243" y="20639975"/>
              <a:ext cx="360000" cy="66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53"/>
            <p:cNvSpPr/>
            <p:nvPr/>
          </p:nvSpPr>
          <p:spPr>
            <a:xfrm rot="15300000">
              <a:off x="4684721" y="1991028"/>
              <a:ext cx="360000" cy="77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/>
            <p:cNvSpPr/>
            <p:nvPr/>
          </p:nvSpPr>
          <p:spPr>
            <a:xfrm rot="20700000">
              <a:off x="7940833" y="5505304"/>
              <a:ext cx="360000" cy="18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55"/>
            <p:cNvSpPr/>
            <p:nvPr/>
          </p:nvSpPr>
          <p:spPr>
            <a:xfrm rot="15300000">
              <a:off x="8048954" y="7614250"/>
              <a:ext cx="36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Rectángulo 56"/>
            <p:cNvSpPr/>
            <p:nvPr/>
          </p:nvSpPr>
          <p:spPr>
            <a:xfrm rot="20700000">
              <a:off x="9113026" y="4564574"/>
              <a:ext cx="360000" cy="43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8" name="Conector recto 57"/>
            <p:cNvCxnSpPr/>
            <p:nvPr/>
          </p:nvCxnSpPr>
          <p:spPr>
            <a:xfrm>
              <a:off x="720000" y="6565900"/>
              <a:ext cx="0" cy="222341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720000" y="28794200"/>
              <a:ext cx="16416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 flipV="1">
              <a:off x="17136000" y="24480000"/>
              <a:ext cx="0" cy="432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 flipV="1">
              <a:off x="720000" y="4327525"/>
              <a:ext cx="8344625" cy="22383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 rot="20700000">
              <a:off x="9670262" y="4247790"/>
              <a:ext cx="0" cy="468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rma libre 62"/>
            <p:cNvSpPr/>
            <p:nvPr/>
          </p:nvSpPr>
          <p:spPr>
            <a:xfrm>
              <a:off x="8171959" y="8851902"/>
              <a:ext cx="8953060" cy="15628098"/>
            </a:xfrm>
            <a:custGeom>
              <a:avLst/>
              <a:gdLst>
                <a:gd name="connsiteX0" fmla="*/ 1669388 w 8942710"/>
                <a:gd name="connsiteY0" fmla="*/ 0 h 17201802"/>
                <a:gd name="connsiteX1" fmla="*/ 822757 w 8942710"/>
                <a:gd name="connsiteY1" fmla="*/ 307862 h 17201802"/>
                <a:gd name="connsiteX2" fmla="*/ 91577 w 8942710"/>
                <a:gd name="connsiteY2" fmla="*/ 1577794 h 17201802"/>
                <a:gd name="connsiteX3" fmla="*/ 168543 w 8942710"/>
                <a:gd name="connsiteY3" fmla="*/ 5387589 h 17201802"/>
                <a:gd name="connsiteX4" fmla="*/ 1515455 w 8942710"/>
                <a:gd name="connsiteY4" fmla="*/ 10621247 h 17201802"/>
                <a:gd name="connsiteX5" fmla="*/ 3093266 w 8942710"/>
                <a:gd name="connsiteY5" fmla="*/ 13776835 h 17201802"/>
                <a:gd name="connsiteX6" fmla="*/ 5209841 w 8942710"/>
                <a:gd name="connsiteY6" fmla="*/ 15970353 h 17201802"/>
                <a:gd name="connsiteX7" fmla="*/ 8942710 w 8942710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577794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754752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85350 w 8958672"/>
                <a:gd name="connsiteY0" fmla="*/ 0 h 17201802"/>
                <a:gd name="connsiteX1" fmla="*/ 622819 w 8958672"/>
                <a:gd name="connsiteY1" fmla="*/ 522739 h 17201802"/>
                <a:gd name="connsiteX2" fmla="*/ 107539 w 8958672"/>
                <a:gd name="connsiteY2" fmla="*/ 1754752 h 17201802"/>
                <a:gd name="connsiteX3" fmla="*/ 184505 w 8958672"/>
                <a:gd name="connsiteY3" fmla="*/ 5387589 h 17201802"/>
                <a:gd name="connsiteX4" fmla="*/ 1531417 w 8958672"/>
                <a:gd name="connsiteY4" fmla="*/ 10621247 h 17201802"/>
                <a:gd name="connsiteX5" fmla="*/ 3109228 w 8958672"/>
                <a:gd name="connsiteY5" fmla="*/ 13776835 h 17201802"/>
                <a:gd name="connsiteX6" fmla="*/ 5225803 w 8958672"/>
                <a:gd name="connsiteY6" fmla="*/ 15970353 h 17201802"/>
                <a:gd name="connsiteX7" fmla="*/ 8958672 w 8958672"/>
                <a:gd name="connsiteY7" fmla="*/ 17201802 h 17201802"/>
                <a:gd name="connsiteX0" fmla="*/ 1653419 w 8926741"/>
                <a:gd name="connsiteY0" fmla="*/ 0 h 17201802"/>
                <a:gd name="connsiteX1" fmla="*/ 552788 w 8926741"/>
                <a:gd name="connsiteY1" fmla="*/ 699696 h 17201802"/>
                <a:gd name="connsiteX2" fmla="*/ 75608 w 8926741"/>
                <a:gd name="connsiteY2" fmla="*/ 1754752 h 17201802"/>
                <a:gd name="connsiteX3" fmla="*/ 152574 w 8926741"/>
                <a:gd name="connsiteY3" fmla="*/ 5387589 h 17201802"/>
                <a:gd name="connsiteX4" fmla="*/ 1499486 w 8926741"/>
                <a:gd name="connsiteY4" fmla="*/ 10621247 h 17201802"/>
                <a:gd name="connsiteX5" fmla="*/ 3077297 w 8926741"/>
                <a:gd name="connsiteY5" fmla="*/ 13776835 h 17201802"/>
                <a:gd name="connsiteX6" fmla="*/ 5193872 w 8926741"/>
                <a:gd name="connsiteY6" fmla="*/ 15970353 h 17201802"/>
                <a:gd name="connsiteX7" fmla="*/ 8926741 w 8926741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2020677 w 8896066"/>
                <a:gd name="connsiteY0" fmla="*/ 0 h 17314362"/>
                <a:gd name="connsiteX1" fmla="*/ 522113 w 8896066"/>
                <a:gd name="connsiteY1" fmla="*/ 812256 h 17314362"/>
                <a:gd name="connsiteX2" fmla="*/ 108433 w 8896066"/>
                <a:gd name="connsiteY2" fmla="*/ 1968430 h 17314362"/>
                <a:gd name="connsiteX3" fmla="*/ 121899 w 8896066"/>
                <a:gd name="connsiteY3" fmla="*/ 5500149 h 17314362"/>
                <a:gd name="connsiteX4" fmla="*/ 1468811 w 8896066"/>
                <a:gd name="connsiteY4" fmla="*/ 10733807 h 17314362"/>
                <a:gd name="connsiteX5" fmla="*/ 3046622 w 8896066"/>
                <a:gd name="connsiteY5" fmla="*/ 13889395 h 17314362"/>
                <a:gd name="connsiteX6" fmla="*/ 5163197 w 8896066"/>
                <a:gd name="connsiteY6" fmla="*/ 16082913 h 17314362"/>
                <a:gd name="connsiteX7" fmla="*/ 8896066 w 8896066"/>
                <a:gd name="connsiteY7" fmla="*/ 17314362 h 17314362"/>
                <a:gd name="connsiteX0" fmla="*/ 2020677 w 8896066"/>
                <a:gd name="connsiteY0" fmla="*/ 0 h 17314362"/>
                <a:gd name="connsiteX1" fmla="*/ 522113 w 8896066"/>
                <a:gd name="connsiteY1" fmla="*/ 812256 h 17314362"/>
                <a:gd name="connsiteX2" fmla="*/ 108433 w 8896066"/>
                <a:gd name="connsiteY2" fmla="*/ 1968430 h 17314362"/>
                <a:gd name="connsiteX3" fmla="*/ 121899 w 8896066"/>
                <a:gd name="connsiteY3" fmla="*/ 5500149 h 17314362"/>
                <a:gd name="connsiteX4" fmla="*/ 1468811 w 8896066"/>
                <a:gd name="connsiteY4" fmla="*/ 10733807 h 17314362"/>
                <a:gd name="connsiteX5" fmla="*/ 3046622 w 8896066"/>
                <a:gd name="connsiteY5" fmla="*/ 13889395 h 17314362"/>
                <a:gd name="connsiteX6" fmla="*/ 5163197 w 8896066"/>
                <a:gd name="connsiteY6" fmla="*/ 16082913 h 17314362"/>
                <a:gd name="connsiteX7" fmla="*/ 8896066 w 8896066"/>
                <a:gd name="connsiteY7" fmla="*/ 17314362 h 17314362"/>
                <a:gd name="connsiteX0" fmla="*/ 2021086 w 8896475"/>
                <a:gd name="connsiteY0" fmla="*/ 0 h 17314362"/>
                <a:gd name="connsiteX1" fmla="*/ 530988 w 8896475"/>
                <a:gd name="connsiteY1" fmla="*/ 868538 h 17314362"/>
                <a:gd name="connsiteX2" fmla="*/ 108842 w 8896475"/>
                <a:gd name="connsiteY2" fmla="*/ 1968430 h 17314362"/>
                <a:gd name="connsiteX3" fmla="*/ 122308 w 8896475"/>
                <a:gd name="connsiteY3" fmla="*/ 5500149 h 17314362"/>
                <a:gd name="connsiteX4" fmla="*/ 1469220 w 8896475"/>
                <a:gd name="connsiteY4" fmla="*/ 10733807 h 17314362"/>
                <a:gd name="connsiteX5" fmla="*/ 3047031 w 8896475"/>
                <a:gd name="connsiteY5" fmla="*/ 13889395 h 17314362"/>
                <a:gd name="connsiteX6" fmla="*/ 5163606 w 8896475"/>
                <a:gd name="connsiteY6" fmla="*/ 16082913 h 17314362"/>
                <a:gd name="connsiteX7" fmla="*/ 8896475 w 8896475"/>
                <a:gd name="connsiteY7" fmla="*/ 17314362 h 17314362"/>
                <a:gd name="connsiteX0" fmla="*/ 2028722 w 8904111"/>
                <a:gd name="connsiteY0" fmla="*/ 0 h 17314362"/>
                <a:gd name="connsiteX1" fmla="*/ 538624 w 8904111"/>
                <a:gd name="connsiteY1" fmla="*/ 868538 h 17314362"/>
                <a:gd name="connsiteX2" fmla="*/ 116478 w 8904111"/>
                <a:gd name="connsiteY2" fmla="*/ 1968430 h 17314362"/>
                <a:gd name="connsiteX3" fmla="*/ 129944 w 8904111"/>
                <a:gd name="connsiteY3" fmla="*/ 5500149 h 17314362"/>
                <a:gd name="connsiteX4" fmla="*/ 1476856 w 8904111"/>
                <a:gd name="connsiteY4" fmla="*/ 10733807 h 17314362"/>
                <a:gd name="connsiteX5" fmla="*/ 3054667 w 8904111"/>
                <a:gd name="connsiteY5" fmla="*/ 13889395 h 17314362"/>
                <a:gd name="connsiteX6" fmla="*/ 5171242 w 8904111"/>
                <a:gd name="connsiteY6" fmla="*/ 16082913 h 17314362"/>
                <a:gd name="connsiteX7" fmla="*/ 8904111 w 8904111"/>
                <a:gd name="connsiteY7" fmla="*/ 17314362 h 17314362"/>
                <a:gd name="connsiteX0" fmla="*/ 2093709 w 8969098"/>
                <a:gd name="connsiteY0" fmla="*/ 0 h 17314362"/>
                <a:gd name="connsiteX1" fmla="*/ 603611 w 8969098"/>
                <a:gd name="connsiteY1" fmla="*/ 868538 h 17314362"/>
                <a:gd name="connsiteX2" fmla="*/ 66015 w 8969098"/>
                <a:gd name="connsiteY2" fmla="*/ 2607957 h 17314362"/>
                <a:gd name="connsiteX3" fmla="*/ 194931 w 8969098"/>
                <a:gd name="connsiteY3" fmla="*/ 5500149 h 17314362"/>
                <a:gd name="connsiteX4" fmla="*/ 1541843 w 8969098"/>
                <a:gd name="connsiteY4" fmla="*/ 10733807 h 17314362"/>
                <a:gd name="connsiteX5" fmla="*/ 3119654 w 8969098"/>
                <a:gd name="connsiteY5" fmla="*/ 13889395 h 17314362"/>
                <a:gd name="connsiteX6" fmla="*/ 5236229 w 8969098"/>
                <a:gd name="connsiteY6" fmla="*/ 16082913 h 17314362"/>
                <a:gd name="connsiteX7" fmla="*/ 8969098 w 8969098"/>
                <a:gd name="connsiteY7" fmla="*/ 17314362 h 17314362"/>
                <a:gd name="connsiteX0" fmla="*/ 2077671 w 8953060"/>
                <a:gd name="connsiteY0" fmla="*/ 0 h 17314362"/>
                <a:gd name="connsiteX1" fmla="*/ 510607 w 8953060"/>
                <a:gd name="connsiteY1" fmla="*/ 1039078 h 17314362"/>
                <a:gd name="connsiteX2" fmla="*/ 49977 w 8953060"/>
                <a:gd name="connsiteY2" fmla="*/ 2607957 h 17314362"/>
                <a:gd name="connsiteX3" fmla="*/ 178893 w 8953060"/>
                <a:gd name="connsiteY3" fmla="*/ 5500149 h 17314362"/>
                <a:gd name="connsiteX4" fmla="*/ 1525805 w 8953060"/>
                <a:gd name="connsiteY4" fmla="*/ 10733807 h 17314362"/>
                <a:gd name="connsiteX5" fmla="*/ 3103616 w 8953060"/>
                <a:gd name="connsiteY5" fmla="*/ 13889395 h 17314362"/>
                <a:gd name="connsiteX6" fmla="*/ 5220191 w 8953060"/>
                <a:gd name="connsiteY6" fmla="*/ 16082913 h 17314362"/>
                <a:gd name="connsiteX7" fmla="*/ 8953060 w 8953060"/>
                <a:gd name="connsiteY7" fmla="*/ 17314362 h 17314362"/>
                <a:gd name="connsiteX0" fmla="*/ 2077671 w 8953060"/>
                <a:gd name="connsiteY0" fmla="*/ 0 h 17314362"/>
                <a:gd name="connsiteX1" fmla="*/ 510607 w 8953060"/>
                <a:gd name="connsiteY1" fmla="*/ 1039078 h 17314362"/>
                <a:gd name="connsiteX2" fmla="*/ 49977 w 8953060"/>
                <a:gd name="connsiteY2" fmla="*/ 2607957 h 17314362"/>
                <a:gd name="connsiteX3" fmla="*/ 178893 w 8953060"/>
                <a:gd name="connsiteY3" fmla="*/ 5500149 h 17314362"/>
                <a:gd name="connsiteX4" fmla="*/ 1525805 w 8953060"/>
                <a:gd name="connsiteY4" fmla="*/ 10733807 h 17314362"/>
                <a:gd name="connsiteX5" fmla="*/ 3103616 w 8953060"/>
                <a:gd name="connsiteY5" fmla="*/ 13889395 h 17314362"/>
                <a:gd name="connsiteX6" fmla="*/ 5220191 w 8953060"/>
                <a:gd name="connsiteY6" fmla="*/ 16082913 h 17314362"/>
                <a:gd name="connsiteX7" fmla="*/ 8953060 w 8953060"/>
                <a:gd name="connsiteY7" fmla="*/ 17314362 h 1731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53060" h="17314362">
                  <a:moveTo>
                    <a:pt x="2077671" y="0"/>
                  </a:moveTo>
                  <a:cubicBezTo>
                    <a:pt x="1785840" y="22448"/>
                    <a:pt x="771590" y="561785"/>
                    <a:pt x="510607" y="1039078"/>
                  </a:cubicBezTo>
                  <a:cubicBezTo>
                    <a:pt x="249624" y="1516371"/>
                    <a:pt x="105263" y="1864445"/>
                    <a:pt x="49977" y="2607957"/>
                  </a:cubicBezTo>
                  <a:cubicBezTo>
                    <a:pt x="-5309" y="3351469"/>
                    <a:pt x="-67078" y="4145841"/>
                    <a:pt x="178893" y="5500149"/>
                  </a:cubicBezTo>
                  <a:cubicBezTo>
                    <a:pt x="424864" y="6854457"/>
                    <a:pt x="1038351" y="9335599"/>
                    <a:pt x="1525805" y="10733807"/>
                  </a:cubicBezTo>
                  <a:cubicBezTo>
                    <a:pt x="2013259" y="12132015"/>
                    <a:pt x="2487885" y="12997877"/>
                    <a:pt x="3103616" y="13889395"/>
                  </a:cubicBezTo>
                  <a:cubicBezTo>
                    <a:pt x="3719347" y="14780913"/>
                    <a:pt x="4245284" y="15512085"/>
                    <a:pt x="5220191" y="16082913"/>
                  </a:cubicBezTo>
                  <a:cubicBezTo>
                    <a:pt x="6195098" y="16653741"/>
                    <a:pt x="8324501" y="17102707"/>
                    <a:pt x="8953060" y="17314362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2825942" y="24149780"/>
              <a:ext cx="720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75911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Agrupar 80"/>
          <p:cNvGrpSpPr/>
          <p:nvPr/>
        </p:nvGrpSpPr>
        <p:grpSpPr>
          <a:xfrm>
            <a:off x="-427400" y="-2205402"/>
            <a:ext cx="21600000" cy="28800001"/>
            <a:chOff x="360000" y="359999"/>
            <a:chExt cx="21600000" cy="28800001"/>
          </a:xfrm>
        </p:grpSpPr>
        <p:grpSp>
          <p:nvGrpSpPr>
            <p:cNvPr id="82" name="Agrupar 81"/>
            <p:cNvGrpSpPr/>
            <p:nvPr/>
          </p:nvGrpSpPr>
          <p:grpSpPr>
            <a:xfrm>
              <a:off x="360000" y="359999"/>
              <a:ext cx="21600000" cy="28800001"/>
              <a:chOff x="360000" y="359999"/>
              <a:chExt cx="21600000" cy="28800001"/>
            </a:xfrm>
          </p:grpSpPr>
          <p:cxnSp>
            <p:nvCxnSpPr>
              <p:cNvPr id="97" name="Conector recto 96"/>
              <p:cNvCxnSpPr/>
              <p:nvPr/>
            </p:nvCxnSpPr>
            <p:spPr>
              <a:xfrm>
                <a:off x="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cto 97"/>
              <p:cNvCxnSpPr/>
              <p:nvPr/>
            </p:nvCxnSpPr>
            <p:spPr>
              <a:xfrm>
                <a:off x="39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98"/>
              <p:cNvCxnSpPr/>
              <p:nvPr/>
            </p:nvCxnSpPr>
            <p:spPr>
              <a:xfrm>
                <a:off x="75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99"/>
              <p:cNvCxnSpPr/>
              <p:nvPr/>
            </p:nvCxnSpPr>
            <p:spPr>
              <a:xfrm>
                <a:off x="111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100"/>
              <p:cNvCxnSpPr/>
              <p:nvPr/>
            </p:nvCxnSpPr>
            <p:spPr>
              <a:xfrm>
                <a:off x="147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/>
              <p:cNvCxnSpPr/>
              <p:nvPr/>
            </p:nvCxnSpPr>
            <p:spPr>
              <a:xfrm>
                <a:off x="18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102"/>
              <p:cNvCxnSpPr/>
              <p:nvPr/>
            </p:nvCxnSpPr>
            <p:spPr>
              <a:xfrm>
                <a:off x="21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cto 103"/>
              <p:cNvCxnSpPr/>
              <p:nvPr/>
            </p:nvCxnSpPr>
            <p:spPr>
              <a:xfrm>
                <a:off x="360000" y="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104"/>
              <p:cNvCxnSpPr/>
              <p:nvPr/>
            </p:nvCxnSpPr>
            <p:spPr>
              <a:xfrm>
                <a:off x="360000" y="29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105"/>
              <p:cNvCxnSpPr/>
              <p:nvPr/>
            </p:nvCxnSpPr>
            <p:spPr>
              <a:xfrm>
                <a:off x="360000" y="3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cto 106"/>
              <p:cNvCxnSpPr/>
              <p:nvPr/>
            </p:nvCxnSpPr>
            <p:spPr>
              <a:xfrm>
                <a:off x="360000" y="7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107"/>
              <p:cNvCxnSpPr/>
              <p:nvPr/>
            </p:nvCxnSpPr>
            <p:spPr>
              <a:xfrm>
                <a:off x="360000" y="11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cto 108"/>
              <p:cNvCxnSpPr/>
              <p:nvPr/>
            </p:nvCxnSpPr>
            <p:spPr>
              <a:xfrm>
                <a:off x="360000" y="14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109"/>
              <p:cNvCxnSpPr/>
              <p:nvPr/>
            </p:nvCxnSpPr>
            <p:spPr>
              <a:xfrm>
                <a:off x="360000" y="18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cto 110"/>
              <p:cNvCxnSpPr/>
              <p:nvPr/>
            </p:nvCxnSpPr>
            <p:spPr>
              <a:xfrm>
                <a:off x="360000" y="21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cto 111"/>
              <p:cNvCxnSpPr/>
              <p:nvPr/>
            </p:nvCxnSpPr>
            <p:spPr>
              <a:xfrm>
                <a:off x="360000" y="25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cto 112"/>
              <p:cNvCxnSpPr/>
              <p:nvPr/>
            </p:nvCxnSpPr>
            <p:spPr>
              <a:xfrm>
                <a:off x="360000" y="2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113"/>
              <p:cNvCxnSpPr/>
              <p:nvPr/>
            </p:nvCxnSpPr>
            <p:spPr>
              <a:xfrm>
                <a:off x="360000" y="5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/>
              <p:cNvCxnSpPr/>
              <p:nvPr/>
            </p:nvCxnSpPr>
            <p:spPr>
              <a:xfrm>
                <a:off x="360000" y="9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/>
              <p:cNvCxnSpPr/>
              <p:nvPr/>
            </p:nvCxnSpPr>
            <p:spPr>
              <a:xfrm>
                <a:off x="360000" y="12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/>
              <p:cNvCxnSpPr/>
              <p:nvPr/>
            </p:nvCxnSpPr>
            <p:spPr>
              <a:xfrm>
                <a:off x="360000" y="16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/>
              <p:cNvCxnSpPr/>
              <p:nvPr/>
            </p:nvCxnSpPr>
            <p:spPr>
              <a:xfrm>
                <a:off x="360000" y="20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cto 118"/>
              <p:cNvCxnSpPr/>
              <p:nvPr/>
            </p:nvCxnSpPr>
            <p:spPr>
              <a:xfrm>
                <a:off x="360000" y="23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recto 119"/>
              <p:cNvCxnSpPr/>
              <p:nvPr/>
            </p:nvCxnSpPr>
            <p:spPr>
              <a:xfrm>
                <a:off x="360000" y="27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120"/>
              <p:cNvCxnSpPr/>
              <p:nvPr/>
            </p:nvCxnSpPr>
            <p:spPr>
              <a:xfrm>
                <a:off x="2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cto 121"/>
              <p:cNvCxnSpPr/>
              <p:nvPr/>
            </p:nvCxnSpPr>
            <p:spPr>
              <a:xfrm>
                <a:off x="57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cto 122"/>
              <p:cNvCxnSpPr/>
              <p:nvPr/>
            </p:nvCxnSpPr>
            <p:spPr>
              <a:xfrm>
                <a:off x="93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cto 123"/>
              <p:cNvCxnSpPr/>
              <p:nvPr/>
            </p:nvCxnSpPr>
            <p:spPr>
              <a:xfrm>
                <a:off x="12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/>
              <p:cNvCxnSpPr/>
              <p:nvPr/>
            </p:nvCxnSpPr>
            <p:spPr>
              <a:xfrm>
                <a:off x="165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 recto 125"/>
              <p:cNvCxnSpPr/>
              <p:nvPr/>
            </p:nvCxnSpPr>
            <p:spPr>
              <a:xfrm>
                <a:off x="20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ángulo 82"/>
            <p:cNvSpPr/>
            <p:nvPr/>
          </p:nvSpPr>
          <p:spPr>
            <a:xfrm>
              <a:off x="1080000" y="28080000"/>
              <a:ext cx="15264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1080000" y="4896000"/>
              <a:ext cx="360000" cy="2318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15984000" y="24804000"/>
              <a:ext cx="360000" cy="32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Rectángulo 85"/>
            <p:cNvSpPr/>
            <p:nvPr/>
          </p:nvSpPr>
          <p:spPr>
            <a:xfrm rot="17100000">
              <a:off x="13481243" y="20639975"/>
              <a:ext cx="360000" cy="66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Rectángulo 86"/>
            <p:cNvSpPr/>
            <p:nvPr/>
          </p:nvSpPr>
          <p:spPr>
            <a:xfrm rot="15300000">
              <a:off x="4463106" y="479844"/>
              <a:ext cx="360000" cy="7281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Rectángulo 87"/>
            <p:cNvSpPr/>
            <p:nvPr/>
          </p:nvSpPr>
          <p:spPr>
            <a:xfrm rot="20700000">
              <a:off x="7723314" y="3793513"/>
              <a:ext cx="360000" cy="205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Rectángulo 88"/>
            <p:cNvSpPr/>
            <p:nvPr/>
          </p:nvSpPr>
          <p:spPr>
            <a:xfrm rot="15300000">
              <a:off x="7610716" y="5929504"/>
              <a:ext cx="36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Rectángulo 89"/>
            <p:cNvSpPr/>
            <p:nvPr/>
          </p:nvSpPr>
          <p:spPr>
            <a:xfrm rot="20700000">
              <a:off x="8671700" y="2876493"/>
              <a:ext cx="360000" cy="43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1" name="Conector recto 90"/>
            <p:cNvCxnSpPr/>
            <p:nvPr/>
          </p:nvCxnSpPr>
          <p:spPr>
            <a:xfrm>
              <a:off x="900000" y="4716000"/>
              <a:ext cx="0" cy="23904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900000" y="28620000"/>
              <a:ext cx="16236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 flipV="1">
              <a:off x="17136000" y="24480000"/>
              <a:ext cx="0" cy="414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 rot="20700000">
              <a:off x="763839" y="3681760"/>
              <a:ext cx="7992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 rot="20700000">
              <a:off x="9225315" y="2567787"/>
              <a:ext cx="0" cy="468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orma libre 95"/>
            <p:cNvSpPr/>
            <p:nvPr/>
          </p:nvSpPr>
          <p:spPr>
            <a:xfrm>
              <a:off x="8228954" y="7196280"/>
              <a:ext cx="8896066" cy="17283720"/>
            </a:xfrm>
            <a:custGeom>
              <a:avLst/>
              <a:gdLst>
                <a:gd name="connsiteX0" fmla="*/ 1669388 w 8942710"/>
                <a:gd name="connsiteY0" fmla="*/ 0 h 17201802"/>
                <a:gd name="connsiteX1" fmla="*/ 822757 w 8942710"/>
                <a:gd name="connsiteY1" fmla="*/ 307862 h 17201802"/>
                <a:gd name="connsiteX2" fmla="*/ 91577 w 8942710"/>
                <a:gd name="connsiteY2" fmla="*/ 1577794 h 17201802"/>
                <a:gd name="connsiteX3" fmla="*/ 168543 w 8942710"/>
                <a:gd name="connsiteY3" fmla="*/ 5387589 h 17201802"/>
                <a:gd name="connsiteX4" fmla="*/ 1515455 w 8942710"/>
                <a:gd name="connsiteY4" fmla="*/ 10621247 h 17201802"/>
                <a:gd name="connsiteX5" fmla="*/ 3093266 w 8942710"/>
                <a:gd name="connsiteY5" fmla="*/ 13776835 h 17201802"/>
                <a:gd name="connsiteX6" fmla="*/ 5209841 w 8942710"/>
                <a:gd name="connsiteY6" fmla="*/ 15970353 h 17201802"/>
                <a:gd name="connsiteX7" fmla="*/ 8942710 w 8942710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577794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754752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85350 w 8958672"/>
                <a:gd name="connsiteY0" fmla="*/ 0 h 17201802"/>
                <a:gd name="connsiteX1" fmla="*/ 622819 w 8958672"/>
                <a:gd name="connsiteY1" fmla="*/ 522739 h 17201802"/>
                <a:gd name="connsiteX2" fmla="*/ 107539 w 8958672"/>
                <a:gd name="connsiteY2" fmla="*/ 1754752 h 17201802"/>
                <a:gd name="connsiteX3" fmla="*/ 184505 w 8958672"/>
                <a:gd name="connsiteY3" fmla="*/ 5387589 h 17201802"/>
                <a:gd name="connsiteX4" fmla="*/ 1531417 w 8958672"/>
                <a:gd name="connsiteY4" fmla="*/ 10621247 h 17201802"/>
                <a:gd name="connsiteX5" fmla="*/ 3109228 w 8958672"/>
                <a:gd name="connsiteY5" fmla="*/ 13776835 h 17201802"/>
                <a:gd name="connsiteX6" fmla="*/ 5225803 w 8958672"/>
                <a:gd name="connsiteY6" fmla="*/ 15970353 h 17201802"/>
                <a:gd name="connsiteX7" fmla="*/ 8958672 w 8958672"/>
                <a:gd name="connsiteY7" fmla="*/ 17201802 h 17201802"/>
                <a:gd name="connsiteX0" fmla="*/ 1653419 w 8926741"/>
                <a:gd name="connsiteY0" fmla="*/ 0 h 17201802"/>
                <a:gd name="connsiteX1" fmla="*/ 552788 w 8926741"/>
                <a:gd name="connsiteY1" fmla="*/ 699696 h 17201802"/>
                <a:gd name="connsiteX2" fmla="*/ 75608 w 8926741"/>
                <a:gd name="connsiteY2" fmla="*/ 1754752 h 17201802"/>
                <a:gd name="connsiteX3" fmla="*/ 152574 w 8926741"/>
                <a:gd name="connsiteY3" fmla="*/ 5387589 h 17201802"/>
                <a:gd name="connsiteX4" fmla="*/ 1499486 w 8926741"/>
                <a:gd name="connsiteY4" fmla="*/ 10621247 h 17201802"/>
                <a:gd name="connsiteX5" fmla="*/ 3077297 w 8926741"/>
                <a:gd name="connsiteY5" fmla="*/ 13776835 h 17201802"/>
                <a:gd name="connsiteX6" fmla="*/ 5193872 w 8926741"/>
                <a:gd name="connsiteY6" fmla="*/ 15970353 h 17201802"/>
                <a:gd name="connsiteX7" fmla="*/ 8926741 w 8926741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96066" h="17201802">
                  <a:moveTo>
                    <a:pt x="1622744" y="0"/>
                  </a:moveTo>
                  <a:cubicBezTo>
                    <a:pt x="1330913" y="22448"/>
                    <a:pt x="749098" y="390384"/>
                    <a:pt x="522113" y="699696"/>
                  </a:cubicBezTo>
                  <a:cubicBezTo>
                    <a:pt x="295128" y="1009008"/>
                    <a:pt x="175135" y="1327351"/>
                    <a:pt x="108433" y="1855870"/>
                  </a:cubicBezTo>
                  <a:cubicBezTo>
                    <a:pt x="41731" y="2384389"/>
                    <a:pt x="-104831" y="3926693"/>
                    <a:pt x="121899" y="5387589"/>
                  </a:cubicBezTo>
                  <a:cubicBezTo>
                    <a:pt x="348629" y="6848485"/>
                    <a:pt x="981357" y="9223039"/>
                    <a:pt x="1468811" y="10621247"/>
                  </a:cubicBezTo>
                  <a:cubicBezTo>
                    <a:pt x="1956265" y="12019455"/>
                    <a:pt x="2430891" y="12885317"/>
                    <a:pt x="3046622" y="13776835"/>
                  </a:cubicBezTo>
                  <a:cubicBezTo>
                    <a:pt x="3662353" y="14668353"/>
                    <a:pt x="4188290" y="15399525"/>
                    <a:pt x="5163197" y="15970353"/>
                  </a:cubicBezTo>
                  <a:cubicBezTo>
                    <a:pt x="6138104" y="16541181"/>
                    <a:pt x="8267507" y="16990147"/>
                    <a:pt x="8896066" y="17201802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94711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Agrupar 47"/>
          <p:cNvGrpSpPr/>
          <p:nvPr/>
        </p:nvGrpSpPr>
        <p:grpSpPr>
          <a:xfrm>
            <a:off x="-8365121" y="-25002647"/>
            <a:ext cx="21600000" cy="28800001"/>
            <a:chOff x="360000" y="359999"/>
            <a:chExt cx="21600000" cy="28800001"/>
          </a:xfrm>
        </p:grpSpPr>
        <p:grpSp>
          <p:nvGrpSpPr>
            <p:cNvPr id="49" name="Agrupar 48"/>
            <p:cNvGrpSpPr/>
            <p:nvPr/>
          </p:nvGrpSpPr>
          <p:grpSpPr>
            <a:xfrm>
              <a:off x="360000" y="359999"/>
              <a:ext cx="21600000" cy="28800001"/>
              <a:chOff x="360000" y="359999"/>
              <a:chExt cx="21600000" cy="28800001"/>
            </a:xfrm>
          </p:grpSpPr>
          <p:cxnSp>
            <p:nvCxnSpPr>
              <p:cNvPr id="65" name="Conector recto 64"/>
              <p:cNvCxnSpPr/>
              <p:nvPr/>
            </p:nvCxnSpPr>
            <p:spPr>
              <a:xfrm>
                <a:off x="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/>
              <p:cNvCxnSpPr/>
              <p:nvPr/>
            </p:nvCxnSpPr>
            <p:spPr>
              <a:xfrm>
                <a:off x="39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>
                <a:off x="75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>
                <a:off x="111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/>
              <p:cNvCxnSpPr/>
              <p:nvPr/>
            </p:nvCxnSpPr>
            <p:spPr>
              <a:xfrm>
                <a:off x="147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/>
              <p:cNvCxnSpPr/>
              <p:nvPr/>
            </p:nvCxnSpPr>
            <p:spPr>
              <a:xfrm>
                <a:off x="18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>
                <a:off x="21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/>
              <p:nvPr/>
            </p:nvCxnSpPr>
            <p:spPr>
              <a:xfrm>
                <a:off x="360000" y="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/>
              <p:cNvCxnSpPr/>
              <p:nvPr/>
            </p:nvCxnSpPr>
            <p:spPr>
              <a:xfrm>
                <a:off x="360000" y="29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>
                <a:off x="360000" y="3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>
                <a:off x="360000" y="7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/>
              <p:cNvCxnSpPr/>
              <p:nvPr/>
            </p:nvCxnSpPr>
            <p:spPr>
              <a:xfrm>
                <a:off x="360000" y="11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>
                <a:off x="360000" y="14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>
                <a:off x="360000" y="18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/>
              <p:cNvCxnSpPr/>
              <p:nvPr/>
            </p:nvCxnSpPr>
            <p:spPr>
              <a:xfrm>
                <a:off x="360000" y="21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/>
              <p:cNvCxnSpPr/>
              <p:nvPr/>
            </p:nvCxnSpPr>
            <p:spPr>
              <a:xfrm>
                <a:off x="360000" y="25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cto 126"/>
              <p:cNvCxnSpPr/>
              <p:nvPr/>
            </p:nvCxnSpPr>
            <p:spPr>
              <a:xfrm>
                <a:off x="360000" y="2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ector recto 127"/>
              <p:cNvCxnSpPr/>
              <p:nvPr/>
            </p:nvCxnSpPr>
            <p:spPr>
              <a:xfrm>
                <a:off x="360000" y="5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cto 128"/>
              <p:cNvCxnSpPr/>
              <p:nvPr/>
            </p:nvCxnSpPr>
            <p:spPr>
              <a:xfrm>
                <a:off x="360000" y="9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ector recto 129"/>
              <p:cNvCxnSpPr/>
              <p:nvPr/>
            </p:nvCxnSpPr>
            <p:spPr>
              <a:xfrm>
                <a:off x="360000" y="12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ector recto 130"/>
              <p:cNvCxnSpPr/>
              <p:nvPr/>
            </p:nvCxnSpPr>
            <p:spPr>
              <a:xfrm>
                <a:off x="360000" y="16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cto 131"/>
              <p:cNvCxnSpPr/>
              <p:nvPr/>
            </p:nvCxnSpPr>
            <p:spPr>
              <a:xfrm>
                <a:off x="360000" y="20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132"/>
              <p:cNvCxnSpPr/>
              <p:nvPr/>
            </p:nvCxnSpPr>
            <p:spPr>
              <a:xfrm>
                <a:off x="360000" y="23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/>
              <p:cNvCxnSpPr/>
              <p:nvPr/>
            </p:nvCxnSpPr>
            <p:spPr>
              <a:xfrm>
                <a:off x="360000" y="27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cto 134"/>
              <p:cNvCxnSpPr/>
              <p:nvPr/>
            </p:nvCxnSpPr>
            <p:spPr>
              <a:xfrm>
                <a:off x="2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135"/>
              <p:cNvCxnSpPr/>
              <p:nvPr/>
            </p:nvCxnSpPr>
            <p:spPr>
              <a:xfrm>
                <a:off x="57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cto 136"/>
              <p:cNvCxnSpPr/>
              <p:nvPr/>
            </p:nvCxnSpPr>
            <p:spPr>
              <a:xfrm>
                <a:off x="93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cto 137"/>
              <p:cNvCxnSpPr/>
              <p:nvPr/>
            </p:nvCxnSpPr>
            <p:spPr>
              <a:xfrm>
                <a:off x="12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cto 138"/>
              <p:cNvCxnSpPr/>
              <p:nvPr/>
            </p:nvCxnSpPr>
            <p:spPr>
              <a:xfrm>
                <a:off x="165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/>
              <p:cNvCxnSpPr/>
              <p:nvPr/>
            </p:nvCxnSpPr>
            <p:spPr>
              <a:xfrm>
                <a:off x="20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ángulo 49"/>
            <p:cNvSpPr/>
            <p:nvPr/>
          </p:nvSpPr>
          <p:spPr>
            <a:xfrm>
              <a:off x="1080000" y="28080000"/>
              <a:ext cx="15264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1080000" y="6696000"/>
              <a:ext cx="360000" cy="2138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5984000" y="24804000"/>
              <a:ext cx="360000" cy="32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Rectángulo 52"/>
            <p:cNvSpPr/>
            <p:nvPr/>
          </p:nvSpPr>
          <p:spPr>
            <a:xfrm rot="17100000">
              <a:off x="13481243" y="20639975"/>
              <a:ext cx="360000" cy="66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53"/>
            <p:cNvSpPr/>
            <p:nvPr/>
          </p:nvSpPr>
          <p:spPr>
            <a:xfrm rot="15300000">
              <a:off x="4684721" y="1991028"/>
              <a:ext cx="360000" cy="77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/>
            <p:cNvSpPr/>
            <p:nvPr/>
          </p:nvSpPr>
          <p:spPr>
            <a:xfrm rot="20700000">
              <a:off x="7940833" y="5505304"/>
              <a:ext cx="360000" cy="18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55"/>
            <p:cNvSpPr/>
            <p:nvPr/>
          </p:nvSpPr>
          <p:spPr>
            <a:xfrm rot="15300000">
              <a:off x="8048954" y="7614250"/>
              <a:ext cx="36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Rectángulo 56"/>
            <p:cNvSpPr/>
            <p:nvPr/>
          </p:nvSpPr>
          <p:spPr>
            <a:xfrm rot="20700000">
              <a:off x="9113026" y="4564574"/>
              <a:ext cx="360000" cy="43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8" name="Conector recto 57"/>
            <p:cNvCxnSpPr/>
            <p:nvPr/>
          </p:nvCxnSpPr>
          <p:spPr>
            <a:xfrm>
              <a:off x="720000" y="6565900"/>
              <a:ext cx="0" cy="222341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720000" y="28794200"/>
              <a:ext cx="16416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 flipV="1">
              <a:off x="17136000" y="24480000"/>
              <a:ext cx="0" cy="432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 flipV="1">
              <a:off x="720000" y="4327525"/>
              <a:ext cx="8344625" cy="22383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 rot="20700000">
              <a:off x="9670262" y="4247790"/>
              <a:ext cx="0" cy="468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rma libre 62"/>
            <p:cNvSpPr/>
            <p:nvPr/>
          </p:nvSpPr>
          <p:spPr>
            <a:xfrm>
              <a:off x="8171959" y="8851902"/>
              <a:ext cx="8953060" cy="15628098"/>
            </a:xfrm>
            <a:custGeom>
              <a:avLst/>
              <a:gdLst>
                <a:gd name="connsiteX0" fmla="*/ 1669388 w 8942710"/>
                <a:gd name="connsiteY0" fmla="*/ 0 h 17201802"/>
                <a:gd name="connsiteX1" fmla="*/ 822757 w 8942710"/>
                <a:gd name="connsiteY1" fmla="*/ 307862 h 17201802"/>
                <a:gd name="connsiteX2" fmla="*/ 91577 w 8942710"/>
                <a:gd name="connsiteY2" fmla="*/ 1577794 h 17201802"/>
                <a:gd name="connsiteX3" fmla="*/ 168543 w 8942710"/>
                <a:gd name="connsiteY3" fmla="*/ 5387589 h 17201802"/>
                <a:gd name="connsiteX4" fmla="*/ 1515455 w 8942710"/>
                <a:gd name="connsiteY4" fmla="*/ 10621247 h 17201802"/>
                <a:gd name="connsiteX5" fmla="*/ 3093266 w 8942710"/>
                <a:gd name="connsiteY5" fmla="*/ 13776835 h 17201802"/>
                <a:gd name="connsiteX6" fmla="*/ 5209841 w 8942710"/>
                <a:gd name="connsiteY6" fmla="*/ 15970353 h 17201802"/>
                <a:gd name="connsiteX7" fmla="*/ 8942710 w 8942710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577794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754752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85350 w 8958672"/>
                <a:gd name="connsiteY0" fmla="*/ 0 h 17201802"/>
                <a:gd name="connsiteX1" fmla="*/ 622819 w 8958672"/>
                <a:gd name="connsiteY1" fmla="*/ 522739 h 17201802"/>
                <a:gd name="connsiteX2" fmla="*/ 107539 w 8958672"/>
                <a:gd name="connsiteY2" fmla="*/ 1754752 h 17201802"/>
                <a:gd name="connsiteX3" fmla="*/ 184505 w 8958672"/>
                <a:gd name="connsiteY3" fmla="*/ 5387589 h 17201802"/>
                <a:gd name="connsiteX4" fmla="*/ 1531417 w 8958672"/>
                <a:gd name="connsiteY4" fmla="*/ 10621247 h 17201802"/>
                <a:gd name="connsiteX5" fmla="*/ 3109228 w 8958672"/>
                <a:gd name="connsiteY5" fmla="*/ 13776835 h 17201802"/>
                <a:gd name="connsiteX6" fmla="*/ 5225803 w 8958672"/>
                <a:gd name="connsiteY6" fmla="*/ 15970353 h 17201802"/>
                <a:gd name="connsiteX7" fmla="*/ 8958672 w 8958672"/>
                <a:gd name="connsiteY7" fmla="*/ 17201802 h 17201802"/>
                <a:gd name="connsiteX0" fmla="*/ 1653419 w 8926741"/>
                <a:gd name="connsiteY0" fmla="*/ 0 h 17201802"/>
                <a:gd name="connsiteX1" fmla="*/ 552788 w 8926741"/>
                <a:gd name="connsiteY1" fmla="*/ 699696 h 17201802"/>
                <a:gd name="connsiteX2" fmla="*/ 75608 w 8926741"/>
                <a:gd name="connsiteY2" fmla="*/ 1754752 h 17201802"/>
                <a:gd name="connsiteX3" fmla="*/ 152574 w 8926741"/>
                <a:gd name="connsiteY3" fmla="*/ 5387589 h 17201802"/>
                <a:gd name="connsiteX4" fmla="*/ 1499486 w 8926741"/>
                <a:gd name="connsiteY4" fmla="*/ 10621247 h 17201802"/>
                <a:gd name="connsiteX5" fmla="*/ 3077297 w 8926741"/>
                <a:gd name="connsiteY5" fmla="*/ 13776835 h 17201802"/>
                <a:gd name="connsiteX6" fmla="*/ 5193872 w 8926741"/>
                <a:gd name="connsiteY6" fmla="*/ 15970353 h 17201802"/>
                <a:gd name="connsiteX7" fmla="*/ 8926741 w 8926741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2020677 w 8896066"/>
                <a:gd name="connsiteY0" fmla="*/ 0 h 17314362"/>
                <a:gd name="connsiteX1" fmla="*/ 522113 w 8896066"/>
                <a:gd name="connsiteY1" fmla="*/ 812256 h 17314362"/>
                <a:gd name="connsiteX2" fmla="*/ 108433 w 8896066"/>
                <a:gd name="connsiteY2" fmla="*/ 1968430 h 17314362"/>
                <a:gd name="connsiteX3" fmla="*/ 121899 w 8896066"/>
                <a:gd name="connsiteY3" fmla="*/ 5500149 h 17314362"/>
                <a:gd name="connsiteX4" fmla="*/ 1468811 w 8896066"/>
                <a:gd name="connsiteY4" fmla="*/ 10733807 h 17314362"/>
                <a:gd name="connsiteX5" fmla="*/ 3046622 w 8896066"/>
                <a:gd name="connsiteY5" fmla="*/ 13889395 h 17314362"/>
                <a:gd name="connsiteX6" fmla="*/ 5163197 w 8896066"/>
                <a:gd name="connsiteY6" fmla="*/ 16082913 h 17314362"/>
                <a:gd name="connsiteX7" fmla="*/ 8896066 w 8896066"/>
                <a:gd name="connsiteY7" fmla="*/ 17314362 h 17314362"/>
                <a:gd name="connsiteX0" fmla="*/ 2020677 w 8896066"/>
                <a:gd name="connsiteY0" fmla="*/ 0 h 17314362"/>
                <a:gd name="connsiteX1" fmla="*/ 522113 w 8896066"/>
                <a:gd name="connsiteY1" fmla="*/ 812256 h 17314362"/>
                <a:gd name="connsiteX2" fmla="*/ 108433 w 8896066"/>
                <a:gd name="connsiteY2" fmla="*/ 1968430 h 17314362"/>
                <a:gd name="connsiteX3" fmla="*/ 121899 w 8896066"/>
                <a:gd name="connsiteY3" fmla="*/ 5500149 h 17314362"/>
                <a:gd name="connsiteX4" fmla="*/ 1468811 w 8896066"/>
                <a:gd name="connsiteY4" fmla="*/ 10733807 h 17314362"/>
                <a:gd name="connsiteX5" fmla="*/ 3046622 w 8896066"/>
                <a:gd name="connsiteY5" fmla="*/ 13889395 h 17314362"/>
                <a:gd name="connsiteX6" fmla="*/ 5163197 w 8896066"/>
                <a:gd name="connsiteY6" fmla="*/ 16082913 h 17314362"/>
                <a:gd name="connsiteX7" fmla="*/ 8896066 w 8896066"/>
                <a:gd name="connsiteY7" fmla="*/ 17314362 h 17314362"/>
                <a:gd name="connsiteX0" fmla="*/ 2021086 w 8896475"/>
                <a:gd name="connsiteY0" fmla="*/ 0 h 17314362"/>
                <a:gd name="connsiteX1" fmla="*/ 530988 w 8896475"/>
                <a:gd name="connsiteY1" fmla="*/ 868538 h 17314362"/>
                <a:gd name="connsiteX2" fmla="*/ 108842 w 8896475"/>
                <a:gd name="connsiteY2" fmla="*/ 1968430 h 17314362"/>
                <a:gd name="connsiteX3" fmla="*/ 122308 w 8896475"/>
                <a:gd name="connsiteY3" fmla="*/ 5500149 h 17314362"/>
                <a:gd name="connsiteX4" fmla="*/ 1469220 w 8896475"/>
                <a:gd name="connsiteY4" fmla="*/ 10733807 h 17314362"/>
                <a:gd name="connsiteX5" fmla="*/ 3047031 w 8896475"/>
                <a:gd name="connsiteY5" fmla="*/ 13889395 h 17314362"/>
                <a:gd name="connsiteX6" fmla="*/ 5163606 w 8896475"/>
                <a:gd name="connsiteY6" fmla="*/ 16082913 h 17314362"/>
                <a:gd name="connsiteX7" fmla="*/ 8896475 w 8896475"/>
                <a:gd name="connsiteY7" fmla="*/ 17314362 h 17314362"/>
                <a:gd name="connsiteX0" fmla="*/ 2028722 w 8904111"/>
                <a:gd name="connsiteY0" fmla="*/ 0 h 17314362"/>
                <a:gd name="connsiteX1" fmla="*/ 538624 w 8904111"/>
                <a:gd name="connsiteY1" fmla="*/ 868538 h 17314362"/>
                <a:gd name="connsiteX2" fmla="*/ 116478 w 8904111"/>
                <a:gd name="connsiteY2" fmla="*/ 1968430 h 17314362"/>
                <a:gd name="connsiteX3" fmla="*/ 129944 w 8904111"/>
                <a:gd name="connsiteY3" fmla="*/ 5500149 h 17314362"/>
                <a:gd name="connsiteX4" fmla="*/ 1476856 w 8904111"/>
                <a:gd name="connsiteY4" fmla="*/ 10733807 h 17314362"/>
                <a:gd name="connsiteX5" fmla="*/ 3054667 w 8904111"/>
                <a:gd name="connsiteY5" fmla="*/ 13889395 h 17314362"/>
                <a:gd name="connsiteX6" fmla="*/ 5171242 w 8904111"/>
                <a:gd name="connsiteY6" fmla="*/ 16082913 h 17314362"/>
                <a:gd name="connsiteX7" fmla="*/ 8904111 w 8904111"/>
                <a:gd name="connsiteY7" fmla="*/ 17314362 h 17314362"/>
                <a:gd name="connsiteX0" fmla="*/ 2093709 w 8969098"/>
                <a:gd name="connsiteY0" fmla="*/ 0 h 17314362"/>
                <a:gd name="connsiteX1" fmla="*/ 603611 w 8969098"/>
                <a:gd name="connsiteY1" fmla="*/ 868538 h 17314362"/>
                <a:gd name="connsiteX2" fmla="*/ 66015 w 8969098"/>
                <a:gd name="connsiteY2" fmla="*/ 2607957 h 17314362"/>
                <a:gd name="connsiteX3" fmla="*/ 194931 w 8969098"/>
                <a:gd name="connsiteY3" fmla="*/ 5500149 h 17314362"/>
                <a:gd name="connsiteX4" fmla="*/ 1541843 w 8969098"/>
                <a:gd name="connsiteY4" fmla="*/ 10733807 h 17314362"/>
                <a:gd name="connsiteX5" fmla="*/ 3119654 w 8969098"/>
                <a:gd name="connsiteY5" fmla="*/ 13889395 h 17314362"/>
                <a:gd name="connsiteX6" fmla="*/ 5236229 w 8969098"/>
                <a:gd name="connsiteY6" fmla="*/ 16082913 h 17314362"/>
                <a:gd name="connsiteX7" fmla="*/ 8969098 w 8969098"/>
                <a:gd name="connsiteY7" fmla="*/ 17314362 h 17314362"/>
                <a:gd name="connsiteX0" fmla="*/ 2077671 w 8953060"/>
                <a:gd name="connsiteY0" fmla="*/ 0 h 17314362"/>
                <a:gd name="connsiteX1" fmla="*/ 510607 w 8953060"/>
                <a:gd name="connsiteY1" fmla="*/ 1039078 h 17314362"/>
                <a:gd name="connsiteX2" fmla="*/ 49977 w 8953060"/>
                <a:gd name="connsiteY2" fmla="*/ 2607957 h 17314362"/>
                <a:gd name="connsiteX3" fmla="*/ 178893 w 8953060"/>
                <a:gd name="connsiteY3" fmla="*/ 5500149 h 17314362"/>
                <a:gd name="connsiteX4" fmla="*/ 1525805 w 8953060"/>
                <a:gd name="connsiteY4" fmla="*/ 10733807 h 17314362"/>
                <a:gd name="connsiteX5" fmla="*/ 3103616 w 8953060"/>
                <a:gd name="connsiteY5" fmla="*/ 13889395 h 17314362"/>
                <a:gd name="connsiteX6" fmla="*/ 5220191 w 8953060"/>
                <a:gd name="connsiteY6" fmla="*/ 16082913 h 17314362"/>
                <a:gd name="connsiteX7" fmla="*/ 8953060 w 8953060"/>
                <a:gd name="connsiteY7" fmla="*/ 17314362 h 17314362"/>
                <a:gd name="connsiteX0" fmla="*/ 2077671 w 8953060"/>
                <a:gd name="connsiteY0" fmla="*/ 0 h 17314362"/>
                <a:gd name="connsiteX1" fmla="*/ 510607 w 8953060"/>
                <a:gd name="connsiteY1" fmla="*/ 1039078 h 17314362"/>
                <a:gd name="connsiteX2" fmla="*/ 49977 w 8953060"/>
                <a:gd name="connsiteY2" fmla="*/ 2607957 h 17314362"/>
                <a:gd name="connsiteX3" fmla="*/ 178893 w 8953060"/>
                <a:gd name="connsiteY3" fmla="*/ 5500149 h 17314362"/>
                <a:gd name="connsiteX4" fmla="*/ 1525805 w 8953060"/>
                <a:gd name="connsiteY4" fmla="*/ 10733807 h 17314362"/>
                <a:gd name="connsiteX5" fmla="*/ 3103616 w 8953060"/>
                <a:gd name="connsiteY5" fmla="*/ 13889395 h 17314362"/>
                <a:gd name="connsiteX6" fmla="*/ 5220191 w 8953060"/>
                <a:gd name="connsiteY6" fmla="*/ 16082913 h 17314362"/>
                <a:gd name="connsiteX7" fmla="*/ 8953060 w 8953060"/>
                <a:gd name="connsiteY7" fmla="*/ 17314362 h 1731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53060" h="17314362">
                  <a:moveTo>
                    <a:pt x="2077671" y="0"/>
                  </a:moveTo>
                  <a:cubicBezTo>
                    <a:pt x="1785840" y="22448"/>
                    <a:pt x="771590" y="561785"/>
                    <a:pt x="510607" y="1039078"/>
                  </a:cubicBezTo>
                  <a:cubicBezTo>
                    <a:pt x="249624" y="1516371"/>
                    <a:pt x="105263" y="1864445"/>
                    <a:pt x="49977" y="2607957"/>
                  </a:cubicBezTo>
                  <a:cubicBezTo>
                    <a:pt x="-5309" y="3351469"/>
                    <a:pt x="-67078" y="4145841"/>
                    <a:pt x="178893" y="5500149"/>
                  </a:cubicBezTo>
                  <a:cubicBezTo>
                    <a:pt x="424864" y="6854457"/>
                    <a:pt x="1038351" y="9335599"/>
                    <a:pt x="1525805" y="10733807"/>
                  </a:cubicBezTo>
                  <a:cubicBezTo>
                    <a:pt x="2013259" y="12132015"/>
                    <a:pt x="2487885" y="12997877"/>
                    <a:pt x="3103616" y="13889395"/>
                  </a:cubicBezTo>
                  <a:cubicBezTo>
                    <a:pt x="3719347" y="14780913"/>
                    <a:pt x="4245284" y="15512085"/>
                    <a:pt x="5220191" y="16082913"/>
                  </a:cubicBezTo>
                  <a:cubicBezTo>
                    <a:pt x="6195098" y="16653741"/>
                    <a:pt x="8324501" y="17102707"/>
                    <a:pt x="8953060" y="17314362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2825942" y="24149780"/>
              <a:ext cx="720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51416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Agrupar 80"/>
          <p:cNvGrpSpPr/>
          <p:nvPr/>
        </p:nvGrpSpPr>
        <p:grpSpPr>
          <a:xfrm>
            <a:off x="-427400" y="-8417820"/>
            <a:ext cx="21600000" cy="28800001"/>
            <a:chOff x="360000" y="359999"/>
            <a:chExt cx="21600000" cy="28800001"/>
          </a:xfrm>
        </p:grpSpPr>
        <p:grpSp>
          <p:nvGrpSpPr>
            <p:cNvPr id="82" name="Agrupar 81"/>
            <p:cNvGrpSpPr/>
            <p:nvPr/>
          </p:nvGrpSpPr>
          <p:grpSpPr>
            <a:xfrm>
              <a:off x="360000" y="359999"/>
              <a:ext cx="21600000" cy="28800001"/>
              <a:chOff x="360000" y="359999"/>
              <a:chExt cx="21600000" cy="28800001"/>
            </a:xfrm>
          </p:grpSpPr>
          <p:cxnSp>
            <p:nvCxnSpPr>
              <p:cNvPr id="97" name="Conector recto 96"/>
              <p:cNvCxnSpPr/>
              <p:nvPr/>
            </p:nvCxnSpPr>
            <p:spPr>
              <a:xfrm>
                <a:off x="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cto 97"/>
              <p:cNvCxnSpPr/>
              <p:nvPr/>
            </p:nvCxnSpPr>
            <p:spPr>
              <a:xfrm>
                <a:off x="39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98"/>
              <p:cNvCxnSpPr/>
              <p:nvPr/>
            </p:nvCxnSpPr>
            <p:spPr>
              <a:xfrm>
                <a:off x="75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99"/>
              <p:cNvCxnSpPr/>
              <p:nvPr/>
            </p:nvCxnSpPr>
            <p:spPr>
              <a:xfrm>
                <a:off x="111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100"/>
              <p:cNvCxnSpPr/>
              <p:nvPr/>
            </p:nvCxnSpPr>
            <p:spPr>
              <a:xfrm>
                <a:off x="147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/>
              <p:cNvCxnSpPr/>
              <p:nvPr/>
            </p:nvCxnSpPr>
            <p:spPr>
              <a:xfrm>
                <a:off x="18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102"/>
              <p:cNvCxnSpPr/>
              <p:nvPr/>
            </p:nvCxnSpPr>
            <p:spPr>
              <a:xfrm>
                <a:off x="21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cto 103"/>
              <p:cNvCxnSpPr/>
              <p:nvPr/>
            </p:nvCxnSpPr>
            <p:spPr>
              <a:xfrm>
                <a:off x="360000" y="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104"/>
              <p:cNvCxnSpPr/>
              <p:nvPr/>
            </p:nvCxnSpPr>
            <p:spPr>
              <a:xfrm>
                <a:off x="360000" y="29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105"/>
              <p:cNvCxnSpPr/>
              <p:nvPr/>
            </p:nvCxnSpPr>
            <p:spPr>
              <a:xfrm>
                <a:off x="360000" y="3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cto 106"/>
              <p:cNvCxnSpPr/>
              <p:nvPr/>
            </p:nvCxnSpPr>
            <p:spPr>
              <a:xfrm>
                <a:off x="360000" y="7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107"/>
              <p:cNvCxnSpPr/>
              <p:nvPr/>
            </p:nvCxnSpPr>
            <p:spPr>
              <a:xfrm>
                <a:off x="360000" y="11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cto 108"/>
              <p:cNvCxnSpPr/>
              <p:nvPr/>
            </p:nvCxnSpPr>
            <p:spPr>
              <a:xfrm>
                <a:off x="360000" y="14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109"/>
              <p:cNvCxnSpPr/>
              <p:nvPr/>
            </p:nvCxnSpPr>
            <p:spPr>
              <a:xfrm>
                <a:off x="360000" y="18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cto 110"/>
              <p:cNvCxnSpPr/>
              <p:nvPr/>
            </p:nvCxnSpPr>
            <p:spPr>
              <a:xfrm>
                <a:off x="360000" y="21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cto 111"/>
              <p:cNvCxnSpPr/>
              <p:nvPr/>
            </p:nvCxnSpPr>
            <p:spPr>
              <a:xfrm>
                <a:off x="360000" y="25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cto 112"/>
              <p:cNvCxnSpPr/>
              <p:nvPr/>
            </p:nvCxnSpPr>
            <p:spPr>
              <a:xfrm>
                <a:off x="360000" y="2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113"/>
              <p:cNvCxnSpPr/>
              <p:nvPr/>
            </p:nvCxnSpPr>
            <p:spPr>
              <a:xfrm>
                <a:off x="360000" y="5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/>
              <p:cNvCxnSpPr/>
              <p:nvPr/>
            </p:nvCxnSpPr>
            <p:spPr>
              <a:xfrm>
                <a:off x="360000" y="9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/>
              <p:cNvCxnSpPr/>
              <p:nvPr/>
            </p:nvCxnSpPr>
            <p:spPr>
              <a:xfrm>
                <a:off x="360000" y="12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/>
              <p:cNvCxnSpPr/>
              <p:nvPr/>
            </p:nvCxnSpPr>
            <p:spPr>
              <a:xfrm>
                <a:off x="360000" y="16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/>
              <p:cNvCxnSpPr/>
              <p:nvPr/>
            </p:nvCxnSpPr>
            <p:spPr>
              <a:xfrm>
                <a:off x="360000" y="20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cto 118"/>
              <p:cNvCxnSpPr/>
              <p:nvPr/>
            </p:nvCxnSpPr>
            <p:spPr>
              <a:xfrm>
                <a:off x="360000" y="23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recto 119"/>
              <p:cNvCxnSpPr/>
              <p:nvPr/>
            </p:nvCxnSpPr>
            <p:spPr>
              <a:xfrm>
                <a:off x="360000" y="27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120"/>
              <p:cNvCxnSpPr/>
              <p:nvPr/>
            </p:nvCxnSpPr>
            <p:spPr>
              <a:xfrm>
                <a:off x="2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cto 121"/>
              <p:cNvCxnSpPr/>
              <p:nvPr/>
            </p:nvCxnSpPr>
            <p:spPr>
              <a:xfrm>
                <a:off x="57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cto 122"/>
              <p:cNvCxnSpPr/>
              <p:nvPr/>
            </p:nvCxnSpPr>
            <p:spPr>
              <a:xfrm>
                <a:off x="93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cto 123"/>
              <p:cNvCxnSpPr/>
              <p:nvPr/>
            </p:nvCxnSpPr>
            <p:spPr>
              <a:xfrm>
                <a:off x="12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/>
              <p:cNvCxnSpPr/>
              <p:nvPr/>
            </p:nvCxnSpPr>
            <p:spPr>
              <a:xfrm>
                <a:off x="165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 recto 125"/>
              <p:cNvCxnSpPr/>
              <p:nvPr/>
            </p:nvCxnSpPr>
            <p:spPr>
              <a:xfrm>
                <a:off x="20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ángulo 82"/>
            <p:cNvSpPr/>
            <p:nvPr/>
          </p:nvSpPr>
          <p:spPr>
            <a:xfrm>
              <a:off x="1080000" y="28080000"/>
              <a:ext cx="15264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1080000" y="4896000"/>
              <a:ext cx="360000" cy="2318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15984000" y="24804000"/>
              <a:ext cx="360000" cy="32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Rectángulo 85"/>
            <p:cNvSpPr/>
            <p:nvPr/>
          </p:nvSpPr>
          <p:spPr>
            <a:xfrm rot="17100000">
              <a:off x="13481243" y="20639975"/>
              <a:ext cx="360000" cy="66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Rectángulo 86"/>
            <p:cNvSpPr/>
            <p:nvPr/>
          </p:nvSpPr>
          <p:spPr>
            <a:xfrm rot="15300000">
              <a:off x="4463106" y="479844"/>
              <a:ext cx="360000" cy="7281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Rectángulo 87"/>
            <p:cNvSpPr/>
            <p:nvPr/>
          </p:nvSpPr>
          <p:spPr>
            <a:xfrm rot="20700000">
              <a:off x="7723314" y="3793513"/>
              <a:ext cx="360000" cy="205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Rectángulo 88"/>
            <p:cNvSpPr/>
            <p:nvPr/>
          </p:nvSpPr>
          <p:spPr>
            <a:xfrm rot="15300000">
              <a:off x="7610716" y="5929504"/>
              <a:ext cx="36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Rectángulo 89"/>
            <p:cNvSpPr/>
            <p:nvPr/>
          </p:nvSpPr>
          <p:spPr>
            <a:xfrm rot="20700000">
              <a:off x="8671700" y="2876493"/>
              <a:ext cx="360000" cy="43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1" name="Conector recto 90"/>
            <p:cNvCxnSpPr/>
            <p:nvPr/>
          </p:nvCxnSpPr>
          <p:spPr>
            <a:xfrm>
              <a:off x="900000" y="4716000"/>
              <a:ext cx="0" cy="23904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900000" y="28620000"/>
              <a:ext cx="16236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 flipV="1">
              <a:off x="17136000" y="24480000"/>
              <a:ext cx="0" cy="414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 rot="20700000">
              <a:off x="763839" y="3681760"/>
              <a:ext cx="7992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 rot="20700000">
              <a:off x="9225315" y="2567787"/>
              <a:ext cx="0" cy="468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orma libre 95"/>
            <p:cNvSpPr/>
            <p:nvPr/>
          </p:nvSpPr>
          <p:spPr>
            <a:xfrm>
              <a:off x="8228954" y="7196280"/>
              <a:ext cx="8896066" cy="17283720"/>
            </a:xfrm>
            <a:custGeom>
              <a:avLst/>
              <a:gdLst>
                <a:gd name="connsiteX0" fmla="*/ 1669388 w 8942710"/>
                <a:gd name="connsiteY0" fmla="*/ 0 h 17201802"/>
                <a:gd name="connsiteX1" fmla="*/ 822757 w 8942710"/>
                <a:gd name="connsiteY1" fmla="*/ 307862 h 17201802"/>
                <a:gd name="connsiteX2" fmla="*/ 91577 w 8942710"/>
                <a:gd name="connsiteY2" fmla="*/ 1577794 h 17201802"/>
                <a:gd name="connsiteX3" fmla="*/ 168543 w 8942710"/>
                <a:gd name="connsiteY3" fmla="*/ 5387589 h 17201802"/>
                <a:gd name="connsiteX4" fmla="*/ 1515455 w 8942710"/>
                <a:gd name="connsiteY4" fmla="*/ 10621247 h 17201802"/>
                <a:gd name="connsiteX5" fmla="*/ 3093266 w 8942710"/>
                <a:gd name="connsiteY5" fmla="*/ 13776835 h 17201802"/>
                <a:gd name="connsiteX6" fmla="*/ 5209841 w 8942710"/>
                <a:gd name="connsiteY6" fmla="*/ 15970353 h 17201802"/>
                <a:gd name="connsiteX7" fmla="*/ 8942710 w 8942710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577794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754752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85350 w 8958672"/>
                <a:gd name="connsiteY0" fmla="*/ 0 h 17201802"/>
                <a:gd name="connsiteX1" fmla="*/ 622819 w 8958672"/>
                <a:gd name="connsiteY1" fmla="*/ 522739 h 17201802"/>
                <a:gd name="connsiteX2" fmla="*/ 107539 w 8958672"/>
                <a:gd name="connsiteY2" fmla="*/ 1754752 h 17201802"/>
                <a:gd name="connsiteX3" fmla="*/ 184505 w 8958672"/>
                <a:gd name="connsiteY3" fmla="*/ 5387589 h 17201802"/>
                <a:gd name="connsiteX4" fmla="*/ 1531417 w 8958672"/>
                <a:gd name="connsiteY4" fmla="*/ 10621247 h 17201802"/>
                <a:gd name="connsiteX5" fmla="*/ 3109228 w 8958672"/>
                <a:gd name="connsiteY5" fmla="*/ 13776835 h 17201802"/>
                <a:gd name="connsiteX6" fmla="*/ 5225803 w 8958672"/>
                <a:gd name="connsiteY6" fmla="*/ 15970353 h 17201802"/>
                <a:gd name="connsiteX7" fmla="*/ 8958672 w 8958672"/>
                <a:gd name="connsiteY7" fmla="*/ 17201802 h 17201802"/>
                <a:gd name="connsiteX0" fmla="*/ 1653419 w 8926741"/>
                <a:gd name="connsiteY0" fmla="*/ 0 h 17201802"/>
                <a:gd name="connsiteX1" fmla="*/ 552788 w 8926741"/>
                <a:gd name="connsiteY1" fmla="*/ 699696 h 17201802"/>
                <a:gd name="connsiteX2" fmla="*/ 75608 w 8926741"/>
                <a:gd name="connsiteY2" fmla="*/ 1754752 h 17201802"/>
                <a:gd name="connsiteX3" fmla="*/ 152574 w 8926741"/>
                <a:gd name="connsiteY3" fmla="*/ 5387589 h 17201802"/>
                <a:gd name="connsiteX4" fmla="*/ 1499486 w 8926741"/>
                <a:gd name="connsiteY4" fmla="*/ 10621247 h 17201802"/>
                <a:gd name="connsiteX5" fmla="*/ 3077297 w 8926741"/>
                <a:gd name="connsiteY5" fmla="*/ 13776835 h 17201802"/>
                <a:gd name="connsiteX6" fmla="*/ 5193872 w 8926741"/>
                <a:gd name="connsiteY6" fmla="*/ 15970353 h 17201802"/>
                <a:gd name="connsiteX7" fmla="*/ 8926741 w 8926741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96066" h="17201802">
                  <a:moveTo>
                    <a:pt x="1622744" y="0"/>
                  </a:moveTo>
                  <a:cubicBezTo>
                    <a:pt x="1330913" y="22448"/>
                    <a:pt x="749098" y="390384"/>
                    <a:pt x="522113" y="699696"/>
                  </a:cubicBezTo>
                  <a:cubicBezTo>
                    <a:pt x="295128" y="1009008"/>
                    <a:pt x="175135" y="1327351"/>
                    <a:pt x="108433" y="1855870"/>
                  </a:cubicBezTo>
                  <a:cubicBezTo>
                    <a:pt x="41731" y="2384389"/>
                    <a:pt x="-104831" y="3926693"/>
                    <a:pt x="121899" y="5387589"/>
                  </a:cubicBezTo>
                  <a:cubicBezTo>
                    <a:pt x="348629" y="6848485"/>
                    <a:pt x="981357" y="9223039"/>
                    <a:pt x="1468811" y="10621247"/>
                  </a:cubicBezTo>
                  <a:cubicBezTo>
                    <a:pt x="1956265" y="12019455"/>
                    <a:pt x="2430891" y="12885317"/>
                    <a:pt x="3046622" y="13776835"/>
                  </a:cubicBezTo>
                  <a:cubicBezTo>
                    <a:pt x="3662353" y="14668353"/>
                    <a:pt x="4188290" y="15399525"/>
                    <a:pt x="5163197" y="15970353"/>
                  </a:cubicBezTo>
                  <a:cubicBezTo>
                    <a:pt x="6138104" y="16541181"/>
                    <a:pt x="8267507" y="16990147"/>
                    <a:pt x="8896066" y="17201802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3835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Agrupar 80"/>
          <p:cNvGrpSpPr/>
          <p:nvPr/>
        </p:nvGrpSpPr>
        <p:grpSpPr>
          <a:xfrm>
            <a:off x="-427400" y="-13853774"/>
            <a:ext cx="21600000" cy="28800001"/>
            <a:chOff x="360000" y="359999"/>
            <a:chExt cx="21600000" cy="28800001"/>
          </a:xfrm>
        </p:grpSpPr>
        <p:grpSp>
          <p:nvGrpSpPr>
            <p:cNvPr id="82" name="Agrupar 81"/>
            <p:cNvGrpSpPr/>
            <p:nvPr/>
          </p:nvGrpSpPr>
          <p:grpSpPr>
            <a:xfrm>
              <a:off x="360000" y="359999"/>
              <a:ext cx="21600000" cy="28800001"/>
              <a:chOff x="360000" y="359999"/>
              <a:chExt cx="21600000" cy="28800001"/>
            </a:xfrm>
          </p:grpSpPr>
          <p:cxnSp>
            <p:nvCxnSpPr>
              <p:cNvPr id="97" name="Conector recto 96"/>
              <p:cNvCxnSpPr/>
              <p:nvPr/>
            </p:nvCxnSpPr>
            <p:spPr>
              <a:xfrm>
                <a:off x="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cto 97"/>
              <p:cNvCxnSpPr/>
              <p:nvPr/>
            </p:nvCxnSpPr>
            <p:spPr>
              <a:xfrm>
                <a:off x="39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98"/>
              <p:cNvCxnSpPr/>
              <p:nvPr/>
            </p:nvCxnSpPr>
            <p:spPr>
              <a:xfrm>
                <a:off x="75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99"/>
              <p:cNvCxnSpPr/>
              <p:nvPr/>
            </p:nvCxnSpPr>
            <p:spPr>
              <a:xfrm>
                <a:off x="111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100"/>
              <p:cNvCxnSpPr/>
              <p:nvPr/>
            </p:nvCxnSpPr>
            <p:spPr>
              <a:xfrm>
                <a:off x="147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/>
              <p:cNvCxnSpPr/>
              <p:nvPr/>
            </p:nvCxnSpPr>
            <p:spPr>
              <a:xfrm>
                <a:off x="18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102"/>
              <p:cNvCxnSpPr/>
              <p:nvPr/>
            </p:nvCxnSpPr>
            <p:spPr>
              <a:xfrm>
                <a:off x="21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cto 103"/>
              <p:cNvCxnSpPr/>
              <p:nvPr/>
            </p:nvCxnSpPr>
            <p:spPr>
              <a:xfrm>
                <a:off x="360000" y="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104"/>
              <p:cNvCxnSpPr/>
              <p:nvPr/>
            </p:nvCxnSpPr>
            <p:spPr>
              <a:xfrm>
                <a:off x="360000" y="29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105"/>
              <p:cNvCxnSpPr/>
              <p:nvPr/>
            </p:nvCxnSpPr>
            <p:spPr>
              <a:xfrm>
                <a:off x="360000" y="3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cto 106"/>
              <p:cNvCxnSpPr/>
              <p:nvPr/>
            </p:nvCxnSpPr>
            <p:spPr>
              <a:xfrm>
                <a:off x="360000" y="7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107"/>
              <p:cNvCxnSpPr/>
              <p:nvPr/>
            </p:nvCxnSpPr>
            <p:spPr>
              <a:xfrm>
                <a:off x="360000" y="11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cto 108"/>
              <p:cNvCxnSpPr/>
              <p:nvPr/>
            </p:nvCxnSpPr>
            <p:spPr>
              <a:xfrm>
                <a:off x="360000" y="14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109"/>
              <p:cNvCxnSpPr/>
              <p:nvPr/>
            </p:nvCxnSpPr>
            <p:spPr>
              <a:xfrm>
                <a:off x="360000" y="18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cto 110"/>
              <p:cNvCxnSpPr/>
              <p:nvPr/>
            </p:nvCxnSpPr>
            <p:spPr>
              <a:xfrm>
                <a:off x="360000" y="21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cto 111"/>
              <p:cNvCxnSpPr/>
              <p:nvPr/>
            </p:nvCxnSpPr>
            <p:spPr>
              <a:xfrm>
                <a:off x="360000" y="25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cto 112"/>
              <p:cNvCxnSpPr/>
              <p:nvPr/>
            </p:nvCxnSpPr>
            <p:spPr>
              <a:xfrm>
                <a:off x="360000" y="2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113"/>
              <p:cNvCxnSpPr/>
              <p:nvPr/>
            </p:nvCxnSpPr>
            <p:spPr>
              <a:xfrm>
                <a:off x="360000" y="5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/>
              <p:cNvCxnSpPr/>
              <p:nvPr/>
            </p:nvCxnSpPr>
            <p:spPr>
              <a:xfrm>
                <a:off x="360000" y="9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/>
              <p:cNvCxnSpPr/>
              <p:nvPr/>
            </p:nvCxnSpPr>
            <p:spPr>
              <a:xfrm>
                <a:off x="360000" y="12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/>
              <p:cNvCxnSpPr/>
              <p:nvPr/>
            </p:nvCxnSpPr>
            <p:spPr>
              <a:xfrm>
                <a:off x="360000" y="16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/>
              <p:cNvCxnSpPr/>
              <p:nvPr/>
            </p:nvCxnSpPr>
            <p:spPr>
              <a:xfrm>
                <a:off x="360000" y="20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cto 118"/>
              <p:cNvCxnSpPr/>
              <p:nvPr/>
            </p:nvCxnSpPr>
            <p:spPr>
              <a:xfrm>
                <a:off x="360000" y="23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recto 119"/>
              <p:cNvCxnSpPr/>
              <p:nvPr/>
            </p:nvCxnSpPr>
            <p:spPr>
              <a:xfrm>
                <a:off x="360000" y="27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120"/>
              <p:cNvCxnSpPr/>
              <p:nvPr/>
            </p:nvCxnSpPr>
            <p:spPr>
              <a:xfrm>
                <a:off x="2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cto 121"/>
              <p:cNvCxnSpPr/>
              <p:nvPr/>
            </p:nvCxnSpPr>
            <p:spPr>
              <a:xfrm>
                <a:off x="57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cto 122"/>
              <p:cNvCxnSpPr/>
              <p:nvPr/>
            </p:nvCxnSpPr>
            <p:spPr>
              <a:xfrm>
                <a:off x="93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cto 123"/>
              <p:cNvCxnSpPr/>
              <p:nvPr/>
            </p:nvCxnSpPr>
            <p:spPr>
              <a:xfrm>
                <a:off x="12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/>
              <p:cNvCxnSpPr/>
              <p:nvPr/>
            </p:nvCxnSpPr>
            <p:spPr>
              <a:xfrm>
                <a:off x="165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 recto 125"/>
              <p:cNvCxnSpPr/>
              <p:nvPr/>
            </p:nvCxnSpPr>
            <p:spPr>
              <a:xfrm>
                <a:off x="20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ángulo 82"/>
            <p:cNvSpPr/>
            <p:nvPr/>
          </p:nvSpPr>
          <p:spPr>
            <a:xfrm>
              <a:off x="1080000" y="28080000"/>
              <a:ext cx="15264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1080000" y="4896000"/>
              <a:ext cx="360000" cy="2318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15984000" y="24804000"/>
              <a:ext cx="360000" cy="32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Rectángulo 85"/>
            <p:cNvSpPr/>
            <p:nvPr/>
          </p:nvSpPr>
          <p:spPr>
            <a:xfrm rot="17100000">
              <a:off x="13481243" y="20639975"/>
              <a:ext cx="360000" cy="66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Rectángulo 86"/>
            <p:cNvSpPr/>
            <p:nvPr/>
          </p:nvSpPr>
          <p:spPr>
            <a:xfrm rot="15300000">
              <a:off x="4463106" y="479844"/>
              <a:ext cx="360000" cy="7281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Rectángulo 87"/>
            <p:cNvSpPr/>
            <p:nvPr/>
          </p:nvSpPr>
          <p:spPr>
            <a:xfrm rot="20700000">
              <a:off x="7723314" y="3793513"/>
              <a:ext cx="360000" cy="205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Rectángulo 88"/>
            <p:cNvSpPr/>
            <p:nvPr/>
          </p:nvSpPr>
          <p:spPr>
            <a:xfrm rot="15300000">
              <a:off x="7610716" y="5929504"/>
              <a:ext cx="36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Rectángulo 89"/>
            <p:cNvSpPr/>
            <p:nvPr/>
          </p:nvSpPr>
          <p:spPr>
            <a:xfrm rot="20700000">
              <a:off x="8671700" y="2876493"/>
              <a:ext cx="360000" cy="43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1" name="Conector recto 90"/>
            <p:cNvCxnSpPr/>
            <p:nvPr/>
          </p:nvCxnSpPr>
          <p:spPr>
            <a:xfrm>
              <a:off x="900000" y="4716000"/>
              <a:ext cx="0" cy="23904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900000" y="28620000"/>
              <a:ext cx="16236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 flipV="1">
              <a:off x="17136000" y="24480000"/>
              <a:ext cx="0" cy="414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 rot="20700000">
              <a:off x="763839" y="3681760"/>
              <a:ext cx="7992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 rot="20700000">
              <a:off x="9225315" y="2567787"/>
              <a:ext cx="0" cy="468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orma libre 95"/>
            <p:cNvSpPr/>
            <p:nvPr/>
          </p:nvSpPr>
          <p:spPr>
            <a:xfrm>
              <a:off x="8228954" y="7196280"/>
              <a:ext cx="8896066" cy="17283720"/>
            </a:xfrm>
            <a:custGeom>
              <a:avLst/>
              <a:gdLst>
                <a:gd name="connsiteX0" fmla="*/ 1669388 w 8942710"/>
                <a:gd name="connsiteY0" fmla="*/ 0 h 17201802"/>
                <a:gd name="connsiteX1" fmla="*/ 822757 w 8942710"/>
                <a:gd name="connsiteY1" fmla="*/ 307862 h 17201802"/>
                <a:gd name="connsiteX2" fmla="*/ 91577 w 8942710"/>
                <a:gd name="connsiteY2" fmla="*/ 1577794 h 17201802"/>
                <a:gd name="connsiteX3" fmla="*/ 168543 w 8942710"/>
                <a:gd name="connsiteY3" fmla="*/ 5387589 h 17201802"/>
                <a:gd name="connsiteX4" fmla="*/ 1515455 w 8942710"/>
                <a:gd name="connsiteY4" fmla="*/ 10621247 h 17201802"/>
                <a:gd name="connsiteX5" fmla="*/ 3093266 w 8942710"/>
                <a:gd name="connsiteY5" fmla="*/ 13776835 h 17201802"/>
                <a:gd name="connsiteX6" fmla="*/ 5209841 w 8942710"/>
                <a:gd name="connsiteY6" fmla="*/ 15970353 h 17201802"/>
                <a:gd name="connsiteX7" fmla="*/ 8942710 w 8942710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577794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754752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85350 w 8958672"/>
                <a:gd name="connsiteY0" fmla="*/ 0 h 17201802"/>
                <a:gd name="connsiteX1" fmla="*/ 622819 w 8958672"/>
                <a:gd name="connsiteY1" fmla="*/ 522739 h 17201802"/>
                <a:gd name="connsiteX2" fmla="*/ 107539 w 8958672"/>
                <a:gd name="connsiteY2" fmla="*/ 1754752 h 17201802"/>
                <a:gd name="connsiteX3" fmla="*/ 184505 w 8958672"/>
                <a:gd name="connsiteY3" fmla="*/ 5387589 h 17201802"/>
                <a:gd name="connsiteX4" fmla="*/ 1531417 w 8958672"/>
                <a:gd name="connsiteY4" fmla="*/ 10621247 h 17201802"/>
                <a:gd name="connsiteX5" fmla="*/ 3109228 w 8958672"/>
                <a:gd name="connsiteY5" fmla="*/ 13776835 h 17201802"/>
                <a:gd name="connsiteX6" fmla="*/ 5225803 w 8958672"/>
                <a:gd name="connsiteY6" fmla="*/ 15970353 h 17201802"/>
                <a:gd name="connsiteX7" fmla="*/ 8958672 w 8958672"/>
                <a:gd name="connsiteY7" fmla="*/ 17201802 h 17201802"/>
                <a:gd name="connsiteX0" fmla="*/ 1653419 w 8926741"/>
                <a:gd name="connsiteY0" fmla="*/ 0 h 17201802"/>
                <a:gd name="connsiteX1" fmla="*/ 552788 w 8926741"/>
                <a:gd name="connsiteY1" fmla="*/ 699696 h 17201802"/>
                <a:gd name="connsiteX2" fmla="*/ 75608 w 8926741"/>
                <a:gd name="connsiteY2" fmla="*/ 1754752 h 17201802"/>
                <a:gd name="connsiteX3" fmla="*/ 152574 w 8926741"/>
                <a:gd name="connsiteY3" fmla="*/ 5387589 h 17201802"/>
                <a:gd name="connsiteX4" fmla="*/ 1499486 w 8926741"/>
                <a:gd name="connsiteY4" fmla="*/ 10621247 h 17201802"/>
                <a:gd name="connsiteX5" fmla="*/ 3077297 w 8926741"/>
                <a:gd name="connsiteY5" fmla="*/ 13776835 h 17201802"/>
                <a:gd name="connsiteX6" fmla="*/ 5193872 w 8926741"/>
                <a:gd name="connsiteY6" fmla="*/ 15970353 h 17201802"/>
                <a:gd name="connsiteX7" fmla="*/ 8926741 w 8926741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96066" h="17201802">
                  <a:moveTo>
                    <a:pt x="1622744" y="0"/>
                  </a:moveTo>
                  <a:cubicBezTo>
                    <a:pt x="1330913" y="22448"/>
                    <a:pt x="749098" y="390384"/>
                    <a:pt x="522113" y="699696"/>
                  </a:cubicBezTo>
                  <a:cubicBezTo>
                    <a:pt x="295128" y="1009008"/>
                    <a:pt x="175135" y="1327351"/>
                    <a:pt x="108433" y="1855870"/>
                  </a:cubicBezTo>
                  <a:cubicBezTo>
                    <a:pt x="41731" y="2384389"/>
                    <a:pt x="-104831" y="3926693"/>
                    <a:pt x="121899" y="5387589"/>
                  </a:cubicBezTo>
                  <a:cubicBezTo>
                    <a:pt x="348629" y="6848485"/>
                    <a:pt x="981357" y="9223039"/>
                    <a:pt x="1468811" y="10621247"/>
                  </a:cubicBezTo>
                  <a:cubicBezTo>
                    <a:pt x="1956265" y="12019455"/>
                    <a:pt x="2430891" y="12885317"/>
                    <a:pt x="3046622" y="13776835"/>
                  </a:cubicBezTo>
                  <a:cubicBezTo>
                    <a:pt x="3662353" y="14668353"/>
                    <a:pt x="4188290" y="15399525"/>
                    <a:pt x="5163197" y="15970353"/>
                  </a:cubicBezTo>
                  <a:cubicBezTo>
                    <a:pt x="6138104" y="16541181"/>
                    <a:pt x="8267507" y="16990147"/>
                    <a:pt x="8896066" y="17201802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6237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Agrupar 80"/>
          <p:cNvGrpSpPr/>
          <p:nvPr/>
        </p:nvGrpSpPr>
        <p:grpSpPr>
          <a:xfrm>
            <a:off x="-7780700" y="-13853775"/>
            <a:ext cx="21600000" cy="28800001"/>
            <a:chOff x="360000" y="359999"/>
            <a:chExt cx="21600000" cy="28800001"/>
          </a:xfrm>
        </p:grpSpPr>
        <p:grpSp>
          <p:nvGrpSpPr>
            <p:cNvPr id="82" name="Agrupar 81"/>
            <p:cNvGrpSpPr/>
            <p:nvPr/>
          </p:nvGrpSpPr>
          <p:grpSpPr>
            <a:xfrm>
              <a:off x="360000" y="359999"/>
              <a:ext cx="21600000" cy="28800001"/>
              <a:chOff x="360000" y="359999"/>
              <a:chExt cx="21600000" cy="28800001"/>
            </a:xfrm>
          </p:grpSpPr>
          <p:cxnSp>
            <p:nvCxnSpPr>
              <p:cNvPr id="97" name="Conector recto 96"/>
              <p:cNvCxnSpPr/>
              <p:nvPr/>
            </p:nvCxnSpPr>
            <p:spPr>
              <a:xfrm>
                <a:off x="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cto 97"/>
              <p:cNvCxnSpPr/>
              <p:nvPr/>
            </p:nvCxnSpPr>
            <p:spPr>
              <a:xfrm>
                <a:off x="39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98"/>
              <p:cNvCxnSpPr/>
              <p:nvPr/>
            </p:nvCxnSpPr>
            <p:spPr>
              <a:xfrm>
                <a:off x="75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99"/>
              <p:cNvCxnSpPr/>
              <p:nvPr/>
            </p:nvCxnSpPr>
            <p:spPr>
              <a:xfrm>
                <a:off x="111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100"/>
              <p:cNvCxnSpPr/>
              <p:nvPr/>
            </p:nvCxnSpPr>
            <p:spPr>
              <a:xfrm>
                <a:off x="147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/>
              <p:cNvCxnSpPr/>
              <p:nvPr/>
            </p:nvCxnSpPr>
            <p:spPr>
              <a:xfrm>
                <a:off x="18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102"/>
              <p:cNvCxnSpPr/>
              <p:nvPr/>
            </p:nvCxnSpPr>
            <p:spPr>
              <a:xfrm>
                <a:off x="21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cto 103"/>
              <p:cNvCxnSpPr/>
              <p:nvPr/>
            </p:nvCxnSpPr>
            <p:spPr>
              <a:xfrm>
                <a:off x="360000" y="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104"/>
              <p:cNvCxnSpPr/>
              <p:nvPr/>
            </p:nvCxnSpPr>
            <p:spPr>
              <a:xfrm>
                <a:off x="360000" y="29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105"/>
              <p:cNvCxnSpPr/>
              <p:nvPr/>
            </p:nvCxnSpPr>
            <p:spPr>
              <a:xfrm>
                <a:off x="360000" y="3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cto 106"/>
              <p:cNvCxnSpPr/>
              <p:nvPr/>
            </p:nvCxnSpPr>
            <p:spPr>
              <a:xfrm>
                <a:off x="360000" y="7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107"/>
              <p:cNvCxnSpPr/>
              <p:nvPr/>
            </p:nvCxnSpPr>
            <p:spPr>
              <a:xfrm>
                <a:off x="360000" y="11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cto 108"/>
              <p:cNvCxnSpPr/>
              <p:nvPr/>
            </p:nvCxnSpPr>
            <p:spPr>
              <a:xfrm>
                <a:off x="360000" y="14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109"/>
              <p:cNvCxnSpPr/>
              <p:nvPr/>
            </p:nvCxnSpPr>
            <p:spPr>
              <a:xfrm>
                <a:off x="360000" y="18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cto 110"/>
              <p:cNvCxnSpPr/>
              <p:nvPr/>
            </p:nvCxnSpPr>
            <p:spPr>
              <a:xfrm>
                <a:off x="360000" y="21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cto 111"/>
              <p:cNvCxnSpPr/>
              <p:nvPr/>
            </p:nvCxnSpPr>
            <p:spPr>
              <a:xfrm>
                <a:off x="360000" y="25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cto 112"/>
              <p:cNvCxnSpPr/>
              <p:nvPr/>
            </p:nvCxnSpPr>
            <p:spPr>
              <a:xfrm>
                <a:off x="360000" y="2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113"/>
              <p:cNvCxnSpPr/>
              <p:nvPr/>
            </p:nvCxnSpPr>
            <p:spPr>
              <a:xfrm>
                <a:off x="360000" y="5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/>
              <p:cNvCxnSpPr/>
              <p:nvPr/>
            </p:nvCxnSpPr>
            <p:spPr>
              <a:xfrm>
                <a:off x="360000" y="9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/>
              <p:cNvCxnSpPr/>
              <p:nvPr/>
            </p:nvCxnSpPr>
            <p:spPr>
              <a:xfrm>
                <a:off x="360000" y="12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/>
              <p:cNvCxnSpPr/>
              <p:nvPr/>
            </p:nvCxnSpPr>
            <p:spPr>
              <a:xfrm>
                <a:off x="360000" y="16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/>
              <p:cNvCxnSpPr/>
              <p:nvPr/>
            </p:nvCxnSpPr>
            <p:spPr>
              <a:xfrm>
                <a:off x="360000" y="20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cto 118"/>
              <p:cNvCxnSpPr/>
              <p:nvPr/>
            </p:nvCxnSpPr>
            <p:spPr>
              <a:xfrm>
                <a:off x="360000" y="23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recto 119"/>
              <p:cNvCxnSpPr/>
              <p:nvPr/>
            </p:nvCxnSpPr>
            <p:spPr>
              <a:xfrm>
                <a:off x="360000" y="27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120"/>
              <p:cNvCxnSpPr/>
              <p:nvPr/>
            </p:nvCxnSpPr>
            <p:spPr>
              <a:xfrm>
                <a:off x="2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cto 121"/>
              <p:cNvCxnSpPr/>
              <p:nvPr/>
            </p:nvCxnSpPr>
            <p:spPr>
              <a:xfrm>
                <a:off x="57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cto 122"/>
              <p:cNvCxnSpPr/>
              <p:nvPr/>
            </p:nvCxnSpPr>
            <p:spPr>
              <a:xfrm>
                <a:off x="93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cto 123"/>
              <p:cNvCxnSpPr/>
              <p:nvPr/>
            </p:nvCxnSpPr>
            <p:spPr>
              <a:xfrm>
                <a:off x="12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/>
              <p:cNvCxnSpPr/>
              <p:nvPr/>
            </p:nvCxnSpPr>
            <p:spPr>
              <a:xfrm>
                <a:off x="165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 recto 125"/>
              <p:cNvCxnSpPr/>
              <p:nvPr/>
            </p:nvCxnSpPr>
            <p:spPr>
              <a:xfrm>
                <a:off x="20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ángulo 82"/>
            <p:cNvSpPr/>
            <p:nvPr/>
          </p:nvSpPr>
          <p:spPr>
            <a:xfrm>
              <a:off x="1080000" y="28080000"/>
              <a:ext cx="15264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1080000" y="4896000"/>
              <a:ext cx="360000" cy="2318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15984000" y="24804000"/>
              <a:ext cx="360000" cy="32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Rectángulo 85"/>
            <p:cNvSpPr/>
            <p:nvPr/>
          </p:nvSpPr>
          <p:spPr>
            <a:xfrm rot="17100000">
              <a:off x="13481243" y="20639975"/>
              <a:ext cx="360000" cy="66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Rectángulo 86"/>
            <p:cNvSpPr/>
            <p:nvPr/>
          </p:nvSpPr>
          <p:spPr>
            <a:xfrm rot="15300000">
              <a:off x="4463106" y="479844"/>
              <a:ext cx="360000" cy="7281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Rectángulo 87"/>
            <p:cNvSpPr/>
            <p:nvPr/>
          </p:nvSpPr>
          <p:spPr>
            <a:xfrm rot="20700000">
              <a:off x="7723314" y="3793513"/>
              <a:ext cx="360000" cy="205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Rectángulo 88"/>
            <p:cNvSpPr/>
            <p:nvPr/>
          </p:nvSpPr>
          <p:spPr>
            <a:xfrm rot="15300000">
              <a:off x="7610716" y="5929504"/>
              <a:ext cx="36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Rectángulo 89"/>
            <p:cNvSpPr/>
            <p:nvPr/>
          </p:nvSpPr>
          <p:spPr>
            <a:xfrm rot="20700000">
              <a:off x="8671700" y="2876493"/>
              <a:ext cx="360000" cy="43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1" name="Conector recto 90"/>
            <p:cNvCxnSpPr/>
            <p:nvPr/>
          </p:nvCxnSpPr>
          <p:spPr>
            <a:xfrm>
              <a:off x="900000" y="4716000"/>
              <a:ext cx="0" cy="23904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900000" y="28620000"/>
              <a:ext cx="16236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 flipV="1">
              <a:off x="17136000" y="24480000"/>
              <a:ext cx="0" cy="414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 rot="20700000">
              <a:off x="763839" y="3681760"/>
              <a:ext cx="7992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 rot="20700000">
              <a:off x="9225315" y="2567787"/>
              <a:ext cx="0" cy="468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orma libre 95"/>
            <p:cNvSpPr/>
            <p:nvPr/>
          </p:nvSpPr>
          <p:spPr>
            <a:xfrm>
              <a:off x="8228954" y="7196280"/>
              <a:ext cx="8896066" cy="17283720"/>
            </a:xfrm>
            <a:custGeom>
              <a:avLst/>
              <a:gdLst>
                <a:gd name="connsiteX0" fmla="*/ 1669388 w 8942710"/>
                <a:gd name="connsiteY0" fmla="*/ 0 h 17201802"/>
                <a:gd name="connsiteX1" fmla="*/ 822757 w 8942710"/>
                <a:gd name="connsiteY1" fmla="*/ 307862 h 17201802"/>
                <a:gd name="connsiteX2" fmla="*/ 91577 w 8942710"/>
                <a:gd name="connsiteY2" fmla="*/ 1577794 h 17201802"/>
                <a:gd name="connsiteX3" fmla="*/ 168543 w 8942710"/>
                <a:gd name="connsiteY3" fmla="*/ 5387589 h 17201802"/>
                <a:gd name="connsiteX4" fmla="*/ 1515455 w 8942710"/>
                <a:gd name="connsiteY4" fmla="*/ 10621247 h 17201802"/>
                <a:gd name="connsiteX5" fmla="*/ 3093266 w 8942710"/>
                <a:gd name="connsiteY5" fmla="*/ 13776835 h 17201802"/>
                <a:gd name="connsiteX6" fmla="*/ 5209841 w 8942710"/>
                <a:gd name="connsiteY6" fmla="*/ 15970353 h 17201802"/>
                <a:gd name="connsiteX7" fmla="*/ 8942710 w 8942710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577794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754752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85350 w 8958672"/>
                <a:gd name="connsiteY0" fmla="*/ 0 h 17201802"/>
                <a:gd name="connsiteX1" fmla="*/ 622819 w 8958672"/>
                <a:gd name="connsiteY1" fmla="*/ 522739 h 17201802"/>
                <a:gd name="connsiteX2" fmla="*/ 107539 w 8958672"/>
                <a:gd name="connsiteY2" fmla="*/ 1754752 h 17201802"/>
                <a:gd name="connsiteX3" fmla="*/ 184505 w 8958672"/>
                <a:gd name="connsiteY3" fmla="*/ 5387589 h 17201802"/>
                <a:gd name="connsiteX4" fmla="*/ 1531417 w 8958672"/>
                <a:gd name="connsiteY4" fmla="*/ 10621247 h 17201802"/>
                <a:gd name="connsiteX5" fmla="*/ 3109228 w 8958672"/>
                <a:gd name="connsiteY5" fmla="*/ 13776835 h 17201802"/>
                <a:gd name="connsiteX6" fmla="*/ 5225803 w 8958672"/>
                <a:gd name="connsiteY6" fmla="*/ 15970353 h 17201802"/>
                <a:gd name="connsiteX7" fmla="*/ 8958672 w 8958672"/>
                <a:gd name="connsiteY7" fmla="*/ 17201802 h 17201802"/>
                <a:gd name="connsiteX0" fmla="*/ 1653419 w 8926741"/>
                <a:gd name="connsiteY0" fmla="*/ 0 h 17201802"/>
                <a:gd name="connsiteX1" fmla="*/ 552788 w 8926741"/>
                <a:gd name="connsiteY1" fmla="*/ 699696 h 17201802"/>
                <a:gd name="connsiteX2" fmla="*/ 75608 w 8926741"/>
                <a:gd name="connsiteY2" fmla="*/ 1754752 h 17201802"/>
                <a:gd name="connsiteX3" fmla="*/ 152574 w 8926741"/>
                <a:gd name="connsiteY3" fmla="*/ 5387589 h 17201802"/>
                <a:gd name="connsiteX4" fmla="*/ 1499486 w 8926741"/>
                <a:gd name="connsiteY4" fmla="*/ 10621247 h 17201802"/>
                <a:gd name="connsiteX5" fmla="*/ 3077297 w 8926741"/>
                <a:gd name="connsiteY5" fmla="*/ 13776835 h 17201802"/>
                <a:gd name="connsiteX6" fmla="*/ 5193872 w 8926741"/>
                <a:gd name="connsiteY6" fmla="*/ 15970353 h 17201802"/>
                <a:gd name="connsiteX7" fmla="*/ 8926741 w 8926741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96066" h="17201802">
                  <a:moveTo>
                    <a:pt x="1622744" y="0"/>
                  </a:moveTo>
                  <a:cubicBezTo>
                    <a:pt x="1330913" y="22448"/>
                    <a:pt x="749098" y="390384"/>
                    <a:pt x="522113" y="699696"/>
                  </a:cubicBezTo>
                  <a:cubicBezTo>
                    <a:pt x="295128" y="1009008"/>
                    <a:pt x="175135" y="1327351"/>
                    <a:pt x="108433" y="1855870"/>
                  </a:cubicBezTo>
                  <a:cubicBezTo>
                    <a:pt x="41731" y="2384389"/>
                    <a:pt x="-104831" y="3926693"/>
                    <a:pt x="121899" y="5387589"/>
                  </a:cubicBezTo>
                  <a:cubicBezTo>
                    <a:pt x="348629" y="6848485"/>
                    <a:pt x="981357" y="9223039"/>
                    <a:pt x="1468811" y="10621247"/>
                  </a:cubicBezTo>
                  <a:cubicBezTo>
                    <a:pt x="1956265" y="12019455"/>
                    <a:pt x="2430891" y="12885317"/>
                    <a:pt x="3046622" y="13776835"/>
                  </a:cubicBezTo>
                  <a:cubicBezTo>
                    <a:pt x="3662353" y="14668353"/>
                    <a:pt x="4188290" y="15399525"/>
                    <a:pt x="5163197" y="15970353"/>
                  </a:cubicBezTo>
                  <a:cubicBezTo>
                    <a:pt x="6138104" y="16541181"/>
                    <a:pt x="8267507" y="16990147"/>
                    <a:pt x="8896066" y="17201802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2806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Agrupar 80"/>
          <p:cNvGrpSpPr/>
          <p:nvPr/>
        </p:nvGrpSpPr>
        <p:grpSpPr>
          <a:xfrm>
            <a:off x="-427400" y="-17453773"/>
            <a:ext cx="21600000" cy="28800001"/>
            <a:chOff x="360000" y="359999"/>
            <a:chExt cx="21600000" cy="28800001"/>
          </a:xfrm>
        </p:grpSpPr>
        <p:grpSp>
          <p:nvGrpSpPr>
            <p:cNvPr id="82" name="Agrupar 81"/>
            <p:cNvGrpSpPr/>
            <p:nvPr/>
          </p:nvGrpSpPr>
          <p:grpSpPr>
            <a:xfrm>
              <a:off x="360000" y="359999"/>
              <a:ext cx="21600000" cy="28800001"/>
              <a:chOff x="360000" y="359999"/>
              <a:chExt cx="21600000" cy="28800001"/>
            </a:xfrm>
          </p:grpSpPr>
          <p:cxnSp>
            <p:nvCxnSpPr>
              <p:cNvPr id="97" name="Conector recto 96"/>
              <p:cNvCxnSpPr/>
              <p:nvPr/>
            </p:nvCxnSpPr>
            <p:spPr>
              <a:xfrm>
                <a:off x="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cto 97"/>
              <p:cNvCxnSpPr/>
              <p:nvPr/>
            </p:nvCxnSpPr>
            <p:spPr>
              <a:xfrm>
                <a:off x="39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98"/>
              <p:cNvCxnSpPr/>
              <p:nvPr/>
            </p:nvCxnSpPr>
            <p:spPr>
              <a:xfrm>
                <a:off x="75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99"/>
              <p:cNvCxnSpPr/>
              <p:nvPr/>
            </p:nvCxnSpPr>
            <p:spPr>
              <a:xfrm>
                <a:off x="111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100"/>
              <p:cNvCxnSpPr/>
              <p:nvPr/>
            </p:nvCxnSpPr>
            <p:spPr>
              <a:xfrm>
                <a:off x="147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/>
              <p:cNvCxnSpPr/>
              <p:nvPr/>
            </p:nvCxnSpPr>
            <p:spPr>
              <a:xfrm>
                <a:off x="18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102"/>
              <p:cNvCxnSpPr/>
              <p:nvPr/>
            </p:nvCxnSpPr>
            <p:spPr>
              <a:xfrm>
                <a:off x="21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cto 103"/>
              <p:cNvCxnSpPr/>
              <p:nvPr/>
            </p:nvCxnSpPr>
            <p:spPr>
              <a:xfrm>
                <a:off x="360000" y="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104"/>
              <p:cNvCxnSpPr/>
              <p:nvPr/>
            </p:nvCxnSpPr>
            <p:spPr>
              <a:xfrm>
                <a:off x="360000" y="29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105"/>
              <p:cNvCxnSpPr/>
              <p:nvPr/>
            </p:nvCxnSpPr>
            <p:spPr>
              <a:xfrm>
                <a:off x="360000" y="3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cto 106"/>
              <p:cNvCxnSpPr/>
              <p:nvPr/>
            </p:nvCxnSpPr>
            <p:spPr>
              <a:xfrm>
                <a:off x="360000" y="7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107"/>
              <p:cNvCxnSpPr/>
              <p:nvPr/>
            </p:nvCxnSpPr>
            <p:spPr>
              <a:xfrm>
                <a:off x="360000" y="11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cto 108"/>
              <p:cNvCxnSpPr/>
              <p:nvPr/>
            </p:nvCxnSpPr>
            <p:spPr>
              <a:xfrm>
                <a:off x="360000" y="14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109"/>
              <p:cNvCxnSpPr/>
              <p:nvPr/>
            </p:nvCxnSpPr>
            <p:spPr>
              <a:xfrm>
                <a:off x="360000" y="18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cto 110"/>
              <p:cNvCxnSpPr/>
              <p:nvPr/>
            </p:nvCxnSpPr>
            <p:spPr>
              <a:xfrm>
                <a:off x="360000" y="21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cto 111"/>
              <p:cNvCxnSpPr/>
              <p:nvPr/>
            </p:nvCxnSpPr>
            <p:spPr>
              <a:xfrm>
                <a:off x="360000" y="25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cto 112"/>
              <p:cNvCxnSpPr/>
              <p:nvPr/>
            </p:nvCxnSpPr>
            <p:spPr>
              <a:xfrm>
                <a:off x="360000" y="2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113"/>
              <p:cNvCxnSpPr/>
              <p:nvPr/>
            </p:nvCxnSpPr>
            <p:spPr>
              <a:xfrm>
                <a:off x="360000" y="5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/>
              <p:cNvCxnSpPr/>
              <p:nvPr/>
            </p:nvCxnSpPr>
            <p:spPr>
              <a:xfrm>
                <a:off x="360000" y="9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/>
              <p:cNvCxnSpPr/>
              <p:nvPr/>
            </p:nvCxnSpPr>
            <p:spPr>
              <a:xfrm>
                <a:off x="360000" y="12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/>
              <p:cNvCxnSpPr/>
              <p:nvPr/>
            </p:nvCxnSpPr>
            <p:spPr>
              <a:xfrm>
                <a:off x="360000" y="16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/>
              <p:cNvCxnSpPr/>
              <p:nvPr/>
            </p:nvCxnSpPr>
            <p:spPr>
              <a:xfrm>
                <a:off x="360000" y="20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cto 118"/>
              <p:cNvCxnSpPr/>
              <p:nvPr/>
            </p:nvCxnSpPr>
            <p:spPr>
              <a:xfrm>
                <a:off x="360000" y="23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recto 119"/>
              <p:cNvCxnSpPr/>
              <p:nvPr/>
            </p:nvCxnSpPr>
            <p:spPr>
              <a:xfrm>
                <a:off x="360000" y="27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120"/>
              <p:cNvCxnSpPr/>
              <p:nvPr/>
            </p:nvCxnSpPr>
            <p:spPr>
              <a:xfrm>
                <a:off x="2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cto 121"/>
              <p:cNvCxnSpPr/>
              <p:nvPr/>
            </p:nvCxnSpPr>
            <p:spPr>
              <a:xfrm>
                <a:off x="57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cto 122"/>
              <p:cNvCxnSpPr/>
              <p:nvPr/>
            </p:nvCxnSpPr>
            <p:spPr>
              <a:xfrm>
                <a:off x="93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cto 123"/>
              <p:cNvCxnSpPr/>
              <p:nvPr/>
            </p:nvCxnSpPr>
            <p:spPr>
              <a:xfrm>
                <a:off x="12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/>
              <p:cNvCxnSpPr/>
              <p:nvPr/>
            </p:nvCxnSpPr>
            <p:spPr>
              <a:xfrm>
                <a:off x="165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 recto 125"/>
              <p:cNvCxnSpPr/>
              <p:nvPr/>
            </p:nvCxnSpPr>
            <p:spPr>
              <a:xfrm>
                <a:off x="20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ángulo 82"/>
            <p:cNvSpPr/>
            <p:nvPr/>
          </p:nvSpPr>
          <p:spPr>
            <a:xfrm>
              <a:off x="1080000" y="28080000"/>
              <a:ext cx="15264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1080000" y="4896000"/>
              <a:ext cx="360000" cy="2318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15984000" y="24804000"/>
              <a:ext cx="360000" cy="32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Rectángulo 85"/>
            <p:cNvSpPr/>
            <p:nvPr/>
          </p:nvSpPr>
          <p:spPr>
            <a:xfrm rot="17100000">
              <a:off x="13481243" y="20639975"/>
              <a:ext cx="360000" cy="66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Rectángulo 86"/>
            <p:cNvSpPr/>
            <p:nvPr/>
          </p:nvSpPr>
          <p:spPr>
            <a:xfrm rot="15300000">
              <a:off x="4463106" y="479844"/>
              <a:ext cx="360000" cy="7281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Rectángulo 87"/>
            <p:cNvSpPr/>
            <p:nvPr/>
          </p:nvSpPr>
          <p:spPr>
            <a:xfrm rot="20700000">
              <a:off x="7723314" y="3793513"/>
              <a:ext cx="360000" cy="205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Rectángulo 88"/>
            <p:cNvSpPr/>
            <p:nvPr/>
          </p:nvSpPr>
          <p:spPr>
            <a:xfrm rot="15300000">
              <a:off x="7610716" y="5929504"/>
              <a:ext cx="36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Rectángulo 89"/>
            <p:cNvSpPr/>
            <p:nvPr/>
          </p:nvSpPr>
          <p:spPr>
            <a:xfrm rot="20700000">
              <a:off x="8671700" y="2876493"/>
              <a:ext cx="360000" cy="43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1" name="Conector recto 90"/>
            <p:cNvCxnSpPr/>
            <p:nvPr/>
          </p:nvCxnSpPr>
          <p:spPr>
            <a:xfrm>
              <a:off x="900000" y="4716000"/>
              <a:ext cx="0" cy="23904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900000" y="28620000"/>
              <a:ext cx="16236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 flipV="1">
              <a:off x="17136000" y="24480000"/>
              <a:ext cx="0" cy="414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 rot="20700000">
              <a:off x="763839" y="3681760"/>
              <a:ext cx="7992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 rot="20700000">
              <a:off x="9225315" y="2567787"/>
              <a:ext cx="0" cy="468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orma libre 95"/>
            <p:cNvSpPr/>
            <p:nvPr/>
          </p:nvSpPr>
          <p:spPr>
            <a:xfrm>
              <a:off x="8228954" y="7196280"/>
              <a:ext cx="8896066" cy="17283720"/>
            </a:xfrm>
            <a:custGeom>
              <a:avLst/>
              <a:gdLst>
                <a:gd name="connsiteX0" fmla="*/ 1669388 w 8942710"/>
                <a:gd name="connsiteY0" fmla="*/ 0 h 17201802"/>
                <a:gd name="connsiteX1" fmla="*/ 822757 w 8942710"/>
                <a:gd name="connsiteY1" fmla="*/ 307862 h 17201802"/>
                <a:gd name="connsiteX2" fmla="*/ 91577 w 8942710"/>
                <a:gd name="connsiteY2" fmla="*/ 1577794 h 17201802"/>
                <a:gd name="connsiteX3" fmla="*/ 168543 w 8942710"/>
                <a:gd name="connsiteY3" fmla="*/ 5387589 h 17201802"/>
                <a:gd name="connsiteX4" fmla="*/ 1515455 w 8942710"/>
                <a:gd name="connsiteY4" fmla="*/ 10621247 h 17201802"/>
                <a:gd name="connsiteX5" fmla="*/ 3093266 w 8942710"/>
                <a:gd name="connsiteY5" fmla="*/ 13776835 h 17201802"/>
                <a:gd name="connsiteX6" fmla="*/ 5209841 w 8942710"/>
                <a:gd name="connsiteY6" fmla="*/ 15970353 h 17201802"/>
                <a:gd name="connsiteX7" fmla="*/ 8942710 w 8942710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577794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754752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85350 w 8958672"/>
                <a:gd name="connsiteY0" fmla="*/ 0 h 17201802"/>
                <a:gd name="connsiteX1" fmla="*/ 622819 w 8958672"/>
                <a:gd name="connsiteY1" fmla="*/ 522739 h 17201802"/>
                <a:gd name="connsiteX2" fmla="*/ 107539 w 8958672"/>
                <a:gd name="connsiteY2" fmla="*/ 1754752 h 17201802"/>
                <a:gd name="connsiteX3" fmla="*/ 184505 w 8958672"/>
                <a:gd name="connsiteY3" fmla="*/ 5387589 h 17201802"/>
                <a:gd name="connsiteX4" fmla="*/ 1531417 w 8958672"/>
                <a:gd name="connsiteY4" fmla="*/ 10621247 h 17201802"/>
                <a:gd name="connsiteX5" fmla="*/ 3109228 w 8958672"/>
                <a:gd name="connsiteY5" fmla="*/ 13776835 h 17201802"/>
                <a:gd name="connsiteX6" fmla="*/ 5225803 w 8958672"/>
                <a:gd name="connsiteY6" fmla="*/ 15970353 h 17201802"/>
                <a:gd name="connsiteX7" fmla="*/ 8958672 w 8958672"/>
                <a:gd name="connsiteY7" fmla="*/ 17201802 h 17201802"/>
                <a:gd name="connsiteX0" fmla="*/ 1653419 w 8926741"/>
                <a:gd name="connsiteY0" fmla="*/ 0 h 17201802"/>
                <a:gd name="connsiteX1" fmla="*/ 552788 w 8926741"/>
                <a:gd name="connsiteY1" fmla="*/ 699696 h 17201802"/>
                <a:gd name="connsiteX2" fmla="*/ 75608 w 8926741"/>
                <a:gd name="connsiteY2" fmla="*/ 1754752 h 17201802"/>
                <a:gd name="connsiteX3" fmla="*/ 152574 w 8926741"/>
                <a:gd name="connsiteY3" fmla="*/ 5387589 h 17201802"/>
                <a:gd name="connsiteX4" fmla="*/ 1499486 w 8926741"/>
                <a:gd name="connsiteY4" fmla="*/ 10621247 h 17201802"/>
                <a:gd name="connsiteX5" fmla="*/ 3077297 w 8926741"/>
                <a:gd name="connsiteY5" fmla="*/ 13776835 h 17201802"/>
                <a:gd name="connsiteX6" fmla="*/ 5193872 w 8926741"/>
                <a:gd name="connsiteY6" fmla="*/ 15970353 h 17201802"/>
                <a:gd name="connsiteX7" fmla="*/ 8926741 w 8926741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96066" h="17201802">
                  <a:moveTo>
                    <a:pt x="1622744" y="0"/>
                  </a:moveTo>
                  <a:cubicBezTo>
                    <a:pt x="1330913" y="22448"/>
                    <a:pt x="749098" y="390384"/>
                    <a:pt x="522113" y="699696"/>
                  </a:cubicBezTo>
                  <a:cubicBezTo>
                    <a:pt x="295128" y="1009008"/>
                    <a:pt x="175135" y="1327351"/>
                    <a:pt x="108433" y="1855870"/>
                  </a:cubicBezTo>
                  <a:cubicBezTo>
                    <a:pt x="41731" y="2384389"/>
                    <a:pt x="-104831" y="3926693"/>
                    <a:pt x="121899" y="5387589"/>
                  </a:cubicBezTo>
                  <a:cubicBezTo>
                    <a:pt x="348629" y="6848485"/>
                    <a:pt x="981357" y="9223039"/>
                    <a:pt x="1468811" y="10621247"/>
                  </a:cubicBezTo>
                  <a:cubicBezTo>
                    <a:pt x="1956265" y="12019455"/>
                    <a:pt x="2430891" y="12885317"/>
                    <a:pt x="3046622" y="13776835"/>
                  </a:cubicBezTo>
                  <a:cubicBezTo>
                    <a:pt x="3662353" y="14668353"/>
                    <a:pt x="4188290" y="15399525"/>
                    <a:pt x="5163197" y="15970353"/>
                  </a:cubicBezTo>
                  <a:cubicBezTo>
                    <a:pt x="6138104" y="16541181"/>
                    <a:pt x="8267507" y="16990147"/>
                    <a:pt x="8896066" y="17201802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27702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Agrupar 80"/>
          <p:cNvGrpSpPr/>
          <p:nvPr/>
        </p:nvGrpSpPr>
        <p:grpSpPr>
          <a:xfrm>
            <a:off x="-7793400" y="-17453774"/>
            <a:ext cx="21600000" cy="28800001"/>
            <a:chOff x="360000" y="359999"/>
            <a:chExt cx="21600000" cy="28800001"/>
          </a:xfrm>
        </p:grpSpPr>
        <p:grpSp>
          <p:nvGrpSpPr>
            <p:cNvPr id="82" name="Agrupar 81"/>
            <p:cNvGrpSpPr/>
            <p:nvPr/>
          </p:nvGrpSpPr>
          <p:grpSpPr>
            <a:xfrm>
              <a:off x="360000" y="359999"/>
              <a:ext cx="21600000" cy="28800001"/>
              <a:chOff x="360000" y="359999"/>
              <a:chExt cx="21600000" cy="28800001"/>
            </a:xfrm>
          </p:grpSpPr>
          <p:cxnSp>
            <p:nvCxnSpPr>
              <p:cNvPr id="97" name="Conector recto 96"/>
              <p:cNvCxnSpPr/>
              <p:nvPr/>
            </p:nvCxnSpPr>
            <p:spPr>
              <a:xfrm>
                <a:off x="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cto 97"/>
              <p:cNvCxnSpPr/>
              <p:nvPr/>
            </p:nvCxnSpPr>
            <p:spPr>
              <a:xfrm>
                <a:off x="39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98"/>
              <p:cNvCxnSpPr/>
              <p:nvPr/>
            </p:nvCxnSpPr>
            <p:spPr>
              <a:xfrm>
                <a:off x="75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99"/>
              <p:cNvCxnSpPr/>
              <p:nvPr/>
            </p:nvCxnSpPr>
            <p:spPr>
              <a:xfrm>
                <a:off x="111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100"/>
              <p:cNvCxnSpPr/>
              <p:nvPr/>
            </p:nvCxnSpPr>
            <p:spPr>
              <a:xfrm>
                <a:off x="147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/>
              <p:cNvCxnSpPr/>
              <p:nvPr/>
            </p:nvCxnSpPr>
            <p:spPr>
              <a:xfrm>
                <a:off x="18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102"/>
              <p:cNvCxnSpPr/>
              <p:nvPr/>
            </p:nvCxnSpPr>
            <p:spPr>
              <a:xfrm>
                <a:off x="21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cto 103"/>
              <p:cNvCxnSpPr/>
              <p:nvPr/>
            </p:nvCxnSpPr>
            <p:spPr>
              <a:xfrm>
                <a:off x="360000" y="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104"/>
              <p:cNvCxnSpPr/>
              <p:nvPr/>
            </p:nvCxnSpPr>
            <p:spPr>
              <a:xfrm>
                <a:off x="360000" y="29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105"/>
              <p:cNvCxnSpPr/>
              <p:nvPr/>
            </p:nvCxnSpPr>
            <p:spPr>
              <a:xfrm>
                <a:off x="360000" y="3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cto 106"/>
              <p:cNvCxnSpPr/>
              <p:nvPr/>
            </p:nvCxnSpPr>
            <p:spPr>
              <a:xfrm>
                <a:off x="360000" y="7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107"/>
              <p:cNvCxnSpPr/>
              <p:nvPr/>
            </p:nvCxnSpPr>
            <p:spPr>
              <a:xfrm>
                <a:off x="360000" y="11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cto 108"/>
              <p:cNvCxnSpPr/>
              <p:nvPr/>
            </p:nvCxnSpPr>
            <p:spPr>
              <a:xfrm>
                <a:off x="360000" y="14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109"/>
              <p:cNvCxnSpPr/>
              <p:nvPr/>
            </p:nvCxnSpPr>
            <p:spPr>
              <a:xfrm>
                <a:off x="360000" y="18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cto 110"/>
              <p:cNvCxnSpPr/>
              <p:nvPr/>
            </p:nvCxnSpPr>
            <p:spPr>
              <a:xfrm>
                <a:off x="360000" y="21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cto 111"/>
              <p:cNvCxnSpPr/>
              <p:nvPr/>
            </p:nvCxnSpPr>
            <p:spPr>
              <a:xfrm>
                <a:off x="360000" y="25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cto 112"/>
              <p:cNvCxnSpPr/>
              <p:nvPr/>
            </p:nvCxnSpPr>
            <p:spPr>
              <a:xfrm>
                <a:off x="360000" y="2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113"/>
              <p:cNvCxnSpPr/>
              <p:nvPr/>
            </p:nvCxnSpPr>
            <p:spPr>
              <a:xfrm>
                <a:off x="360000" y="5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/>
              <p:cNvCxnSpPr/>
              <p:nvPr/>
            </p:nvCxnSpPr>
            <p:spPr>
              <a:xfrm>
                <a:off x="360000" y="9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/>
              <p:cNvCxnSpPr/>
              <p:nvPr/>
            </p:nvCxnSpPr>
            <p:spPr>
              <a:xfrm>
                <a:off x="360000" y="12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/>
              <p:cNvCxnSpPr/>
              <p:nvPr/>
            </p:nvCxnSpPr>
            <p:spPr>
              <a:xfrm>
                <a:off x="360000" y="16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/>
              <p:cNvCxnSpPr/>
              <p:nvPr/>
            </p:nvCxnSpPr>
            <p:spPr>
              <a:xfrm>
                <a:off x="360000" y="20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cto 118"/>
              <p:cNvCxnSpPr/>
              <p:nvPr/>
            </p:nvCxnSpPr>
            <p:spPr>
              <a:xfrm>
                <a:off x="360000" y="23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recto 119"/>
              <p:cNvCxnSpPr/>
              <p:nvPr/>
            </p:nvCxnSpPr>
            <p:spPr>
              <a:xfrm>
                <a:off x="360000" y="27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120"/>
              <p:cNvCxnSpPr/>
              <p:nvPr/>
            </p:nvCxnSpPr>
            <p:spPr>
              <a:xfrm>
                <a:off x="2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cto 121"/>
              <p:cNvCxnSpPr/>
              <p:nvPr/>
            </p:nvCxnSpPr>
            <p:spPr>
              <a:xfrm>
                <a:off x="57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cto 122"/>
              <p:cNvCxnSpPr/>
              <p:nvPr/>
            </p:nvCxnSpPr>
            <p:spPr>
              <a:xfrm>
                <a:off x="93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cto 123"/>
              <p:cNvCxnSpPr/>
              <p:nvPr/>
            </p:nvCxnSpPr>
            <p:spPr>
              <a:xfrm>
                <a:off x="12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/>
              <p:cNvCxnSpPr/>
              <p:nvPr/>
            </p:nvCxnSpPr>
            <p:spPr>
              <a:xfrm>
                <a:off x="165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 recto 125"/>
              <p:cNvCxnSpPr/>
              <p:nvPr/>
            </p:nvCxnSpPr>
            <p:spPr>
              <a:xfrm>
                <a:off x="20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ángulo 82"/>
            <p:cNvSpPr/>
            <p:nvPr/>
          </p:nvSpPr>
          <p:spPr>
            <a:xfrm>
              <a:off x="1080000" y="28080000"/>
              <a:ext cx="15264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1080000" y="4896000"/>
              <a:ext cx="360000" cy="2318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15984000" y="24804000"/>
              <a:ext cx="360000" cy="32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Rectángulo 85"/>
            <p:cNvSpPr/>
            <p:nvPr/>
          </p:nvSpPr>
          <p:spPr>
            <a:xfrm rot="17100000">
              <a:off x="13481243" y="20639975"/>
              <a:ext cx="360000" cy="66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Rectángulo 86"/>
            <p:cNvSpPr/>
            <p:nvPr/>
          </p:nvSpPr>
          <p:spPr>
            <a:xfrm rot="15300000">
              <a:off x="4463106" y="479844"/>
              <a:ext cx="360000" cy="7281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Rectángulo 87"/>
            <p:cNvSpPr/>
            <p:nvPr/>
          </p:nvSpPr>
          <p:spPr>
            <a:xfrm rot="20700000">
              <a:off x="7723314" y="3793513"/>
              <a:ext cx="360000" cy="205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Rectángulo 88"/>
            <p:cNvSpPr/>
            <p:nvPr/>
          </p:nvSpPr>
          <p:spPr>
            <a:xfrm rot="15300000">
              <a:off x="7610716" y="5929504"/>
              <a:ext cx="36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Rectángulo 89"/>
            <p:cNvSpPr/>
            <p:nvPr/>
          </p:nvSpPr>
          <p:spPr>
            <a:xfrm rot="20700000">
              <a:off x="8671700" y="2876493"/>
              <a:ext cx="360000" cy="43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1" name="Conector recto 90"/>
            <p:cNvCxnSpPr/>
            <p:nvPr/>
          </p:nvCxnSpPr>
          <p:spPr>
            <a:xfrm>
              <a:off x="900000" y="4716000"/>
              <a:ext cx="0" cy="23904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900000" y="28620000"/>
              <a:ext cx="16236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 flipV="1">
              <a:off x="17136000" y="24480000"/>
              <a:ext cx="0" cy="414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 rot="20700000">
              <a:off x="763839" y="3681760"/>
              <a:ext cx="7992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 rot="20700000">
              <a:off x="9225315" y="2567787"/>
              <a:ext cx="0" cy="468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orma libre 95"/>
            <p:cNvSpPr/>
            <p:nvPr/>
          </p:nvSpPr>
          <p:spPr>
            <a:xfrm>
              <a:off x="8228954" y="7196280"/>
              <a:ext cx="8896066" cy="17283720"/>
            </a:xfrm>
            <a:custGeom>
              <a:avLst/>
              <a:gdLst>
                <a:gd name="connsiteX0" fmla="*/ 1669388 w 8942710"/>
                <a:gd name="connsiteY0" fmla="*/ 0 h 17201802"/>
                <a:gd name="connsiteX1" fmla="*/ 822757 w 8942710"/>
                <a:gd name="connsiteY1" fmla="*/ 307862 h 17201802"/>
                <a:gd name="connsiteX2" fmla="*/ 91577 w 8942710"/>
                <a:gd name="connsiteY2" fmla="*/ 1577794 h 17201802"/>
                <a:gd name="connsiteX3" fmla="*/ 168543 w 8942710"/>
                <a:gd name="connsiteY3" fmla="*/ 5387589 h 17201802"/>
                <a:gd name="connsiteX4" fmla="*/ 1515455 w 8942710"/>
                <a:gd name="connsiteY4" fmla="*/ 10621247 h 17201802"/>
                <a:gd name="connsiteX5" fmla="*/ 3093266 w 8942710"/>
                <a:gd name="connsiteY5" fmla="*/ 13776835 h 17201802"/>
                <a:gd name="connsiteX6" fmla="*/ 5209841 w 8942710"/>
                <a:gd name="connsiteY6" fmla="*/ 15970353 h 17201802"/>
                <a:gd name="connsiteX7" fmla="*/ 8942710 w 8942710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577794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754752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85350 w 8958672"/>
                <a:gd name="connsiteY0" fmla="*/ 0 h 17201802"/>
                <a:gd name="connsiteX1" fmla="*/ 622819 w 8958672"/>
                <a:gd name="connsiteY1" fmla="*/ 522739 h 17201802"/>
                <a:gd name="connsiteX2" fmla="*/ 107539 w 8958672"/>
                <a:gd name="connsiteY2" fmla="*/ 1754752 h 17201802"/>
                <a:gd name="connsiteX3" fmla="*/ 184505 w 8958672"/>
                <a:gd name="connsiteY3" fmla="*/ 5387589 h 17201802"/>
                <a:gd name="connsiteX4" fmla="*/ 1531417 w 8958672"/>
                <a:gd name="connsiteY4" fmla="*/ 10621247 h 17201802"/>
                <a:gd name="connsiteX5" fmla="*/ 3109228 w 8958672"/>
                <a:gd name="connsiteY5" fmla="*/ 13776835 h 17201802"/>
                <a:gd name="connsiteX6" fmla="*/ 5225803 w 8958672"/>
                <a:gd name="connsiteY6" fmla="*/ 15970353 h 17201802"/>
                <a:gd name="connsiteX7" fmla="*/ 8958672 w 8958672"/>
                <a:gd name="connsiteY7" fmla="*/ 17201802 h 17201802"/>
                <a:gd name="connsiteX0" fmla="*/ 1653419 w 8926741"/>
                <a:gd name="connsiteY0" fmla="*/ 0 h 17201802"/>
                <a:gd name="connsiteX1" fmla="*/ 552788 w 8926741"/>
                <a:gd name="connsiteY1" fmla="*/ 699696 h 17201802"/>
                <a:gd name="connsiteX2" fmla="*/ 75608 w 8926741"/>
                <a:gd name="connsiteY2" fmla="*/ 1754752 h 17201802"/>
                <a:gd name="connsiteX3" fmla="*/ 152574 w 8926741"/>
                <a:gd name="connsiteY3" fmla="*/ 5387589 h 17201802"/>
                <a:gd name="connsiteX4" fmla="*/ 1499486 w 8926741"/>
                <a:gd name="connsiteY4" fmla="*/ 10621247 h 17201802"/>
                <a:gd name="connsiteX5" fmla="*/ 3077297 w 8926741"/>
                <a:gd name="connsiteY5" fmla="*/ 13776835 h 17201802"/>
                <a:gd name="connsiteX6" fmla="*/ 5193872 w 8926741"/>
                <a:gd name="connsiteY6" fmla="*/ 15970353 h 17201802"/>
                <a:gd name="connsiteX7" fmla="*/ 8926741 w 8926741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96066" h="17201802">
                  <a:moveTo>
                    <a:pt x="1622744" y="0"/>
                  </a:moveTo>
                  <a:cubicBezTo>
                    <a:pt x="1330913" y="22448"/>
                    <a:pt x="749098" y="390384"/>
                    <a:pt x="522113" y="699696"/>
                  </a:cubicBezTo>
                  <a:cubicBezTo>
                    <a:pt x="295128" y="1009008"/>
                    <a:pt x="175135" y="1327351"/>
                    <a:pt x="108433" y="1855870"/>
                  </a:cubicBezTo>
                  <a:cubicBezTo>
                    <a:pt x="41731" y="2384389"/>
                    <a:pt x="-104831" y="3926693"/>
                    <a:pt x="121899" y="5387589"/>
                  </a:cubicBezTo>
                  <a:cubicBezTo>
                    <a:pt x="348629" y="6848485"/>
                    <a:pt x="981357" y="9223039"/>
                    <a:pt x="1468811" y="10621247"/>
                  </a:cubicBezTo>
                  <a:cubicBezTo>
                    <a:pt x="1956265" y="12019455"/>
                    <a:pt x="2430891" y="12885317"/>
                    <a:pt x="3046622" y="13776835"/>
                  </a:cubicBezTo>
                  <a:cubicBezTo>
                    <a:pt x="3662353" y="14668353"/>
                    <a:pt x="4188290" y="15399525"/>
                    <a:pt x="5163197" y="15970353"/>
                  </a:cubicBezTo>
                  <a:cubicBezTo>
                    <a:pt x="6138104" y="16541181"/>
                    <a:pt x="8267507" y="16990147"/>
                    <a:pt x="8896066" y="17201802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20362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Agrupar 80"/>
          <p:cNvGrpSpPr/>
          <p:nvPr/>
        </p:nvGrpSpPr>
        <p:grpSpPr>
          <a:xfrm>
            <a:off x="-427400" y="-22844346"/>
            <a:ext cx="21600000" cy="28800001"/>
            <a:chOff x="360000" y="359999"/>
            <a:chExt cx="21600000" cy="28800001"/>
          </a:xfrm>
        </p:grpSpPr>
        <p:grpSp>
          <p:nvGrpSpPr>
            <p:cNvPr id="82" name="Agrupar 81"/>
            <p:cNvGrpSpPr/>
            <p:nvPr/>
          </p:nvGrpSpPr>
          <p:grpSpPr>
            <a:xfrm>
              <a:off x="360000" y="359999"/>
              <a:ext cx="21600000" cy="28800001"/>
              <a:chOff x="360000" y="359999"/>
              <a:chExt cx="21600000" cy="28800001"/>
            </a:xfrm>
          </p:grpSpPr>
          <p:cxnSp>
            <p:nvCxnSpPr>
              <p:cNvPr id="97" name="Conector recto 96"/>
              <p:cNvCxnSpPr/>
              <p:nvPr/>
            </p:nvCxnSpPr>
            <p:spPr>
              <a:xfrm>
                <a:off x="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cto 97"/>
              <p:cNvCxnSpPr/>
              <p:nvPr/>
            </p:nvCxnSpPr>
            <p:spPr>
              <a:xfrm>
                <a:off x="39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98"/>
              <p:cNvCxnSpPr/>
              <p:nvPr/>
            </p:nvCxnSpPr>
            <p:spPr>
              <a:xfrm>
                <a:off x="75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99"/>
              <p:cNvCxnSpPr/>
              <p:nvPr/>
            </p:nvCxnSpPr>
            <p:spPr>
              <a:xfrm>
                <a:off x="111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100"/>
              <p:cNvCxnSpPr/>
              <p:nvPr/>
            </p:nvCxnSpPr>
            <p:spPr>
              <a:xfrm>
                <a:off x="147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/>
              <p:cNvCxnSpPr/>
              <p:nvPr/>
            </p:nvCxnSpPr>
            <p:spPr>
              <a:xfrm>
                <a:off x="18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102"/>
              <p:cNvCxnSpPr/>
              <p:nvPr/>
            </p:nvCxnSpPr>
            <p:spPr>
              <a:xfrm>
                <a:off x="21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cto 103"/>
              <p:cNvCxnSpPr/>
              <p:nvPr/>
            </p:nvCxnSpPr>
            <p:spPr>
              <a:xfrm>
                <a:off x="360000" y="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104"/>
              <p:cNvCxnSpPr/>
              <p:nvPr/>
            </p:nvCxnSpPr>
            <p:spPr>
              <a:xfrm>
                <a:off x="360000" y="29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105"/>
              <p:cNvCxnSpPr/>
              <p:nvPr/>
            </p:nvCxnSpPr>
            <p:spPr>
              <a:xfrm>
                <a:off x="360000" y="3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cto 106"/>
              <p:cNvCxnSpPr/>
              <p:nvPr/>
            </p:nvCxnSpPr>
            <p:spPr>
              <a:xfrm>
                <a:off x="360000" y="7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107"/>
              <p:cNvCxnSpPr/>
              <p:nvPr/>
            </p:nvCxnSpPr>
            <p:spPr>
              <a:xfrm>
                <a:off x="360000" y="11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cto 108"/>
              <p:cNvCxnSpPr/>
              <p:nvPr/>
            </p:nvCxnSpPr>
            <p:spPr>
              <a:xfrm>
                <a:off x="360000" y="14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109"/>
              <p:cNvCxnSpPr/>
              <p:nvPr/>
            </p:nvCxnSpPr>
            <p:spPr>
              <a:xfrm>
                <a:off x="360000" y="18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cto 110"/>
              <p:cNvCxnSpPr/>
              <p:nvPr/>
            </p:nvCxnSpPr>
            <p:spPr>
              <a:xfrm>
                <a:off x="360000" y="21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cto 111"/>
              <p:cNvCxnSpPr/>
              <p:nvPr/>
            </p:nvCxnSpPr>
            <p:spPr>
              <a:xfrm>
                <a:off x="360000" y="25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cto 112"/>
              <p:cNvCxnSpPr/>
              <p:nvPr/>
            </p:nvCxnSpPr>
            <p:spPr>
              <a:xfrm>
                <a:off x="360000" y="2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113"/>
              <p:cNvCxnSpPr/>
              <p:nvPr/>
            </p:nvCxnSpPr>
            <p:spPr>
              <a:xfrm>
                <a:off x="360000" y="5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/>
              <p:cNvCxnSpPr/>
              <p:nvPr/>
            </p:nvCxnSpPr>
            <p:spPr>
              <a:xfrm>
                <a:off x="360000" y="9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/>
              <p:cNvCxnSpPr/>
              <p:nvPr/>
            </p:nvCxnSpPr>
            <p:spPr>
              <a:xfrm>
                <a:off x="360000" y="12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/>
              <p:cNvCxnSpPr/>
              <p:nvPr/>
            </p:nvCxnSpPr>
            <p:spPr>
              <a:xfrm>
                <a:off x="360000" y="16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/>
              <p:cNvCxnSpPr/>
              <p:nvPr/>
            </p:nvCxnSpPr>
            <p:spPr>
              <a:xfrm>
                <a:off x="360000" y="20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cto 118"/>
              <p:cNvCxnSpPr/>
              <p:nvPr/>
            </p:nvCxnSpPr>
            <p:spPr>
              <a:xfrm>
                <a:off x="360000" y="23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recto 119"/>
              <p:cNvCxnSpPr/>
              <p:nvPr/>
            </p:nvCxnSpPr>
            <p:spPr>
              <a:xfrm>
                <a:off x="360000" y="27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120"/>
              <p:cNvCxnSpPr/>
              <p:nvPr/>
            </p:nvCxnSpPr>
            <p:spPr>
              <a:xfrm>
                <a:off x="2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cto 121"/>
              <p:cNvCxnSpPr/>
              <p:nvPr/>
            </p:nvCxnSpPr>
            <p:spPr>
              <a:xfrm>
                <a:off x="57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cto 122"/>
              <p:cNvCxnSpPr/>
              <p:nvPr/>
            </p:nvCxnSpPr>
            <p:spPr>
              <a:xfrm>
                <a:off x="93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cto 123"/>
              <p:cNvCxnSpPr/>
              <p:nvPr/>
            </p:nvCxnSpPr>
            <p:spPr>
              <a:xfrm>
                <a:off x="12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/>
              <p:cNvCxnSpPr/>
              <p:nvPr/>
            </p:nvCxnSpPr>
            <p:spPr>
              <a:xfrm>
                <a:off x="165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 recto 125"/>
              <p:cNvCxnSpPr/>
              <p:nvPr/>
            </p:nvCxnSpPr>
            <p:spPr>
              <a:xfrm>
                <a:off x="20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ángulo 82"/>
            <p:cNvSpPr/>
            <p:nvPr/>
          </p:nvSpPr>
          <p:spPr>
            <a:xfrm>
              <a:off x="1080000" y="28080000"/>
              <a:ext cx="15264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1080000" y="4896000"/>
              <a:ext cx="360000" cy="2318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15984000" y="24804000"/>
              <a:ext cx="360000" cy="32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Rectángulo 85"/>
            <p:cNvSpPr/>
            <p:nvPr/>
          </p:nvSpPr>
          <p:spPr>
            <a:xfrm rot="17100000">
              <a:off x="13481243" y="20639975"/>
              <a:ext cx="360000" cy="66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Rectángulo 86"/>
            <p:cNvSpPr/>
            <p:nvPr/>
          </p:nvSpPr>
          <p:spPr>
            <a:xfrm rot="15300000">
              <a:off x="4463106" y="479844"/>
              <a:ext cx="360000" cy="7281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Rectángulo 87"/>
            <p:cNvSpPr/>
            <p:nvPr/>
          </p:nvSpPr>
          <p:spPr>
            <a:xfrm rot="20700000">
              <a:off x="7723314" y="3793513"/>
              <a:ext cx="360000" cy="205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Rectángulo 88"/>
            <p:cNvSpPr/>
            <p:nvPr/>
          </p:nvSpPr>
          <p:spPr>
            <a:xfrm rot="15300000">
              <a:off x="7610716" y="5929504"/>
              <a:ext cx="36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Rectángulo 89"/>
            <p:cNvSpPr/>
            <p:nvPr/>
          </p:nvSpPr>
          <p:spPr>
            <a:xfrm rot="20700000">
              <a:off x="8671700" y="2876493"/>
              <a:ext cx="360000" cy="43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1" name="Conector recto 90"/>
            <p:cNvCxnSpPr/>
            <p:nvPr/>
          </p:nvCxnSpPr>
          <p:spPr>
            <a:xfrm>
              <a:off x="900000" y="4716000"/>
              <a:ext cx="0" cy="23904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900000" y="28620000"/>
              <a:ext cx="16236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 flipV="1">
              <a:off x="17136000" y="24480000"/>
              <a:ext cx="0" cy="414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 rot="20700000">
              <a:off x="763839" y="3681760"/>
              <a:ext cx="7992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 rot="20700000">
              <a:off x="9225315" y="2567787"/>
              <a:ext cx="0" cy="468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orma libre 95"/>
            <p:cNvSpPr/>
            <p:nvPr/>
          </p:nvSpPr>
          <p:spPr>
            <a:xfrm>
              <a:off x="8228954" y="7196280"/>
              <a:ext cx="8896066" cy="17283720"/>
            </a:xfrm>
            <a:custGeom>
              <a:avLst/>
              <a:gdLst>
                <a:gd name="connsiteX0" fmla="*/ 1669388 w 8942710"/>
                <a:gd name="connsiteY0" fmla="*/ 0 h 17201802"/>
                <a:gd name="connsiteX1" fmla="*/ 822757 w 8942710"/>
                <a:gd name="connsiteY1" fmla="*/ 307862 h 17201802"/>
                <a:gd name="connsiteX2" fmla="*/ 91577 w 8942710"/>
                <a:gd name="connsiteY2" fmla="*/ 1577794 h 17201802"/>
                <a:gd name="connsiteX3" fmla="*/ 168543 w 8942710"/>
                <a:gd name="connsiteY3" fmla="*/ 5387589 h 17201802"/>
                <a:gd name="connsiteX4" fmla="*/ 1515455 w 8942710"/>
                <a:gd name="connsiteY4" fmla="*/ 10621247 h 17201802"/>
                <a:gd name="connsiteX5" fmla="*/ 3093266 w 8942710"/>
                <a:gd name="connsiteY5" fmla="*/ 13776835 h 17201802"/>
                <a:gd name="connsiteX6" fmla="*/ 5209841 w 8942710"/>
                <a:gd name="connsiteY6" fmla="*/ 15970353 h 17201802"/>
                <a:gd name="connsiteX7" fmla="*/ 8942710 w 8942710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577794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754752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85350 w 8958672"/>
                <a:gd name="connsiteY0" fmla="*/ 0 h 17201802"/>
                <a:gd name="connsiteX1" fmla="*/ 622819 w 8958672"/>
                <a:gd name="connsiteY1" fmla="*/ 522739 h 17201802"/>
                <a:gd name="connsiteX2" fmla="*/ 107539 w 8958672"/>
                <a:gd name="connsiteY2" fmla="*/ 1754752 h 17201802"/>
                <a:gd name="connsiteX3" fmla="*/ 184505 w 8958672"/>
                <a:gd name="connsiteY3" fmla="*/ 5387589 h 17201802"/>
                <a:gd name="connsiteX4" fmla="*/ 1531417 w 8958672"/>
                <a:gd name="connsiteY4" fmla="*/ 10621247 h 17201802"/>
                <a:gd name="connsiteX5" fmla="*/ 3109228 w 8958672"/>
                <a:gd name="connsiteY5" fmla="*/ 13776835 h 17201802"/>
                <a:gd name="connsiteX6" fmla="*/ 5225803 w 8958672"/>
                <a:gd name="connsiteY6" fmla="*/ 15970353 h 17201802"/>
                <a:gd name="connsiteX7" fmla="*/ 8958672 w 8958672"/>
                <a:gd name="connsiteY7" fmla="*/ 17201802 h 17201802"/>
                <a:gd name="connsiteX0" fmla="*/ 1653419 w 8926741"/>
                <a:gd name="connsiteY0" fmla="*/ 0 h 17201802"/>
                <a:gd name="connsiteX1" fmla="*/ 552788 w 8926741"/>
                <a:gd name="connsiteY1" fmla="*/ 699696 h 17201802"/>
                <a:gd name="connsiteX2" fmla="*/ 75608 w 8926741"/>
                <a:gd name="connsiteY2" fmla="*/ 1754752 h 17201802"/>
                <a:gd name="connsiteX3" fmla="*/ 152574 w 8926741"/>
                <a:gd name="connsiteY3" fmla="*/ 5387589 h 17201802"/>
                <a:gd name="connsiteX4" fmla="*/ 1499486 w 8926741"/>
                <a:gd name="connsiteY4" fmla="*/ 10621247 h 17201802"/>
                <a:gd name="connsiteX5" fmla="*/ 3077297 w 8926741"/>
                <a:gd name="connsiteY5" fmla="*/ 13776835 h 17201802"/>
                <a:gd name="connsiteX6" fmla="*/ 5193872 w 8926741"/>
                <a:gd name="connsiteY6" fmla="*/ 15970353 h 17201802"/>
                <a:gd name="connsiteX7" fmla="*/ 8926741 w 8926741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96066" h="17201802">
                  <a:moveTo>
                    <a:pt x="1622744" y="0"/>
                  </a:moveTo>
                  <a:cubicBezTo>
                    <a:pt x="1330913" y="22448"/>
                    <a:pt x="749098" y="390384"/>
                    <a:pt x="522113" y="699696"/>
                  </a:cubicBezTo>
                  <a:cubicBezTo>
                    <a:pt x="295128" y="1009008"/>
                    <a:pt x="175135" y="1327351"/>
                    <a:pt x="108433" y="1855870"/>
                  </a:cubicBezTo>
                  <a:cubicBezTo>
                    <a:pt x="41731" y="2384389"/>
                    <a:pt x="-104831" y="3926693"/>
                    <a:pt x="121899" y="5387589"/>
                  </a:cubicBezTo>
                  <a:cubicBezTo>
                    <a:pt x="348629" y="6848485"/>
                    <a:pt x="981357" y="9223039"/>
                    <a:pt x="1468811" y="10621247"/>
                  </a:cubicBezTo>
                  <a:cubicBezTo>
                    <a:pt x="1956265" y="12019455"/>
                    <a:pt x="2430891" y="12885317"/>
                    <a:pt x="3046622" y="13776835"/>
                  </a:cubicBezTo>
                  <a:cubicBezTo>
                    <a:pt x="3662353" y="14668353"/>
                    <a:pt x="4188290" y="15399525"/>
                    <a:pt x="5163197" y="15970353"/>
                  </a:cubicBezTo>
                  <a:cubicBezTo>
                    <a:pt x="6138104" y="16541181"/>
                    <a:pt x="8267507" y="16990147"/>
                    <a:pt x="8896066" y="17201802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39115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Agrupar 80"/>
          <p:cNvGrpSpPr/>
          <p:nvPr/>
        </p:nvGrpSpPr>
        <p:grpSpPr>
          <a:xfrm>
            <a:off x="-7806100" y="-22844345"/>
            <a:ext cx="21600000" cy="28800001"/>
            <a:chOff x="360000" y="359999"/>
            <a:chExt cx="21600000" cy="28800001"/>
          </a:xfrm>
        </p:grpSpPr>
        <p:grpSp>
          <p:nvGrpSpPr>
            <p:cNvPr id="82" name="Agrupar 81"/>
            <p:cNvGrpSpPr/>
            <p:nvPr/>
          </p:nvGrpSpPr>
          <p:grpSpPr>
            <a:xfrm>
              <a:off x="360000" y="359999"/>
              <a:ext cx="21600000" cy="28800001"/>
              <a:chOff x="360000" y="359999"/>
              <a:chExt cx="21600000" cy="28800001"/>
            </a:xfrm>
          </p:grpSpPr>
          <p:cxnSp>
            <p:nvCxnSpPr>
              <p:cNvPr id="97" name="Conector recto 96"/>
              <p:cNvCxnSpPr/>
              <p:nvPr/>
            </p:nvCxnSpPr>
            <p:spPr>
              <a:xfrm>
                <a:off x="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cto 97"/>
              <p:cNvCxnSpPr/>
              <p:nvPr/>
            </p:nvCxnSpPr>
            <p:spPr>
              <a:xfrm>
                <a:off x="39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98"/>
              <p:cNvCxnSpPr/>
              <p:nvPr/>
            </p:nvCxnSpPr>
            <p:spPr>
              <a:xfrm>
                <a:off x="75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99"/>
              <p:cNvCxnSpPr/>
              <p:nvPr/>
            </p:nvCxnSpPr>
            <p:spPr>
              <a:xfrm>
                <a:off x="111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100"/>
              <p:cNvCxnSpPr/>
              <p:nvPr/>
            </p:nvCxnSpPr>
            <p:spPr>
              <a:xfrm>
                <a:off x="147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/>
              <p:cNvCxnSpPr/>
              <p:nvPr/>
            </p:nvCxnSpPr>
            <p:spPr>
              <a:xfrm>
                <a:off x="18360000" y="359999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102"/>
              <p:cNvCxnSpPr/>
              <p:nvPr/>
            </p:nvCxnSpPr>
            <p:spPr>
              <a:xfrm>
                <a:off x="21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cto 103"/>
              <p:cNvCxnSpPr/>
              <p:nvPr/>
            </p:nvCxnSpPr>
            <p:spPr>
              <a:xfrm>
                <a:off x="360000" y="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104"/>
              <p:cNvCxnSpPr/>
              <p:nvPr/>
            </p:nvCxnSpPr>
            <p:spPr>
              <a:xfrm>
                <a:off x="360000" y="29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105"/>
              <p:cNvCxnSpPr/>
              <p:nvPr/>
            </p:nvCxnSpPr>
            <p:spPr>
              <a:xfrm>
                <a:off x="360000" y="3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cto 106"/>
              <p:cNvCxnSpPr/>
              <p:nvPr/>
            </p:nvCxnSpPr>
            <p:spPr>
              <a:xfrm>
                <a:off x="360000" y="7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107"/>
              <p:cNvCxnSpPr/>
              <p:nvPr/>
            </p:nvCxnSpPr>
            <p:spPr>
              <a:xfrm>
                <a:off x="360000" y="11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cto 108"/>
              <p:cNvCxnSpPr/>
              <p:nvPr/>
            </p:nvCxnSpPr>
            <p:spPr>
              <a:xfrm>
                <a:off x="360000" y="14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109"/>
              <p:cNvCxnSpPr/>
              <p:nvPr/>
            </p:nvCxnSpPr>
            <p:spPr>
              <a:xfrm>
                <a:off x="360000" y="18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cto 110"/>
              <p:cNvCxnSpPr/>
              <p:nvPr/>
            </p:nvCxnSpPr>
            <p:spPr>
              <a:xfrm>
                <a:off x="360000" y="21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cto 111"/>
              <p:cNvCxnSpPr/>
              <p:nvPr/>
            </p:nvCxnSpPr>
            <p:spPr>
              <a:xfrm>
                <a:off x="360000" y="25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cto 112"/>
              <p:cNvCxnSpPr/>
              <p:nvPr/>
            </p:nvCxnSpPr>
            <p:spPr>
              <a:xfrm>
                <a:off x="360000" y="2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113"/>
              <p:cNvCxnSpPr/>
              <p:nvPr/>
            </p:nvCxnSpPr>
            <p:spPr>
              <a:xfrm>
                <a:off x="360000" y="5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/>
              <p:cNvCxnSpPr/>
              <p:nvPr/>
            </p:nvCxnSpPr>
            <p:spPr>
              <a:xfrm>
                <a:off x="360000" y="9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/>
              <p:cNvCxnSpPr/>
              <p:nvPr/>
            </p:nvCxnSpPr>
            <p:spPr>
              <a:xfrm>
                <a:off x="360000" y="129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/>
              <p:cNvCxnSpPr/>
              <p:nvPr/>
            </p:nvCxnSpPr>
            <p:spPr>
              <a:xfrm>
                <a:off x="360000" y="165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/>
              <p:cNvCxnSpPr/>
              <p:nvPr/>
            </p:nvCxnSpPr>
            <p:spPr>
              <a:xfrm>
                <a:off x="360000" y="201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cto 118"/>
              <p:cNvCxnSpPr/>
              <p:nvPr/>
            </p:nvCxnSpPr>
            <p:spPr>
              <a:xfrm>
                <a:off x="360000" y="237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recto 119"/>
              <p:cNvCxnSpPr/>
              <p:nvPr/>
            </p:nvCxnSpPr>
            <p:spPr>
              <a:xfrm>
                <a:off x="360000" y="27360000"/>
                <a:ext cx="21600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120"/>
              <p:cNvCxnSpPr/>
              <p:nvPr/>
            </p:nvCxnSpPr>
            <p:spPr>
              <a:xfrm>
                <a:off x="2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cto 121"/>
              <p:cNvCxnSpPr/>
              <p:nvPr/>
            </p:nvCxnSpPr>
            <p:spPr>
              <a:xfrm>
                <a:off x="57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cto 122"/>
              <p:cNvCxnSpPr/>
              <p:nvPr/>
            </p:nvCxnSpPr>
            <p:spPr>
              <a:xfrm>
                <a:off x="93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cto 123"/>
              <p:cNvCxnSpPr/>
              <p:nvPr/>
            </p:nvCxnSpPr>
            <p:spPr>
              <a:xfrm>
                <a:off x="129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/>
              <p:cNvCxnSpPr/>
              <p:nvPr/>
            </p:nvCxnSpPr>
            <p:spPr>
              <a:xfrm>
                <a:off x="165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 recto 125"/>
              <p:cNvCxnSpPr/>
              <p:nvPr/>
            </p:nvCxnSpPr>
            <p:spPr>
              <a:xfrm>
                <a:off x="20160000" y="360000"/>
                <a:ext cx="0" cy="2880000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ángulo 82"/>
            <p:cNvSpPr/>
            <p:nvPr/>
          </p:nvSpPr>
          <p:spPr>
            <a:xfrm>
              <a:off x="1080000" y="28080000"/>
              <a:ext cx="15264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1080000" y="4896000"/>
              <a:ext cx="360000" cy="2318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15984000" y="24804000"/>
              <a:ext cx="360000" cy="32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Rectángulo 85"/>
            <p:cNvSpPr/>
            <p:nvPr/>
          </p:nvSpPr>
          <p:spPr>
            <a:xfrm rot="17100000">
              <a:off x="13481243" y="20639975"/>
              <a:ext cx="360000" cy="66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Rectángulo 86"/>
            <p:cNvSpPr/>
            <p:nvPr/>
          </p:nvSpPr>
          <p:spPr>
            <a:xfrm rot="15300000">
              <a:off x="4463106" y="479844"/>
              <a:ext cx="360000" cy="7281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Rectángulo 87"/>
            <p:cNvSpPr/>
            <p:nvPr/>
          </p:nvSpPr>
          <p:spPr>
            <a:xfrm rot="20700000">
              <a:off x="7723314" y="3793513"/>
              <a:ext cx="360000" cy="205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Rectángulo 88"/>
            <p:cNvSpPr/>
            <p:nvPr/>
          </p:nvSpPr>
          <p:spPr>
            <a:xfrm rot="15300000">
              <a:off x="7610716" y="5929504"/>
              <a:ext cx="36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Rectángulo 89"/>
            <p:cNvSpPr/>
            <p:nvPr/>
          </p:nvSpPr>
          <p:spPr>
            <a:xfrm rot="20700000">
              <a:off x="8671700" y="2876493"/>
              <a:ext cx="360000" cy="43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1" name="Conector recto 90"/>
            <p:cNvCxnSpPr/>
            <p:nvPr/>
          </p:nvCxnSpPr>
          <p:spPr>
            <a:xfrm>
              <a:off x="900000" y="4716000"/>
              <a:ext cx="0" cy="23904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900000" y="28620000"/>
              <a:ext cx="16236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 flipV="1">
              <a:off x="17136000" y="24480000"/>
              <a:ext cx="0" cy="414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 rot="20700000">
              <a:off x="763839" y="3681760"/>
              <a:ext cx="7992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 rot="20700000">
              <a:off x="9225315" y="2567787"/>
              <a:ext cx="0" cy="468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Forma libre 95"/>
            <p:cNvSpPr/>
            <p:nvPr/>
          </p:nvSpPr>
          <p:spPr>
            <a:xfrm>
              <a:off x="8228954" y="7196280"/>
              <a:ext cx="8896066" cy="17283720"/>
            </a:xfrm>
            <a:custGeom>
              <a:avLst/>
              <a:gdLst>
                <a:gd name="connsiteX0" fmla="*/ 1669388 w 8942710"/>
                <a:gd name="connsiteY0" fmla="*/ 0 h 17201802"/>
                <a:gd name="connsiteX1" fmla="*/ 822757 w 8942710"/>
                <a:gd name="connsiteY1" fmla="*/ 307862 h 17201802"/>
                <a:gd name="connsiteX2" fmla="*/ 91577 w 8942710"/>
                <a:gd name="connsiteY2" fmla="*/ 1577794 h 17201802"/>
                <a:gd name="connsiteX3" fmla="*/ 168543 w 8942710"/>
                <a:gd name="connsiteY3" fmla="*/ 5387589 h 17201802"/>
                <a:gd name="connsiteX4" fmla="*/ 1515455 w 8942710"/>
                <a:gd name="connsiteY4" fmla="*/ 10621247 h 17201802"/>
                <a:gd name="connsiteX5" fmla="*/ 3093266 w 8942710"/>
                <a:gd name="connsiteY5" fmla="*/ 13776835 h 17201802"/>
                <a:gd name="connsiteX6" fmla="*/ 5209841 w 8942710"/>
                <a:gd name="connsiteY6" fmla="*/ 15970353 h 17201802"/>
                <a:gd name="connsiteX7" fmla="*/ 8942710 w 8942710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577794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55747 w 8929069"/>
                <a:gd name="connsiteY0" fmla="*/ 0 h 17201802"/>
                <a:gd name="connsiteX1" fmla="*/ 593216 w 8929069"/>
                <a:gd name="connsiteY1" fmla="*/ 522739 h 17201802"/>
                <a:gd name="connsiteX2" fmla="*/ 77936 w 8929069"/>
                <a:gd name="connsiteY2" fmla="*/ 1754752 h 17201802"/>
                <a:gd name="connsiteX3" fmla="*/ 154902 w 8929069"/>
                <a:gd name="connsiteY3" fmla="*/ 5387589 h 17201802"/>
                <a:gd name="connsiteX4" fmla="*/ 1501814 w 8929069"/>
                <a:gd name="connsiteY4" fmla="*/ 10621247 h 17201802"/>
                <a:gd name="connsiteX5" fmla="*/ 3079625 w 8929069"/>
                <a:gd name="connsiteY5" fmla="*/ 13776835 h 17201802"/>
                <a:gd name="connsiteX6" fmla="*/ 5196200 w 8929069"/>
                <a:gd name="connsiteY6" fmla="*/ 15970353 h 17201802"/>
                <a:gd name="connsiteX7" fmla="*/ 8929069 w 8929069"/>
                <a:gd name="connsiteY7" fmla="*/ 17201802 h 17201802"/>
                <a:gd name="connsiteX0" fmla="*/ 1685350 w 8958672"/>
                <a:gd name="connsiteY0" fmla="*/ 0 h 17201802"/>
                <a:gd name="connsiteX1" fmla="*/ 622819 w 8958672"/>
                <a:gd name="connsiteY1" fmla="*/ 522739 h 17201802"/>
                <a:gd name="connsiteX2" fmla="*/ 107539 w 8958672"/>
                <a:gd name="connsiteY2" fmla="*/ 1754752 h 17201802"/>
                <a:gd name="connsiteX3" fmla="*/ 184505 w 8958672"/>
                <a:gd name="connsiteY3" fmla="*/ 5387589 h 17201802"/>
                <a:gd name="connsiteX4" fmla="*/ 1531417 w 8958672"/>
                <a:gd name="connsiteY4" fmla="*/ 10621247 h 17201802"/>
                <a:gd name="connsiteX5" fmla="*/ 3109228 w 8958672"/>
                <a:gd name="connsiteY5" fmla="*/ 13776835 h 17201802"/>
                <a:gd name="connsiteX6" fmla="*/ 5225803 w 8958672"/>
                <a:gd name="connsiteY6" fmla="*/ 15970353 h 17201802"/>
                <a:gd name="connsiteX7" fmla="*/ 8958672 w 8958672"/>
                <a:gd name="connsiteY7" fmla="*/ 17201802 h 17201802"/>
                <a:gd name="connsiteX0" fmla="*/ 1653419 w 8926741"/>
                <a:gd name="connsiteY0" fmla="*/ 0 h 17201802"/>
                <a:gd name="connsiteX1" fmla="*/ 552788 w 8926741"/>
                <a:gd name="connsiteY1" fmla="*/ 699696 h 17201802"/>
                <a:gd name="connsiteX2" fmla="*/ 75608 w 8926741"/>
                <a:gd name="connsiteY2" fmla="*/ 1754752 h 17201802"/>
                <a:gd name="connsiteX3" fmla="*/ 152574 w 8926741"/>
                <a:gd name="connsiteY3" fmla="*/ 5387589 h 17201802"/>
                <a:gd name="connsiteX4" fmla="*/ 1499486 w 8926741"/>
                <a:gd name="connsiteY4" fmla="*/ 10621247 h 17201802"/>
                <a:gd name="connsiteX5" fmla="*/ 3077297 w 8926741"/>
                <a:gd name="connsiteY5" fmla="*/ 13776835 h 17201802"/>
                <a:gd name="connsiteX6" fmla="*/ 5193872 w 8926741"/>
                <a:gd name="connsiteY6" fmla="*/ 15970353 h 17201802"/>
                <a:gd name="connsiteX7" fmla="*/ 8926741 w 8926741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34341 w 8907663"/>
                <a:gd name="connsiteY0" fmla="*/ 0 h 17201802"/>
                <a:gd name="connsiteX1" fmla="*/ 533710 w 8907663"/>
                <a:gd name="connsiteY1" fmla="*/ 699696 h 17201802"/>
                <a:gd name="connsiteX2" fmla="*/ 120030 w 8907663"/>
                <a:gd name="connsiteY2" fmla="*/ 1855870 h 17201802"/>
                <a:gd name="connsiteX3" fmla="*/ 133496 w 8907663"/>
                <a:gd name="connsiteY3" fmla="*/ 5387589 h 17201802"/>
                <a:gd name="connsiteX4" fmla="*/ 1480408 w 8907663"/>
                <a:gd name="connsiteY4" fmla="*/ 10621247 h 17201802"/>
                <a:gd name="connsiteX5" fmla="*/ 3058219 w 8907663"/>
                <a:gd name="connsiteY5" fmla="*/ 13776835 h 17201802"/>
                <a:gd name="connsiteX6" fmla="*/ 5174794 w 8907663"/>
                <a:gd name="connsiteY6" fmla="*/ 15970353 h 17201802"/>
                <a:gd name="connsiteX7" fmla="*/ 8907663 w 8907663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  <a:gd name="connsiteX0" fmla="*/ 1622744 w 8896066"/>
                <a:gd name="connsiteY0" fmla="*/ 0 h 17201802"/>
                <a:gd name="connsiteX1" fmla="*/ 522113 w 8896066"/>
                <a:gd name="connsiteY1" fmla="*/ 699696 h 17201802"/>
                <a:gd name="connsiteX2" fmla="*/ 108433 w 8896066"/>
                <a:gd name="connsiteY2" fmla="*/ 1855870 h 17201802"/>
                <a:gd name="connsiteX3" fmla="*/ 121899 w 8896066"/>
                <a:gd name="connsiteY3" fmla="*/ 5387589 h 17201802"/>
                <a:gd name="connsiteX4" fmla="*/ 1468811 w 8896066"/>
                <a:gd name="connsiteY4" fmla="*/ 10621247 h 17201802"/>
                <a:gd name="connsiteX5" fmla="*/ 3046622 w 8896066"/>
                <a:gd name="connsiteY5" fmla="*/ 13776835 h 17201802"/>
                <a:gd name="connsiteX6" fmla="*/ 5163197 w 8896066"/>
                <a:gd name="connsiteY6" fmla="*/ 15970353 h 17201802"/>
                <a:gd name="connsiteX7" fmla="*/ 8896066 w 8896066"/>
                <a:gd name="connsiteY7" fmla="*/ 17201802 h 1720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96066" h="17201802">
                  <a:moveTo>
                    <a:pt x="1622744" y="0"/>
                  </a:moveTo>
                  <a:cubicBezTo>
                    <a:pt x="1330913" y="22448"/>
                    <a:pt x="749098" y="390384"/>
                    <a:pt x="522113" y="699696"/>
                  </a:cubicBezTo>
                  <a:cubicBezTo>
                    <a:pt x="295128" y="1009008"/>
                    <a:pt x="175135" y="1327351"/>
                    <a:pt x="108433" y="1855870"/>
                  </a:cubicBezTo>
                  <a:cubicBezTo>
                    <a:pt x="41731" y="2384389"/>
                    <a:pt x="-104831" y="3926693"/>
                    <a:pt x="121899" y="5387589"/>
                  </a:cubicBezTo>
                  <a:cubicBezTo>
                    <a:pt x="348629" y="6848485"/>
                    <a:pt x="981357" y="9223039"/>
                    <a:pt x="1468811" y="10621247"/>
                  </a:cubicBezTo>
                  <a:cubicBezTo>
                    <a:pt x="1956265" y="12019455"/>
                    <a:pt x="2430891" y="12885317"/>
                    <a:pt x="3046622" y="13776835"/>
                  </a:cubicBezTo>
                  <a:cubicBezTo>
                    <a:pt x="3662353" y="14668353"/>
                    <a:pt x="4188290" y="15399525"/>
                    <a:pt x="5163197" y="15970353"/>
                  </a:cubicBezTo>
                  <a:cubicBezTo>
                    <a:pt x="6138104" y="16541181"/>
                    <a:pt x="8267507" y="16990147"/>
                    <a:pt x="8896066" y="17201802"/>
                  </a:cubicBez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55813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90</Words>
  <Application>Microsoft Macintosh PowerPoint</Application>
  <PresentationFormat>Presentación en pantalla (4:3)</PresentationFormat>
  <Paragraphs>46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Calibri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None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Ricondo</dc:creator>
  <cp:lastModifiedBy>Usuario de Microsoft Office</cp:lastModifiedBy>
  <cp:revision>17</cp:revision>
  <dcterms:created xsi:type="dcterms:W3CDTF">2017-02-04T15:16:51Z</dcterms:created>
  <dcterms:modified xsi:type="dcterms:W3CDTF">2017-03-30T15:37:30Z</dcterms:modified>
</cp:coreProperties>
</file>