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9" r:id="rId3"/>
    <p:sldId id="257" r:id="rId4"/>
  </p:sldIdLst>
  <p:sldSz cx="9906000" cy="6858000" type="A4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51"/>
  </p:normalViewPr>
  <p:slideViewPr>
    <p:cSldViewPr snapToGrid="0" snapToObjects="1">
      <p:cViewPr>
        <p:scale>
          <a:sx n="23" d="100"/>
          <a:sy n="23" d="100"/>
        </p:scale>
        <p:origin x="2408" y="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BFD8-DABA-EC4E-8D98-6CE795AFBF95}" type="datetimeFigureOut">
              <a:rPr lang="es-ES" smtClean="0"/>
              <a:t>24/5/18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AE72-8897-6F49-9DE9-FE155EBE36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37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BFD8-DABA-EC4E-8D98-6CE795AFBF95}" type="datetimeFigureOut">
              <a:rPr lang="es-ES" smtClean="0"/>
              <a:t>24/5/18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AE72-8897-6F49-9DE9-FE155EBE36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2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BFD8-DABA-EC4E-8D98-6CE795AFBF95}" type="datetimeFigureOut">
              <a:rPr lang="es-ES" smtClean="0"/>
              <a:t>24/5/18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AE72-8897-6F49-9DE9-FE155EBE36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078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BFD8-DABA-EC4E-8D98-6CE795AFBF95}" type="datetimeFigureOut">
              <a:rPr lang="es-ES" smtClean="0"/>
              <a:t>24/5/18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AE72-8897-6F49-9DE9-FE155EBE36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615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BFD8-DABA-EC4E-8D98-6CE795AFBF95}" type="datetimeFigureOut">
              <a:rPr lang="es-ES" smtClean="0"/>
              <a:t>24/5/18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AE72-8897-6F49-9DE9-FE155EBE36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713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BFD8-DABA-EC4E-8D98-6CE795AFBF95}" type="datetimeFigureOut">
              <a:rPr lang="es-ES" smtClean="0"/>
              <a:t>24/5/18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AE72-8897-6F49-9DE9-FE155EBE36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97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BFD8-DABA-EC4E-8D98-6CE795AFBF95}" type="datetimeFigureOut">
              <a:rPr lang="es-ES" smtClean="0"/>
              <a:t>24/5/18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AE72-8897-6F49-9DE9-FE155EBE36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06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BFD8-DABA-EC4E-8D98-6CE795AFBF95}" type="datetimeFigureOut">
              <a:rPr lang="es-ES" smtClean="0"/>
              <a:t>24/5/18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AE72-8897-6F49-9DE9-FE155EBE36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899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BFD8-DABA-EC4E-8D98-6CE795AFBF95}" type="datetimeFigureOut">
              <a:rPr lang="es-ES" smtClean="0"/>
              <a:t>24/5/18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AE72-8897-6F49-9DE9-FE155EBE36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652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BFD8-DABA-EC4E-8D98-6CE795AFBF95}" type="datetimeFigureOut">
              <a:rPr lang="es-ES" smtClean="0"/>
              <a:t>24/5/18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AE72-8897-6F49-9DE9-FE155EBE36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64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BFD8-DABA-EC4E-8D98-6CE795AFBF95}" type="datetimeFigureOut">
              <a:rPr lang="es-ES" smtClean="0"/>
              <a:t>24/5/18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AE72-8897-6F49-9DE9-FE155EBE36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511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DBFD8-DABA-EC4E-8D98-6CE795AFBF95}" type="datetimeFigureOut">
              <a:rPr lang="es-ES" smtClean="0"/>
              <a:t>24/5/18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6AE72-8897-6F49-9DE9-FE155EBE36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954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AAF4EAF9-0E87-344A-A5C3-68F16969C8DA}"/>
              </a:ext>
            </a:extLst>
          </p:cNvPr>
          <p:cNvSpPr/>
          <p:nvPr/>
        </p:nvSpPr>
        <p:spPr>
          <a:xfrm>
            <a:off x="-4117019" y="1410668"/>
            <a:ext cx="18072000" cy="41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25DCC4B-8E97-C94D-8048-2EF73D16FE1C}"/>
              </a:ext>
            </a:extLst>
          </p:cNvPr>
          <p:cNvCxnSpPr>
            <a:cxnSpLocks/>
          </p:cNvCxnSpPr>
          <p:nvPr/>
        </p:nvCxnSpPr>
        <p:spPr>
          <a:xfrm>
            <a:off x="0" y="1077686"/>
            <a:ext cx="0" cy="4963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0749ED0-4F62-C947-9CAC-EB6D917A0BE8}"/>
              </a:ext>
            </a:extLst>
          </p:cNvPr>
          <p:cNvCxnSpPr>
            <a:cxnSpLocks/>
          </p:cNvCxnSpPr>
          <p:nvPr/>
        </p:nvCxnSpPr>
        <p:spPr>
          <a:xfrm>
            <a:off x="9906000" y="1077686"/>
            <a:ext cx="0" cy="4963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13660255-3DE8-0B4B-8764-4A10DD8B0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983" y="1974668"/>
            <a:ext cx="10673927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7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40B64CA8-380B-AD46-99A7-CE66C90685F5}"/>
              </a:ext>
            </a:extLst>
          </p:cNvPr>
          <p:cNvGrpSpPr/>
          <p:nvPr/>
        </p:nvGrpSpPr>
        <p:grpSpPr>
          <a:xfrm>
            <a:off x="-4117019" y="1077686"/>
            <a:ext cx="18072000" cy="4963885"/>
            <a:chOff x="-4117019" y="1077686"/>
            <a:chExt cx="18072000" cy="4963885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AF4EAF9-0E87-344A-A5C3-68F16969C8DA}"/>
                </a:ext>
              </a:extLst>
            </p:cNvPr>
            <p:cNvSpPr/>
            <p:nvPr/>
          </p:nvSpPr>
          <p:spPr>
            <a:xfrm>
              <a:off x="-4117019" y="1410668"/>
              <a:ext cx="18072000" cy="417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425DCC4B-8E97-C94D-8048-2EF73D16FE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77686"/>
              <a:ext cx="0" cy="49638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10749ED0-4F62-C947-9CAC-EB6D917A0BE8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0" y="1077686"/>
              <a:ext cx="0" cy="49638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70400443-9DA9-7F44-B95E-9DE89AEB7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74549" y="1833698"/>
              <a:ext cx="10787060" cy="34518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061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398B2C49-D73F-C84A-8F18-5663FFC52C95}"/>
              </a:ext>
            </a:extLst>
          </p:cNvPr>
          <p:cNvGrpSpPr/>
          <p:nvPr/>
        </p:nvGrpSpPr>
        <p:grpSpPr>
          <a:xfrm>
            <a:off x="-13718219" y="1249136"/>
            <a:ext cx="18072000" cy="4963885"/>
            <a:chOff x="-4117019" y="1077686"/>
            <a:chExt cx="18072000" cy="4963885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2DD508A4-F82D-7445-BAB7-70D3397ADC6F}"/>
                </a:ext>
              </a:extLst>
            </p:cNvPr>
            <p:cNvSpPr/>
            <p:nvPr/>
          </p:nvSpPr>
          <p:spPr>
            <a:xfrm>
              <a:off x="-4117019" y="1410668"/>
              <a:ext cx="18072000" cy="417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D4EEB240-8214-F94B-A1CE-7BA3661066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77686"/>
              <a:ext cx="0" cy="49638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C3138AAC-E0FE-0141-82C3-EF9CBD6D0EFF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0" y="1077686"/>
              <a:ext cx="0" cy="49638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29F812DB-CFBC-274E-B23D-0424C8D2B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74549" y="1833698"/>
              <a:ext cx="10787060" cy="3451859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3F254364-E69C-A349-B016-D8C4E98BF402}"/>
              </a:ext>
            </a:extLst>
          </p:cNvPr>
          <p:cNvGrpSpPr/>
          <p:nvPr/>
        </p:nvGrpSpPr>
        <p:grpSpPr>
          <a:xfrm>
            <a:off x="5223780" y="1249136"/>
            <a:ext cx="18072000" cy="4963885"/>
            <a:chOff x="-4117019" y="1077686"/>
            <a:chExt cx="18072000" cy="4963885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8E5678B3-D679-B643-9AD7-5EF3C8D392A2}"/>
                </a:ext>
              </a:extLst>
            </p:cNvPr>
            <p:cNvSpPr/>
            <p:nvPr/>
          </p:nvSpPr>
          <p:spPr>
            <a:xfrm>
              <a:off x="-4117019" y="1410668"/>
              <a:ext cx="18072000" cy="417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FE6193AD-78FD-6044-AD2C-B9B8F0DC61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77686"/>
              <a:ext cx="0" cy="49638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CB23C4A6-27B7-BC46-91E5-C720FA73D4C6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0" y="1077686"/>
              <a:ext cx="0" cy="49638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BD80A6AA-C44B-6245-9380-ACE473BD0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74549" y="1833698"/>
              <a:ext cx="10787060" cy="34518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08910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1028</TotalTime>
  <Words>0</Words>
  <Application>Microsoft Macintosh PowerPoint</Application>
  <PresentationFormat>A4 (210 x 297 mm)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4</cp:revision>
  <cp:lastPrinted>2018-05-24T15:58:52Z</cp:lastPrinted>
  <dcterms:created xsi:type="dcterms:W3CDTF">2018-05-24T15:36:19Z</dcterms:created>
  <dcterms:modified xsi:type="dcterms:W3CDTF">2018-05-25T08:44:20Z</dcterms:modified>
</cp:coreProperties>
</file>