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84" d="100"/>
          <a:sy n="84" d="100"/>
        </p:scale>
        <p:origin x="-40" y="-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AB2F-FE0F-7745-98F7-2AFBF4C915E2}" type="datetimeFigureOut">
              <a:rPr lang="es-ES_tradnl" smtClean="0"/>
              <a:t>12/2/17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A471-0BAE-1443-8BE4-33B9F268ADFB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18868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AB2F-FE0F-7745-98F7-2AFBF4C915E2}" type="datetimeFigureOut">
              <a:rPr lang="es-ES_tradnl" smtClean="0"/>
              <a:t>12/2/17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A471-0BAE-1443-8BE4-33B9F268ADFB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3773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AB2F-FE0F-7745-98F7-2AFBF4C915E2}" type="datetimeFigureOut">
              <a:rPr lang="es-ES_tradnl" smtClean="0"/>
              <a:t>12/2/17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A471-0BAE-1443-8BE4-33B9F268ADFB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5734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AB2F-FE0F-7745-98F7-2AFBF4C915E2}" type="datetimeFigureOut">
              <a:rPr lang="es-ES_tradnl" smtClean="0"/>
              <a:t>12/2/17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A471-0BAE-1443-8BE4-33B9F268ADFB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273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AB2F-FE0F-7745-98F7-2AFBF4C915E2}" type="datetimeFigureOut">
              <a:rPr lang="es-ES_tradnl" smtClean="0"/>
              <a:t>12/2/17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A471-0BAE-1443-8BE4-33B9F268ADFB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5500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AB2F-FE0F-7745-98F7-2AFBF4C915E2}" type="datetimeFigureOut">
              <a:rPr lang="es-ES_tradnl" smtClean="0"/>
              <a:t>12/2/17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A471-0BAE-1443-8BE4-33B9F268ADFB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6211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AB2F-FE0F-7745-98F7-2AFBF4C915E2}" type="datetimeFigureOut">
              <a:rPr lang="es-ES_tradnl" smtClean="0"/>
              <a:t>12/2/17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A471-0BAE-1443-8BE4-33B9F268ADFB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5220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AB2F-FE0F-7745-98F7-2AFBF4C915E2}" type="datetimeFigureOut">
              <a:rPr lang="es-ES_tradnl" smtClean="0"/>
              <a:t>12/2/17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A471-0BAE-1443-8BE4-33B9F268ADFB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6834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AB2F-FE0F-7745-98F7-2AFBF4C915E2}" type="datetimeFigureOut">
              <a:rPr lang="es-ES_tradnl" smtClean="0"/>
              <a:t>12/2/17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A471-0BAE-1443-8BE4-33B9F268ADFB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2819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AB2F-FE0F-7745-98F7-2AFBF4C915E2}" type="datetimeFigureOut">
              <a:rPr lang="es-ES_tradnl" smtClean="0"/>
              <a:t>12/2/17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A471-0BAE-1443-8BE4-33B9F268ADFB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615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AB2F-FE0F-7745-98F7-2AFBF4C915E2}" type="datetimeFigureOut">
              <a:rPr lang="es-ES_tradnl" smtClean="0"/>
              <a:t>12/2/17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8A471-0BAE-1443-8BE4-33B9F268ADFB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746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6AB2F-FE0F-7745-98F7-2AFBF4C915E2}" type="datetimeFigureOut">
              <a:rPr lang="es-ES_tradnl" smtClean="0"/>
              <a:t>12/2/17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8A471-0BAE-1443-8BE4-33B9F268ADFB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5428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13875" y="206910"/>
            <a:ext cx="9000000" cy="64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5" name="Agrupar 4"/>
          <p:cNvGrpSpPr/>
          <p:nvPr/>
        </p:nvGrpSpPr>
        <p:grpSpPr>
          <a:xfrm>
            <a:off x="1992864" y="1971590"/>
            <a:ext cx="6842021" cy="2950640"/>
            <a:chOff x="619200" y="3471760"/>
            <a:chExt cx="6842021" cy="2950640"/>
          </a:xfrm>
        </p:grpSpPr>
        <p:sp>
          <p:nvSpPr>
            <p:cNvPr id="6" name="Elipse 5"/>
            <p:cNvSpPr/>
            <p:nvPr/>
          </p:nvSpPr>
          <p:spPr>
            <a:xfrm>
              <a:off x="1268264" y="4875646"/>
              <a:ext cx="899886" cy="8998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7" name="Elipse 6"/>
            <p:cNvSpPr/>
            <p:nvPr/>
          </p:nvSpPr>
          <p:spPr>
            <a:xfrm>
              <a:off x="5013335" y="4875646"/>
              <a:ext cx="899886" cy="8998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8" name="Elipse 7"/>
            <p:cNvSpPr/>
            <p:nvPr/>
          </p:nvSpPr>
          <p:spPr>
            <a:xfrm>
              <a:off x="3753335" y="5379646"/>
              <a:ext cx="899886" cy="8998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9" name="Elipse 8"/>
            <p:cNvSpPr/>
            <p:nvPr/>
          </p:nvSpPr>
          <p:spPr>
            <a:xfrm>
              <a:off x="6309335" y="5091646"/>
              <a:ext cx="899886" cy="8998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10" name="Elipse 9"/>
            <p:cNvSpPr/>
            <p:nvPr/>
          </p:nvSpPr>
          <p:spPr>
            <a:xfrm>
              <a:off x="5301335" y="3471760"/>
              <a:ext cx="899886" cy="8998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11" name="Elipse 10"/>
            <p:cNvSpPr/>
            <p:nvPr/>
          </p:nvSpPr>
          <p:spPr>
            <a:xfrm>
              <a:off x="4005335" y="3975760"/>
              <a:ext cx="899886" cy="8998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12" name="Elipse 11"/>
            <p:cNvSpPr/>
            <p:nvPr/>
          </p:nvSpPr>
          <p:spPr>
            <a:xfrm>
              <a:off x="6561335" y="3687760"/>
              <a:ext cx="899886" cy="8998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13" name="Elipse 12"/>
            <p:cNvSpPr/>
            <p:nvPr/>
          </p:nvSpPr>
          <p:spPr>
            <a:xfrm>
              <a:off x="1700264" y="53075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14" name="Elipse 13"/>
            <p:cNvSpPr/>
            <p:nvPr/>
          </p:nvSpPr>
          <p:spPr>
            <a:xfrm>
              <a:off x="5445335" y="53075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15" name="Elipse 14"/>
            <p:cNvSpPr/>
            <p:nvPr/>
          </p:nvSpPr>
          <p:spPr>
            <a:xfrm>
              <a:off x="4185335" y="58115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16" name="Elipse 15"/>
            <p:cNvSpPr/>
            <p:nvPr/>
          </p:nvSpPr>
          <p:spPr>
            <a:xfrm>
              <a:off x="6741335" y="55235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17" name="Elipse 16"/>
            <p:cNvSpPr/>
            <p:nvPr/>
          </p:nvSpPr>
          <p:spPr>
            <a:xfrm>
              <a:off x="5733335" y="390370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18" name="Elipse 17"/>
            <p:cNvSpPr/>
            <p:nvPr/>
          </p:nvSpPr>
          <p:spPr>
            <a:xfrm>
              <a:off x="4437335" y="440770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19" name="Elipse 18"/>
            <p:cNvSpPr/>
            <p:nvPr/>
          </p:nvSpPr>
          <p:spPr>
            <a:xfrm>
              <a:off x="6993335" y="411970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20" name="Rectángulo redondeado 19"/>
            <p:cNvSpPr/>
            <p:nvPr/>
          </p:nvSpPr>
          <p:spPr>
            <a:xfrm>
              <a:off x="619200" y="4226400"/>
              <a:ext cx="2196000" cy="2196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21" name="Rectángulo 20"/>
          <p:cNvSpPr/>
          <p:nvPr/>
        </p:nvSpPr>
        <p:spPr>
          <a:xfrm>
            <a:off x="9913875" y="206910"/>
            <a:ext cx="9000000" cy="64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22" name="Agrupar 21"/>
          <p:cNvGrpSpPr/>
          <p:nvPr/>
        </p:nvGrpSpPr>
        <p:grpSpPr>
          <a:xfrm>
            <a:off x="10992864" y="1971590"/>
            <a:ext cx="6842021" cy="2950640"/>
            <a:chOff x="619200" y="3471760"/>
            <a:chExt cx="6842021" cy="2950640"/>
          </a:xfrm>
        </p:grpSpPr>
        <p:sp>
          <p:nvSpPr>
            <p:cNvPr id="23" name="Elipse 22"/>
            <p:cNvSpPr/>
            <p:nvPr/>
          </p:nvSpPr>
          <p:spPr>
            <a:xfrm>
              <a:off x="1268264" y="4875646"/>
              <a:ext cx="899886" cy="8998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24" name="Elipse 23"/>
            <p:cNvSpPr/>
            <p:nvPr/>
          </p:nvSpPr>
          <p:spPr>
            <a:xfrm>
              <a:off x="5013335" y="4875646"/>
              <a:ext cx="899886" cy="8998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25" name="Elipse 24"/>
            <p:cNvSpPr/>
            <p:nvPr/>
          </p:nvSpPr>
          <p:spPr>
            <a:xfrm>
              <a:off x="3753335" y="5379646"/>
              <a:ext cx="899886" cy="8998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26" name="Elipse 25"/>
            <p:cNvSpPr/>
            <p:nvPr/>
          </p:nvSpPr>
          <p:spPr>
            <a:xfrm>
              <a:off x="6309335" y="5091646"/>
              <a:ext cx="899886" cy="8998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27" name="Elipse 26"/>
            <p:cNvSpPr/>
            <p:nvPr/>
          </p:nvSpPr>
          <p:spPr>
            <a:xfrm>
              <a:off x="5301335" y="3471760"/>
              <a:ext cx="899886" cy="8998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28" name="Elipse 27"/>
            <p:cNvSpPr/>
            <p:nvPr/>
          </p:nvSpPr>
          <p:spPr>
            <a:xfrm>
              <a:off x="4005335" y="3975760"/>
              <a:ext cx="899886" cy="8998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29" name="Elipse 28"/>
            <p:cNvSpPr/>
            <p:nvPr/>
          </p:nvSpPr>
          <p:spPr>
            <a:xfrm>
              <a:off x="6561335" y="3687760"/>
              <a:ext cx="899886" cy="8998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30" name="Elipse 29"/>
            <p:cNvSpPr/>
            <p:nvPr/>
          </p:nvSpPr>
          <p:spPr>
            <a:xfrm>
              <a:off x="1700264" y="53075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31" name="Elipse 30"/>
            <p:cNvSpPr/>
            <p:nvPr/>
          </p:nvSpPr>
          <p:spPr>
            <a:xfrm>
              <a:off x="5445335" y="53075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32" name="Elipse 31"/>
            <p:cNvSpPr/>
            <p:nvPr/>
          </p:nvSpPr>
          <p:spPr>
            <a:xfrm>
              <a:off x="4185335" y="58115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33" name="Elipse 32"/>
            <p:cNvSpPr/>
            <p:nvPr/>
          </p:nvSpPr>
          <p:spPr>
            <a:xfrm>
              <a:off x="6741335" y="55235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34" name="Elipse 33"/>
            <p:cNvSpPr/>
            <p:nvPr/>
          </p:nvSpPr>
          <p:spPr>
            <a:xfrm>
              <a:off x="5733335" y="390370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35" name="Elipse 34"/>
            <p:cNvSpPr/>
            <p:nvPr/>
          </p:nvSpPr>
          <p:spPr>
            <a:xfrm>
              <a:off x="4437335" y="440770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36" name="Elipse 35"/>
            <p:cNvSpPr/>
            <p:nvPr/>
          </p:nvSpPr>
          <p:spPr>
            <a:xfrm>
              <a:off x="6993335" y="411970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37" name="Rectángulo redondeado 36"/>
            <p:cNvSpPr/>
            <p:nvPr/>
          </p:nvSpPr>
          <p:spPr>
            <a:xfrm>
              <a:off x="619200" y="4226400"/>
              <a:ext cx="2196000" cy="2196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896853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-6982093" y="206910"/>
            <a:ext cx="9000000" cy="64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5" name="Agrupar 4"/>
          <p:cNvGrpSpPr/>
          <p:nvPr/>
        </p:nvGrpSpPr>
        <p:grpSpPr>
          <a:xfrm>
            <a:off x="-5903104" y="1971590"/>
            <a:ext cx="6842021" cy="2950640"/>
            <a:chOff x="619200" y="3471760"/>
            <a:chExt cx="6842021" cy="2950640"/>
          </a:xfrm>
        </p:grpSpPr>
        <p:sp>
          <p:nvSpPr>
            <p:cNvPr id="6" name="Elipse 5"/>
            <p:cNvSpPr/>
            <p:nvPr/>
          </p:nvSpPr>
          <p:spPr>
            <a:xfrm>
              <a:off x="1268264" y="4875646"/>
              <a:ext cx="899886" cy="8998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7" name="Elipse 6"/>
            <p:cNvSpPr/>
            <p:nvPr/>
          </p:nvSpPr>
          <p:spPr>
            <a:xfrm>
              <a:off x="5013335" y="4875646"/>
              <a:ext cx="899886" cy="8998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8" name="Elipse 7"/>
            <p:cNvSpPr/>
            <p:nvPr/>
          </p:nvSpPr>
          <p:spPr>
            <a:xfrm>
              <a:off x="3753335" y="5379646"/>
              <a:ext cx="899886" cy="8998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9" name="Elipse 8"/>
            <p:cNvSpPr/>
            <p:nvPr/>
          </p:nvSpPr>
          <p:spPr>
            <a:xfrm>
              <a:off x="6309335" y="5091646"/>
              <a:ext cx="899886" cy="8998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10" name="Elipse 9"/>
            <p:cNvSpPr/>
            <p:nvPr/>
          </p:nvSpPr>
          <p:spPr>
            <a:xfrm>
              <a:off x="5301335" y="3471760"/>
              <a:ext cx="899886" cy="8998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11" name="Elipse 10"/>
            <p:cNvSpPr/>
            <p:nvPr/>
          </p:nvSpPr>
          <p:spPr>
            <a:xfrm>
              <a:off x="4005335" y="3975760"/>
              <a:ext cx="899886" cy="8998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12" name="Elipse 11"/>
            <p:cNvSpPr/>
            <p:nvPr/>
          </p:nvSpPr>
          <p:spPr>
            <a:xfrm>
              <a:off x="6561335" y="3687760"/>
              <a:ext cx="899886" cy="8998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13" name="Elipse 12"/>
            <p:cNvSpPr/>
            <p:nvPr/>
          </p:nvSpPr>
          <p:spPr>
            <a:xfrm>
              <a:off x="1700264" y="53075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14" name="Elipse 13"/>
            <p:cNvSpPr/>
            <p:nvPr/>
          </p:nvSpPr>
          <p:spPr>
            <a:xfrm>
              <a:off x="5445335" y="53075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15" name="Elipse 14"/>
            <p:cNvSpPr/>
            <p:nvPr/>
          </p:nvSpPr>
          <p:spPr>
            <a:xfrm>
              <a:off x="4185335" y="58115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16" name="Elipse 15"/>
            <p:cNvSpPr/>
            <p:nvPr/>
          </p:nvSpPr>
          <p:spPr>
            <a:xfrm>
              <a:off x="6741335" y="55235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17" name="Elipse 16"/>
            <p:cNvSpPr/>
            <p:nvPr/>
          </p:nvSpPr>
          <p:spPr>
            <a:xfrm>
              <a:off x="5733335" y="390370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18" name="Elipse 17"/>
            <p:cNvSpPr/>
            <p:nvPr/>
          </p:nvSpPr>
          <p:spPr>
            <a:xfrm>
              <a:off x="4437335" y="440770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19" name="Elipse 18"/>
            <p:cNvSpPr/>
            <p:nvPr/>
          </p:nvSpPr>
          <p:spPr>
            <a:xfrm>
              <a:off x="6993335" y="411970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20" name="Rectángulo redondeado 19"/>
            <p:cNvSpPr/>
            <p:nvPr/>
          </p:nvSpPr>
          <p:spPr>
            <a:xfrm>
              <a:off x="619200" y="4226400"/>
              <a:ext cx="2196000" cy="2196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21" name="Rectángulo 20"/>
          <p:cNvSpPr/>
          <p:nvPr/>
        </p:nvSpPr>
        <p:spPr>
          <a:xfrm>
            <a:off x="2017907" y="206910"/>
            <a:ext cx="9000000" cy="64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22" name="Agrupar 21"/>
          <p:cNvGrpSpPr/>
          <p:nvPr/>
        </p:nvGrpSpPr>
        <p:grpSpPr>
          <a:xfrm>
            <a:off x="3096896" y="1971590"/>
            <a:ext cx="6842021" cy="2950640"/>
            <a:chOff x="619200" y="3471760"/>
            <a:chExt cx="6842021" cy="2950640"/>
          </a:xfrm>
        </p:grpSpPr>
        <p:sp>
          <p:nvSpPr>
            <p:cNvPr id="23" name="Elipse 22"/>
            <p:cNvSpPr/>
            <p:nvPr/>
          </p:nvSpPr>
          <p:spPr>
            <a:xfrm>
              <a:off x="1268264" y="4875646"/>
              <a:ext cx="899886" cy="8998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24" name="Elipse 23"/>
            <p:cNvSpPr/>
            <p:nvPr/>
          </p:nvSpPr>
          <p:spPr>
            <a:xfrm>
              <a:off x="5013335" y="4875646"/>
              <a:ext cx="899886" cy="8998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25" name="Elipse 24"/>
            <p:cNvSpPr/>
            <p:nvPr/>
          </p:nvSpPr>
          <p:spPr>
            <a:xfrm>
              <a:off x="3753335" y="5379646"/>
              <a:ext cx="899886" cy="8998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26" name="Elipse 25"/>
            <p:cNvSpPr/>
            <p:nvPr/>
          </p:nvSpPr>
          <p:spPr>
            <a:xfrm>
              <a:off x="6309335" y="5091646"/>
              <a:ext cx="899886" cy="8998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27" name="Elipse 26"/>
            <p:cNvSpPr/>
            <p:nvPr/>
          </p:nvSpPr>
          <p:spPr>
            <a:xfrm>
              <a:off x="5301335" y="3471760"/>
              <a:ext cx="899886" cy="8998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28" name="Elipse 27"/>
            <p:cNvSpPr/>
            <p:nvPr/>
          </p:nvSpPr>
          <p:spPr>
            <a:xfrm>
              <a:off x="4005335" y="3975760"/>
              <a:ext cx="899886" cy="8998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29" name="Elipse 28"/>
            <p:cNvSpPr/>
            <p:nvPr/>
          </p:nvSpPr>
          <p:spPr>
            <a:xfrm>
              <a:off x="6561335" y="3687760"/>
              <a:ext cx="899886" cy="8998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30" name="Elipse 29"/>
            <p:cNvSpPr/>
            <p:nvPr/>
          </p:nvSpPr>
          <p:spPr>
            <a:xfrm>
              <a:off x="1700264" y="53075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31" name="Elipse 30"/>
            <p:cNvSpPr/>
            <p:nvPr/>
          </p:nvSpPr>
          <p:spPr>
            <a:xfrm>
              <a:off x="5445335" y="53075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32" name="Elipse 31"/>
            <p:cNvSpPr/>
            <p:nvPr/>
          </p:nvSpPr>
          <p:spPr>
            <a:xfrm>
              <a:off x="4185335" y="58115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33" name="Elipse 32"/>
            <p:cNvSpPr/>
            <p:nvPr/>
          </p:nvSpPr>
          <p:spPr>
            <a:xfrm>
              <a:off x="6741335" y="55235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34" name="Elipse 33"/>
            <p:cNvSpPr/>
            <p:nvPr/>
          </p:nvSpPr>
          <p:spPr>
            <a:xfrm>
              <a:off x="5733335" y="390370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35" name="Elipse 34"/>
            <p:cNvSpPr/>
            <p:nvPr/>
          </p:nvSpPr>
          <p:spPr>
            <a:xfrm>
              <a:off x="4437335" y="440770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36" name="Elipse 35"/>
            <p:cNvSpPr/>
            <p:nvPr/>
          </p:nvSpPr>
          <p:spPr>
            <a:xfrm>
              <a:off x="6993335" y="411970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37" name="Rectángulo redondeado 36"/>
            <p:cNvSpPr/>
            <p:nvPr/>
          </p:nvSpPr>
          <p:spPr>
            <a:xfrm>
              <a:off x="619200" y="4226400"/>
              <a:ext cx="2196000" cy="2196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082149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23918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0</Words>
  <Application>Microsoft Macintosh PowerPoint</Application>
  <PresentationFormat>Personalizado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Ivan Ricondo</cp:lastModifiedBy>
  <cp:revision>4</cp:revision>
  <cp:lastPrinted>2017-01-20T22:46:29Z</cp:lastPrinted>
  <dcterms:created xsi:type="dcterms:W3CDTF">2017-01-20T12:36:44Z</dcterms:created>
  <dcterms:modified xsi:type="dcterms:W3CDTF">2017-02-12T21:37:09Z</dcterms:modified>
</cp:coreProperties>
</file>