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440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5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5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54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71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20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09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9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8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04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D71A-B926-8048-BA2C-75676352CBED}" type="datetimeFigureOut">
              <a:rPr lang="es-ES" smtClean="0"/>
              <a:t>16/3/17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EA24-5DBA-8A45-8794-028CDDE43C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3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6910"/>
            <a:ext cx="90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Agrupar 4"/>
          <p:cNvGrpSpPr/>
          <p:nvPr/>
        </p:nvGrpSpPr>
        <p:grpSpPr>
          <a:xfrm>
            <a:off x="1078989" y="1971590"/>
            <a:ext cx="6876897" cy="2950640"/>
            <a:chOff x="619200" y="3471760"/>
            <a:chExt cx="6876897" cy="2950640"/>
          </a:xfrm>
        </p:grpSpPr>
        <p:sp>
          <p:nvSpPr>
            <p:cNvPr id="6" name="Elipse 5"/>
            <p:cNvSpPr/>
            <p:nvPr/>
          </p:nvSpPr>
          <p:spPr>
            <a:xfrm>
              <a:off x="1268264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7" name="Elipse 6"/>
            <p:cNvSpPr/>
            <p:nvPr/>
          </p:nvSpPr>
          <p:spPr>
            <a:xfrm>
              <a:off x="5013335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3753335" y="5379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9" name="Elipse 8"/>
            <p:cNvSpPr/>
            <p:nvPr/>
          </p:nvSpPr>
          <p:spPr>
            <a:xfrm>
              <a:off x="6309335" y="5091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0" name="Elipse 9"/>
            <p:cNvSpPr/>
            <p:nvPr/>
          </p:nvSpPr>
          <p:spPr>
            <a:xfrm>
              <a:off x="5301335" y="3471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5335" y="3975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2" name="Elipse 11"/>
            <p:cNvSpPr/>
            <p:nvPr/>
          </p:nvSpPr>
          <p:spPr>
            <a:xfrm>
              <a:off x="6596211" y="3687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1700264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445335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>
              <a:off x="4185335" y="5811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6" name="Elipse 15"/>
            <p:cNvSpPr/>
            <p:nvPr/>
          </p:nvSpPr>
          <p:spPr>
            <a:xfrm>
              <a:off x="6741335" y="5523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5733335" y="3903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8" name="Elipse 17"/>
            <p:cNvSpPr/>
            <p:nvPr/>
          </p:nvSpPr>
          <p:spPr>
            <a:xfrm>
              <a:off x="4437335" y="4407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9" name="Elipse 18"/>
            <p:cNvSpPr/>
            <p:nvPr/>
          </p:nvSpPr>
          <p:spPr>
            <a:xfrm>
              <a:off x="7028211" y="4119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619200" y="4226400"/>
              <a:ext cx="2196000" cy="21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9000000" y="206910"/>
            <a:ext cx="90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2" name="Agrupar 21"/>
          <p:cNvGrpSpPr/>
          <p:nvPr/>
        </p:nvGrpSpPr>
        <p:grpSpPr>
          <a:xfrm>
            <a:off x="10078989" y="1971590"/>
            <a:ext cx="6876897" cy="2950640"/>
            <a:chOff x="619200" y="3471760"/>
            <a:chExt cx="6876897" cy="2950640"/>
          </a:xfrm>
        </p:grpSpPr>
        <p:sp>
          <p:nvSpPr>
            <p:cNvPr id="23" name="Elipse 22"/>
            <p:cNvSpPr/>
            <p:nvPr/>
          </p:nvSpPr>
          <p:spPr>
            <a:xfrm>
              <a:off x="1268264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4" name="Elipse 23"/>
            <p:cNvSpPr/>
            <p:nvPr/>
          </p:nvSpPr>
          <p:spPr>
            <a:xfrm>
              <a:off x="5013335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5" name="Elipse 24"/>
            <p:cNvSpPr/>
            <p:nvPr/>
          </p:nvSpPr>
          <p:spPr>
            <a:xfrm>
              <a:off x="3753335" y="5379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6" name="Elipse 25"/>
            <p:cNvSpPr/>
            <p:nvPr/>
          </p:nvSpPr>
          <p:spPr>
            <a:xfrm>
              <a:off x="6309335" y="5091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7" name="Elipse 26"/>
            <p:cNvSpPr/>
            <p:nvPr/>
          </p:nvSpPr>
          <p:spPr>
            <a:xfrm>
              <a:off x="5301335" y="3471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8" name="Elipse 27"/>
            <p:cNvSpPr/>
            <p:nvPr/>
          </p:nvSpPr>
          <p:spPr>
            <a:xfrm>
              <a:off x="4005335" y="3975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96211" y="3687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0" name="Elipse 29"/>
            <p:cNvSpPr/>
            <p:nvPr/>
          </p:nvSpPr>
          <p:spPr>
            <a:xfrm>
              <a:off x="1700264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45335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2" name="Elipse 31"/>
            <p:cNvSpPr/>
            <p:nvPr/>
          </p:nvSpPr>
          <p:spPr>
            <a:xfrm>
              <a:off x="4185335" y="5811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3" name="Elipse 32"/>
            <p:cNvSpPr/>
            <p:nvPr/>
          </p:nvSpPr>
          <p:spPr>
            <a:xfrm>
              <a:off x="6741335" y="5523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33335" y="3903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5" name="Elipse 34"/>
            <p:cNvSpPr/>
            <p:nvPr/>
          </p:nvSpPr>
          <p:spPr>
            <a:xfrm>
              <a:off x="4437335" y="4407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7028211" y="4119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619200" y="4226400"/>
              <a:ext cx="2196000" cy="21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9172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8890876" y="135476"/>
            <a:ext cx="90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5" name="Agrupar 4"/>
          <p:cNvGrpSpPr/>
          <p:nvPr/>
        </p:nvGrpSpPr>
        <p:grpSpPr>
          <a:xfrm>
            <a:off x="-7811887" y="1900156"/>
            <a:ext cx="6842021" cy="2950640"/>
            <a:chOff x="619200" y="3471760"/>
            <a:chExt cx="6842021" cy="2950640"/>
          </a:xfrm>
        </p:grpSpPr>
        <p:sp>
          <p:nvSpPr>
            <p:cNvPr id="6" name="Elipse 5"/>
            <p:cNvSpPr/>
            <p:nvPr/>
          </p:nvSpPr>
          <p:spPr>
            <a:xfrm>
              <a:off x="1268264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7" name="Elipse 6"/>
            <p:cNvSpPr/>
            <p:nvPr/>
          </p:nvSpPr>
          <p:spPr>
            <a:xfrm>
              <a:off x="5013335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3753335" y="5379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9" name="Elipse 8"/>
            <p:cNvSpPr/>
            <p:nvPr/>
          </p:nvSpPr>
          <p:spPr>
            <a:xfrm>
              <a:off x="6309335" y="5091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0" name="Elipse 9"/>
            <p:cNvSpPr/>
            <p:nvPr/>
          </p:nvSpPr>
          <p:spPr>
            <a:xfrm>
              <a:off x="5301335" y="3471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5335" y="3975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2" name="Elipse 11"/>
            <p:cNvSpPr/>
            <p:nvPr/>
          </p:nvSpPr>
          <p:spPr>
            <a:xfrm>
              <a:off x="6561335" y="3687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1700264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445335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>
              <a:off x="4185335" y="5811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6" name="Elipse 15"/>
            <p:cNvSpPr/>
            <p:nvPr/>
          </p:nvSpPr>
          <p:spPr>
            <a:xfrm>
              <a:off x="6741335" y="5523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5733335" y="3903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8" name="Elipse 17"/>
            <p:cNvSpPr/>
            <p:nvPr/>
          </p:nvSpPr>
          <p:spPr>
            <a:xfrm>
              <a:off x="4437335" y="4407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19" name="Elipse 18"/>
            <p:cNvSpPr/>
            <p:nvPr/>
          </p:nvSpPr>
          <p:spPr>
            <a:xfrm>
              <a:off x="6993335" y="4119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619200" y="4226400"/>
              <a:ext cx="2196000" cy="21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1" name="Rectángulo 20"/>
          <p:cNvSpPr/>
          <p:nvPr/>
        </p:nvSpPr>
        <p:spPr>
          <a:xfrm>
            <a:off x="109124" y="135476"/>
            <a:ext cx="90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2" name="Agrupar 21"/>
          <p:cNvGrpSpPr/>
          <p:nvPr/>
        </p:nvGrpSpPr>
        <p:grpSpPr>
          <a:xfrm>
            <a:off x="1188113" y="1900156"/>
            <a:ext cx="6879373" cy="2950640"/>
            <a:chOff x="619200" y="3471760"/>
            <a:chExt cx="6879373" cy="2950640"/>
          </a:xfrm>
        </p:grpSpPr>
        <p:sp>
          <p:nvSpPr>
            <p:cNvPr id="23" name="Elipse 22"/>
            <p:cNvSpPr/>
            <p:nvPr/>
          </p:nvSpPr>
          <p:spPr>
            <a:xfrm>
              <a:off x="1268264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4" name="Elipse 23"/>
            <p:cNvSpPr/>
            <p:nvPr/>
          </p:nvSpPr>
          <p:spPr>
            <a:xfrm>
              <a:off x="5013335" y="4875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5" name="Elipse 24"/>
            <p:cNvSpPr/>
            <p:nvPr/>
          </p:nvSpPr>
          <p:spPr>
            <a:xfrm>
              <a:off x="3753335" y="5379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6" name="Elipse 25"/>
            <p:cNvSpPr/>
            <p:nvPr/>
          </p:nvSpPr>
          <p:spPr>
            <a:xfrm>
              <a:off x="6309335" y="5091646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7" name="Elipse 26"/>
            <p:cNvSpPr/>
            <p:nvPr/>
          </p:nvSpPr>
          <p:spPr>
            <a:xfrm>
              <a:off x="5301335" y="3471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8" name="Elipse 27"/>
            <p:cNvSpPr/>
            <p:nvPr/>
          </p:nvSpPr>
          <p:spPr>
            <a:xfrm>
              <a:off x="4005335" y="3975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98687" y="3687760"/>
              <a:ext cx="899886" cy="8998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0" name="Elipse 29"/>
            <p:cNvSpPr/>
            <p:nvPr/>
          </p:nvSpPr>
          <p:spPr>
            <a:xfrm>
              <a:off x="1700264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45335" y="5307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2" name="Elipse 31"/>
            <p:cNvSpPr/>
            <p:nvPr/>
          </p:nvSpPr>
          <p:spPr>
            <a:xfrm>
              <a:off x="4185335" y="5811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3" name="Elipse 32"/>
            <p:cNvSpPr/>
            <p:nvPr/>
          </p:nvSpPr>
          <p:spPr>
            <a:xfrm>
              <a:off x="6741335" y="55235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33335" y="3903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5" name="Elipse 34"/>
            <p:cNvSpPr/>
            <p:nvPr/>
          </p:nvSpPr>
          <p:spPr>
            <a:xfrm>
              <a:off x="4437335" y="4407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7030687" y="411970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619200" y="4226400"/>
              <a:ext cx="2196000" cy="21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7025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108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162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16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270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24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378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432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486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540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594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594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648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360000" y="108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360000" y="162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360000" y="216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60000" y="270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60000" y="378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60000" y="324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60000" y="486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360000" y="432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360000" y="540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Imagen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812799"/>
            <a:ext cx="1083733" cy="1083733"/>
          </a:xfrm>
          <a:prstGeom prst="rect">
            <a:avLst/>
          </a:prstGeom>
        </p:spPr>
      </p:pic>
      <p:sp>
        <p:nvSpPr>
          <p:cNvPr id="60" name="Elipse 59"/>
          <p:cNvSpPr/>
          <p:nvPr/>
        </p:nvSpPr>
        <p:spPr>
          <a:xfrm>
            <a:off x="8593533" y="626533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/>
          <p:cNvSpPr/>
          <p:nvPr/>
        </p:nvSpPr>
        <p:spPr>
          <a:xfrm>
            <a:off x="936000" y="471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Elipse 61"/>
          <p:cNvSpPr/>
          <p:nvPr/>
        </p:nvSpPr>
        <p:spPr>
          <a:xfrm>
            <a:off x="936000" y="417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Elipse 62"/>
          <p:cNvSpPr/>
          <p:nvPr/>
        </p:nvSpPr>
        <p:spPr>
          <a:xfrm>
            <a:off x="944466" y="363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1476000" y="363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2016000" y="36444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2016000" y="417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2018933" y="471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2556000" y="525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3096000" y="5251333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4176000" y="5246666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4716000" y="5241999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5256000" y="471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5254267" y="4171333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2575867" y="417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3098933" y="417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3636000" y="4171333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/>
          <p:cNvSpPr/>
          <p:nvPr/>
        </p:nvSpPr>
        <p:spPr>
          <a:xfrm>
            <a:off x="4176000" y="417986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4716000" y="418373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254267" y="362946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Elipse 79"/>
          <p:cNvSpPr/>
          <p:nvPr/>
        </p:nvSpPr>
        <p:spPr>
          <a:xfrm>
            <a:off x="2575867" y="3634132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3098933" y="3634132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Elipse 81"/>
          <p:cNvSpPr/>
          <p:nvPr/>
        </p:nvSpPr>
        <p:spPr>
          <a:xfrm>
            <a:off x="3636000" y="362946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4176000" y="3637999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4716000" y="3641866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/>
          <p:cNvSpPr/>
          <p:nvPr/>
        </p:nvSpPr>
        <p:spPr>
          <a:xfrm>
            <a:off x="1484400" y="30876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2024400" y="309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5255334" y="30876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>
            <a:off x="5795334" y="309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/>
          <p:cNvSpPr/>
          <p:nvPr/>
        </p:nvSpPr>
        <p:spPr>
          <a:xfrm>
            <a:off x="3107333" y="3097999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>
            <a:off x="3644400" y="3093332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Elipse 90"/>
          <p:cNvSpPr/>
          <p:nvPr/>
        </p:nvSpPr>
        <p:spPr>
          <a:xfrm>
            <a:off x="4184400" y="3101866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/>
          <p:cNvSpPr/>
          <p:nvPr/>
        </p:nvSpPr>
        <p:spPr>
          <a:xfrm>
            <a:off x="5804466" y="362946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/>
          <p:cNvSpPr/>
          <p:nvPr/>
        </p:nvSpPr>
        <p:spPr>
          <a:xfrm>
            <a:off x="6336000" y="362946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Elipse 93"/>
          <p:cNvSpPr/>
          <p:nvPr/>
        </p:nvSpPr>
        <p:spPr>
          <a:xfrm>
            <a:off x="6336000" y="47244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/>
          <p:cNvSpPr/>
          <p:nvPr/>
        </p:nvSpPr>
        <p:spPr>
          <a:xfrm>
            <a:off x="6336000" y="41844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Elipse 95"/>
          <p:cNvSpPr/>
          <p:nvPr/>
        </p:nvSpPr>
        <p:spPr>
          <a:xfrm>
            <a:off x="2016000" y="257093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Elipse 96"/>
          <p:cNvSpPr/>
          <p:nvPr/>
        </p:nvSpPr>
        <p:spPr>
          <a:xfrm>
            <a:off x="5254267" y="255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/>
          <p:cNvSpPr/>
          <p:nvPr/>
        </p:nvSpPr>
        <p:spPr>
          <a:xfrm>
            <a:off x="2575867" y="256066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Elipse 98"/>
          <p:cNvSpPr/>
          <p:nvPr/>
        </p:nvSpPr>
        <p:spPr>
          <a:xfrm>
            <a:off x="3098933" y="256066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>
            <a:off x="3636000" y="255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Elipse 100"/>
          <p:cNvSpPr/>
          <p:nvPr/>
        </p:nvSpPr>
        <p:spPr>
          <a:xfrm>
            <a:off x="4176000" y="256453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Elipse 101"/>
          <p:cNvSpPr/>
          <p:nvPr/>
        </p:nvSpPr>
        <p:spPr>
          <a:xfrm>
            <a:off x="4716000" y="256840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Elipse 102"/>
          <p:cNvSpPr/>
          <p:nvPr/>
        </p:nvSpPr>
        <p:spPr>
          <a:xfrm>
            <a:off x="2556000" y="201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Elipse 103"/>
          <p:cNvSpPr/>
          <p:nvPr/>
        </p:nvSpPr>
        <p:spPr>
          <a:xfrm>
            <a:off x="2032866" y="147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Elipse 104"/>
          <p:cNvSpPr/>
          <p:nvPr/>
        </p:nvSpPr>
        <p:spPr>
          <a:xfrm>
            <a:off x="4716000" y="201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Elipse 105"/>
          <p:cNvSpPr/>
          <p:nvPr/>
        </p:nvSpPr>
        <p:spPr>
          <a:xfrm>
            <a:off x="5254267" y="1476000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7" name="Conector recto 106"/>
          <p:cNvCxnSpPr/>
          <p:nvPr/>
        </p:nvCxnSpPr>
        <p:spPr>
          <a:xfrm>
            <a:off x="360000" y="5940000"/>
            <a:ext cx="68126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702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540000" y="360000"/>
            <a:ext cx="0" cy="648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10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0</Words>
  <Application>Microsoft Macintosh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Ricondo</dc:creator>
  <cp:lastModifiedBy>Ivan Ricondo</cp:lastModifiedBy>
  <cp:revision>6</cp:revision>
  <dcterms:created xsi:type="dcterms:W3CDTF">2017-02-12T08:31:11Z</dcterms:created>
  <dcterms:modified xsi:type="dcterms:W3CDTF">2017-03-16T22:41:40Z</dcterms:modified>
</cp:coreProperties>
</file>