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69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3F2CB-84A8-3844-8DD2-BE005C58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0ED3CC-5B45-6C4B-8585-7E75EEBA1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F621C9-2E5B-0D4B-B5AE-4BEBDC9C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48A49-5601-5844-BBFF-BD4439C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418CD-0A77-834F-BE7B-7EAEEDB4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25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248F1-E3F8-7447-98AC-00F932AA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42E48C-C81D-6444-AC28-D6968E69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ACE64-C45F-C845-81B0-BE1EB91A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E22A2-8AC9-D543-B2FC-EAFABEC6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B8D8F-005A-7144-AD57-9CC44A01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0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A95ADC-E319-B445-AAEF-6F25740A4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29B64D-84BC-994A-B90E-148A72395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2ED8FD-E78E-0243-AD35-992D6C72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CD89F-21E5-E142-A9C1-FDAB82ED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C318F-6802-8340-B196-AE008911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8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B5220-6D71-864E-9EBA-B6B705D8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00010-A048-AA4D-8DE3-DB0804CF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7DBD2-1772-B74E-A250-6152D30E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8DBB8C-A699-1A45-B7A9-A08524A7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5817E3-AB83-B947-9B48-70ED7906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082D0-D7CF-AC47-9A05-D62579AC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F6BFC6-2B6E-D545-899F-A0527821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236C8-C1C5-0F45-8EC9-722A74B4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8E068-A202-464E-92D0-46BBF409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7868F-2DA1-F34A-AFC1-1417CB2D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33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368A9-14B9-4E4E-AD41-99F66FF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5C00C8-26B4-4144-8AAD-53E60F94C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82427B-AE8D-0840-B64B-2E6C37BEF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BAF208-0346-CF40-A641-846E7171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EEACA3-5570-6943-895E-7BE9C730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C290F8-6C4E-2E49-81D3-EF0EF285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492C3-6ED1-9746-B28F-795C01B3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E7967-AD98-2B4E-99DB-2315460E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00A6DC-06F4-4349-91A7-EECEB9EC8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5EF77B-D5C4-724B-B8D6-E469487B7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71E459-1C8C-D549-8411-47888DF8A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2DC5DF-0C80-0141-B7B2-AC2B1D50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69267C-E492-2640-A6D3-49A6AC4C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EA58FA-7019-B94E-B938-B6D20B7D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0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5DFF0-64FA-C74F-A8B4-658A503C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B3491E-7218-B341-9A8C-BCFF868A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476F22-54ED-5644-BFD3-C3C79176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F4A7A5-69C6-0144-B99D-C37B3910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21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BE2085-3742-D14F-B4FE-87EB813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CF8B5F-9D38-2A4F-AEB3-22B1225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57F496-4C67-1E4B-9EA4-4D501298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4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0CD2C-D6C9-FE41-B201-84CE8A0A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605D8-3AA2-294F-8A60-E936C723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90D64E-8D58-B448-8D6E-73C5CB0E2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B00B5-7187-E84D-896C-3CAF86D8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F6DBA6-C01C-654C-92DE-4DD55394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B95E86-10A1-6A40-BEBF-6085D70A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94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A66B8-291F-454C-BDA5-CA8CEAB8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3FC165-DBB1-204A-9F45-980E56D8D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E68D2-E46A-A74A-BD75-13EC45AEC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CF28E-41AD-BE4A-BEF5-F35EB80E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F45AE8-8D23-2648-8F45-BAE6A827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D875D8-2CDA-7745-8C91-05261D95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32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3D299F-F33C-5642-827F-C7D65E8E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E4B890-DD07-8747-8B91-B4C1A37D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A7A8E-7AB5-F946-BCBF-7E61CE72D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0B1E-9BD3-5247-85C7-86F4BC6BEFFE}" type="datetimeFigureOut">
              <a:rPr lang="es-ES" smtClean="0"/>
              <a:t>16/5/21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6FA0B-9F0D-2C47-B837-A2D23C410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9D41C-3787-D746-B039-D4A4E12B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598C-F920-294B-88B2-CD06C67E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58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37E208-C687-DD4C-A033-6D64F815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33350"/>
            <a:ext cx="6591300" cy="659130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61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Ricondo Bonachea</dc:creator>
  <cp:lastModifiedBy>Ivan Ricondo Bonachea</cp:lastModifiedBy>
  <cp:revision>3</cp:revision>
  <dcterms:created xsi:type="dcterms:W3CDTF">2021-05-13T15:04:13Z</dcterms:created>
  <dcterms:modified xsi:type="dcterms:W3CDTF">2021-05-16T02:04:21Z</dcterms:modified>
</cp:coreProperties>
</file>