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jpg" ContentType="image/jpeg"/>
  <Override PartName="/ppt/media/image12.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858F43-CED7-41EA-916A-CE2939A368B9}" v="23" dt="2025-03-29T05:52:50.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902"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oshbiswal14@gmail.com" userId="e494bcb09ee30aaa" providerId="LiveId" clId="{B1858F43-CED7-41EA-916A-CE2939A368B9}"/>
    <pc:docChg chg="undo custSel addSld delSld modSld sldOrd">
      <pc:chgData name="santoshbiswal14@gmail.com" userId="e494bcb09ee30aaa" providerId="LiveId" clId="{B1858F43-CED7-41EA-916A-CE2939A368B9}" dt="2025-03-29T09:38:35.568" v="1127" actId="1076"/>
      <pc:docMkLst>
        <pc:docMk/>
      </pc:docMkLst>
      <pc:sldChg chg="addSp delSp modSp mod modNotesTx">
        <pc:chgData name="santoshbiswal14@gmail.com" userId="e494bcb09ee30aaa" providerId="LiveId" clId="{B1858F43-CED7-41EA-916A-CE2939A368B9}" dt="2025-03-29T05:53:15.796" v="1070" actId="14100"/>
        <pc:sldMkLst>
          <pc:docMk/>
          <pc:sldMk cId="633107357" sldId="256"/>
        </pc:sldMkLst>
        <pc:spChg chg="mod">
          <ac:chgData name="santoshbiswal14@gmail.com" userId="e494bcb09ee30aaa" providerId="LiveId" clId="{B1858F43-CED7-41EA-916A-CE2939A368B9}" dt="2025-03-29T05:51:50.622" v="1062" actId="1076"/>
          <ac:spMkLst>
            <pc:docMk/>
            <pc:sldMk cId="633107357" sldId="256"/>
            <ac:spMk id="2" creationId="{791E9A38-05D6-AFB0-6E78-16C4D3AD8AD6}"/>
          </ac:spMkLst>
        </pc:spChg>
        <pc:spChg chg="mod">
          <ac:chgData name="santoshbiswal14@gmail.com" userId="e494bcb09ee30aaa" providerId="LiveId" clId="{B1858F43-CED7-41EA-916A-CE2939A368B9}" dt="2025-03-29T05:52:13.677" v="1064" actId="1076"/>
          <ac:spMkLst>
            <pc:docMk/>
            <pc:sldMk cId="633107357" sldId="256"/>
            <ac:spMk id="3" creationId="{87151BE1-313C-FE4B-1A09-018927DD2639}"/>
          </ac:spMkLst>
        </pc:spChg>
        <pc:picChg chg="del">
          <ac:chgData name="santoshbiswal14@gmail.com" userId="e494bcb09ee30aaa" providerId="LiveId" clId="{B1858F43-CED7-41EA-916A-CE2939A368B9}" dt="2025-03-29T05:50:49.701" v="1056" actId="478"/>
          <ac:picMkLst>
            <pc:docMk/>
            <pc:sldMk cId="633107357" sldId="256"/>
            <ac:picMk id="5" creationId="{B8DA0B38-1EED-4031-7E21-BB7E13B1A250}"/>
          </ac:picMkLst>
        </pc:picChg>
        <pc:picChg chg="add mod">
          <ac:chgData name="santoshbiswal14@gmail.com" userId="e494bcb09ee30aaa" providerId="LiveId" clId="{B1858F43-CED7-41EA-916A-CE2939A368B9}" dt="2025-03-29T05:51:23.460" v="1059" actId="14100"/>
          <ac:picMkLst>
            <pc:docMk/>
            <pc:sldMk cId="633107357" sldId="256"/>
            <ac:picMk id="6" creationId="{B8D20ECB-E520-6396-8994-3EE2F75A933D}"/>
          </ac:picMkLst>
        </pc:picChg>
        <pc:picChg chg="del">
          <ac:chgData name="santoshbiswal14@gmail.com" userId="e494bcb09ee30aaa" providerId="LiveId" clId="{B1858F43-CED7-41EA-916A-CE2939A368B9}" dt="2025-03-29T05:50:10.866" v="1051" actId="478"/>
          <ac:picMkLst>
            <pc:docMk/>
            <pc:sldMk cId="633107357" sldId="256"/>
            <ac:picMk id="7" creationId="{B8F52CF2-3414-B9F6-FABE-383C6126C424}"/>
          </ac:picMkLst>
        </pc:picChg>
        <pc:picChg chg="add mod">
          <ac:chgData name="santoshbiswal14@gmail.com" userId="e494bcb09ee30aaa" providerId="LiveId" clId="{B1858F43-CED7-41EA-916A-CE2939A368B9}" dt="2025-03-29T05:53:15.796" v="1070" actId="14100"/>
          <ac:picMkLst>
            <pc:docMk/>
            <pc:sldMk cId="633107357" sldId="256"/>
            <ac:picMk id="9" creationId="{046514C9-E18E-5696-B7FB-0EACA3CB3A9D}"/>
          </ac:picMkLst>
        </pc:picChg>
      </pc:sldChg>
      <pc:sldChg chg="modSp new mod">
        <pc:chgData name="santoshbiswal14@gmail.com" userId="e494bcb09ee30aaa" providerId="LiveId" clId="{B1858F43-CED7-41EA-916A-CE2939A368B9}" dt="2025-03-29T06:15:59.015" v="1119" actId="20577"/>
        <pc:sldMkLst>
          <pc:docMk/>
          <pc:sldMk cId="1488190689" sldId="257"/>
        </pc:sldMkLst>
        <pc:spChg chg="mod">
          <ac:chgData name="santoshbiswal14@gmail.com" userId="e494bcb09ee30aaa" providerId="LiveId" clId="{B1858F43-CED7-41EA-916A-CE2939A368B9}" dt="2025-03-28T18:15:03.974" v="607" actId="207"/>
          <ac:spMkLst>
            <pc:docMk/>
            <pc:sldMk cId="1488190689" sldId="257"/>
            <ac:spMk id="2" creationId="{1090D11C-9710-5AAE-B762-307EFFAB9800}"/>
          </ac:spMkLst>
        </pc:spChg>
        <pc:spChg chg="mod">
          <ac:chgData name="santoshbiswal14@gmail.com" userId="e494bcb09ee30aaa" providerId="LiveId" clId="{B1858F43-CED7-41EA-916A-CE2939A368B9}" dt="2025-03-29T06:15:59.015" v="1119" actId="20577"/>
          <ac:spMkLst>
            <pc:docMk/>
            <pc:sldMk cId="1488190689" sldId="257"/>
            <ac:spMk id="3" creationId="{FD979716-2F3C-F157-AD98-45CA0CDEF9D2}"/>
          </ac:spMkLst>
        </pc:spChg>
      </pc:sldChg>
      <pc:sldChg chg="addSp modSp new del mod">
        <pc:chgData name="santoshbiswal14@gmail.com" userId="e494bcb09ee30aaa" providerId="LiveId" clId="{B1858F43-CED7-41EA-916A-CE2939A368B9}" dt="2025-03-28T18:03:06.109" v="413" actId="680"/>
        <pc:sldMkLst>
          <pc:docMk/>
          <pc:sldMk cId="3027530091" sldId="257"/>
        </pc:sldMkLst>
        <pc:spChg chg="mod">
          <ac:chgData name="santoshbiswal14@gmail.com" userId="e494bcb09ee30aaa" providerId="LiveId" clId="{B1858F43-CED7-41EA-916A-CE2939A368B9}" dt="2025-03-28T18:03:04.451" v="411" actId="5793"/>
          <ac:spMkLst>
            <pc:docMk/>
            <pc:sldMk cId="3027530091" sldId="257"/>
            <ac:spMk id="3" creationId="{836E7368-F642-F157-709F-70EE99061214}"/>
          </ac:spMkLst>
        </pc:spChg>
        <pc:spChg chg="add mod">
          <ac:chgData name="santoshbiswal14@gmail.com" userId="e494bcb09ee30aaa" providerId="LiveId" clId="{B1858F43-CED7-41EA-916A-CE2939A368B9}" dt="2025-03-28T18:03:05.568" v="412"/>
          <ac:spMkLst>
            <pc:docMk/>
            <pc:sldMk cId="3027530091" sldId="257"/>
            <ac:spMk id="4" creationId="{1977FAA7-1012-07A3-FB4F-E0E11B06A34E}"/>
          </ac:spMkLst>
        </pc:spChg>
        <pc:spChg chg="add mod">
          <ac:chgData name="santoshbiswal14@gmail.com" userId="e494bcb09ee30aaa" providerId="LiveId" clId="{B1858F43-CED7-41EA-916A-CE2939A368B9}" dt="2025-03-28T18:02:56.426" v="409"/>
          <ac:spMkLst>
            <pc:docMk/>
            <pc:sldMk cId="3027530091" sldId="257"/>
            <ac:spMk id="5" creationId="{26E33CC0-292D-C15B-5D65-9C61FAD5E28E}"/>
          </ac:spMkLst>
        </pc:spChg>
      </pc:sldChg>
      <pc:sldChg chg="addSp delSp modSp new mod">
        <pc:chgData name="santoshbiswal14@gmail.com" userId="e494bcb09ee30aaa" providerId="LiveId" clId="{B1858F43-CED7-41EA-916A-CE2939A368B9}" dt="2025-03-28T18:14:53.608" v="605" actId="207"/>
        <pc:sldMkLst>
          <pc:docMk/>
          <pc:sldMk cId="3959344893" sldId="258"/>
        </pc:sldMkLst>
        <pc:spChg chg="mod">
          <ac:chgData name="santoshbiswal14@gmail.com" userId="e494bcb09ee30aaa" providerId="LiveId" clId="{B1858F43-CED7-41EA-916A-CE2939A368B9}" dt="2025-03-28T18:14:53.608" v="605" actId="207"/>
          <ac:spMkLst>
            <pc:docMk/>
            <pc:sldMk cId="3959344893" sldId="258"/>
            <ac:spMk id="2" creationId="{0FF36ECC-6FC5-A00F-130B-EF478CE83BA0}"/>
          </ac:spMkLst>
        </pc:spChg>
        <pc:spChg chg="add del mod">
          <ac:chgData name="santoshbiswal14@gmail.com" userId="e494bcb09ee30aaa" providerId="LiveId" clId="{B1858F43-CED7-41EA-916A-CE2939A368B9}" dt="2025-03-28T18:14:48.342" v="604" actId="207"/>
          <ac:spMkLst>
            <pc:docMk/>
            <pc:sldMk cId="3959344893" sldId="258"/>
            <ac:spMk id="3" creationId="{0188C321-D164-9403-9CF5-341471C45718}"/>
          </ac:spMkLst>
        </pc:spChg>
        <pc:spChg chg="add mod">
          <ac:chgData name="santoshbiswal14@gmail.com" userId="e494bcb09ee30aaa" providerId="LiveId" clId="{B1858F43-CED7-41EA-916A-CE2939A368B9}" dt="2025-03-28T18:07:17.614" v="453"/>
          <ac:spMkLst>
            <pc:docMk/>
            <pc:sldMk cId="3959344893" sldId="258"/>
            <ac:spMk id="4" creationId="{7164A4E8-5C44-B0F0-E64B-FC1CE1D1777C}"/>
          </ac:spMkLst>
        </pc:spChg>
        <pc:spChg chg="add mod">
          <ac:chgData name="santoshbiswal14@gmail.com" userId="e494bcb09ee30aaa" providerId="LiveId" clId="{B1858F43-CED7-41EA-916A-CE2939A368B9}" dt="2025-03-28T18:07:24.864" v="455"/>
          <ac:spMkLst>
            <pc:docMk/>
            <pc:sldMk cId="3959344893" sldId="258"/>
            <ac:spMk id="5" creationId="{FF953810-98AC-71C1-715B-8B6DC4737CCC}"/>
          </ac:spMkLst>
        </pc:spChg>
      </pc:sldChg>
      <pc:sldChg chg="modSp new mod">
        <pc:chgData name="santoshbiswal14@gmail.com" userId="e494bcb09ee30aaa" providerId="LiveId" clId="{B1858F43-CED7-41EA-916A-CE2939A368B9}" dt="2025-03-28T18:14:41.801" v="603" actId="207"/>
        <pc:sldMkLst>
          <pc:docMk/>
          <pc:sldMk cId="3217655904" sldId="259"/>
        </pc:sldMkLst>
        <pc:spChg chg="mod">
          <ac:chgData name="santoshbiswal14@gmail.com" userId="e494bcb09ee30aaa" providerId="LiveId" clId="{B1858F43-CED7-41EA-916A-CE2939A368B9}" dt="2025-03-28T18:14:41.801" v="603" actId="207"/>
          <ac:spMkLst>
            <pc:docMk/>
            <pc:sldMk cId="3217655904" sldId="259"/>
            <ac:spMk id="2" creationId="{5DD12386-7CF7-8005-866D-DFBA723AA82C}"/>
          </ac:spMkLst>
        </pc:spChg>
        <pc:spChg chg="mod">
          <ac:chgData name="santoshbiswal14@gmail.com" userId="e494bcb09ee30aaa" providerId="LiveId" clId="{B1858F43-CED7-41EA-916A-CE2939A368B9}" dt="2025-03-28T18:14:35.205" v="602" actId="207"/>
          <ac:spMkLst>
            <pc:docMk/>
            <pc:sldMk cId="3217655904" sldId="259"/>
            <ac:spMk id="3" creationId="{07813AF4-4CBD-FB34-03CB-2084FA300CA6}"/>
          </ac:spMkLst>
        </pc:spChg>
      </pc:sldChg>
      <pc:sldChg chg="addSp delSp modSp new mod">
        <pc:chgData name="santoshbiswal14@gmail.com" userId="e494bcb09ee30aaa" providerId="LiveId" clId="{B1858F43-CED7-41EA-916A-CE2939A368B9}" dt="2025-03-28T19:59:16.963" v="1049" actId="207"/>
        <pc:sldMkLst>
          <pc:docMk/>
          <pc:sldMk cId="3608027796" sldId="260"/>
        </pc:sldMkLst>
        <pc:spChg chg="mod">
          <ac:chgData name="santoshbiswal14@gmail.com" userId="e494bcb09ee30aaa" providerId="LiveId" clId="{B1858F43-CED7-41EA-916A-CE2939A368B9}" dt="2025-03-28T18:17:34.069" v="622" actId="14100"/>
          <ac:spMkLst>
            <pc:docMk/>
            <pc:sldMk cId="3608027796" sldId="260"/>
            <ac:spMk id="2" creationId="{B00F4D6F-3D7E-95CE-7B3E-C18C1EE26D36}"/>
          </ac:spMkLst>
        </pc:spChg>
        <pc:spChg chg="add del mod">
          <ac:chgData name="santoshbiswal14@gmail.com" userId="e494bcb09ee30aaa" providerId="LiveId" clId="{B1858F43-CED7-41EA-916A-CE2939A368B9}" dt="2025-03-28T19:59:16.963" v="1049" actId="207"/>
          <ac:spMkLst>
            <pc:docMk/>
            <pc:sldMk cId="3608027796" sldId="260"/>
            <ac:spMk id="3" creationId="{0D52AF75-B5EC-7429-1A08-66E5E18137B8}"/>
          </ac:spMkLst>
        </pc:spChg>
        <pc:spChg chg="add mod">
          <ac:chgData name="santoshbiswal14@gmail.com" userId="e494bcb09ee30aaa" providerId="LiveId" clId="{B1858F43-CED7-41EA-916A-CE2939A368B9}" dt="2025-03-28T18:16:37.703" v="616"/>
          <ac:spMkLst>
            <pc:docMk/>
            <pc:sldMk cId="3608027796" sldId="260"/>
            <ac:spMk id="4" creationId="{A55F5BDB-F397-777A-3291-DD39E25753B8}"/>
          </ac:spMkLst>
        </pc:spChg>
      </pc:sldChg>
      <pc:sldChg chg="modSp new mod">
        <pc:chgData name="santoshbiswal14@gmail.com" userId="e494bcb09ee30aaa" providerId="LiveId" clId="{B1858F43-CED7-41EA-916A-CE2939A368B9}" dt="2025-03-28T19:59:54.987" v="1050" actId="207"/>
        <pc:sldMkLst>
          <pc:docMk/>
          <pc:sldMk cId="1354919333" sldId="261"/>
        </pc:sldMkLst>
        <pc:spChg chg="mod">
          <ac:chgData name="santoshbiswal14@gmail.com" userId="e494bcb09ee30aaa" providerId="LiveId" clId="{B1858F43-CED7-41EA-916A-CE2939A368B9}" dt="2025-03-28T19:59:54.987" v="1050" actId="207"/>
          <ac:spMkLst>
            <pc:docMk/>
            <pc:sldMk cId="1354919333" sldId="261"/>
            <ac:spMk id="2" creationId="{BB88B436-B106-88FD-4703-AB6A81BE706D}"/>
          </ac:spMkLst>
        </pc:spChg>
        <pc:spChg chg="mod">
          <ac:chgData name="santoshbiswal14@gmail.com" userId="e494bcb09ee30aaa" providerId="LiveId" clId="{B1858F43-CED7-41EA-916A-CE2939A368B9}" dt="2025-03-28T18:21:50.899" v="667" actId="207"/>
          <ac:spMkLst>
            <pc:docMk/>
            <pc:sldMk cId="1354919333" sldId="261"/>
            <ac:spMk id="3" creationId="{1955EE80-337E-7D8A-638B-DF9D7D43DC0F}"/>
          </ac:spMkLst>
        </pc:spChg>
      </pc:sldChg>
      <pc:sldChg chg="modSp new mod">
        <pc:chgData name="santoshbiswal14@gmail.com" userId="e494bcb09ee30aaa" providerId="LiveId" clId="{B1858F43-CED7-41EA-916A-CE2939A368B9}" dt="2025-03-28T18:21:41.128" v="666" actId="207"/>
        <pc:sldMkLst>
          <pc:docMk/>
          <pc:sldMk cId="2939524421" sldId="262"/>
        </pc:sldMkLst>
        <pc:spChg chg="mod">
          <ac:chgData name="santoshbiswal14@gmail.com" userId="e494bcb09ee30aaa" providerId="LiveId" clId="{B1858F43-CED7-41EA-916A-CE2939A368B9}" dt="2025-03-28T18:21:33.034" v="664" actId="207"/>
          <ac:spMkLst>
            <pc:docMk/>
            <pc:sldMk cId="2939524421" sldId="262"/>
            <ac:spMk id="2" creationId="{5240F00D-0684-AE4F-0629-C30323C35898}"/>
          </ac:spMkLst>
        </pc:spChg>
        <pc:spChg chg="mod">
          <ac:chgData name="santoshbiswal14@gmail.com" userId="e494bcb09ee30aaa" providerId="LiveId" clId="{B1858F43-CED7-41EA-916A-CE2939A368B9}" dt="2025-03-28T18:21:41.128" v="666" actId="207"/>
          <ac:spMkLst>
            <pc:docMk/>
            <pc:sldMk cId="2939524421" sldId="262"/>
            <ac:spMk id="3" creationId="{613F334D-081A-01C2-3DC9-D64E7A869B9C}"/>
          </ac:spMkLst>
        </pc:spChg>
      </pc:sldChg>
      <pc:sldChg chg="modSp new mod">
        <pc:chgData name="santoshbiswal14@gmail.com" userId="e494bcb09ee30aaa" providerId="LiveId" clId="{B1858F43-CED7-41EA-916A-CE2939A368B9}" dt="2025-03-28T18:23:13.397" v="673" actId="207"/>
        <pc:sldMkLst>
          <pc:docMk/>
          <pc:sldMk cId="1601022665" sldId="263"/>
        </pc:sldMkLst>
        <pc:spChg chg="mod">
          <ac:chgData name="santoshbiswal14@gmail.com" userId="e494bcb09ee30aaa" providerId="LiveId" clId="{B1858F43-CED7-41EA-916A-CE2939A368B9}" dt="2025-03-28T18:23:13.397" v="673" actId="207"/>
          <ac:spMkLst>
            <pc:docMk/>
            <pc:sldMk cId="1601022665" sldId="263"/>
            <ac:spMk id="2" creationId="{3E14A717-ACDB-919B-50C2-40EF37403D9F}"/>
          </ac:spMkLst>
        </pc:spChg>
        <pc:spChg chg="mod">
          <ac:chgData name="santoshbiswal14@gmail.com" userId="e494bcb09ee30aaa" providerId="LiveId" clId="{B1858F43-CED7-41EA-916A-CE2939A368B9}" dt="2025-03-28T18:23:08.748" v="672" actId="207"/>
          <ac:spMkLst>
            <pc:docMk/>
            <pc:sldMk cId="1601022665" sldId="263"/>
            <ac:spMk id="3" creationId="{8EB73C3E-2474-46C0-C761-6F63B27C539E}"/>
          </ac:spMkLst>
        </pc:spChg>
      </pc:sldChg>
      <pc:sldChg chg="modSp new mod">
        <pc:chgData name="santoshbiswal14@gmail.com" userId="e494bcb09ee30aaa" providerId="LiveId" clId="{B1858F43-CED7-41EA-916A-CE2939A368B9}" dt="2025-03-28T18:24:44.392" v="685" actId="20577"/>
        <pc:sldMkLst>
          <pc:docMk/>
          <pc:sldMk cId="2508016162" sldId="264"/>
        </pc:sldMkLst>
        <pc:spChg chg="mod">
          <ac:chgData name="santoshbiswal14@gmail.com" userId="e494bcb09ee30aaa" providerId="LiveId" clId="{B1858F43-CED7-41EA-916A-CE2939A368B9}" dt="2025-03-28T18:24:44.392" v="685" actId="20577"/>
          <ac:spMkLst>
            <pc:docMk/>
            <pc:sldMk cId="2508016162" sldId="264"/>
            <ac:spMk id="2" creationId="{1E29B7E9-096B-E2A3-32CD-565AFFF4AF2F}"/>
          </ac:spMkLst>
        </pc:spChg>
        <pc:spChg chg="mod">
          <ac:chgData name="santoshbiswal14@gmail.com" userId="e494bcb09ee30aaa" providerId="LiveId" clId="{B1858F43-CED7-41EA-916A-CE2939A368B9}" dt="2025-03-28T18:24:19.096" v="679" actId="207"/>
          <ac:spMkLst>
            <pc:docMk/>
            <pc:sldMk cId="2508016162" sldId="264"/>
            <ac:spMk id="3" creationId="{BA818E38-7EBD-7EFA-0CF6-8613741C2A6D}"/>
          </ac:spMkLst>
        </pc:spChg>
      </pc:sldChg>
      <pc:sldChg chg="addSp delSp modSp new mod">
        <pc:chgData name="santoshbiswal14@gmail.com" userId="e494bcb09ee30aaa" providerId="LiveId" clId="{B1858F43-CED7-41EA-916A-CE2939A368B9}" dt="2025-03-29T09:38:35.568" v="1127" actId="1076"/>
        <pc:sldMkLst>
          <pc:docMk/>
          <pc:sldMk cId="3545690339" sldId="265"/>
        </pc:sldMkLst>
        <pc:spChg chg="mod">
          <ac:chgData name="santoshbiswal14@gmail.com" userId="e494bcb09ee30aaa" providerId="LiveId" clId="{B1858F43-CED7-41EA-916A-CE2939A368B9}" dt="2025-03-28T18:25:45.792" v="692" actId="207"/>
          <ac:spMkLst>
            <pc:docMk/>
            <pc:sldMk cId="3545690339" sldId="265"/>
            <ac:spMk id="2" creationId="{251731A1-E48A-0267-F1B0-C80D5FC7076F}"/>
          </ac:spMkLst>
        </pc:spChg>
        <pc:spChg chg="del mod">
          <ac:chgData name="santoshbiswal14@gmail.com" userId="e494bcb09ee30aaa" providerId="LiveId" clId="{B1858F43-CED7-41EA-916A-CE2939A368B9}" dt="2025-03-29T09:36:18.760" v="1120"/>
          <ac:spMkLst>
            <pc:docMk/>
            <pc:sldMk cId="3545690339" sldId="265"/>
            <ac:spMk id="3" creationId="{144B14BA-4C04-72C5-6C3B-43B32D5E38AA}"/>
          </ac:spMkLst>
        </pc:spChg>
        <pc:spChg chg="add del mod">
          <ac:chgData name="santoshbiswal14@gmail.com" userId="e494bcb09ee30aaa" providerId="LiveId" clId="{B1858F43-CED7-41EA-916A-CE2939A368B9}" dt="2025-03-29T09:37:06.383" v="1123"/>
          <ac:spMkLst>
            <pc:docMk/>
            <pc:sldMk cId="3545690339" sldId="265"/>
            <ac:spMk id="7" creationId="{16D5A6AF-4A05-BBCD-0396-1DF2612C1B6B}"/>
          </ac:spMkLst>
        </pc:spChg>
        <pc:spChg chg="add del mod">
          <ac:chgData name="santoshbiswal14@gmail.com" userId="e494bcb09ee30aaa" providerId="LiveId" clId="{B1858F43-CED7-41EA-916A-CE2939A368B9}" dt="2025-03-29T09:38:31.299" v="1126"/>
          <ac:spMkLst>
            <pc:docMk/>
            <pc:sldMk cId="3545690339" sldId="265"/>
            <ac:spMk id="11" creationId="{DA0BC709-D2A1-9054-DD60-CB1A2C07FA71}"/>
          </ac:spMkLst>
        </pc:spChg>
        <pc:picChg chg="add del mod">
          <ac:chgData name="santoshbiswal14@gmail.com" userId="e494bcb09ee30aaa" providerId="LiveId" clId="{B1858F43-CED7-41EA-916A-CE2939A368B9}" dt="2025-03-29T09:36:35.137" v="1122" actId="21"/>
          <ac:picMkLst>
            <pc:docMk/>
            <pc:sldMk cId="3545690339" sldId="265"/>
            <ac:picMk id="5" creationId="{4B8978F2-E766-21E6-4A31-0555D2F686B3}"/>
          </ac:picMkLst>
        </pc:picChg>
        <pc:picChg chg="add del mod">
          <ac:chgData name="santoshbiswal14@gmail.com" userId="e494bcb09ee30aaa" providerId="LiveId" clId="{B1858F43-CED7-41EA-916A-CE2939A368B9}" dt="2025-03-29T09:38:17.839" v="1125" actId="478"/>
          <ac:picMkLst>
            <pc:docMk/>
            <pc:sldMk cId="3545690339" sldId="265"/>
            <ac:picMk id="9" creationId="{8DA90953-58BC-DEBE-D2F1-5D1FBCC3CD92}"/>
          </ac:picMkLst>
        </pc:picChg>
        <pc:picChg chg="add mod">
          <ac:chgData name="santoshbiswal14@gmail.com" userId="e494bcb09ee30aaa" providerId="LiveId" clId="{B1858F43-CED7-41EA-916A-CE2939A368B9}" dt="2025-03-29T09:38:35.568" v="1127" actId="1076"/>
          <ac:picMkLst>
            <pc:docMk/>
            <pc:sldMk cId="3545690339" sldId="265"/>
            <ac:picMk id="13" creationId="{37B9B33D-E6E8-7B88-D05F-266A8DD66793}"/>
          </ac:picMkLst>
        </pc:picChg>
      </pc:sldChg>
      <pc:sldChg chg="modSp new mod">
        <pc:chgData name="santoshbiswal14@gmail.com" userId="e494bcb09ee30aaa" providerId="LiveId" clId="{B1858F43-CED7-41EA-916A-CE2939A368B9}" dt="2025-03-28T18:29:46.404" v="718" actId="207"/>
        <pc:sldMkLst>
          <pc:docMk/>
          <pc:sldMk cId="2054838320" sldId="266"/>
        </pc:sldMkLst>
        <pc:spChg chg="mod">
          <ac:chgData name="santoshbiswal14@gmail.com" userId="e494bcb09ee30aaa" providerId="LiveId" clId="{B1858F43-CED7-41EA-916A-CE2939A368B9}" dt="2025-03-28T18:26:59.439" v="712" actId="207"/>
          <ac:spMkLst>
            <pc:docMk/>
            <pc:sldMk cId="2054838320" sldId="266"/>
            <ac:spMk id="2" creationId="{10E4FFA8-E6A3-156F-0F2C-18756C53BB27}"/>
          </ac:spMkLst>
        </pc:spChg>
        <pc:spChg chg="mod">
          <ac:chgData name="santoshbiswal14@gmail.com" userId="e494bcb09ee30aaa" providerId="LiveId" clId="{B1858F43-CED7-41EA-916A-CE2939A368B9}" dt="2025-03-28T18:29:46.404" v="718" actId="207"/>
          <ac:spMkLst>
            <pc:docMk/>
            <pc:sldMk cId="2054838320" sldId="266"/>
            <ac:spMk id="3" creationId="{7C5ACA26-DEAC-5C69-0C6B-CC40E63CADD1}"/>
          </ac:spMkLst>
        </pc:spChg>
      </pc:sldChg>
      <pc:sldChg chg="addSp delSp modSp new mod">
        <pc:chgData name="santoshbiswal14@gmail.com" userId="e494bcb09ee30aaa" providerId="LiveId" clId="{B1858F43-CED7-41EA-916A-CE2939A368B9}" dt="2025-03-28T18:39:00.471" v="748" actId="1076"/>
        <pc:sldMkLst>
          <pc:docMk/>
          <pc:sldMk cId="4122731196" sldId="267"/>
        </pc:sldMkLst>
        <pc:spChg chg="mod">
          <ac:chgData name="santoshbiswal14@gmail.com" userId="e494bcb09ee30aaa" providerId="LiveId" clId="{B1858F43-CED7-41EA-916A-CE2939A368B9}" dt="2025-03-28T18:39:00.471" v="748" actId="1076"/>
          <ac:spMkLst>
            <pc:docMk/>
            <pc:sldMk cId="4122731196" sldId="267"/>
            <ac:spMk id="2" creationId="{F19B6900-AA15-722E-F462-48104E62FA9A}"/>
          </ac:spMkLst>
        </pc:spChg>
        <pc:spChg chg="add del">
          <ac:chgData name="santoshbiswal14@gmail.com" userId="e494bcb09ee30aaa" providerId="LiveId" clId="{B1858F43-CED7-41EA-916A-CE2939A368B9}" dt="2025-03-28T18:38:51.578" v="747"/>
          <ac:spMkLst>
            <pc:docMk/>
            <pc:sldMk cId="4122731196" sldId="267"/>
            <ac:spMk id="3" creationId="{01134A49-23DF-59AA-010E-90D3D36B6446}"/>
          </ac:spMkLst>
        </pc:spChg>
        <pc:picChg chg="add mod">
          <ac:chgData name="santoshbiswal14@gmail.com" userId="e494bcb09ee30aaa" providerId="LiveId" clId="{B1858F43-CED7-41EA-916A-CE2939A368B9}" dt="2025-03-28T18:37:26.143" v="746"/>
          <ac:picMkLst>
            <pc:docMk/>
            <pc:sldMk cId="4122731196" sldId="267"/>
            <ac:picMk id="5" creationId="{AAD90F80-409C-55B3-819A-4D885F746EBB}"/>
          </ac:picMkLst>
        </pc:picChg>
        <pc:picChg chg="add mod">
          <ac:chgData name="santoshbiswal14@gmail.com" userId="e494bcb09ee30aaa" providerId="LiveId" clId="{B1858F43-CED7-41EA-916A-CE2939A368B9}" dt="2025-03-28T18:38:51.578" v="747"/>
          <ac:picMkLst>
            <pc:docMk/>
            <pc:sldMk cId="4122731196" sldId="267"/>
            <ac:picMk id="7" creationId="{5AB62D09-6145-751D-C598-4F829C6C390B}"/>
          </ac:picMkLst>
        </pc:picChg>
      </pc:sldChg>
      <pc:sldChg chg="addSp delSp modSp new mod ord">
        <pc:chgData name="santoshbiswal14@gmail.com" userId="e494bcb09ee30aaa" providerId="LiveId" clId="{B1858F43-CED7-41EA-916A-CE2939A368B9}" dt="2025-03-29T06:13:09.425" v="1115" actId="20577"/>
        <pc:sldMkLst>
          <pc:docMk/>
          <pc:sldMk cId="813844742" sldId="268"/>
        </pc:sldMkLst>
        <pc:spChg chg="mod">
          <ac:chgData name="santoshbiswal14@gmail.com" userId="e494bcb09ee30aaa" providerId="LiveId" clId="{B1858F43-CED7-41EA-916A-CE2939A368B9}" dt="2025-03-29T06:13:09.425" v="1115" actId="20577"/>
          <ac:spMkLst>
            <pc:docMk/>
            <pc:sldMk cId="813844742" sldId="268"/>
            <ac:spMk id="2" creationId="{089E0B0B-2647-FB86-E716-F26747AA696A}"/>
          </ac:spMkLst>
        </pc:spChg>
        <pc:spChg chg="del">
          <ac:chgData name="santoshbiswal14@gmail.com" userId="e494bcb09ee30aaa" providerId="LiveId" clId="{B1858F43-CED7-41EA-916A-CE2939A368B9}" dt="2025-03-28T18:40:14.895" v="771"/>
          <ac:spMkLst>
            <pc:docMk/>
            <pc:sldMk cId="813844742" sldId="268"/>
            <ac:spMk id="3" creationId="{54462C87-6A2B-4990-5CFF-667BA198E43B}"/>
          </ac:spMkLst>
        </pc:spChg>
        <pc:picChg chg="add mod">
          <ac:chgData name="santoshbiswal14@gmail.com" userId="e494bcb09ee30aaa" providerId="LiveId" clId="{B1858F43-CED7-41EA-916A-CE2939A368B9}" dt="2025-03-28T18:40:18.560" v="772" actId="1076"/>
          <ac:picMkLst>
            <pc:docMk/>
            <pc:sldMk cId="813844742" sldId="268"/>
            <ac:picMk id="5" creationId="{BDF1620D-4FC4-ABA3-6EDF-8DFC8C696408}"/>
          </ac:picMkLst>
        </pc:picChg>
      </pc:sldChg>
      <pc:sldChg chg="addSp delSp modSp new mod">
        <pc:chgData name="santoshbiswal14@gmail.com" userId="e494bcb09ee30aaa" providerId="LiveId" clId="{B1858F43-CED7-41EA-916A-CE2939A368B9}" dt="2025-03-28T18:51:40.821" v="846" actId="207"/>
        <pc:sldMkLst>
          <pc:docMk/>
          <pc:sldMk cId="2641998740" sldId="269"/>
        </pc:sldMkLst>
        <pc:spChg chg="mod">
          <ac:chgData name="santoshbiswal14@gmail.com" userId="e494bcb09ee30aaa" providerId="LiveId" clId="{B1858F43-CED7-41EA-916A-CE2939A368B9}" dt="2025-03-28T18:51:40.821" v="846" actId="207"/>
          <ac:spMkLst>
            <pc:docMk/>
            <pc:sldMk cId="2641998740" sldId="269"/>
            <ac:spMk id="2" creationId="{CDF90CFD-8495-4057-87E1-E74774B28B4B}"/>
          </ac:spMkLst>
        </pc:spChg>
        <pc:spChg chg="del">
          <ac:chgData name="santoshbiswal14@gmail.com" userId="e494bcb09ee30aaa" providerId="LiveId" clId="{B1858F43-CED7-41EA-916A-CE2939A368B9}" dt="2025-03-28T18:43:07.115" v="817"/>
          <ac:spMkLst>
            <pc:docMk/>
            <pc:sldMk cId="2641998740" sldId="269"/>
            <ac:spMk id="3" creationId="{BD5201D6-E86A-9FDA-9440-8174B15FFD82}"/>
          </ac:spMkLst>
        </pc:spChg>
        <pc:picChg chg="add mod">
          <ac:chgData name="santoshbiswal14@gmail.com" userId="e494bcb09ee30aaa" providerId="LiveId" clId="{B1858F43-CED7-41EA-916A-CE2939A368B9}" dt="2025-03-28T18:43:07.115" v="817"/>
          <ac:picMkLst>
            <pc:docMk/>
            <pc:sldMk cId="2641998740" sldId="269"/>
            <ac:picMk id="5" creationId="{3B717301-46F1-C851-BE22-0E551EFD994A}"/>
          </ac:picMkLst>
        </pc:picChg>
      </pc:sldChg>
      <pc:sldChg chg="addSp delSp modSp new mod">
        <pc:chgData name="santoshbiswal14@gmail.com" userId="e494bcb09ee30aaa" providerId="LiveId" clId="{B1858F43-CED7-41EA-916A-CE2939A368B9}" dt="2025-03-28T18:44:45.744" v="842"/>
        <pc:sldMkLst>
          <pc:docMk/>
          <pc:sldMk cId="1070032459" sldId="270"/>
        </pc:sldMkLst>
        <pc:spChg chg="mod">
          <ac:chgData name="santoshbiswal14@gmail.com" userId="e494bcb09ee30aaa" providerId="LiveId" clId="{B1858F43-CED7-41EA-916A-CE2939A368B9}" dt="2025-03-28T18:44:32.728" v="841" actId="1076"/>
          <ac:spMkLst>
            <pc:docMk/>
            <pc:sldMk cId="1070032459" sldId="270"/>
            <ac:spMk id="2" creationId="{EE6FCEDA-7EAD-B66F-62F8-51BECB9DC6FA}"/>
          </ac:spMkLst>
        </pc:spChg>
        <pc:spChg chg="del">
          <ac:chgData name="santoshbiswal14@gmail.com" userId="e494bcb09ee30aaa" providerId="LiveId" clId="{B1858F43-CED7-41EA-916A-CE2939A368B9}" dt="2025-03-28T18:44:45.744" v="842"/>
          <ac:spMkLst>
            <pc:docMk/>
            <pc:sldMk cId="1070032459" sldId="270"/>
            <ac:spMk id="3" creationId="{1DD798B0-0343-792D-39F9-49CFFEF03661}"/>
          </ac:spMkLst>
        </pc:spChg>
        <pc:picChg chg="add mod">
          <ac:chgData name="santoshbiswal14@gmail.com" userId="e494bcb09ee30aaa" providerId="LiveId" clId="{B1858F43-CED7-41EA-916A-CE2939A368B9}" dt="2025-03-28T18:44:45.744" v="842"/>
          <ac:picMkLst>
            <pc:docMk/>
            <pc:sldMk cId="1070032459" sldId="270"/>
            <ac:picMk id="5" creationId="{D146A1D6-3FA4-CCE3-267C-E23FDEB0631D}"/>
          </ac:picMkLst>
        </pc:picChg>
      </pc:sldChg>
      <pc:sldChg chg="addSp delSp modSp new mod">
        <pc:chgData name="santoshbiswal14@gmail.com" userId="e494bcb09ee30aaa" providerId="LiveId" clId="{B1858F43-CED7-41EA-916A-CE2939A368B9}" dt="2025-03-28T19:03:03.365" v="860"/>
        <pc:sldMkLst>
          <pc:docMk/>
          <pc:sldMk cId="3606069832" sldId="271"/>
        </pc:sldMkLst>
        <pc:spChg chg="mod">
          <ac:chgData name="santoshbiswal14@gmail.com" userId="e494bcb09ee30aaa" providerId="LiveId" clId="{B1858F43-CED7-41EA-916A-CE2939A368B9}" dt="2025-03-28T19:02:47.992" v="859" actId="1076"/>
          <ac:spMkLst>
            <pc:docMk/>
            <pc:sldMk cId="3606069832" sldId="271"/>
            <ac:spMk id="2" creationId="{138323A2-EB92-2ACA-3DE5-AA696CB08BF7}"/>
          </ac:spMkLst>
        </pc:spChg>
        <pc:spChg chg="del">
          <ac:chgData name="santoshbiswal14@gmail.com" userId="e494bcb09ee30aaa" providerId="LiveId" clId="{B1858F43-CED7-41EA-916A-CE2939A368B9}" dt="2025-03-28T19:03:03.365" v="860"/>
          <ac:spMkLst>
            <pc:docMk/>
            <pc:sldMk cId="3606069832" sldId="271"/>
            <ac:spMk id="3" creationId="{5FBE842C-9F7E-1181-1E1B-8121E2B4A675}"/>
          </ac:spMkLst>
        </pc:spChg>
        <pc:picChg chg="add mod">
          <ac:chgData name="santoshbiswal14@gmail.com" userId="e494bcb09ee30aaa" providerId="LiveId" clId="{B1858F43-CED7-41EA-916A-CE2939A368B9}" dt="2025-03-28T19:03:03.365" v="860"/>
          <ac:picMkLst>
            <pc:docMk/>
            <pc:sldMk cId="3606069832" sldId="271"/>
            <ac:picMk id="5" creationId="{DBAC0CF2-C435-2238-44C1-D635388E6CA2}"/>
          </ac:picMkLst>
        </pc:picChg>
      </pc:sldChg>
      <pc:sldChg chg="addSp delSp modSp new mod">
        <pc:chgData name="santoshbiswal14@gmail.com" userId="e494bcb09ee30aaa" providerId="LiveId" clId="{B1858F43-CED7-41EA-916A-CE2939A368B9}" dt="2025-03-28T19:04:29.286" v="876"/>
        <pc:sldMkLst>
          <pc:docMk/>
          <pc:sldMk cId="842229377" sldId="272"/>
        </pc:sldMkLst>
        <pc:spChg chg="mod">
          <ac:chgData name="santoshbiswal14@gmail.com" userId="e494bcb09ee30aaa" providerId="LiveId" clId="{B1858F43-CED7-41EA-916A-CE2939A368B9}" dt="2025-03-28T19:03:35.002" v="875" actId="1076"/>
          <ac:spMkLst>
            <pc:docMk/>
            <pc:sldMk cId="842229377" sldId="272"/>
            <ac:spMk id="2" creationId="{017E63D1-2290-C17A-C7CE-94EAF8A7234D}"/>
          </ac:spMkLst>
        </pc:spChg>
        <pc:spChg chg="del">
          <ac:chgData name="santoshbiswal14@gmail.com" userId="e494bcb09ee30aaa" providerId="LiveId" clId="{B1858F43-CED7-41EA-916A-CE2939A368B9}" dt="2025-03-28T19:04:29.286" v="876"/>
          <ac:spMkLst>
            <pc:docMk/>
            <pc:sldMk cId="842229377" sldId="272"/>
            <ac:spMk id="3" creationId="{E8C526FE-95B4-FF7F-92A2-37D38743BFBA}"/>
          </ac:spMkLst>
        </pc:spChg>
        <pc:picChg chg="add mod">
          <ac:chgData name="santoshbiswal14@gmail.com" userId="e494bcb09ee30aaa" providerId="LiveId" clId="{B1858F43-CED7-41EA-916A-CE2939A368B9}" dt="2025-03-28T19:04:29.286" v="876"/>
          <ac:picMkLst>
            <pc:docMk/>
            <pc:sldMk cId="842229377" sldId="272"/>
            <ac:picMk id="5" creationId="{7C76618F-A9AE-EEF8-44DC-78B112B76CEC}"/>
          </ac:picMkLst>
        </pc:picChg>
      </pc:sldChg>
      <pc:sldChg chg="addSp delSp modSp new mod">
        <pc:chgData name="santoshbiswal14@gmail.com" userId="e494bcb09ee30aaa" providerId="LiveId" clId="{B1858F43-CED7-41EA-916A-CE2939A368B9}" dt="2025-03-29T06:12:42.590" v="1111" actId="1035"/>
        <pc:sldMkLst>
          <pc:docMk/>
          <pc:sldMk cId="1328744663" sldId="273"/>
        </pc:sldMkLst>
        <pc:spChg chg="mod">
          <ac:chgData name="santoshbiswal14@gmail.com" userId="e494bcb09ee30aaa" providerId="LiveId" clId="{B1858F43-CED7-41EA-916A-CE2939A368B9}" dt="2025-03-29T06:12:37.323" v="1109" actId="20577"/>
          <ac:spMkLst>
            <pc:docMk/>
            <pc:sldMk cId="1328744663" sldId="273"/>
            <ac:spMk id="2" creationId="{4C8C24D0-E558-AEAF-B465-84F9FF4DACF6}"/>
          </ac:spMkLst>
        </pc:spChg>
        <pc:spChg chg="del">
          <ac:chgData name="santoshbiswal14@gmail.com" userId="e494bcb09ee30aaa" providerId="LiveId" clId="{B1858F43-CED7-41EA-916A-CE2939A368B9}" dt="2025-03-28T19:26:10.708" v="892"/>
          <ac:spMkLst>
            <pc:docMk/>
            <pc:sldMk cId="1328744663" sldId="273"/>
            <ac:spMk id="3" creationId="{26CCDB3A-FC8B-CBDE-FC59-6587CA2290E1}"/>
          </ac:spMkLst>
        </pc:spChg>
        <pc:picChg chg="add mod">
          <ac:chgData name="santoshbiswal14@gmail.com" userId="e494bcb09ee30aaa" providerId="LiveId" clId="{B1858F43-CED7-41EA-916A-CE2939A368B9}" dt="2025-03-29T06:12:42.590" v="1111" actId="1035"/>
          <ac:picMkLst>
            <pc:docMk/>
            <pc:sldMk cId="1328744663" sldId="273"/>
            <ac:picMk id="5" creationId="{3024BF6A-93CC-CF85-AFC4-483CFC40530D}"/>
          </ac:picMkLst>
        </pc:picChg>
      </pc:sldChg>
      <pc:sldChg chg="addSp delSp modSp new mod">
        <pc:chgData name="santoshbiswal14@gmail.com" userId="e494bcb09ee30aaa" providerId="LiveId" clId="{B1858F43-CED7-41EA-916A-CE2939A368B9}" dt="2025-03-28T19:40:25.385" v="912" actId="1076"/>
        <pc:sldMkLst>
          <pc:docMk/>
          <pc:sldMk cId="338286589" sldId="274"/>
        </pc:sldMkLst>
        <pc:spChg chg="mod">
          <ac:chgData name="santoshbiswal14@gmail.com" userId="e494bcb09ee30aaa" providerId="LiveId" clId="{B1858F43-CED7-41EA-916A-CE2939A368B9}" dt="2025-03-28T19:40:25.385" v="912" actId="1076"/>
          <ac:spMkLst>
            <pc:docMk/>
            <pc:sldMk cId="338286589" sldId="274"/>
            <ac:spMk id="2" creationId="{E662CBA7-8E6C-2143-BF93-694DAE6D53DC}"/>
          </ac:spMkLst>
        </pc:spChg>
        <pc:spChg chg="del">
          <ac:chgData name="santoshbiswal14@gmail.com" userId="e494bcb09ee30aaa" providerId="LiveId" clId="{B1858F43-CED7-41EA-916A-CE2939A368B9}" dt="2025-03-28T19:40:04.483" v="909"/>
          <ac:spMkLst>
            <pc:docMk/>
            <pc:sldMk cId="338286589" sldId="274"/>
            <ac:spMk id="3" creationId="{ECF90138-856C-64E4-1B5F-540A59CB4F6D}"/>
          </ac:spMkLst>
        </pc:spChg>
        <pc:picChg chg="add mod">
          <ac:chgData name="santoshbiswal14@gmail.com" userId="e494bcb09ee30aaa" providerId="LiveId" clId="{B1858F43-CED7-41EA-916A-CE2939A368B9}" dt="2025-03-28T19:40:19.111" v="911" actId="14100"/>
          <ac:picMkLst>
            <pc:docMk/>
            <pc:sldMk cId="338286589" sldId="274"/>
            <ac:picMk id="5" creationId="{0DC0E62D-7F66-AFA6-B3CC-BCD7AF81D897}"/>
          </ac:picMkLst>
        </pc:picChg>
      </pc:sldChg>
      <pc:sldChg chg="modSp new mod">
        <pc:chgData name="santoshbiswal14@gmail.com" userId="e494bcb09ee30aaa" providerId="LiveId" clId="{B1858F43-CED7-41EA-916A-CE2939A368B9}" dt="2025-03-28T19:43:36.563" v="922" actId="20577"/>
        <pc:sldMkLst>
          <pc:docMk/>
          <pc:sldMk cId="3308086930" sldId="275"/>
        </pc:sldMkLst>
        <pc:spChg chg="mod">
          <ac:chgData name="santoshbiswal14@gmail.com" userId="e494bcb09ee30aaa" providerId="LiveId" clId="{B1858F43-CED7-41EA-916A-CE2939A368B9}" dt="2025-03-28T19:41:18.050" v="916" actId="1076"/>
          <ac:spMkLst>
            <pc:docMk/>
            <pc:sldMk cId="3308086930" sldId="275"/>
            <ac:spMk id="2" creationId="{F91DDF5E-2D0A-D3F5-5B57-569CD960EA30}"/>
          </ac:spMkLst>
        </pc:spChg>
        <pc:spChg chg="mod">
          <ac:chgData name="santoshbiswal14@gmail.com" userId="e494bcb09ee30aaa" providerId="LiveId" clId="{B1858F43-CED7-41EA-916A-CE2939A368B9}" dt="2025-03-28T19:43:36.563" v="922" actId="20577"/>
          <ac:spMkLst>
            <pc:docMk/>
            <pc:sldMk cId="3308086930" sldId="275"/>
            <ac:spMk id="3" creationId="{4A67BB80-8DC8-8B74-5CEC-D478F68F7C34}"/>
          </ac:spMkLst>
        </pc:spChg>
      </pc:sldChg>
      <pc:sldChg chg="modSp new mod ord">
        <pc:chgData name="santoshbiswal14@gmail.com" userId="e494bcb09ee30aaa" providerId="LiveId" clId="{B1858F43-CED7-41EA-916A-CE2939A368B9}" dt="2025-03-28T19:46:51.579" v="943"/>
        <pc:sldMkLst>
          <pc:docMk/>
          <pc:sldMk cId="1706303858" sldId="276"/>
        </pc:sldMkLst>
        <pc:spChg chg="mod">
          <ac:chgData name="santoshbiswal14@gmail.com" userId="e494bcb09ee30aaa" providerId="LiveId" clId="{B1858F43-CED7-41EA-916A-CE2939A368B9}" dt="2025-03-28T19:46:10.891" v="937" actId="207"/>
          <ac:spMkLst>
            <pc:docMk/>
            <pc:sldMk cId="1706303858" sldId="276"/>
            <ac:spMk id="2" creationId="{CC8EAFBC-03AB-0C97-8B8A-961D81F5C45E}"/>
          </ac:spMkLst>
        </pc:spChg>
        <pc:spChg chg="mod">
          <ac:chgData name="santoshbiswal14@gmail.com" userId="e494bcb09ee30aaa" providerId="LiveId" clId="{B1858F43-CED7-41EA-916A-CE2939A368B9}" dt="2025-03-28T19:46:19.576" v="938" actId="207"/>
          <ac:spMkLst>
            <pc:docMk/>
            <pc:sldMk cId="1706303858" sldId="276"/>
            <ac:spMk id="3" creationId="{72E3CC53-EF28-731C-1807-ACE9F40A11AB}"/>
          </ac:spMkLst>
        </pc:spChg>
      </pc:sldChg>
      <pc:sldChg chg="modSp new mod ord">
        <pc:chgData name="santoshbiswal14@gmail.com" userId="e494bcb09ee30aaa" providerId="LiveId" clId="{B1858F43-CED7-41EA-916A-CE2939A368B9}" dt="2025-03-28T19:49:26.405" v="968" actId="207"/>
        <pc:sldMkLst>
          <pc:docMk/>
          <pc:sldMk cId="3195992876" sldId="277"/>
        </pc:sldMkLst>
        <pc:spChg chg="mod">
          <ac:chgData name="santoshbiswal14@gmail.com" userId="e494bcb09ee30aaa" providerId="LiveId" clId="{B1858F43-CED7-41EA-916A-CE2939A368B9}" dt="2025-03-28T19:49:26.405" v="968" actId="207"/>
          <ac:spMkLst>
            <pc:docMk/>
            <pc:sldMk cId="3195992876" sldId="277"/>
            <ac:spMk id="2" creationId="{BB35D087-DA1E-494B-9501-B1603BD07F03}"/>
          </ac:spMkLst>
        </pc:spChg>
        <pc:spChg chg="mod">
          <ac:chgData name="santoshbiswal14@gmail.com" userId="e494bcb09ee30aaa" providerId="LiveId" clId="{B1858F43-CED7-41EA-916A-CE2939A368B9}" dt="2025-03-28T19:49:10.403" v="950" actId="20577"/>
          <ac:spMkLst>
            <pc:docMk/>
            <pc:sldMk cId="3195992876" sldId="277"/>
            <ac:spMk id="3" creationId="{FCCC3ED6-7F00-2213-D357-F3E982B5E3EA}"/>
          </ac:spMkLst>
        </pc:spChg>
      </pc:sldChg>
      <pc:sldChg chg="modSp new mod">
        <pc:chgData name="santoshbiswal14@gmail.com" userId="e494bcb09ee30aaa" providerId="LiveId" clId="{B1858F43-CED7-41EA-916A-CE2939A368B9}" dt="2025-03-28T19:52:21.588" v="1012" actId="20577"/>
        <pc:sldMkLst>
          <pc:docMk/>
          <pc:sldMk cId="1780157696" sldId="278"/>
        </pc:sldMkLst>
        <pc:spChg chg="mod">
          <ac:chgData name="santoshbiswal14@gmail.com" userId="e494bcb09ee30aaa" providerId="LiveId" clId="{B1858F43-CED7-41EA-916A-CE2939A368B9}" dt="2025-03-28T19:51:20.556" v="991" actId="207"/>
          <ac:spMkLst>
            <pc:docMk/>
            <pc:sldMk cId="1780157696" sldId="278"/>
            <ac:spMk id="2" creationId="{E90FE712-C47D-EA83-B78F-31D8BD22E208}"/>
          </ac:spMkLst>
        </pc:spChg>
        <pc:spChg chg="mod">
          <ac:chgData name="santoshbiswal14@gmail.com" userId="e494bcb09ee30aaa" providerId="LiveId" clId="{B1858F43-CED7-41EA-916A-CE2939A368B9}" dt="2025-03-28T19:52:21.588" v="1012" actId="20577"/>
          <ac:spMkLst>
            <pc:docMk/>
            <pc:sldMk cId="1780157696" sldId="278"/>
            <ac:spMk id="3" creationId="{99BC3886-058E-7BA5-F2DB-15B1248D4D99}"/>
          </ac:spMkLst>
        </pc:spChg>
      </pc:sldChg>
      <pc:sldChg chg="modSp new del mod">
        <pc:chgData name="santoshbiswal14@gmail.com" userId="e494bcb09ee30aaa" providerId="LiveId" clId="{B1858F43-CED7-41EA-916A-CE2939A368B9}" dt="2025-03-28T19:54:19.743" v="1041" actId="2696"/>
        <pc:sldMkLst>
          <pc:docMk/>
          <pc:sldMk cId="2317816287" sldId="279"/>
        </pc:sldMkLst>
        <pc:spChg chg="mod">
          <ac:chgData name="santoshbiswal14@gmail.com" userId="e494bcb09ee30aaa" providerId="LiveId" clId="{B1858F43-CED7-41EA-916A-CE2939A368B9}" dt="2025-03-28T19:54:13.980" v="1040" actId="20577"/>
          <ac:spMkLst>
            <pc:docMk/>
            <pc:sldMk cId="2317816287" sldId="279"/>
            <ac:spMk id="2" creationId="{401D68CA-E13A-DDB2-7730-C6A46838651F}"/>
          </ac:spMkLst>
        </pc:spChg>
      </pc:sldChg>
      <pc:sldChg chg="addSp modSp new mod">
        <pc:chgData name="santoshbiswal14@gmail.com" userId="e494bcb09ee30aaa" providerId="LiveId" clId="{B1858F43-CED7-41EA-916A-CE2939A368B9}" dt="2025-03-28T19:55:53.399" v="1048" actId="14100"/>
        <pc:sldMkLst>
          <pc:docMk/>
          <pc:sldMk cId="2434518309" sldId="279"/>
        </pc:sldMkLst>
        <pc:picChg chg="add mod">
          <ac:chgData name="santoshbiswal14@gmail.com" userId="e494bcb09ee30aaa" providerId="LiveId" clId="{B1858F43-CED7-41EA-916A-CE2939A368B9}" dt="2025-03-28T19:55:53.399" v="1048" actId="14100"/>
          <ac:picMkLst>
            <pc:docMk/>
            <pc:sldMk cId="2434518309" sldId="279"/>
            <ac:picMk id="3" creationId="{613449C7-70B7-9586-CAB3-D78F7033BF0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8186D-5FBA-42DC-9FCA-19CEBBCC03B6}" type="datetimeFigureOut">
              <a:rPr lang="en-IN" smtClean="0"/>
              <a:t>29-03-2025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B375E-B9D1-4649-8783-0AC9E8353F48}" type="slidenum">
              <a:rPr lang="en-IN" smtClean="0"/>
              <a:t>‹#›</a:t>
            </a:fld>
            <a:endParaRPr lang="en-IN"/>
          </a:p>
        </p:txBody>
      </p:sp>
    </p:spTree>
    <p:extLst>
      <p:ext uri="{BB962C8B-B14F-4D97-AF65-F5344CB8AC3E}">
        <p14:creationId xmlns:p14="http://schemas.microsoft.com/office/powerpoint/2010/main" val="2813115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AB375E-B9D1-4649-8783-0AC9E8353F48}" type="slidenum">
              <a:rPr lang="en-IN" smtClean="0"/>
              <a:t>1</a:t>
            </a:fld>
            <a:endParaRPr lang="en-IN"/>
          </a:p>
        </p:txBody>
      </p:sp>
    </p:spTree>
    <p:extLst>
      <p:ext uri="{BB962C8B-B14F-4D97-AF65-F5344CB8AC3E}">
        <p14:creationId xmlns:p14="http://schemas.microsoft.com/office/powerpoint/2010/main" val="3134042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61AE2-9301-0F35-1E15-CF115E3AF1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98576B-3182-C7ED-AA95-2EFA793FCE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9BB4DF-3326-52C1-FC5A-990366427FD0}"/>
              </a:ext>
            </a:extLst>
          </p:cNvPr>
          <p:cNvSpPr>
            <a:spLocks noGrp="1"/>
          </p:cNvSpPr>
          <p:nvPr>
            <p:ph type="dt" sz="half" idx="10"/>
          </p:nvPr>
        </p:nvSpPr>
        <p:spPr/>
        <p:txBody>
          <a:bodyPr/>
          <a:lstStyle/>
          <a:p>
            <a:fld id="{9E14298C-BAF4-47F3-9484-BE099445479B}" type="datetimeFigureOut">
              <a:rPr lang="en-IN" smtClean="0"/>
              <a:t>29-03-2025</a:t>
            </a:fld>
            <a:endParaRPr lang="en-IN"/>
          </a:p>
        </p:txBody>
      </p:sp>
      <p:sp>
        <p:nvSpPr>
          <p:cNvPr id="5" name="Footer Placeholder 4">
            <a:extLst>
              <a:ext uri="{FF2B5EF4-FFF2-40B4-BE49-F238E27FC236}">
                <a16:creationId xmlns:a16="http://schemas.microsoft.com/office/drawing/2014/main" id="{000A3360-18B5-8059-B552-19481920EA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D2EF90-24FE-E8C5-68FD-A653E5FECEFC}"/>
              </a:ext>
            </a:extLst>
          </p:cNvPr>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1142882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9465-88A1-9112-8577-75340FF00F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3B284B-FED1-4668-3A5E-D893A18BF9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DD7D0D-DC3C-4226-2364-5BA08E4CE71D}"/>
              </a:ext>
            </a:extLst>
          </p:cNvPr>
          <p:cNvSpPr>
            <a:spLocks noGrp="1"/>
          </p:cNvSpPr>
          <p:nvPr>
            <p:ph type="dt" sz="half" idx="10"/>
          </p:nvPr>
        </p:nvSpPr>
        <p:spPr/>
        <p:txBody>
          <a:bodyPr/>
          <a:lstStyle/>
          <a:p>
            <a:fld id="{9E14298C-BAF4-47F3-9484-BE099445479B}" type="datetimeFigureOut">
              <a:rPr lang="en-IN" smtClean="0"/>
              <a:t>29-03-2025</a:t>
            </a:fld>
            <a:endParaRPr lang="en-IN"/>
          </a:p>
        </p:txBody>
      </p:sp>
      <p:sp>
        <p:nvSpPr>
          <p:cNvPr id="5" name="Footer Placeholder 4">
            <a:extLst>
              <a:ext uri="{FF2B5EF4-FFF2-40B4-BE49-F238E27FC236}">
                <a16:creationId xmlns:a16="http://schemas.microsoft.com/office/drawing/2014/main" id="{CAD62956-0402-8C3B-2178-A227594DC0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56B55-2803-6BC6-5448-19594F61E733}"/>
              </a:ext>
            </a:extLst>
          </p:cNvPr>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566611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0BE0C0-97BE-B0B2-46AD-F02589EC0A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2F5C61-3CD1-D346-F6E0-720BBAC50B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325558-AC7E-2D07-536F-FAD67C0084E7}"/>
              </a:ext>
            </a:extLst>
          </p:cNvPr>
          <p:cNvSpPr>
            <a:spLocks noGrp="1"/>
          </p:cNvSpPr>
          <p:nvPr>
            <p:ph type="dt" sz="half" idx="10"/>
          </p:nvPr>
        </p:nvSpPr>
        <p:spPr/>
        <p:txBody>
          <a:bodyPr/>
          <a:lstStyle/>
          <a:p>
            <a:fld id="{9E14298C-BAF4-47F3-9484-BE099445479B}" type="datetimeFigureOut">
              <a:rPr lang="en-IN" smtClean="0"/>
              <a:t>29-03-2025</a:t>
            </a:fld>
            <a:endParaRPr lang="en-IN"/>
          </a:p>
        </p:txBody>
      </p:sp>
      <p:sp>
        <p:nvSpPr>
          <p:cNvPr id="5" name="Footer Placeholder 4">
            <a:extLst>
              <a:ext uri="{FF2B5EF4-FFF2-40B4-BE49-F238E27FC236}">
                <a16:creationId xmlns:a16="http://schemas.microsoft.com/office/drawing/2014/main" id="{F23D4253-F84F-4B5D-15DA-5759FE76DF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96A472-16D2-BE6A-DDC6-3FCC34A6778B}"/>
              </a:ext>
            </a:extLst>
          </p:cNvPr>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423349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B9E4-28B3-C7CD-7D6F-B075515E2A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D186F4-B2B7-F104-A48B-83B31AC288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89F0D9-0EB6-B01D-3B23-A330540B5ABE}"/>
              </a:ext>
            </a:extLst>
          </p:cNvPr>
          <p:cNvSpPr>
            <a:spLocks noGrp="1"/>
          </p:cNvSpPr>
          <p:nvPr>
            <p:ph type="dt" sz="half" idx="10"/>
          </p:nvPr>
        </p:nvSpPr>
        <p:spPr/>
        <p:txBody>
          <a:bodyPr/>
          <a:lstStyle/>
          <a:p>
            <a:fld id="{9E14298C-BAF4-47F3-9484-BE099445479B}" type="datetimeFigureOut">
              <a:rPr lang="en-IN" smtClean="0"/>
              <a:t>29-03-2025</a:t>
            </a:fld>
            <a:endParaRPr lang="en-IN"/>
          </a:p>
        </p:txBody>
      </p:sp>
      <p:sp>
        <p:nvSpPr>
          <p:cNvPr id="5" name="Footer Placeholder 4">
            <a:extLst>
              <a:ext uri="{FF2B5EF4-FFF2-40B4-BE49-F238E27FC236}">
                <a16:creationId xmlns:a16="http://schemas.microsoft.com/office/drawing/2014/main" id="{0E3D09ED-7BBF-7D87-764C-A6B56E5CDF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8CBC8B-9F86-67EB-1A05-7B95A6F14B74}"/>
              </a:ext>
            </a:extLst>
          </p:cNvPr>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1575693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EB3E-8A85-7489-FE6F-D20340B2D7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422553-6456-814F-C667-3D83EECF50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E7F1A5-6836-05DE-68CB-ED495ACB4FA4}"/>
              </a:ext>
            </a:extLst>
          </p:cNvPr>
          <p:cNvSpPr>
            <a:spLocks noGrp="1"/>
          </p:cNvSpPr>
          <p:nvPr>
            <p:ph type="dt" sz="half" idx="10"/>
          </p:nvPr>
        </p:nvSpPr>
        <p:spPr/>
        <p:txBody>
          <a:bodyPr/>
          <a:lstStyle/>
          <a:p>
            <a:fld id="{9E14298C-BAF4-47F3-9484-BE099445479B}" type="datetimeFigureOut">
              <a:rPr lang="en-IN" smtClean="0"/>
              <a:t>29-03-2025</a:t>
            </a:fld>
            <a:endParaRPr lang="en-IN"/>
          </a:p>
        </p:txBody>
      </p:sp>
      <p:sp>
        <p:nvSpPr>
          <p:cNvPr id="5" name="Footer Placeholder 4">
            <a:extLst>
              <a:ext uri="{FF2B5EF4-FFF2-40B4-BE49-F238E27FC236}">
                <a16:creationId xmlns:a16="http://schemas.microsoft.com/office/drawing/2014/main" id="{716A9557-2DEE-E8CA-ABFE-29DAA691B6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745B55-CCE7-6817-071E-533419D7395E}"/>
              </a:ext>
            </a:extLst>
          </p:cNvPr>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414162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C934D-411B-0459-4356-10D3684363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4540A8-5FE1-540C-0CD2-D0E1DF7262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7EBC88-E343-1D54-269A-BE1AA86CD3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86C04B-C680-7211-4646-9642E4F06BB3}"/>
              </a:ext>
            </a:extLst>
          </p:cNvPr>
          <p:cNvSpPr>
            <a:spLocks noGrp="1"/>
          </p:cNvSpPr>
          <p:nvPr>
            <p:ph type="dt" sz="half" idx="10"/>
          </p:nvPr>
        </p:nvSpPr>
        <p:spPr/>
        <p:txBody>
          <a:bodyPr/>
          <a:lstStyle/>
          <a:p>
            <a:fld id="{9E14298C-BAF4-47F3-9484-BE099445479B}" type="datetimeFigureOut">
              <a:rPr lang="en-IN" smtClean="0"/>
              <a:t>29-03-2025</a:t>
            </a:fld>
            <a:endParaRPr lang="en-IN"/>
          </a:p>
        </p:txBody>
      </p:sp>
      <p:sp>
        <p:nvSpPr>
          <p:cNvPr id="6" name="Footer Placeholder 5">
            <a:extLst>
              <a:ext uri="{FF2B5EF4-FFF2-40B4-BE49-F238E27FC236}">
                <a16:creationId xmlns:a16="http://schemas.microsoft.com/office/drawing/2014/main" id="{630066E7-E520-ABB8-DA29-C4CDD8169A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2C926E-7C7E-8B42-8412-68CD20BC0024}"/>
              </a:ext>
            </a:extLst>
          </p:cNvPr>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306198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2CB6-097F-A30E-6FC7-4143063714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1CAD3-52AD-7153-F9C5-FD33B7C84F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AEFA09-E0B6-1DF1-BF32-23A4D8C743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8CE359-1832-6E88-547F-DD78BCB480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108B80-E98E-DBBE-724A-7B255CD30A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A275C7-35F0-6FA3-2450-B1F83F25FA96}"/>
              </a:ext>
            </a:extLst>
          </p:cNvPr>
          <p:cNvSpPr>
            <a:spLocks noGrp="1"/>
          </p:cNvSpPr>
          <p:nvPr>
            <p:ph type="dt" sz="half" idx="10"/>
          </p:nvPr>
        </p:nvSpPr>
        <p:spPr/>
        <p:txBody>
          <a:bodyPr/>
          <a:lstStyle/>
          <a:p>
            <a:fld id="{9E14298C-BAF4-47F3-9484-BE099445479B}" type="datetimeFigureOut">
              <a:rPr lang="en-IN" smtClean="0"/>
              <a:t>29-03-2025</a:t>
            </a:fld>
            <a:endParaRPr lang="en-IN"/>
          </a:p>
        </p:txBody>
      </p:sp>
      <p:sp>
        <p:nvSpPr>
          <p:cNvPr id="8" name="Footer Placeholder 7">
            <a:extLst>
              <a:ext uri="{FF2B5EF4-FFF2-40B4-BE49-F238E27FC236}">
                <a16:creationId xmlns:a16="http://schemas.microsoft.com/office/drawing/2014/main" id="{E2138281-9738-E1C8-6448-6713447E7A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DEA302-66B4-4798-B032-BCA118086113}"/>
              </a:ext>
            </a:extLst>
          </p:cNvPr>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1087746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6395-2A71-F0B1-3B4B-3A25B6C033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0DE3D8-D39C-51AE-E193-B2E3689772E6}"/>
              </a:ext>
            </a:extLst>
          </p:cNvPr>
          <p:cNvSpPr>
            <a:spLocks noGrp="1"/>
          </p:cNvSpPr>
          <p:nvPr>
            <p:ph type="dt" sz="half" idx="10"/>
          </p:nvPr>
        </p:nvSpPr>
        <p:spPr/>
        <p:txBody>
          <a:bodyPr/>
          <a:lstStyle/>
          <a:p>
            <a:fld id="{9E14298C-BAF4-47F3-9484-BE099445479B}" type="datetimeFigureOut">
              <a:rPr lang="en-IN" smtClean="0"/>
              <a:t>29-03-2025</a:t>
            </a:fld>
            <a:endParaRPr lang="en-IN"/>
          </a:p>
        </p:txBody>
      </p:sp>
      <p:sp>
        <p:nvSpPr>
          <p:cNvPr id="4" name="Footer Placeholder 3">
            <a:extLst>
              <a:ext uri="{FF2B5EF4-FFF2-40B4-BE49-F238E27FC236}">
                <a16:creationId xmlns:a16="http://schemas.microsoft.com/office/drawing/2014/main" id="{7DC92CA6-25A1-A57D-E272-C9B7646573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ABE363-B231-1707-4E17-C9CC2768CA7D}"/>
              </a:ext>
            </a:extLst>
          </p:cNvPr>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395150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90744C-CB07-8E8C-37EA-592195C90278}"/>
              </a:ext>
            </a:extLst>
          </p:cNvPr>
          <p:cNvSpPr>
            <a:spLocks noGrp="1"/>
          </p:cNvSpPr>
          <p:nvPr>
            <p:ph type="dt" sz="half" idx="10"/>
          </p:nvPr>
        </p:nvSpPr>
        <p:spPr/>
        <p:txBody>
          <a:bodyPr/>
          <a:lstStyle/>
          <a:p>
            <a:fld id="{9E14298C-BAF4-47F3-9484-BE099445479B}" type="datetimeFigureOut">
              <a:rPr lang="en-IN" smtClean="0"/>
              <a:t>29-03-2025</a:t>
            </a:fld>
            <a:endParaRPr lang="en-IN"/>
          </a:p>
        </p:txBody>
      </p:sp>
      <p:sp>
        <p:nvSpPr>
          <p:cNvPr id="3" name="Footer Placeholder 2">
            <a:extLst>
              <a:ext uri="{FF2B5EF4-FFF2-40B4-BE49-F238E27FC236}">
                <a16:creationId xmlns:a16="http://schemas.microsoft.com/office/drawing/2014/main" id="{A406806B-C35A-931D-19F0-0ED01D86C8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293FE0-6C3C-2A1B-8D75-4FF69144BAF1}"/>
              </a:ext>
            </a:extLst>
          </p:cNvPr>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1643005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9A1C-7598-794E-9F98-0BC008682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5E983D-4268-58B8-08CC-74AC77CDD7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1C049E-A3E3-2390-2ECF-B1C35846F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3FFF2-637D-5370-DBBA-FD544D03D5FD}"/>
              </a:ext>
            </a:extLst>
          </p:cNvPr>
          <p:cNvSpPr>
            <a:spLocks noGrp="1"/>
          </p:cNvSpPr>
          <p:nvPr>
            <p:ph type="dt" sz="half" idx="10"/>
          </p:nvPr>
        </p:nvSpPr>
        <p:spPr/>
        <p:txBody>
          <a:bodyPr/>
          <a:lstStyle/>
          <a:p>
            <a:fld id="{9E14298C-BAF4-47F3-9484-BE099445479B}" type="datetimeFigureOut">
              <a:rPr lang="en-IN" smtClean="0"/>
              <a:t>29-03-2025</a:t>
            </a:fld>
            <a:endParaRPr lang="en-IN"/>
          </a:p>
        </p:txBody>
      </p:sp>
      <p:sp>
        <p:nvSpPr>
          <p:cNvPr id="6" name="Footer Placeholder 5">
            <a:extLst>
              <a:ext uri="{FF2B5EF4-FFF2-40B4-BE49-F238E27FC236}">
                <a16:creationId xmlns:a16="http://schemas.microsoft.com/office/drawing/2014/main" id="{83FFBB2B-C4FF-729F-F178-534328029B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106AB8-A57B-47F4-5AB3-812EFF0B91C3}"/>
              </a:ext>
            </a:extLst>
          </p:cNvPr>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26977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DA27-F3E7-1D48-6996-A0347715F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4A12AC-93C7-952E-35AD-EC808CED8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3BD5C0-0C21-7D15-5DAA-9DC15EB05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89FB9-59EC-077A-C88A-2D77C70E3213}"/>
              </a:ext>
            </a:extLst>
          </p:cNvPr>
          <p:cNvSpPr>
            <a:spLocks noGrp="1"/>
          </p:cNvSpPr>
          <p:nvPr>
            <p:ph type="dt" sz="half" idx="10"/>
          </p:nvPr>
        </p:nvSpPr>
        <p:spPr/>
        <p:txBody>
          <a:bodyPr/>
          <a:lstStyle/>
          <a:p>
            <a:fld id="{9E14298C-BAF4-47F3-9484-BE099445479B}" type="datetimeFigureOut">
              <a:rPr lang="en-IN" smtClean="0"/>
              <a:t>29-03-2025</a:t>
            </a:fld>
            <a:endParaRPr lang="en-IN"/>
          </a:p>
        </p:txBody>
      </p:sp>
      <p:sp>
        <p:nvSpPr>
          <p:cNvPr id="6" name="Footer Placeholder 5">
            <a:extLst>
              <a:ext uri="{FF2B5EF4-FFF2-40B4-BE49-F238E27FC236}">
                <a16:creationId xmlns:a16="http://schemas.microsoft.com/office/drawing/2014/main" id="{A1D54619-D126-7028-AA9F-AADB557AA9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F603E0-A0AD-2AD8-BA15-A774AF76A081}"/>
              </a:ext>
            </a:extLst>
          </p:cNvPr>
          <p:cNvSpPr>
            <a:spLocks noGrp="1"/>
          </p:cNvSpPr>
          <p:nvPr>
            <p:ph type="sldNum" sz="quarter" idx="12"/>
          </p:nvPr>
        </p:nvSpPr>
        <p:spPr/>
        <p:txBody>
          <a:bodyPr/>
          <a:lstStyle/>
          <a:p>
            <a:fld id="{1703AF7D-694A-4261-B646-4C5ED146B1D3}" type="slidenum">
              <a:rPr lang="en-IN" smtClean="0"/>
              <a:t>‹#›</a:t>
            </a:fld>
            <a:endParaRPr lang="en-IN"/>
          </a:p>
        </p:txBody>
      </p:sp>
    </p:spTree>
    <p:extLst>
      <p:ext uri="{BB962C8B-B14F-4D97-AF65-F5344CB8AC3E}">
        <p14:creationId xmlns:p14="http://schemas.microsoft.com/office/powerpoint/2010/main" val="140841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A89A1-4193-E6AB-CF09-7733E032F2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DCB0B3-74E2-FEBA-2C54-0EB37DF73E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87F1C4-9972-B328-8769-01086369C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4298C-BAF4-47F3-9484-BE099445479B}" type="datetimeFigureOut">
              <a:rPr lang="en-IN" smtClean="0"/>
              <a:t>29-03-2025</a:t>
            </a:fld>
            <a:endParaRPr lang="en-IN"/>
          </a:p>
        </p:txBody>
      </p:sp>
      <p:sp>
        <p:nvSpPr>
          <p:cNvPr id="5" name="Footer Placeholder 4">
            <a:extLst>
              <a:ext uri="{FF2B5EF4-FFF2-40B4-BE49-F238E27FC236}">
                <a16:creationId xmlns:a16="http://schemas.microsoft.com/office/drawing/2014/main" id="{A223B90A-61FC-6700-E126-AAA2AC4826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B228B0-3CF3-7435-012B-3E4D3ED82E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03AF7D-694A-4261-B646-4C5ED146B1D3}" type="slidenum">
              <a:rPr lang="en-IN" smtClean="0"/>
              <a:t>‹#›</a:t>
            </a:fld>
            <a:endParaRPr lang="en-IN"/>
          </a:p>
        </p:txBody>
      </p:sp>
    </p:spTree>
    <p:extLst>
      <p:ext uri="{BB962C8B-B14F-4D97-AF65-F5344CB8AC3E}">
        <p14:creationId xmlns:p14="http://schemas.microsoft.com/office/powerpoint/2010/main" val="2292667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9A38-05D6-AFB0-6E78-16C4D3AD8AD6}"/>
              </a:ext>
            </a:extLst>
          </p:cNvPr>
          <p:cNvSpPr>
            <a:spLocks noGrp="1"/>
          </p:cNvSpPr>
          <p:nvPr>
            <p:ph type="ctrTitle"/>
          </p:nvPr>
        </p:nvSpPr>
        <p:spPr>
          <a:xfrm>
            <a:off x="5132440" y="4680309"/>
            <a:ext cx="7580670" cy="570117"/>
          </a:xfrm>
        </p:spPr>
        <p:txBody>
          <a:bodyPr>
            <a:normAutofit fontScale="90000"/>
          </a:bodyPr>
          <a:lstStyle/>
          <a:p>
            <a:r>
              <a:rPr lang="en-IN" dirty="0" err="1">
                <a:solidFill>
                  <a:srgbClr val="0070C0"/>
                </a:solidFill>
              </a:rPr>
              <a:t>Name:SANTOSH</a:t>
            </a:r>
            <a:r>
              <a:rPr lang="en-IN" dirty="0">
                <a:solidFill>
                  <a:srgbClr val="0070C0"/>
                </a:solidFill>
              </a:rPr>
              <a:t> BISWAL</a:t>
            </a:r>
          </a:p>
        </p:txBody>
      </p:sp>
      <p:sp>
        <p:nvSpPr>
          <p:cNvPr id="3" name="Subtitle 2">
            <a:extLst>
              <a:ext uri="{FF2B5EF4-FFF2-40B4-BE49-F238E27FC236}">
                <a16:creationId xmlns:a16="http://schemas.microsoft.com/office/drawing/2014/main" id="{87151BE1-313C-FE4B-1A09-018927DD2639}"/>
              </a:ext>
            </a:extLst>
          </p:cNvPr>
          <p:cNvSpPr>
            <a:spLocks noGrp="1"/>
          </p:cNvSpPr>
          <p:nvPr>
            <p:ph type="subTitle" idx="1"/>
          </p:nvPr>
        </p:nvSpPr>
        <p:spPr>
          <a:xfrm>
            <a:off x="7993626" y="5717458"/>
            <a:ext cx="4198374" cy="1140542"/>
          </a:xfrm>
        </p:spPr>
        <p:txBody>
          <a:bodyPr/>
          <a:lstStyle/>
          <a:p>
            <a:r>
              <a:rPr lang="en-IN" dirty="0">
                <a:solidFill>
                  <a:srgbClr val="00B050"/>
                </a:solidFill>
              </a:rPr>
              <a:t>REGISTRATION NO.2305260021</a:t>
            </a:r>
          </a:p>
          <a:p>
            <a:r>
              <a:rPr lang="en-IN" dirty="0">
                <a:solidFill>
                  <a:srgbClr val="00B050"/>
                </a:solidFill>
              </a:rPr>
              <a:t>4</a:t>
            </a:r>
            <a:r>
              <a:rPr lang="en-IN" baseline="30000" dirty="0">
                <a:solidFill>
                  <a:srgbClr val="00B050"/>
                </a:solidFill>
              </a:rPr>
              <a:t>TH</a:t>
            </a:r>
            <a:r>
              <a:rPr lang="en-IN" dirty="0">
                <a:solidFill>
                  <a:srgbClr val="00B050"/>
                </a:solidFill>
              </a:rPr>
              <a:t> SEMISTER</a:t>
            </a:r>
          </a:p>
        </p:txBody>
      </p:sp>
      <p:pic>
        <p:nvPicPr>
          <p:cNvPr id="6" name="Picture 5">
            <a:extLst>
              <a:ext uri="{FF2B5EF4-FFF2-40B4-BE49-F238E27FC236}">
                <a16:creationId xmlns:a16="http://schemas.microsoft.com/office/drawing/2014/main" id="{B8D20ECB-E520-6396-8994-3EE2F75A9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4444181"/>
          </a:xfrm>
          <a:prstGeom prst="rect">
            <a:avLst/>
          </a:prstGeom>
        </p:spPr>
      </p:pic>
      <p:pic>
        <p:nvPicPr>
          <p:cNvPr id="9" name="Picture 8">
            <a:extLst>
              <a:ext uri="{FF2B5EF4-FFF2-40B4-BE49-F238E27FC236}">
                <a16:creationId xmlns:a16="http://schemas.microsoft.com/office/drawing/2014/main" id="{046514C9-E18E-5696-B7FB-0EACA3CB3A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458929"/>
            <a:ext cx="5574889" cy="2399071"/>
          </a:xfrm>
          <a:prstGeom prst="rect">
            <a:avLst/>
          </a:prstGeom>
        </p:spPr>
      </p:pic>
    </p:spTree>
    <p:extLst>
      <p:ext uri="{BB962C8B-B14F-4D97-AF65-F5344CB8AC3E}">
        <p14:creationId xmlns:p14="http://schemas.microsoft.com/office/powerpoint/2010/main" val="633107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31A1-E48A-0267-F1B0-C80D5FC7076F}"/>
              </a:ext>
            </a:extLst>
          </p:cNvPr>
          <p:cNvSpPr>
            <a:spLocks noGrp="1"/>
          </p:cNvSpPr>
          <p:nvPr>
            <p:ph type="title"/>
          </p:nvPr>
        </p:nvSpPr>
        <p:spPr>
          <a:xfrm>
            <a:off x="4053672" y="18255"/>
            <a:ext cx="10515600" cy="1325563"/>
          </a:xfrm>
        </p:spPr>
        <p:txBody>
          <a:bodyPr/>
          <a:lstStyle/>
          <a:p>
            <a:r>
              <a:rPr lang="en-IN" b="1" dirty="0">
                <a:solidFill>
                  <a:schemeClr val="accent6">
                    <a:lumMod val="75000"/>
                  </a:schemeClr>
                </a:solidFill>
                <a:latin typeface="Aptos" panose="020B0004020202020204" pitchFamily="34" charset="0"/>
              </a:rPr>
              <a:t>ER Diagram</a:t>
            </a:r>
            <a:endParaRPr lang="en-IN" dirty="0">
              <a:solidFill>
                <a:schemeClr val="accent6">
                  <a:lumMod val="75000"/>
                </a:schemeClr>
              </a:solidFill>
            </a:endParaRPr>
          </a:p>
        </p:txBody>
      </p:sp>
      <p:pic>
        <p:nvPicPr>
          <p:cNvPr id="13" name="Content Placeholder 12">
            <a:extLst>
              <a:ext uri="{FF2B5EF4-FFF2-40B4-BE49-F238E27FC236}">
                <a16:creationId xmlns:a16="http://schemas.microsoft.com/office/drawing/2014/main" id="{37B9B33D-E6E8-7B88-D05F-266A8DD667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1145" y="2120932"/>
            <a:ext cx="7821116" cy="1381318"/>
          </a:xfrm>
        </p:spPr>
      </p:pic>
    </p:spTree>
    <p:extLst>
      <p:ext uri="{BB962C8B-B14F-4D97-AF65-F5344CB8AC3E}">
        <p14:creationId xmlns:p14="http://schemas.microsoft.com/office/powerpoint/2010/main" val="3545690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FFA8-E6A3-156F-0F2C-18756C53BB27}"/>
              </a:ext>
            </a:extLst>
          </p:cNvPr>
          <p:cNvSpPr>
            <a:spLocks noGrp="1"/>
          </p:cNvSpPr>
          <p:nvPr>
            <p:ph type="title"/>
          </p:nvPr>
        </p:nvSpPr>
        <p:spPr/>
        <p:txBody>
          <a:bodyPr/>
          <a:lstStyle/>
          <a:p>
            <a:r>
              <a:rPr lang="en-IN" dirty="0">
                <a:solidFill>
                  <a:schemeClr val="accent6">
                    <a:lumMod val="75000"/>
                  </a:schemeClr>
                </a:solidFill>
              </a:rPr>
              <a:t>Benefits</a:t>
            </a:r>
          </a:p>
        </p:txBody>
      </p:sp>
      <p:sp>
        <p:nvSpPr>
          <p:cNvPr id="3" name="Content Placeholder 2">
            <a:extLst>
              <a:ext uri="{FF2B5EF4-FFF2-40B4-BE49-F238E27FC236}">
                <a16:creationId xmlns:a16="http://schemas.microsoft.com/office/drawing/2014/main" id="{7C5ACA26-DEAC-5C69-0C6B-CC40E63CADD1}"/>
              </a:ext>
            </a:extLst>
          </p:cNvPr>
          <p:cNvSpPr>
            <a:spLocks noGrp="1"/>
          </p:cNvSpPr>
          <p:nvPr>
            <p:ph idx="1"/>
          </p:nvPr>
        </p:nvSpPr>
        <p:spPr/>
        <p:txBody>
          <a:bodyPr/>
          <a:lstStyle/>
          <a:p>
            <a:r>
              <a:rPr lang="en-US" b="1" dirty="0">
                <a:solidFill>
                  <a:schemeClr val="accent6">
                    <a:lumMod val="75000"/>
                  </a:schemeClr>
                </a:solidFill>
              </a:rPr>
              <a:t>Establish Expertise</a:t>
            </a:r>
            <a:r>
              <a:rPr lang="en-US" dirty="0">
                <a:solidFill>
                  <a:schemeClr val="accent6">
                    <a:lumMod val="75000"/>
                  </a:schemeClr>
                </a:solidFill>
              </a:rPr>
              <a:t>: By consistently writing high-quality content on a particular subject, bloggers can position themselves as experts in that field. This can enhance their credibility and reputation.</a:t>
            </a:r>
          </a:p>
          <a:p>
            <a:r>
              <a:rPr lang="en-US" b="1" dirty="0">
                <a:solidFill>
                  <a:schemeClr val="accent6">
                    <a:lumMod val="75000"/>
                  </a:schemeClr>
                </a:solidFill>
              </a:rPr>
              <a:t>Direct Audience Interaction</a:t>
            </a:r>
            <a:r>
              <a:rPr lang="en-US" dirty="0">
                <a:solidFill>
                  <a:schemeClr val="accent6">
                    <a:lumMod val="75000"/>
                  </a:schemeClr>
                </a:solidFill>
              </a:rPr>
              <a:t>: Through comments, emails, and social media, bloggers can directly interact with their audience, fostering a deeper sense of connection.</a:t>
            </a:r>
          </a:p>
          <a:p>
            <a:r>
              <a:rPr lang="en-US" b="1" dirty="0">
                <a:solidFill>
                  <a:schemeClr val="accent6">
                    <a:lumMod val="75000"/>
                  </a:schemeClr>
                </a:solidFill>
              </a:rPr>
              <a:t>Brand Partnerships</a:t>
            </a:r>
            <a:r>
              <a:rPr lang="en-US" dirty="0">
                <a:solidFill>
                  <a:schemeClr val="accent6">
                    <a:lumMod val="75000"/>
                  </a:schemeClr>
                </a:solidFill>
              </a:rPr>
              <a:t>: Successful blogs can attract brands or companies interested in collaborating for paid content, product reviews, or sponsored posts.</a:t>
            </a:r>
            <a:endParaRPr lang="en-IN" dirty="0">
              <a:solidFill>
                <a:schemeClr val="accent6">
                  <a:lumMod val="75000"/>
                </a:schemeClr>
              </a:solidFill>
            </a:endParaRPr>
          </a:p>
        </p:txBody>
      </p:sp>
    </p:spTree>
    <p:extLst>
      <p:ext uri="{BB962C8B-B14F-4D97-AF65-F5344CB8AC3E}">
        <p14:creationId xmlns:p14="http://schemas.microsoft.com/office/powerpoint/2010/main" val="2054838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B6900-AA15-722E-F462-48104E62FA9A}"/>
              </a:ext>
            </a:extLst>
          </p:cNvPr>
          <p:cNvSpPr>
            <a:spLocks noGrp="1"/>
          </p:cNvSpPr>
          <p:nvPr>
            <p:ph type="title"/>
          </p:nvPr>
        </p:nvSpPr>
        <p:spPr>
          <a:xfrm>
            <a:off x="4003431" y="0"/>
            <a:ext cx="10515600" cy="1325563"/>
          </a:xfrm>
        </p:spPr>
        <p:txBody>
          <a:bodyPr/>
          <a:lstStyle/>
          <a:p>
            <a:r>
              <a:rPr lang="en-IN" dirty="0">
                <a:solidFill>
                  <a:schemeClr val="accent6">
                    <a:lumMod val="75000"/>
                  </a:schemeClr>
                </a:solidFill>
              </a:rPr>
              <a:t>Landing Page</a:t>
            </a:r>
          </a:p>
        </p:txBody>
      </p:sp>
      <p:pic>
        <p:nvPicPr>
          <p:cNvPr id="7" name="Content Placeholder 6">
            <a:extLst>
              <a:ext uri="{FF2B5EF4-FFF2-40B4-BE49-F238E27FC236}">
                <a16:creationId xmlns:a16="http://schemas.microsoft.com/office/drawing/2014/main" id="{5AB62D09-6145-751D-C598-4F829C6C39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0723" y="1825625"/>
            <a:ext cx="9330553" cy="4351338"/>
          </a:xfrm>
        </p:spPr>
      </p:pic>
    </p:spTree>
    <p:extLst>
      <p:ext uri="{BB962C8B-B14F-4D97-AF65-F5344CB8AC3E}">
        <p14:creationId xmlns:p14="http://schemas.microsoft.com/office/powerpoint/2010/main" val="412273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0CFD-8495-4057-87E1-E74774B28B4B}"/>
              </a:ext>
            </a:extLst>
          </p:cNvPr>
          <p:cNvSpPr>
            <a:spLocks noGrp="1"/>
          </p:cNvSpPr>
          <p:nvPr>
            <p:ph type="title"/>
          </p:nvPr>
        </p:nvSpPr>
        <p:spPr>
          <a:xfrm>
            <a:off x="4254640" y="18255"/>
            <a:ext cx="10515600" cy="1325563"/>
          </a:xfrm>
        </p:spPr>
        <p:txBody>
          <a:bodyPr/>
          <a:lstStyle/>
          <a:p>
            <a:r>
              <a:rPr lang="en-IN" dirty="0" err="1">
                <a:solidFill>
                  <a:schemeClr val="accent6">
                    <a:lumMod val="75000"/>
                  </a:schemeClr>
                </a:solidFill>
              </a:rPr>
              <a:t>Singup</a:t>
            </a:r>
            <a:r>
              <a:rPr lang="en-IN" dirty="0">
                <a:solidFill>
                  <a:schemeClr val="accent6">
                    <a:lumMod val="75000"/>
                  </a:schemeClr>
                </a:solidFill>
              </a:rPr>
              <a:t> Page</a:t>
            </a:r>
          </a:p>
        </p:txBody>
      </p:sp>
      <p:pic>
        <p:nvPicPr>
          <p:cNvPr id="5" name="Content Placeholder 4">
            <a:extLst>
              <a:ext uri="{FF2B5EF4-FFF2-40B4-BE49-F238E27FC236}">
                <a16:creationId xmlns:a16="http://schemas.microsoft.com/office/drawing/2014/main" id="{3B717301-46F1-C851-BE22-0E551EFD99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428" y="1825625"/>
            <a:ext cx="9217143" cy="4351338"/>
          </a:xfrm>
        </p:spPr>
      </p:pic>
    </p:spTree>
    <p:extLst>
      <p:ext uri="{BB962C8B-B14F-4D97-AF65-F5344CB8AC3E}">
        <p14:creationId xmlns:p14="http://schemas.microsoft.com/office/powerpoint/2010/main" val="2641998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E0B0B-2647-FB86-E716-F26747AA696A}"/>
              </a:ext>
            </a:extLst>
          </p:cNvPr>
          <p:cNvSpPr>
            <a:spLocks noGrp="1"/>
          </p:cNvSpPr>
          <p:nvPr>
            <p:ph type="title"/>
          </p:nvPr>
        </p:nvSpPr>
        <p:spPr>
          <a:xfrm>
            <a:off x="4053673" y="-120580"/>
            <a:ext cx="10515600" cy="1325563"/>
          </a:xfrm>
        </p:spPr>
        <p:txBody>
          <a:bodyPr/>
          <a:lstStyle/>
          <a:p>
            <a:r>
              <a:rPr lang="en-IN" dirty="0">
                <a:solidFill>
                  <a:schemeClr val="accent6">
                    <a:lumMod val="75000"/>
                  </a:schemeClr>
                </a:solidFill>
              </a:rPr>
              <a:t>Log in Page</a:t>
            </a:r>
          </a:p>
        </p:txBody>
      </p:sp>
      <p:pic>
        <p:nvPicPr>
          <p:cNvPr id="5" name="Content Placeholder 4">
            <a:extLst>
              <a:ext uri="{FF2B5EF4-FFF2-40B4-BE49-F238E27FC236}">
                <a16:creationId xmlns:a16="http://schemas.microsoft.com/office/drawing/2014/main" id="{BDF1620D-4FC4-ABA3-6EDF-8DFC8C6964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6012" y="1674900"/>
            <a:ext cx="9197365" cy="4351338"/>
          </a:xfrm>
        </p:spPr>
      </p:pic>
    </p:spTree>
    <p:extLst>
      <p:ext uri="{BB962C8B-B14F-4D97-AF65-F5344CB8AC3E}">
        <p14:creationId xmlns:p14="http://schemas.microsoft.com/office/powerpoint/2010/main" val="813844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CEDA-7EAD-B66F-62F8-51BECB9DC6FA}"/>
              </a:ext>
            </a:extLst>
          </p:cNvPr>
          <p:cNvSpPr>
            <a:spLocks noGrp="1"/>
          </p:cNvSpPr>
          <p:nvPr>
            <p:ph type="title"/>
          </p:nvPr>
        </p:nvSpPr>
        <p:spPr>
          <a:xfrm>
            <a:off x="3320143" y="-87051"/>
            <a:ext cx="10515600" cy="1325563"/>
          </a:xfrm>
        </p:spPr>
        <p:txBody>
          <a:bodyPr/>
          <a:lstStyle/>
          <a:p>
            <a:r>
              <a:rPr lang="en-IN" dirty="0">
                <a:solidFill>
                  <a:schemeClr val="accent6">
                    <a:lumMod val="75000"/>
                  </a:schemeClr>
                </a:solidFill>
              </a:rPr>
              <a:t>Create Blog Page</a:t>
            </a:r>
          </a:p>
        </p:txBody>
      </p:sp>
      <p:pic>
        <p:nvPicPr>
          <p:cNvPr id="5" name="Content Placeholder 4">
            <a:extLst>
              <a:ext uri="{FF2B5EF4-FFF2-40B4-BE49-F238E27FC236}">
                <a16:creationId xmlns:a16="http://schemas.microsoft.com/office/drawing/2014/main" id="{D146A1D6-3FA4-CCE3-267C-E23FDEB063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2061" y="1825625"/>
            <a:ext cx="9087877" cy="4351338"/>
          </a:xfrm>
        </p:spPr>
      </p:pic>
    </p:spTree>
    <p:extLst>
      <p:ext uri="{BB962C8B-B14F-4D97-AF65-F5344CB8AC3E}">
        <p14:creationId xmlns:p14="http://schemas.microsoft.com/office/powerpoint/2010/main" val="1070032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23A2-EB92-2ACA-3DE5-AA696CB08BF7}"/>
              </a:ext>
            </a:extLst>
          </p:cNvPr>
          <p:cNvSpPr>
            <a:spLocks noGrp="1"/>
          </p:cNvSpPr>
          <p:nvPr>
            <p:ph type="title"/>
          </p:nvPr>
        </p:nvSpPr>
        <p:spPr>
          <a:xfrm>
            <a:off x="4395317" y="0"/>
            <a:ext cx="10515600" cy="1325563"/>
          </a:xfrm>
        </p:spPr>
        <p:txBody>
          <a:bodyPr/>
          <a:lstStyle/>
          <a:p>
            <a:r>
              <a:rPr lang="en-IN" dirty="0">
                <a:solidFill>
                  <a:schemeClr val="accent6">
                    <a:lumMod val="75000"/>
                  </a:schemeClr>
                </a:solidFill>
              </a:rPr>
              <a:t>Home Page</a:t>
            </a:r>
          </a:p>
        </p:txBody>
      </p:sp>
      <p:pic>
        <p:nvPicPr>
          <p:cNvPr id="5" name="Content Placeholder 4">
            <a:extLst>
              <a:ext uri="{FF2B5EF4-FFF2-40B4-BE49-F238E27FC236}">
                <a16:creationId xmlns:a16="http://schemas.microsoft.com/office/drawing/2014/main" id="{DBAC0CF2-C435-2238-44C1-D635388E6C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4382" y="1825625"/>
            <a:ext cx="9163236" cy="4351338"/>
          </a:xfrm>
        </p:spPr>
      </p:pic>
    </p:spTree>
    <p:extLst>
      <p:ext uri="{BB962C8B-B14F-4D97-AF65-F5344CB8AC3E}">
        <p14:creationId xmlns:p14="http://schemas.microsoft.com/office/powerpoint/2010/main" val="3606069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E63D1-2290-C17A-C7CE-94EAF8A7234D}"/>
              </a:ext>
            </a:extLst>
          </p:cNvPr>
          <p:cNvSpPr>
            <a:spLocks noGrp="1"/>
          </p:cNvSpPr>
          <p:nvPr>
            <p:ph type="title"/>
          </p:nvPr>
        </p:nvSpPr>
        <p:spPr>
          <a:xfrm>
            <a:off x="3691932" y="-207631"/>
            <a:ext cx="10515600" cy="1325563"/>
          </a:xfrm>
        </p:spPr>
        <p:txBody>
          <a:bodyPr/>
          <a:lstStyle/>
          <a:p>
            <a:r>
              <a:rPr lang="en-IN" dirty="0">
                <a:solidFill>
                  <a:schemeClr val="accent6">
                    <a:lumMod val="75000"/>
                  </a:schemeClr>
                </a:solidFill>
              </a:rPr>
              <a:t>Fronted Page</a:t>
            </a:r>
          </a:p>
        </p:txBody>
      </p:sp>
      <p:pic>
        <p:nvPicPr>
          <p:cNvPr id="5" name="Content Placeholder 4">
            <a:extLst>
              <a:ext uri="{FF2B5EF4-FFF2-40B4-BE49-F238E27FC236}">
                <a16:creationId xmlns:a16="http://schemas.microsoft.com/office/drawing/2014/main" id="{7C76618F-A9AE-EEF8-44DC-78B112B76C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2952" y="1825625"/>
            <a:ext cx="9286095" cy="4351338"/>
          </a:xfrm>
        </p:spPr>
      </p:pic>
    </p:spTree>
    <p:extLst>
      <p:ext uri="{BB962C8B-B14F-4D97-AF65-F5344CB8AC3E}">
        <p14:creationId xmlns:p14="http://schemas.microsoft.com/office/powerpoint/2010/main" val="842229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24D0-E558-AEAF-B465-84F9FF4DACF6}"/>
              </a:ext>
            </a:extLst>
          </p:cNvPr>
          <p:cNvSpPr>
            <a:spLocks noGrp="1"/>
          </p:cNvSpPr>
          <p:nvPr>
            <p:ph type="title"/>
          </p:nvPr>
        </p:nvSpPr>
        <p:spPr>
          <a:xfrm>
            <a:off x="2867968" y="18255"/>
            <a:ext cx="10515600" cy="1325563"/>
          </a:xfrm>
        </p:spPr>
        <p:txBody>
          <a:bodyPr/>
          <a:lstStyle/>
          <a:p>
            <a:r>
              <a:rPr lang="en-IN" dirty="0">
                <a:solidFill>
                  <a:schemeClr val="accent6">
                    <a:lumMod val="75000"/>
                  </a:schemeClr>
                </a:solidFill>
              </a:rPr>
              <a:t>             Backend Page</a:t>
            </a:r>
          </a:p>
        </p:txBody>
      </p:sp>
      <p:pic>
        <p:nvPicPr>
          <p:cNvPr id="5" name="Content Placeholder 4">
            <a:extLst>
              <a:ext uri="{FF2B5EF4-FFF2-40B4-BE49-F238E27FC236}">
                <a16:creationId xmlns:a16="http://schemas.microsoft.com/office/drawing/2014/main" id="{3024BF6A-93CC-CF85-AFC4-483CFC4053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24154"/>
            <a:ext cx="10515600" cy="4071821"/>
          </a:xfrm>
        </p:spPr>
      </p:pic>
    </p:spTree>
    <p:extLst>
      <p:ext uri="{BB962C8B-B14F-4D97-AF65-F5344CB8AC3E}">
        <p14:creationId xmlns:p14="http://schemas.microsoft.com/office/powerpoint/2010/main" val="1328744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2CBA7-8E6C-2143-BF93-694DAE6D53DC}"/>
              </a:ext>
            </a:extLst>
          </p:cNvPr>
          <p:cNvSpPr>
            <a:spLocks noGrp="1"/>
          </p:cNvSpPr>
          <p:nvPr>
            <p:ph type="title"/>
          </p:nvPr>
        </p:nvSpPr>
        <p:spPr>
          <a:xfrm>
            <a:off x="2878016" y="0"/>
            <a:ext cx="10515600" cy="1325563"/>
          </a:xfrm>
        </p:spPr>
        <p:txBody>
          <a:bodyPr/>
          <a:lstStyle/>
          <a:p>
            <a:r>
              <a:rPr lang="en-IN" dirty="0">
                <a:solidFill>
                  <a:schemeClr val="accent6">
                    <a:lumMod val="75000"/>
                  </a:schemeClr>
                </a:solidFill>
              </a:rPr>
              <a:t>Database Page</a:t>
            </a:r>
          </a:p>
        </p:txBody>
      </p:sp>
      <p:pic>
        <p:nvPicPr>
          <p:cNvPr id="5" name="Content Placeholder 4">
            <a:extLst>
              <a:ext uri="{FF2B5EF4-FFF2-40B4-BE49-F238E27FC236}">
                <a16:creationId xmlns:a16="http://schemas.microsoft.com/office/drawing/2014/main" id="{0DC0E62D-7F66-AFA6-B3CC-BCD7AF81D8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012" y="2200589"/>
            <a:ext cx="11272788" cy="4009292"/>
          </a:xfrm>
        </p:spPr>
      </p:pic>
    </p:spTree>
    <p:extLst>
      <p:ext uri="{BB962C8B-B14F-4D97-AF65-F5344CB8AC3E}">
        <p14:creationId xmlns:p14="http://schemas.microsoft.com/office/powerpoint/2010/main" val="33828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0D11C-9710-5AAE-B762-307EFFAB9800}"/>
              </a:ext>
            </a:extLst>
          </p:cNvPr>
          <p:cNvSpPr>
            <a:spLocks noGrp="1"/>
          </p:cNvSpPr>
          <p:nvPr>
            <p:ph type="title"/>
          </p:nvPr>
        </p:nvSpPr>
        <p:spPr>
          <a:xfrm>
            <a:off x="4209082" y="427118"/>
            <a:ext cx="10515600" cy="1325563"/>
          </a:xfrm>
        </p:spPr>
        <p:txBody>
          <a:bodyPr/>
          <a:lstStyle/>
          <a:p>
            <a:r>
              <a:rPr lang="en-IN" dirty="0">
                <a:solidFill>
                  <a:schemeClr val="accent6">
                    <a:lumMod val="75000"/>
                  </a:schemeClr>
                </a:solidFill>
              </a:rPr>
              <a:t>content</a:t>
            </a:r>
          </a:p>
        </p:txBody>
      </p:sp>
      <p:sp>
        <p:nvSpPr>
          <p:cNvPr id="3" name="Content Placeholder 2">
            <a:extLst>
              <a:ext uri="{FF2B5EF4-FFF2-40B4-BE49-F238E27FC236}">
                <a16:creationId xmlns:a16="http://schemas.microsoft.com/office/drawing/2014/main" id="{FD979716-2F3C-F157-AD98-45CA0CDEF9D2}"/>
              </a:ext>
            </a:extLst>
          </p:cNvPr>
          <p:cNvSpPr>
            <a:spLocks noGrp="1"/>
          </p:cNvSpPr>
          <p:nvPr>
            <p:ph idx="1"/>
          </p:nvPr>
        </p:nvSpPr>
        <p:spPr>
          <a:xfrm>
            <a:off x="357753" y="1329679"/>
            <a:ext cx="10515600" cy="4351338"/>
          </a:xfrm>
        </p:spPr>
        <p:txBody>
          <a:bodyPr>
            <a:normAutofit fontScale="85000" lnSpcReduction="20000"/>
          </a:bodyPr>
          <a:lstStyle/>
          <a:p>
            <a:r>
              <a:rPr lang="en-US" sz="2800" b="1" dirty="0">
                <a:solidFill>
                  <a:schemeClr val="accent6">
                    <a:lumMod val="75000"/>
                  </a:schemeClr>
                </a:solidFill>
                <a:latin typeface="Aptos" panose="020B0004020202020204" pitchFamily="34" charset="0"/>
              </a:rPr>
              <a:t>1.Objective</a:t>
            </a:r>
          </a:p>
          <a:p>
            <a:r>
              <a:rPr lang="en-US" sz="2800" b="1" dirty="0">
                <a:solidFill>
                  <a:schemeClr val="accent6">
                    <a:lumMod val="75000"/>
                  </a:schemeClr>
                </a:solidFill>
                <a:latin typeface="Aptos" panose="020B0004020202020204" pitchFamily="34" charset="0"/>
              </a:rPr>
              <a:t>2.Key Features</a:t>
            </a:r>
          </a:p>
          <a:p>
            <a:r>
              <a:rPr lang="en-US" sz="2800" b="1" dirty="0">
                <a:solidFill>
                  <a:schemeClr val="accent6">
                    <a:lumMod val="75000"/>
                  </a:schemeClr>
                </a:solidFill>
                <a:latin typeface="Aptos" panose="020B0004020202020204" pitchFamily="34" charset="0"/>
              </a:rPr>
              <a:t>3.System Requirement</a:t>
            </a:r>
          </a:p>
          <a:p>
            <a:r>
              <a:rPr lang="en-US" sz="2800" b="1" dirty="0">
                <a:solidFill>
                  <a:schemeClr val="accent6">
                    <a:lumMod val="75000"/>
                  </a:schemeClr>
                </a:solidFill>
                <a:latin typeface="Aptos" panose="020B0004020202020204" pitchFamily="34" charset="0"/>
              </a:rPr>
              <a:t>4.Tools and Technology</a:t>
            </a:r>
          </a:p>
          <a:p>
            <a:r>
              <a:rPr lang="en-US" sz="2800" b="1" dirty="0">
                <a:solidFill>
                  <a:schemeClr val="accent6">
                    <a:lumMod val="75000"/>
                  </a:schemeClr>
                </a:solidFill>
                <a:latin typeface="Aptos" panose="020B0004020202020204" pitchFamily="34" charset="0"/>
              </a:rPr>
              <a:t>5.ER Diagram</a:t>
            </a:r>
          </a:p>
          <a:p>
            <a:r>
              <a:rPr lang="en-US" sz="2800" b="1" dirty="0">
                <a:solidFill>
                  <a:schemeClr val="accent6">
                    <a:lumMod val="75000"/>
                  </a:schemeClr>
                </a:solidFill>
                <a:latin typeface="Aptos" panose="020B0004020202020204" pitchFamily="34" charset="0"/>
              </a:rPr>
              <a:t>6.benfits</a:t>
            </a:r>
          </a:p>
          <a:p>
            <a:r>
              <a:rPr lang="en-US" sz="2800" b="1" dirty="0">
                <a:solidFill>
                  <a:schemeClr val="accent6">
                    <a:lumMod val="75000"/>
                  </a:schemeClr>
                </a:solidFill>
                <a:latin typeface="Aptos" panose="020B0004020202020204" pitchFamily="34" charset="0"/>
              </a:rPr>
              <a:t>7.Screenshot of </a:t>
            </a:r>
            <a:r>
              <a:rPr lang="en-US" b="1" dirty="0">
                <a:solidFill>
                  <a:schemeClr val="accent6">
                    <a:lumMod val="75000"/>
                  </a:schemeClr>
                </a:solidFill>
                <a:latin typeface="Aptos" panose="020B0004020202020204" pitchFamily="34" charset="0"/>
              </a:rPr>
              <a:t>TECH-TEKKER</a:t>
            </a:r>
            <a:endParaRPr lang="en-US" sz="2800" b="1" dirty="0">
              <a:solidFill>
                <a:schemeClr val="accent6">
                  <a:lumMod val="75000"/>
                </a:schemeClr>
              </a:solidFill>
              <a:latin typeface="Aptos" panose="020B0004020202020204" pitchFamily="34" charset="0"/>
            </a:endParaRPr>
          </a:p>
          <a:p>
            <a:r>
              <a:rPr lang="en-US" sz="2800" b="1" dirty="0">
                <a:solidFill>
                  <a:schemeClr val="accent6">
                    <a:lumMod val="75000"/>
                  </a:schemeClr>
                </a:solidFill>
                <a:latin typeface="Aptos" panose="020B0004020202020204" pitchFamily="34" charset="0"/>
              </a:rPr>
              <a:t>8.Future Enhancements</a:t>
            </a:r>
          </a:p>
          <a:p>
            <a:r>
              <a:rPr lang="en-US" sz="2800" b="1" dirty="0">
                <a:solidFill>
                  <a:schemeClr val="accent6">
                    <a:lumMod val="75000"/>
                  </a:schemeClr>
                </a:solidFill>
                <a:latin typeface="Aptos" panose="020B0004020202020204" pitchFamily="34" charset="0"/>
              </a:rPr>
              <a:t>9.Challenges and solution</a:t>
            </a:r>
          </a:p>
          <a:p>
            <a:r>
              <a:rPr lang="en-US" sz="2800" b="1" dirty="0">
                <a:solidFill>
                  <a:schemeClr val="accent6">
                    <a:lumMod val="75000"/>
                  </a:schemeClr>
                </a:solidFill>
                <a:latin typeface="Aptos" panose="020B0004020202020204" pitchFamily="34" charset="0"/>
              </a:rPr>
              <a:t>10.Security features</a:t>
            </a:r>
          </a:p>
          <a:p>
            <a:r>
              <a:rPr lang="en-US" sz="2800" b="1" dirty="0">
                <a:solidFill>
                  <a:schemeClr val="accent6">
                    <a:lumMod val="75000"/>
                  </a:schemeClr>
                </a:solidFill>
                <a:latin typeface="Aptos" panose="020B0004020202020204" pitchFamily="34" charset="0"/>
              </a:rPr>
              <a:t>11.Conclusion</a:t>
            </a:r>
          </a:p>
          <a:p>
            <a:endParaRPr lang="en-IN" dirty="0">
              <a:solidFill>
                <a:schemeClr val="accent6">
                  <a:lumMod val="75000"/>
                </a:schemeClr>
              </a:solidFill>
            </a:endParaRPr>
          </a:p>
        </p:txBody>
      </p:sp>
    </p:spTree>
    <p:extLst>
      <p:ext uri="{BB962C8B-B14F-4D97-AF65-F5344CB8AC3E}">
        <p14:creationId xmlns:p14="http://schemas.microsoft.com/office/powerpoint/2010/main" val="1488190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DF5E-2D0A-D3F5-5B57-569CD960EA30}"/>
              </a:ext>
            </a:extLst>
          </p:cNvPr>
          <p:cNvSpPr>
            <a:spLocks noGrp="1"/>
          </p:cNvSpPr>
          <p:nvPr>
            <p:ph type="title"/>
          </p:nvPr>
        </p:nvSpPr>
        <p:spPr>
          <a:xfrm>
            <a:off x="2616758" y="144061"/>
            <a:ext cx="10515600" cy="1325563"/>
          </a:xfrm>
        </p:spPr>
        <p:txBody>
          <a:bodyPr/>
          <a:lstStyle/>
          <a:p>
            <a:r>
              <a:rPr lang="en-IN" b="1" dirty="0">
                <a:solidFill>
                  <a:schemeClr val="accent6">
                    <a:lumMod val="75000"/>
                  </a:schemeClr>
                </a:solidFill>
              </a:rPr>
              <a:t>Future  Enhancement</a:t>
            </a:r>
            <a:br>
              <a:rPr lang="en-IN" dirty="0">
                <a:solidFill>
                  <a:schemeClr val="accent6">
                    <a:lumMod val="75000"/>
                  </a:schemeClr>
                </a:solidFill>
              </a:rPr>
            </a:b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4A67BB80-8DC8-8B74-5CEC-D478F68F7C34}"/>
              </a:ext>
            </a:extLst>
          </p:cNvPr>
          <p:cNvSpPr>
            <a:spLocks noGrp="1"/>
          </p:cNvSpPr>
          <p:nvPr>
            <p:ph idx="1"/>
          </p:nvPr>
        </p:nvSpPr>
        <p:spPr/>
        <p:txBody>
          <a:bodyPr>
            <a:normAutofit fontScale="92500" lnSpcReduction="20000"/>
          </a:bodyPr>
          <a:lstStyle/>
          <a:p>
            <a:pPr>
              <a:buNone/>
            </a:pPr>
            <a:r>
              <a:rPr lang="en-US" b="1" dirty="0">
                <a:solidFill>
                  <a:schemeClr val="accent6">
                    <a:lumMod val="75000"/>
                  </a:schemeClr>
                </a:solidFill>
              </a:rPr>
              <a:t>Enhanced Visual Content</a:t>
            </a:r>
          </a:p>
          <a:p>
            <a:pPr>
              <a:buFont typeface="Arial" panose="020B0604020202020204" pitchFamily="34" charset="0"/>
              <a:buChar char="•"/>
            </a:pPr>
            <a:r>
              <a:rPr lang="en-US" b="1" dirty="0">
                <a:solidFill>
                  <a:schemeClr val="accent6">
                    <a:lumMod val="75000"/>
                  </a:schemeClr>
                </a:solidFill>
              </a:rPr>
              <a:t>AI-generated images and videos:</a:t>
            </a:r>
            <a:r>
              <a:rPr lang="en-US" dirty="0">
                <a:solidFill>
                  <a:schemeClr val="accent6">
                    <a:lumMod val="75000"/>
                  </a:schemeClr>
                </a:solidFill>
              </a:rPr>
              <a:t> Bloggers could use AI tools like DALL·E or other image-generation tools to create unique images and illustrations that complement their posts.</a:t>
            </a:r>
          </a:p>
          <a:p>
            <a:pPr>
              <a:buFont typeface="Arial" panose="020B0604020202020204" pitchFamily="34" charset="0"/>
              <a:buChar char="•"/>
            </a:pPr>
            <a:r>
              <a:rPr lang="en-US" b="1" dirty="0">
                <a:solidFill>
                  <a:schemeClr val="accent6">
                    <a:lumMod val="75000"/>
                  </a:schemeClr>
                </a:solidFill>
              </a:rPr>
              <a:t>Interactive Media:</a:t>
            </a:r>
            <a:r>
              <a:rPr lang="en-US" dirty="0">
                <a:solidFill>
                  <a:schemeClr val="accent6">
                    <a:lumMod val="75000"/>
                  </a:schemeClr>
                </a:solidFill>
              </a:rPr>
              <a:t> Augmented Reality (AR) or Virtual Reality (VR) could be incorporated into blogs to offer immersive experiences related to the blog's content.</a:t>
            </a:r>
          </a:p>
          <a:p>
            <a:pPr>
              <a:buNone/>
            </a:pPr>
            <a:r>
              <a:rPr lang="en-US" b="1" dirty="0">
                <a:solidFill>
                  <a:schemeClr val="accent6">
                    <a:lumMod val="75000"/>
                  </a:schemeClr>
                </a:solidFill>
              </a:rPr>
              <a:t>Content Personalization</a:t>
            </a:r>
          </a:p>
          <a:p>
            <a:pPr>
              <a:buFont typeface="Arial" panose="020B0604020202020204" pitchFamily="34" charset="0"/>
              <a:buChar char="•"/>
            </a:pPr>
            <a:r>
              <a:rPr lang="en-US" b="1" dirty="0">
                <a:solidFill>
                  <a:schemeClr val="accent6">
                    <a:lumMod val="75000"/>
                  </a:schemeClr>
                </a:solidFill>
              </a:rPr>
              <a:t>User-customized blogs:</a:t>
            </a:r>
            <a:r>
              <a:rPr lang="en-US" dirty="0">
                <a:solidFill>
                  <a:schemeClr val="accent6">
                    <a:lumMod val="75000"/>
                  </a:schemeClr>
                </a:solidFill>
              </a:rPr>
              <a:t> Readers could personalize the blog’s layout and content based on their preferences. The blog could adapt to reflect content types (video, articles, podcasts) that a user enjoys most.</a:t>
            </a:r>
          </a:p>
          <a:p>
            <a:pPr>
              <a:buFont typeface="Arial" panose="020B0604020202020204" pitchFamily="34" charset="0"/>
              <a:buChar char="•"/>
            </a:pPr>
            <a:r>
              <a:rPr lang="en-US" b="1" dirty="0">
                <a:solidFill>
                  <a:schemeClr val="accent6">
                    <a:lumMod val="75000"/>
                  </a:schemeClr>
                </a:solidFill>
              </a:rPr>
              <a:t>Dynamic content:</a:t>
            </a:r>
            <a:r>
              <a:rPr lang="en-US" dirty="0">
                <a:solidFill>
                  <a:schemeClr val="accent6">
                    <a:lumMod val="75000"/>
                  </a:schemeClr>
                </a:solidFill>
              </a:rPr>
              <a:t> Blogs that change or update in real-time based on trends, seasonal topics, or even reader actions.</a:t>
            </a:r>
          </a:p>
          <a:p>
            <a:endParaRPr lang="en-IN" dirty="0">
              <a:solidFill>
                <a:schemeClr val="accent6">
                  <a:lumMod val="75000"/>
                </a:schemeClr>
              </a:solidFill>
            </a:endParaRPr>
          </a:p>
        </p:txBody>
      </p:sp>
    </p:spTree>
    <p:extLst>
      <p:ext uri="{BB962C8B-B14F-4D97-AF65-F5344CB8AC3E}">
        <p14:creationId xmlns:p14="http://schemas.microsoft.com/office/powerpoint/2010/main" val="3308086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EAFBC-03AB-0C97-8B8A-961D81F5C45E}"/>
              </a:ext>
            </a:extLst>
          </p:cNvPr>
          <p:cNvSpPr>
            <a:spLocks noGrp="1"/>
          </p:cNvSpPr>
          <p:nvPr>
            <p:ph type="title"/>
          </p:nvPr>
        </p:nvSpPr>
        <p:spPr/>
        <p:txBody>
          <a:bodyPr/>
          <a:lstStyle/>
          <a:p>
            <a:r>
              <a:rPr lang="en-IN" dirty="0">
                <a:solidFill>
                  <a:schemeClr val="accent6">
                    <a:lumMod val="75000"/>
                  </a:schemeClr>
                </a:solidFill>
              </a:rPr>
              <a:t>Challenges and Solution </a:t>
            </a:r>
          </a:p>
        </p:txBody>
      </p:sp>
      <p:sp>
        <p:nvSpPr>
          <p:cNvPr id="3" name="Content Placeholder 2">
            <a:extLst>
              <a:ext uri="{FF2B5EF4-FFF2-40B4-BE49-F238E27FC236}">
                <a16:creationId xmlns:a16="http://schemas.microsoft.com/office/drawing/2014/main" id="{72E3CC53-EF28-731C-1807-ACE9F40A11AB}"/>
              </a:ext>
            </a:extLst>
          </p:cNvPr>
          <p:cNvSpPr>
            <a:spLocks noGrp="1"/>
          </p:cNvSpPr>
          <p:nvPr>
            <p:ph idx="1"/>
          </p:nvPr>
        </p:nvSpPr>
        <p:spPr/>
        <p:txBody>
          <a:bodyPr>
            <a:normAutofit fontScale="77500" lnSpcReduction="20000"/>
          </a:bodyPr>
          <a:lstStyle/>
          <a:p>
            <a:pPr>
              <a:buNone/>
            </a:pPr>
            <a:r>
              <a:rPr lang="en-US" b="1" dirty="0">
                <a:solidFill>
                  <a:schemeClr val="accent6">
                    <a:lumMod val="75000"/>
                  </a:schemeClr>
                </a:solidFill>
              </a:rPr>
              <a:t> Challenge: Content Creation Consistency</a:t>
            </a:r>
          </a:p>
          <a:p>
            <a:pPr>
              <a:buFont typeface="Arial" panose="020B0604020202020204" pitchFamily="34" charset="0"/>
              <a:buChar char="•"/>
            </a:pPr>
            <a:r>
              <a:rPr lang="en-US" b="1" dirty="0">
                <a:solidFill>
                  <a:schemeClr val="accent6">
                    <a:lumMod val="75000"/>
                  </a:schemeClr>
                </a:solidFill>
              </a:rPr>
              <a:t>Solution:</a:t>
            </a:r>
            <a:endParaRPr lang="en-US" dirty="0">
              <a:solidFill>
                <a:schemeClr val="accent6">
                  <a:lumMod val="75000"/>
                </a:schemeClr>
              </a:solidFill>
            </a:endParaRPr>
          </a:p>
          <a:p>
            <a:pPr marL="742950" lvl="1" indent="-285750">
              <a:buFont typeface="Arial" panose="020B0604020202020204" pitchFamily="34" charset="0"/>
              <a:buChar char="•"/>
            </a:pPr>
            <a:r>
              <a:rPr lang="en-US" b="1" dirty="0">
                <a:solidFill>
                  <a:schemeClr val="accent6">
                    <a:lumMod val="75000"/>
                  </a:schemeClr>
                </a:solidFill>
              </a:rPr>
              <a:t>Create a Content Calendar:</a:t>
            </a:r>
            <a:r>
              <a:rPr lang="en-US" dirty="0">
                <a:solidFill>
                  <a:schemeClr val="accent6">
                    <a:lumMod val="75000"/>
                  </a:schemeClr>
                </a:solidFill>
              </a:rPr>
              <a:t> Plan your blog posts ahead of time. This ensures that you stay consistent and don’t run out of ideas.</a:t>
            </a:r>
          </a:p>
          <a:p>
            <a:pPr marL="742950" lvl="1" indent="-285750">
              <a:buFont typeface="Arial" panose="020B0604020202020204" pitchFamily="34" charset="0"/>
              <a:buChar char="•"/>
            </a:pPr>
            <a:r>
              <a:rPr lang="en-US" b="1" dirty="0">
                <a:solidFill>
                  <a:schemeClr val="accent6">
                    <a:lumMod val="75000"/>
                  </a:schemeClr>
                </a:solidFill>
              </a:rPr>
              <a:t>Batch Content Creation:</a:t>
            </a:r>
            <a:r>
              <a:rPr lang="en-US" dirty="0">
                <a:solidFill>
                  <a:schemeClr val="accent6">
                    <a:lumMod val="75000"/>
                  </a:schemeClr>
                </a:solidFill>
              </a:rPr>
              <a:t> Set aside specific time blocks to write several posts at once. This gives you a buffer and ensures you always have fresh content.</a:t>
            </a:r>
          </a:p>
          <a:p>
            <a:pPr marL="742950" lvl="1" indent="-285750">
              <a:buFont typeface="Arial" panose="020B0604020202020204" pitchFamily="34" charset="0"/>
              <a:buChar char="•"/>
            </a:pPr>
            <a:r>
              <a:rPr lang="en-US" b="1" dirty="0">
                <a:solidFill>
                  <a:schemeClr val="accent6">
                    <a:lumMod val="75000"/>
                  </a:schemeClr>
                </a:solidFill>
              </a:rPr>
              <a:t>Repurpose Content:</a:t>
            </a:r>
            <a:r>
              <a:rPr lang="en-US" dirty="0">
                <a:solidFill>
                  <a:schemeClr val="accent6">
                    <a:lumMod val="75000"/>
                  </a:schemeClr>
                </a:solidFill>
              </a:rPr>
              <a:t> Turn old posts into new forms—like turning a blog post into a video or infographic—to maintain regular updates without starting from scratch.</a:t>
            </a:r>
          </a:p>
          <a:p>
            <a:pPr>
              <a:buNone/>
            </a:pPr>
            <a:r>
              <a:rPr lang="en-US" b="1" dirty="0">
                <a:solidFill>
                  <a:schemeClr val="accent6">
                    <a:lumMod val="75000"/>
                  </a:schemeClr>
                </a:solidFill>
              </a:rPr>
              <a:t> Challenge: Gaining Traffic and Audience Growth</a:t>
            </a:r>
          </a:p>
          <a:p>
            <a:pPr>
              <a:buFont typeface="Arial" panose="020B0604020202020204" pitchFamily="34" charset="0"/>
              <a:buChar char="•"/>
            </a:pPr>
            <a:r>
              <a:rPr lang="en-US" b="1" dirty="0">
                <a:solidFill>
                  <a:schemeClr val="accent6">
                    <a:lumMod val="75000"/>
                  </a:schemeClr>
                </a:solidFill>
              </a:rPr>
              <a:t>Solution:</a:t>
            </a:r>
            <a:endParaRPr lang="en-US" dirty="0">
              <a:solidFill>
                <a:schemeClr val="accent6">
                  <a:lumMod val="75000"/>
                </a:schemeClr>
              </a:solidFill>
            </a:endParaRPr>
          </a:p>
          <a:p>
            <a:pPr marL="742950" lvl="1" indent="-285750">
              <a:buFont typeface="Arial" panose="020B0604020202020204" pitchFamily="34" charset="0"/>
              <a:buChar char="•"/>
            </a:pPr>
            <a:r>
              <a:rPr lang="en-US" b="1" dirty="0">
                <a:solidFill>
                  <a:schemeClr val="accent6">
                    <a:lumMod val="75000"/>
                  </a:schemeClr>
                </a:solidFill>
              </a:rPr>
              <a:t>Leverage Social Media:</a:t>
            </a:r>
            <a:r>
              <a:rPr lang="en-US" dirty="0">
                <a:solidFill>
                  <a:schemeClr val="accent6">
                    <a:lumMod val="75000"/>
                  </a:schemeClr>
                </a:solidFill>
              </a:rPr>
              <a:t> Promote your posts on social media platforms, such as Twitter, Facebook, Instagram, or LinkedIn, to reach a broader audience.</a:t>
            </a:r>
          </a:p>
          <a:p>
            <a:pPr marL="742950" lvl="1" indent="-285750">
              <a:buFont typeface="Arial" panose="020B0604020202020204" pitchFamily="34" charset="0"/>
              <a:buChar char="•"/>
            </a:pPr>
            <a:r>
              <a:rPr lang="en-US" b="1" dirty="0">
                <a:solidFill>
                  <a:schemeClr val="accent6">
                    <a:lumMod val="75000"/>
                  </a:schemeClr>
                </a:solidFill>
              </a:rPr>
              <a:t>Collaborate with Others:</a:t>
            </a:r>
            <a:r>
              <a:rPr lang="en-US" dirty="0">
                <a:solidFill>
                  <a:schemeClr val="accent6">
                    <a:lumMod val="75000"/>
                  </a:schemeClr>
                </a:solidFill>
              </a:rPr>
              <a:t> Guest posting, collaborations, and sharing links with other bloggers in your niche can increase exposure.</a:t>
            </a:r>
          </a:p>
          <a:p>
            <a:pPr marL="742950" lvl="1" indent="-285750">
              <a:buFont typeface="Arial" panose="020B0604020202020204" pitchFamily="34" charset="0"/>
              <a:buChar char="•"/>
            </a:pPr>
            <a:r>
              <a:rPr lang="en-US" b="1" dirty="0">
                <a:solidFill>
                  <a:schemeClr val="accent6">
                    <a:lumMod val="75000"/>
                  </a:schemeClr>
                </a:solidFill>
              </a:rPr>
              <a:t>Optimize for Email Marketing:</a:t>
            </a:r>
            <a:r>
              <a:rPr lang="en-US" dirty="0">
                <a:solidFill>
                  <a:schemeClr val="accent6">
                    <a:lumMod val="75000"/>
                  </a:schemeClr>
                </a:solidFill>
              </a:rPr>
              <a:t> Build an email list and send regular newsletters to keep your audience engaged and bring them back to your blog.</a:t>
            </a:r>
          </a:p>
          <a:p>
            <a:endParaRPr lang="en-IN" dirty="0">
              <a:solidFill>
                <a:schemeClr val="accent6">
                  <a:lumMod val="75000"/>
                </a:schemeClr>
              </a:solidFill>
            </a:endParaRPr>
          </a:p>
        </p:txBody>
      </p:sp>
    </p:spTree>
    <p:extLst>
      <p:ext uri="{BB962C8B-B14F-4D97-AF65-F5344CB8AC3E}">
        <p14:creationId xmlns:p14="http://schemas.microsoft.com/office/powerpoint/2010/main" val="1706303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D087-DA1E-494B-9501-B1603BD07F03}"/>
              </a:ext>
            </a:extLst>
          </p:cNvPr>
          <p:cNvSpPr>
            <a:spLocks noGrp="1"/>
          </p:cNvSpPr>
          <p:nvPr>
            <p:ph type="title"/>
          </p:nvPr>
        </p:nvSpPr>
        <p:spPr/>
        <p:txBody>
          <a:bodyPr/>
          <a:lstStyle/>
          <a:p>
            <a:r>
              <a:rPr lang="en-IN" dirty="0">
                <a:solidFill>
                  <a:schemeClr val="accent6">
                    <a:lumMod val="75000"/>
                  </a:schemeClr>
                </a:solidFill>
              </a:rPr>
              <a:t>Security Features</a:t>
            </a:r>
          </a:p>
        </p:txBody>
      </p:sp>
      <p:sp>
        <p:nvSpPr>
          <p:cNvPr id="3" name="Content Placeholder 2">
            <a:extLst>
              <a:ext uri="{FF2B5EF4-FFF2-40B4-BE49-F238E27FC236}">
                <a16:creationId xmlns:a16="http://schemas.microsoft.com/office/drawing/2014/main" id="{FCCC3ED6-7F00-2213-D357-F3E982B5E3EA}"/>
              </a:ext>
            </a:extLst>
          </p:cNvPr>
          <p:cNvSpPr>
            <a:spLocks noGrp="1"/>
          </p:cNvSpPr>
          <p:nvPr>
            <p:ph idx="1"/>
          </p:nvPr>
        </p:nvSpPr>
        <p:spPr/>
        <p:txBody>
          <a:bodyPr>
            <a:normAutofit fontScale="92500" lnSpcReduction="10000"/>
          </a:bodyPr>
          <a:lstStyle/>
          <a:p>
            <a:pPr>
              <a:buNone/>
            </a:pPr>
            <a:r>
              <a:rPr lang="en-US" b="1" dirty="0">
                <a:solidFill>
                  <a:schemeClr val="accent6">
                    <a:lumMod val="75000"/>
                  </a:schemeClr>
                </a:solidFill>
              </a:rPr>
              <a:t>1. Strong Password Protection</a:t>
            </a:r>
          </a:p>
          <a:p>
            <a:pPr>
              <a:buFont typeface="Arial" panose="020B0604020202020204" pitchFamily="34" charset="0"/>
              <a:buChar char="•"/>
            </a:pPr>
            <a:r>
              <a:rPr lang="en-US" b="1" dirty="0">
                <a:solidFill>
                  <a:schemeClr val="accent6">
                    <a:lumMod val="75000"/>
                  </a:schemeClr>
                </a:solidFill>
              </a:rPr>
              <a:t>Secure Passwords:</a:t>
            </a:r>
            <a:r>
              <a:rPr lang="en-US" dirty="0">
                <a:solidFill>
                  <a:schemeClr val="accent6">
                    <a:lumMod val="75000"/>
                  </a:schemeClr>
                </a:solidFill>
              </a:rPr>
              <a:t> Use long, complex passwords with a mix of uppercase letters, numbers, and special characters.</a:t>
            </a:r>
          </a:p>
          <a:p>
            <a:pPr>
              <a:buFont typeface="Arial" panose="020B0604020202020204" pitchFamily="34" charset="0"/>
              <a:buChar char="•"/>
            </a:pPr>
            <a:r>
              <a:rPr lang="en-US" b="1" dirty="0">
                <a:solidFill>
                  <a:schemeClr val="accent6">
                    <a:lumMod val="75000"/>
                  </a:schemeClr>
                </a:solidFill>
              </a:rPr>
              <a:t>Password Manager:</a:t>
            </a:r>
            <a:r>
              <a:rPr lang="en-US" dirty="0">
                <a:solidFill>
                  <a:schemeClr val="accent6">
                    <a:lumMod val="75000"/>
                  </a:schemeClr>
                </a:solidFill>
              </a:rPr>
              <a:t> Encourage using a password manager to store and generate secure passwords for your blog and associated accounts.</a:t>
            </a:r>
          </a:p>
          <a:p>
            <a:pPr>
              <a:buFont typeface="Arial" panose="020B0604020202020204" pitchFamily="34" charset="0"/>
              <a:buChar char="•"/>
            </a:pPr>
            <a:r>
              <a:rPr lang="en-US" b="1" dirty="0">
                <a:solidFill>
                  <a:schemeClr val="accent6">
                    <a:lumMod val="75000"/>
                  </a:schemeClr>
                </a:solidFill>
              </a:rPr>
              <a:t>Password Policies:</a:t>
            </a:r>
            <a:r>
              <a:rPr lang="en-US" dirty="0">
                <a:solidFill>
                  <a:schemeClr val="accent6">
                    <a:lumMod val="75000"/>
                  </a:schemeClr>
                </a:solidFill>
              </a:rPr>
              <a:t> Implement policies for changing passwords periodically and avoid using the same password across different accounts.</a:t>
            </a:r>
          </a:p>
          <a:p>
            <a:pPr>
              <a:buNone/>
            </a:pPr>
            <a:r>
              <a:rPr lang="en-US" b="1" dirty="0">
                <a:solidFill>
                  <a:schemeClr val="accent6">
                    <a:lumMod val="75000"/>
                  </a:schemeClr>
                </a:solidFill>
              </a:rPr>
              <a:t>2. Two-Factor Authentication (2FA)</a:t>
            </a:r>
          </a:p>
          <a:p>
            <a:pPr>
              <a:buFont typeface="Arial" panose="020B0604020202020204" pitchFamily="34" charset="0"/>
              <a:buChar char="•"/>
            </a:pPr>
            <a:r>
              <a:rPr lang="en-US" b="1" dirty="0">
                <a:solidFill>
                  <a:schemeClr val="accent6">
                    <a:lumMod val="75000"/>
                  </a:schemeClr>
                </a:solidFill>
              </a:rPr>
              <a:t>Enable 2FA:</a:t>
            </a:r>
            <a:r>
              <a:rPr lang="en-US" dirty="0">
                <a:solidFill>
                  <a:schemeClr val="accent6">
                    <a:lumMod val="75000"/>
                  </a:schemeClr>
                </a:solidFill>
              </a:rPr>
              <a:t> Adding a second layer of security, like a code sent to your phone or email, ensures only authorized users can access your blog’s admin panel, even if they know the password.</a:t>
            </a:r>
          </a:p>
          <a:p>
            <a:endParaRPr lang="en-IN" dirty="0">
              <a:solidFill>
                <a:schemeClr val="accent6">
                  <a:lumMod val="75000"/>
                </a:schemeClr>
              </a:solidFill>
            </a:endParaRPr>
          </a:p>
        </p:txBody>
      </p:sp>
    </p:spTree>
    <p:extLst>
      <p:ext uri="{BB962C8B-B14F-4D97-AF65-F5344CB8AC3E}">
        <p14:creationId xmlns:p14="http://schemas.microsoft.com/office/powerpoint/2010/main" val="3195992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E712-C47D-EA83-B78F-31D8BD22E208}"/>
              </a:ext>
            </a:extLst>
          </p:cNvPr>
          <p:cNvSpPr>
            <a:spLocks noGrp="1"/>
          </p:cNvSpPr>
          <p:nvPr>
            <p:ph type="title"/>
          </p:nvPr>
        </p:nvSpPr>
        <p:spPr/>
        <p:txBody>
          <a:bodyPr/>
          <a:lstStyle/>
          <a:p>
            <a:r>
              <a:rPr lang="en-IN" dirty="0">
                <a:solidFill>
                  <a:schemeClr val="accent6">
                    <a:lumMod val="75000"/>
                  </a:schemeClr>
                </a:solidFill>
              </a:rPr>
              <a:t>Conclusion </a:t>
            </a:r>
          </a:p>
        </p:txBody>
      </p:sp>
      <p:sp>
        <p:nvSpPr>
          <p:cNvPr id="3" name="Content Placeholder 2">
            <a:extLst>
              <a:ext uri="{FF2B5EF4-FFF2-40B4-BE49-F238E27FC236}">
                <a16:creationId xmlns:a16="http://schemas.microsoft.com/office/drawing/2014/main" id="{99BC3886-058E-7BA5-F2DB-15B1248D4D99}"/>
              </a:ext>
            </a:extLst>
          </p:cNvPr>
          <p:cNvSpPr>
            <a:spLocks noGrp="1"/>
          </p:cNvSpPr>
          <p:nvPr>
            <p:ph idx="1"/>
          </p:nvPr>
        </p:nvSpPr>
        <p:spPr/>
        <p:txBody>
          <a:bodyPr/>
          <a:lstStyle/>
          <a:p>
            <a:pPr marL="0" indent="0">
              <a:buNone/>
            </a:pPr>
            <a:r>
              <a:rPr lang="en-US" dirty="0">
                <a:solidFill>
                  <a:schemeClr val="accent6">
                    <a:lumMod val="75000"/>
                  </a:schemeClr>
                </a:solidFill>
              </a:rPr>
              <a:t> A blog is a powerful platform for sharing knowledge, building a community, and creating a personal or business brand. However, to make it successful, it's essential to consider various elements, from content creation and SEO optimization to security and user management. By implementing good practices, choosing the right user roles, and ensuring the security of your blog, you can provide a safe and engaging space for your audience.</a:t>
            </a:r>
            <a:endParaRPr lang="en-IN" dirty="0">
              <a:solidFill>
                <a:schemeClr val="accent6">
                  <a:lumMod val="75000"/>
                </a:schemeClr>
              </a:solidFill>
            </a:endParaRPr>
          </a:p>
        </p:txBody>
      </p:sp>
    </p:spTree>
    <p:extLst>
      <p:ext uri="{BB962C8B-B14F-4D97-AF65-F5344CB8AC3E}">
        <p14:creationId xmlns:p14="http://schemas.microsoft.com/office/powerpoint/2010/main" val="1780157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3449C7-70B7-9586-CAB3-D78F7033B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6" y="2200590"/>
            <a:ext cx="10420141" cy="2291024"/>
          </a:xfrm>
          <a:prstGeom prst="rect">
            <a:avLst/>
          </a:prstGeom>
        </p:spPr>
      </p:pic>
    </p:spTree>
    <p:extLst>
      <p:ext uri="{BB962C8B-B14F-4D97-AF65-F5344CB8AC3E}">
        <p14:creationId xmlns:p14="http://schemas.microsoft.com/office/powerpoint/2010/main" val="243451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6ECC-6FC5-A00F-130B-EF478CE83BA0}"/>
              </a:ext>
            </a:extLst>
          </p:cNvPr>
          <p:cNvSpPr>
            <a:spLocks noGrp="1"/>
          </p:cNvSpPr>
          <p:nvPr>
            <p:ph type="title"/>
          </p:nvPr>
        </p:nvSpPr>
        <p:spPr/>
        <p:txBody>
          <a:bodyPr/>
          <a:lstStyle/>
          <a:p>
            <a:r>
              <a:rPr lang="en-IN" b="1" dirty="0">
                <a:solidFill>
                  <a:schemeClr val="accent6">
                    <a:lumMod val="75000"/>
                  </a:schemeClr>
                </a:solidFill>
                <a:latin typeface="Aptos" panose="020B0004020202020204" pitchFamily="34" charset="0"/>
              </a:rPr>
              <a:t>Introduction to TECH TREKKER</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0188C321-D164-9403-9CF5-341471C45718}"/>
              </a:ext>
            </a:extLst>
          </p:cNvPr>
          <p:cNvSpPr>
            <a:spLocks noGrp="1"/>
          </p:cNvSpPr>
          <p:nvPr>
            <p:ph idx="1"/>
          </p:nvPr>
        </p:nvSpPr>
        <p:spPr/>
        <p:txBody>
          <a:bodyPr>
            <a:normAutofit fontScale="92500" lnSpcReduction="10000"/>
          </a:bodyPr>
          <a:lstStyle/>
          <a:p>
            <a:pPr marL="0" indent="0">
              <a:buNone/>
            </a:pPr>
            <a:r>
              <a:rPr lang="en-US" sz="4400" b="1" dirty="0">
                <a:solidFill>
                  <a:schemeClr val="accent6">
                    <a:lumMod val="75000"/>
                  </a:schemeClr>
                </a:solidFill>
              </a:rPr>
              <a:t>TECH TREKKER is based on</a:t>
            </a:r>
            <a:r>
              <a:rPr lang="en-US" sz="4400" dirty="0">
                <a:solidFill>
                  <a:schemeClr val="accent6">
                    <a:lumMod val="75000"/>
                  </a:schemeClr>
                </a:solidFill>
              </a:rPr>
              <a:t>  a type of website or online platform where individuals, groups, or organizations share content in a regularly updated format. Originally, blogs were like online diaries or journals, but over time they have evolved into diverse platforms for sharing opinions, insights, expertise, and creative content</a:t>
            </a:r>
            <a:r>
              <a:rPr lang="en-US" dirty="0">
                <a:solidFill>
                  <a:schemeClr val="accent6">
                    <a:lumMod val="75000"/>
                  </a:schemeClr>
                </a:solidFill>
              </a:rPr>
              <a:t>.</a:t>
            </a:r>
            <a:endParaRPr lang="en-IN" dirty="0">
              <a:solidFill>
                <a:schemeClr val="accent6">
                  <a:lumMod val="75000"/>
                </a:schemeClr>
              </a:solidFill>
            </a:endParaRPr>
          </a:p>
        </p:txBody>
      </p:sp>
    </p:spTree>
    <p:extLst>
      <p:ext uri="{BB962C8B-B14F-4D97-AF65-F5344CB8AC3E}">
        <p14:creationId xmlns:p14="http://schemas.microsoft.com/office/powerpoint/2010/main" val="395934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2386-7CF7-8005-866D-DFBA723AA82C}"/>
              </a:ext>
            </a:extLst>
          </p:cNvPr>
          <p:cNvSpPr>
            <a:spLocks noGrp="1"/>
          </p:cNvSpPr>
          <p:nvPr>
            <p:ph type="title"/>
          </p:nvPr>
        </p:nvSpPr>
        <p:spPr>
          <a:xfrm>
            <a:off x="2646903" y="174206"/>
            <a:ext cx="10515600" cy="1325563"/>
          </a:xfrm>
        </p:spPr>
        <p:txBody>
          <a:bodyPr/>
          <a:lstStyle/>
          <a:p>
            <a:r>
              <a:rPr lang="en-IN" dirty="0">
                <a:solidFill>
                  <a:schemeClr val="accent6">
                    <a:lumMod val="75000"/>
                  </a:schemeClr>
                </a:solidFill>
              </a:rPr>
              <a:t>Object of the PROJECT</a:t>
            </a:r>
          </a:p>
        </p:txBody>
      </p:sp>
      <p:sp>
        <p:nvSpPr>
          <p:cNvPr id="3" name="Content Placeholder 2">
            <a:extLst>
              <a:ext uri="{FF2B5EF4-FFF2-40B4-BE49-F238E27FC236}">
                <a16:creationId xmlns:a16="http://schemas.microsoft.com/office/drawing/2014/main" id="{07813AF4-4CBD-FB34-03CB-2084FA300CA6}"/>
              </a:ext>
            </a:extLst>
          </p:cNvPr>
          <p:cNvSpPr>
            <a:spLocks noGrp="1"/>
          </p:cNvSpPr>
          <p:nvPr>
            <p:ph idx="1"/>
          </p:nvPr>
        </p:nvSpPr>
        <p:spPr/>
        <p:txBody>
          <a:bodyPr/>
          <a:lstStyle/>
          <a:p>
            <a:r>
              <a:rPr lang="en-US" b="1" dirty="0">
                <a:solidFill>
                  <a:schemeClr val="accent6">
                    <a:lumMod val="75000"/>
                  </a:schemeClr>
                </a:solidFill>
              </a:rPr>
              <a:t>Share Information or Insights</a:t>
            </a:r>
            <a:r>
              <a:rPr lang="en-US" dirty="0">
                <a:solidFill>
                  <a:schemeClr val="accent6">
                    <a:lumMod val="75000"/>
                  </a:schemeClr>
                </a:solidFill>
              </a:rPr>
              <a:t>: Many blogs are created to educate or inform readers about specific topics, such as health, technology, fashion, or travel. The objective is to provide valuable content that helps readers learn something new or stay updated on particular subjects.</a:t>
            </a:r>
          </a:p>
          <a:p>
            <a:r>
              <a:rPr lang="en-US" b="1" dirty="0">
                <a:solidFill>
                  <a:schemeClr val="accent6">
                    <a:lumMod val="75000"/>
                  </a:schemeClr>
                </a:solidFill>
              </a:rPr>
              <a:t>Personal Expression</a:t>
            </a:r>
            <a:r>
              <a:rPr lang="en-US" dirty="0">
                <a:solidFill>
                  <a:schemeClr val="accent6">
                    <a:lumMod val="75000"/>
                  </a:schemeClr>
                </a:solidFill>
              </a:rPr>
              <a:t>: Some blogs are more about personal expression, where the blogger shares thoughts, experiences, and opinions. This type of blog can serve as a creative outlet and a way for individuals to communicate their perspectives on various issues or their life experiences.</a:t>
            </a:r>
            <a:endParaRPr lang="en-IN" dirty="0">
              <a:solidFill>
                <a:schemeClr val="accent6">
                  <a:lumMod val="75000"/>
                </a:schemeClr>
              </a:solidFill>
            </a:endParaRPr>
          </a:p>
        </p:txBody>
      </p:sp>
    </p:spTree>
    <p:extLst>
      <p:ext uri="{BB962C8B-B14F-4D97-AF65-F5344CB8AC3E}">
        <p14:creationId xmlns:p14="http://schemas.microsoft.com/office/powerpoint/2010/main" val="3217655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4D6F-3D7E-95CE-7B3E-C18C1EE26D36}"/>
              </a:ext>
            </a:extLst>
          </p:cNvPr>
          <p:cNvSpPr>
            <a:spLocks noGrp="1"/>
          </p:cNvSpPr>
          <p:nvPr>
            <p:ph type="title"/>
          </p:nvPr>
        </p:nvSpPr>
        <p:spPr>
          <a:xfrm>
            <a:off x="4099726" y="365125"/>
            <a:ext cx="7254073" cy="1325563"/>
          </a:xfrm>
        </p:spPr>
        <p:txBody>
          <a:bodyPr/>
          <a:lstStyle/>
          <a:p>
            <a:r>
              <a:rPr lang="en-IN" dirty="0">
                <a:solidFill>
                  <a:schemeClr val="accent6">
                    <a:lumMod val="75000"/>
                  </a:schemeClr>
                </a:solidFill>
              </a:rPr>
              <a:t>Key features</a:t>
            </a:r>
          </a:p>
        </p:txBody>
      </p:sp>
      <p:sp>
        <p:nvSpPr>
          <p:cNvPr id="3" name="Content Placeholder 2">
            <a:extLst>
              <a:ext uri="{FF2B5EF4-FFF2-40B4-BE49-F238E27FC236}">
                <a16:creationId xmlns:a16="http://schemas.microsoft.com/office/drawing/2014/main" id="{0D52AF75-B5EC-7429-1A08-66E5E18137B8}"/>
              </a:ext>
            </a:extLst>
          </p:cNvPr>
          <p:cNvSpPr>
            <a:spLocks noGrp="1"/>
          </p:cNvSpPr>
          <p:nvPr>
            <p:ph idx="1"/>
          </p:nvPr>
        </p:nvSpPr>
        <p:spPr>
          <a:xfrm>
            <a:off x="466411" y="1875867"/>
            <a:ext cx="10515600" cy="4351338"/>
          </a:xfrm>
        </p:spPr>
        <p:txBody>
          <a:bodyPr>
            <a:noAutofit/>
          </a:bodyPr>
          <a:lstStyle/>
          <a:p>
            <a:r>
              <a:rPr lang="en-US" sz="3600" b="1" dirty="0">
                <a:solidFill>
                  <a:schemeClr val="accent6"/>
                </a:solidFill>
              </a:rPr>
              <a:t>Posts/Articles</a:t>
            </a:r>
            <a:r>
              <a:rPr lang="en-US" sz="3600" dirty="0">
                <a:solidFill>
                  <a:schemeClr val="accent6"/>
                </a:solidFill>
              </a:rPr>
              <a:t>: The main content of a blog is typically presented in the form of posts or articles. These are often displayed in reverse chronological order (with the latest post at the top) and are usually categorized by topics or tags</a:t>
            </a:r>
          </a:p>
          <a:p>
            <a:r>
              <a:rPr lang="en-US" sz="3600" b="1" dirty="0">
                <a:solidFill>
                  <a:schemeClr val="accent6"/>
                </a:solidFill>
              </a:rPr>
              <a:t>Comments Section</a:t>
            </a:r>
            <a:r>
              <a:rPr lang="en-US" sz="3600" dirty="0">
                <a:solidFill>
                  <a:schemeClr val="accent6"/>
                </a:solidFill>
              </a:rPr>
              <a:t>: Most blogs allow readers to leave comments on posts. This feature fosters interaction and engagement between the blogger and the audience, creating a sense of community.</a:t>
            </a:r>
            <a:endParaRPr lang="en-IN" sz="3600" dirty="0">
              <a:solidFill>
                <a:schemeClr val="accent6"/>
              </a:solidFill>
            </a:endParaRPr>
          </a:p>
        </p:txBody>
      </p:sp>
    </p:spTree>
    <p:extLst>
      <p:ext uri="{BB962C8B-B14F-4D97-AF65-F5344CB8AC3E}">
        <p14:creationId xmlns:p14="http://schemas.microsoft.com/office/powerpoint/2010/main" val="3608027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B436-B106-88FD-4703-AB6A81BE706D}"/>
              </a:ext>
            </a:extLst>
          </p:cNvPr>
          <p:cNvSpPr>
            <a:spLocks noGrp="1"/>
          </p:cNvSpPr>
          <p:nvPr>
            <p:ph type="title"/>
          </p:nvPr>
        </p:nvSpPr>
        <p:spPr>
          <a:xfrm>
            <a:off x="2978499" y="93820"/>
            <a:ext cx="10515600" cy="1325563"/>
          </a:xfrm>
        </p:spPr>
        <p:txBody>
          <a:bodyPr/>
          <a:lstStyle/>
          <a:p>
            <a:r>
              <a:rPr lang="en-IN" b="1" u="sng" dirty="0">
                <a:solidFill>
                  <a:schemeClr val="accent6"/>
                </a:solidFill>
              </a:rPr>
              <a:t>SYSTEM REQUIREMENTS</a:t>
            </a:r>
            <a:endParaRPr lang="en-IN" dirty="0">
              <a:solidFill>
                <a:schemeClr val="accent6"/>
              </a:solidFill>
            </a:endParaRPr>
          </a:p>
        </p:txBody>
      </p:sp>
      <p:sp>
        <p:nvSpPr>
          <p:cNvPr id="3" name="Content Placeholder 2">
            <a:extLst>
              <a:ext uri="{FF2B5EF4-FFF2-40B4-BE49-F238E27FC236}">
                <a16:creationId xmlns:a16="http://schemas.microsoft.com/office/drawing/2014/main" id="{1955EE80-337E-7D8A-638B-DF9D7D43DC0F}"/>
              </a:ext>
            </a:extLst>
          </p:cNvPr>
          <p:cNvSpPr>
            <a:spLocks noGrp="1"/>
          </p:cNvSpPr>
          <p:nvPr>
            <p:ph idx="1"/>
          </p:nvPr>
        </p:nvSpPr>
        <p:spPr>
          <a:xfrm>
            <a:off x="355879" y="2506662"/>
            <a:ext cx="10515600" cy="4351338"/>
          </a:xfrm>
        </p:spPr>
        <p:txBody>
          <a:bodyPr/>
          <a:lstStyle/>
          <a:p>
            <a:pPr marL="0" indent="0">
              <a:buNone/>
            </a:pPr>
            <a:r>
              <a:rPr lang="en-IN" sz="2800" b="1" u="sng" dirty="0">
                <a:solidFill>
                  <a:schemeClr val="accent6">
                    <a:lumMod val="75000"/>
                  </a:schemeClr>
                </a:solidFill>
                <a:latin typeface="Aptos" panose="020B0004020202020204" pitchFamily="34" charset="0"/>
                <a:cs typeface="Arial" panose="020B0604020202020204" pitchFamily="34" charset="0"/>
              </a:rPr>
              <a:t>Hardware Requirements </a:t>
            </a:r>
            <a:endParaRPr lang="en-IN" sz="2800" b="1" dirty="0">
              <a:solidFill>
                <a:schemeClr val="accent6">
                  <a:lumMod val="75000"/>
                </a:schemeClr>
              </a:solidFill>
              <a:latin typeface="Aptos" panose="020B0004020202020204" pitchFamily="34" charset="0"/>
              <a:cs typeface="Arial" panose="020B0604020202020204" pitchFamily="34" charset="0"/>
            </a:endParaRPr>
          </a:p>
          <a:p>
            <a:endParaRPr lang="en-IN" dirty="0">
              <a:solidFill>
                <a:schemeClr val="accent6">
                  <a:lumMod val="75000"/>
                </a:schemeClr>
              </a:solidFill>
              <a:latin typeface="Arial" panose="020B0604020202020204" pitchFamily="34" charset="0"/>
              <a:cs typeface="Arial" panose="020B0604020202020204" pitchFamily="34" charset="0"/>
            </a:endParaRPr>
          </a:p>
          <a:p>
            <a:r>
              <a:rPr lang="en-IN" sz="2800" b="1" u="sng" dirty="0">
                <a:solidFill>
                  <a:schemeClr val="accent6">
                    <a:lumMod val="75000"/>
                  </a:schemeClr>
                </a:solidFill>
                <a:latin typeface="Aptos" panose="020B0004020202020204" pitchFamily="34" charset="0"/>
                <a:cs typeface="Arial" panose="020B0604020202020204" pitchFamily="34" charset="0"/>
              </a:rPr>
              <a:t>Display</a:t>
            </a:r>
            <a:r>
              <a:rPr lang="en-IN" sz="2800" dirty="0">
                <a:solidFill>
                  <a:schemeClr val="accent6">
                    <a:lumMod val="75000"/>
                  </a:schemeClr>
                </a:solidFill>
                <a:latin typeface="Aptos" panose="020B0004020202020204" pitchFamily="34" charset="0"/>
                <a:cs typeface="Arial" panose="020B0604020202020204" pitchFamily="34" charset="0"/>
              </a:rPr>
              <a:t>: 1920x1080 resolution Monitor. </a:t>
            </a:r>
          </a:p>
          <a:p>
            <a:r>
              <a:rPr lang="en-IN" sz="2800" b="1" u="sng" dirty="0">
                <a:solidFill>
                  <a:schemeClr val="accent6">
                    <a:lumMod val="75000"/>
                  </a:schemeClr>
                </a:solidFill>
                <a:latin typeface="Aptos" panose="020B0004020202020204" pitchFamily="34" charset="0"/>
                <a:cs typeface="Arial" panose="020B0604020202020204" pitchFamily="34" charset="0"/>
              </a:rPr>
              <a:t>Processor</a:t>
            </a:r>
            <a:r>
              <a:rPr lang="en-IN" sz="2800" dirty="0">
                <a:solidFill>
                  <a:schemeClr val="accent6">
                    <a:lumMod val="75000"/>
                  </a:schemeClr>
                </a:solidFill>
                <a:latin typeface="Aptos" panose="020B0004020202020204" pitchFamily="34" charset="0"/>
                <a:cs typeface="Arial" panose="020B0604020202020204" pitchFamily="34" charset="0"/>
              </a:rPr>
              <a:t>: Intel Core i5 or higher. </a:t>
            </a:r>
          </a:p>
          <a:p>
            <a:r>
              <a:rPr lang="en-IN" sz="2800" b="1" u="sng" dirty="0">
                <a:solidFill>
                  <a:schemeClr val="accent6">
                    <a:lumMod val="75000"/>
                  </a:schemeClr>
                </a:solidFill>
                <a:latin typeface="Aptos" panose="020B0004020202020204" pitchFamily="34" charset="0"/>
                <a:cs typeface="Arial" panose="020B0604020202020204" pitchFamily="34" charset="0"/>
              </a:rPr>
              <a:t>Network</a:t>
            </a:r>
            <a:r>
              <a:rPr lang="en-IN" sz="2800" dirty="0">
                <a:solidFill>
                  <a:schemeClr val="accent6">
                    <a:lumMod val="75000"/>
                  </a:schemeClr>
                </a:solidFill>
                <a:latin typeface="Aptos" panose="020B0004020202020204" pitchFamily="34" charset="0"/>
                <a:cs typeface="Arial" panose="020B0604020202020204" pitchFamily="34" charset="0"/>
              </a:rPr>
              <a:t>: Internet connectivity or Wi-Fi. </a:t>
            </a:r>
          </a:p>
          <a:p>
            <a:r>
              <a:rPr lang="en-IN" sz="2800" b="1" u="sng" dirty="0">
                <a:solidFill>
                  <a:schemeClr val="accent6">
                    <a:lumMod val="75000"/>
                  </a:schemeClr>
                </a:solidFill>
                <a:latin typeface="Aptos" panose="020B0004020202020204" pitchFamily="34" charset="0"/>
                <a:cs typeface="Arial" panose="020B0604020202020204" pitchFamily="34" charset="0"/>
              </a:rPr>
              <a:t>Storage</a:t>
            </a:r>
            <a:r>
              <a:rPr lang="en-IN" sz="2800" dirty="0">
                <a:solidFill>
                  <a:schemeClr val="accent6">
                    <a:lumMod val="75000"/>
                  </a:schemeClr>
                </a:solidFill>
                <a:latin typeface="Aptos" panose="020B0004020202020204" pitchFamily="34" charset="0"/>
                <a:cs typeface="Arial" panose="020B0604020202020204" pitchFamily="34" charset="0"/>
              </a:rPr>
              <a:t>: At least 256GB SSD. </a:t>
            </a:r>
          </a:p>
          <a:p>
            <a:r>
              <a:rPr lang="en-IN" sz="2800" b="1" u="sng" dirty="0">
                <a:solidFill>
                  <a:schemeClr val="accent6">
                    <a:lumMod val="75000"/>
                  </a:schemeClr>
                </a:solidFill>
                <a:latin typeface="Aptos" panose="020B0004020202020204" pitchFamily="34" charset="0"/>
                <a:cs typeface="Arial" panose="020B0604020202020204" pitchFamily="34" charset="0"/>
              </a:rPr>
              <a:t>RAM</a:t>
            </a:r>
            <a:r>
              <a:rPr lang="en-IN" sz="2800" dirty="0">
                <a:solidFill>
                  <a:schemeClr val="accent6">
                    <a:lumMod val="75000"/>
                  </a:schemeClr>
                </a:solidFill>
                <a:latin typeface="Aptos" panose="020B0004020202020204" pitchFamily="34" charset="0"/>
                <a:cs typeface="Arial" panose="020B0604020202020204" pitchFamily="34" charset="0"/>
              </a:rPr>
              <a:t>: 8GB or higher. </a:t>
            </a:r>
          </a:p>
          <a:p>
            <a:endParaRPr lang="en-IN" dirty="0">
              <a:solidFill>
                <a:schemeClr val="accent6">
                  <a:lumMod val="75000"/>
                </a:schemeClr>
              </a:solidFill>
            </a:endParaRPr>
          </a:p>
        </p:txBody>
      </p:sp>
    </p:spTree>
    <p:extLst>
      <p:ext uri="{BB962C8B-B14F-4D97-AF65-F5344CB8AC3E}">
        <p14:creationId xmlns:p14="http://schemas.microsoft.com/office/powerpoint/2010/main" val="1354919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0F00D-0684-AE4F-0629-C30323C35898}"/>
              </a:ext>
            </a:extLst>
          </p:cNvPr>
          <p:cNvSpPr>
            <a:spLocks noGrp="1"/>
          </p:cNvSpPr>
          <p:nvPr>
            <p:ph type="title"/>
          </p:nvPr>
        </p:nvSpPr>
        <p:spPr>
          <a:xfrm>
            <a:off x="341644" y="2003007"/>
            <a:ext cx="6380704" cy="1325563"/>
          </a:xfrm>
        </p:spPr>
        <p:txBody>
          <a:bodyPr/>
          <a:lstStyle/>
          <a:p>
            <a:r>
              <a:rPr lang="en-IN" b="1" u="sng" dirty="0">
                <a:solidFill>
                  <a:schemeClr val="accent6">
                    <a:lumMod val="75000"/>
                  </a:schemeClr>
                </a:solidFill>
                <a:latin typeface="Aptos" panose="020B0004020202020204" pitchFamily="34" charset="0"/>
                <a:cs typeface="Arial" panose="020B0604020202020204" pitchFamily="34" charset="0"/>
              </a:rPr>
              <a:t>Software Requirements </a:t>
            </a:r>
            <a:br>
              <a:rPr lang="en-IN" dirty="0">
                <a:solidFill>
                  <a:schemeClr val="accent6">
                    <a:lumMod val="75000"/>
                  </a:schemeClr>
                </a:solidFill>
                <a:latin typeface="Aptos" panose="020B0004020202020204" pitchFamily="34" charset="0"/>
                <a:cs typeface="Arial" panose="020B0604020202020204" pitchFamily="34" charset="0"/>
              </a:rPr>
            </a:b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613F334D-081A-01C2-3DC9-D64E7A869B9C}"/>
              </a:ext>
            </a:extLst>
          </p:cNvPr>
          <p:cNvSpPr>
            <a:spLocks noGrp="1"/>
          </p:cNvSpPr>
          <p:nvPr>
            <p:ph idx="1"/>
          </p:nvPr>
        </p:nvSpPr>
        <p:spPr/>
        <p:txBody>
          <a:bodyPr/>
          <a:lstStyle/>
          <a:p>
            <a:pPr marL="0" indent="0">
              <a:buNone/>
            </a:pPr>
            <a:endParaRPr lang="en-IN" dirty="0">
              <a:solidFill>
                <a:schemeClr val="accent6">
                  <a:lumMod val="75000"/>
                </a:schemeClr>
              </a:solidFill>
              <a:latin typeface="Aptos" panose="020B0004020202020204" pitchFamily="34" charset="0"/>
              <a:cs typeface="Arial" panose="020B0604020202020204" pitchFamily="34" charset="0"/>
            </a:endParaRPr>
          </a:p>
          <a:p>
            <a:pPr lvl="0"/>
            <a:endParaRPr lang="en-IN" sz="2800" dirty="0">
              <a:solidFill>
                <a:schemeClr val="accent6">
                  <a:lumMod val="75000"/>
                </a:schemeClr>
              </a:solidFill>
              <a:latin typeface="Arial" panose="020B0604020202020204" pitchFamily="34" charset="0"/>
              <a:cs typeface="Arial" panose="020B0604020202020204" pitchFamily="34" charset="0"/>
            </a:endParaRPr>
          </a:p>
          <a:p>
            <a:pPr lvl="0"/>
            <a:r>
              <a:rPr lang="en-IN" sz="2800" dirty="0">
                <a:solidFill>
                  <a:schemeClr val="accent6">
                    <a:lumMod val="75000"/>
                  </a:schemeClr>
                </a:solidFill>
                <a:latin typeface="Arial" panose="020B0604020202020204" pitchFamily="34" charset="0"/>
                <a:cs typeface="Arial" panose="020B0604020202020204" pitchFamily="34" charset="0"/>
              </a:rPr>
              <a:t>Visual Studio Code. </a:t>
            </a:r>
          </a:p>
          <a:p>
            <a:pPr lvl="0"/>
            <a:r>
              <a:rPr lang="en-IN" sz="2800" dirty="0">
                <a:solidFill>
                  <a:schemeClr val="accent6">
                    <a:lumMod val="75000"/>
                  </a:schemeClr>
                </a:solidFill>
                <a:latin typeface="Arial" panose="020B0604020202020204" pitchFamily="34" charset="0"/>
                <a:cs typeface="Arial" panose="020B0604020202020204" pitchFamily="34" charset="0"/>
              </a:rPr>
              <a:t>Git</a:t>
            </a:r>
          </a:p>
          <a:p>
            <a:pPr lvl="0"/>
            <a:r>
              <a:rPr lang="en-IN" sz="2800" dirty="0">
                <a:solidFill>
                  <a:schemeClr val="accent6">
                    <a:lumMod val="75000"/>
                  </a:schemeClr>
                </a:solidFill>
                <a:latin typeface="Arial" panose="020B0604020202020204" pitchFamily="34" charset="0"/>
                <a:cs typeface="Arial" panose="020B0604020202020204" pitchFamily="34" charset="0"/>
              </a:rPr>
              <a:t>My SQL</a:t>
            </a:r>
          </a:p>
          <a:p>
            <a:pPr lvl="0"/>
            <a:r>
              <a:rPr lang="en-IN" sz="2800" dirty="0">
                <a:solidFill>
                  <a:schemeClr val="accent6">
                    <a:lumMod val="75000"/>
                  </a:schemeClr>
                </a:solidFill>
                <a:latin typeface="Arial" panose="020B0604020202020204" pitchFamily="34" charset="0"/>
                <a:cs typeface="Arial" panose="020B0604020202020204" pitchFamily="34" charset="0"/>
              </a:rPr>
              <a:t>XAMPP</a:t>
            </a:r>
          </a:p>
          <a:p>
            <a:endParaRPr lang="en-IN" sz="2800" dirty="0">
              <a:solidFill>
                <a:schemeClr val="accent6">
                  <a:lumMod val="75000"/>
                </a:schemeClr>
              </a:solidFill>
              <a:latin typeface="Arial" panose="020B0604020202020204" pitchFamily="34" charset="0"/>
              <a:cs typeface="Arial" panose="020B0604020202020204" pitchFamily="34" charset="0"/>
            </a:endParaRPr>
          </a:p>
          <a:p>
            <a:endParaRPr lang="en-IN" dirty="0">
              <a:solidFill>
                <a:schemeClr val="accent6">
                  <a:lumMod val="75000"/>
                </a:schemeClr>
              </a:solidFill>
            </a:endParaRPr>
          </a:p>
        </p:txBody>
      </p:sp>
    </p:spTree>
    <p:extLst>
      <p:ext uri="{BB962C8B-B14F-4D97-AF65-F5344CB8AC3E}">
        <p14:creationId xmlns:p14="http://schemas.microsoft.com/office/powerpoint/2010/main" val="2939524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A717-ACDB-919B-50C2-40EF37403D9F}"/>
              </a:ext>
            </a:extLst>
          </p:cNvPr>
          <p:cNvSpPr>
            <a:spLocks noGrp="1"/>
          </p:cNvSpPr>
          <p:nvPr>
            <p:ph type="title"/>
          </p:nvPr>
        </p:nvSpPr>
        <p:spPr/>
        <p:txBody>
          <a:bodyPr/>
          <a:lstStyle/>
          <a:p>
            <a:r>
              <a:rPr lang="en-IN" sz="4400" b="1" u="sng" dirty="0">
                <a:solidFill>
                  <a:schemeClr val="accent6">
                    <a:lumMod val="75000"/>
                  </a:schemeClr>
                </a:solidFill>
              </a:rPr>
              <a:t>TOOLS AND TECHNOLOGY</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8EB73C3E-2474-46C0-C761-6F63B27C539E}"/>
              </a:ext>
            </a:extLst>
          </p:cNvPr>
          <p:cNvSpPr>
            <a:spLocks noGrp="1"/>
          </p:cNvSpPr>
          <p:nvPr>
            <p:ph idx="1"/>
          </p:nvPr>
        </p:nvSpPr>
        <p:spPr/>
        <p:txBody>
          <a:bodyPr>
            <a:normAutofit fontScale="62500" lnSpcReduction="20000"/>
          </a:bodyPr>
          <a:lstStyle/>
          <a:p>
            <a:pPr marL="0" indent="0">
              <a:buNone/>
            </a:pPr>
            <a:r>
              <a:rPr lang="en-IN" sz="2800" dirty="0">
                <a:solidFill>
                  <a:schemeClr val="accent6">
                    <a:lumMod val="75000"/>
                  </a:schemeClr>
                </a:solidFill>
                <a:latin typeface="Aptos" panose="020B0004020202020204" pitchFamily="34" charset="0"/>
                <a:cs typeface="Arial" panose="020B0604020202020204" pitchFamily="34" charset="0"/>
              </a:rPr>
              <a:t>Graphical User Interface will be the preferred front-end interface to information display, since easy to use even for inexperienced users, it is attractive, provide shortcuts, and allows room for multitasking. </a:t>
            </a:r>
          </a:p>
          <a:p>
            <a:r>
              <a:rPr lang="en-IN" sz="3600" b="1" i="1" u="sng" dirty="0">
                <a:solidFill>
                  <a:schemeClr val="accent6">
                    <a:lumMod val="75000"/>
                  </a:schemeClr>
                </a:solidFill>
                <a:latin typeface="Arial" panose="020B0604020202020204" pitchFamily="34" charset="0"/>
                <a:cs typeface="Arial" panose="020B0604020202020204" pitchFamily="34" charset="0"/>
              </a:rPr>
              <a:t>HTML</a:t>
            </a:r>
            <a:r>
              <a:rPr lang="en-IN" i="1" u="sng" dirty="0">
                <a:solidFill>
                  <a:schemeClr val="accent6">
                    <a:lumMod val="75000"/>
                  </a:schemeClr>
                </a:solidFill>
                <a:latin typeface="Arial" panose="020B0604020202020204" pitchFamily="34" charset="0"/>
                <a:cs typeface="Arial" panose="020B0604020202020204" pitchFamily="34" charset="0"/>
              </a:rPr>
              <a:t> </a:t>
            </a:r>
            <a:endParaRPr lang="en-IN"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2800" dirty="0">
                <a:solidFill>
                  <a:schemeClr val="accent6">
                    <a:lumMod val="75000"/>
                  </a:schemeClr>
                </a:solidFill>
                <a:latin typeface="Aptos" panose="020B0004020202020204" pitchFamily="34" charset="0"/>
                <a:cs typeface="Arial" panose="020B0604020202020204" pitchFamily="34" charset="0"/>
              </a:rPr>
              <a:t>Hyper Text Mark-up Language is used for developing front-end Graphical user interface. It is standard language used for web pages. </a:t>
            </a:r>
          </a:p>
          <a:p>
            <a:endParaRPr lang="en-IN" sz="3600" b="1" i="1" u="sng" dirty="0">
              <a:solidFill>
                <a:schemeClr val="accent6">
                  <a:lumMod val="75000"/>
                </a:schemeClr>
              </a:solidFill>
              <a:latin typeface="Arial" panose="020B0604020202020204" pitchFamily="34" charset="0"/>
              <a:cs typeface="Arial" panose="020B0604020202020204" pitchFamily="34" charset="0"/>
            </a:endParaRPr>
          </a:p>
          <a:p>
            <a:r>
              <a:rPr lang="en-IN" sz="3600" b="1" i="1" u="sng" dirty="0">
                <a:solidFill>
                  <a:schemeClr val="accent6">
                    <a:lumMod val="75000"/>
                  </a:schemeClr>
                </a:solidFill>
                <a:latin typeface="Arial" panose="020B0604020202020204" pitchFamily="34" charset="0"/>
                <a:cs typeface="Arial" panose="020B0604020202020204" pitchFamily="34" charset="0"/>
              </a:rPr>
              <a:t>CSS </a:t>
            </a:r>
            <a:endParaRPr lang="en-IN" sz="3600" b="1"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2800" dirty="0">
                <a:solidFill>
                  <a:schemeClr val="accent6">
                    <a:lumMod val="75000"/>
                  </a:schemeClr>
                </a:solidFill>
                <a:latin typeface="Aptos" panose="020B0004020202020204" pitchFamily="34" charset="0"/>
                <a:cs typeface="Arial" panose="020B0604020202020204" pitchFamily="34" charset="0"/>
              </a:rPr>
              <a:t>Cascading style sheets are a style sheet language used to show a document or content written in mark-up language. </a:t>
            </a:r>
          </a:p>
          <a:p>
            <a:endParaRPr lang="en-IN" sz="3600" b="1" i="1" u="sng" dirty="0">
              <a:solidFill>
                <a:schemeClr val="accent6">
                  <a:lumMod val="75000"/>
                </a:schemeClr>
              </a:solidFill>
              <a:latin typeface="Arial" panose="020B0604020202020204" pitchFamily="34" charset="0"/>
              <a:cs typeface="Arial" panose="020B0604020202020204" pitchFamily="34" charset="0"/>
            </a:endParaRPr>
          </a:p>
          <a:p>
            <a:r>
              <a:rPr lang="en-IN" sz="3600" b="1" i="1" u="sng" dirty="0">
                <a:solidFill>
                  <a:schemeClr val="accent6">
                    <a:lumMod val="75000"/>
                  </a:schemeClr>
                </a:solidFill>
                <a:latin typeface="Arial" panose="020B0604020202020204" pitchFamily="34" charset="0"/>
                <a:cs typeface="Arial" panose="020B0604020202020204" pitchFamily="34" charset="0"/>
              </a:rPr>
              <a:t>SPRING BOOT</a:t>
            </a:r>
            <a:endParaRPr lang="en-IN" sz="3600" b="1"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2800" dirty="0">
                <a:solidFill>
                  <a:schemeClr val="accent6">
                    <a:lumMod val="75000"/>
                  </a:schemeClr>
                </a:solidFill>
                <a:latin typeface="Aptos" panose="020B0004020202020204" pitchFamily="34" charset="0"/>
                <a:cs typeface="Arial" panose="020B0604020202020204" pitchFamily="34" charset="0"/>
              </a:rPr>
              <a:t>Spring Boot is a Java framework that makes it easier to create and run Java applications. It simplifies the configuration and setup process, allowing developers to focus more on writing code for their applications.</a:t>
            </a:r>
          </a:p>
          <a:p>
            <a:endParaRPr lang="en-IN" dirty="0">
              <a:solidFill>
                <a:schemeClr val="accent6">
                  <a:lumMod val="75000"/>
                </a:schemeClr>
              </a:solidFill>
            </a:endParaRPr>
          </a:p>
          <a:p>
            <a:endParaRPr lang="en-IN" dirty="0">
              <a:solidFill>
                <a:schemeClr val="accent6">
                  <a:lumMod val="75000"/>
                </a:schemeClr>
              </a:solidFill>
            </a:endParaRPr>
          </a:p>
        </p:txBody>
      </p:sp>
    </p:spTree>
    <p:extLst>
      <p:ext uri="{BB962C8B-B14F-4D97-AF65-F5344CB8AC3E}">
        <p14:creationId xmlns:p14="http://schemas.microsoft.com/office/powerpoint/2010/main" val="160102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9B7E9-096B-E2A3-32CD-565AFFF4AF2F}"/>
              </a:ext>
            </a:extLst>
          </p:cNvPr>
          <p:cNvSpPr>
            <a:spLocks noGrp="1"/>
          </p:cNvSpPr>
          <p:nvPr>
            <p:ph type="title"/>
          </p:nvPr>
        </p:nvSpPr>
        <p:spPr>
          <a:xfrm>
            <a:off x="2552281" y="190360"/>
            <a:ext cx="7445829" cy="231671"/>
          </a:xfrm>
        </p:spPr>
        <p:txBody>
          <a:bodyPr>
            <a:normAutofit fontScale="90000"/>
          </a:bodyPr>
          <a:lstStyle/>
          <a:p>
            <a:r>
              <a:rPr lang="en-IN" dirty="0"/>
              <a:t>.</a:t>
            </a:r>
          </a:p>
        </p:txBody>
      </p:sp>
      <p:sp>
        <p:nvSpPr>
          <p:cNvPr id="3" name="Content Placeholder 2">
            <a:extLst>
              <a:ext uri="{FF2B5EF4-FFF2-40B4-BE49-F238E27FC236}">
                <a16:creationId xmlns:a16="http://schemas.microsoft.com/office/drawing/2014/main" id="{BA818E38-7EBD-7EFA-0CF6-8613741C2A6D}"/>
              </a:ext>
            </a:extLst>
          </p:cNvPr>
          <p:cNvSpPr>
            <a:spLocks noGrp="1"/>
          </p:cNvSpPr>
          <p:nvPr>
            <p:ph idx="1"/>
          </p:nvPr>
        </p:nvSpPr>
        <p:spPr/>
        <p:txBody>
          <a:bodyPr>
            <a:normAutofit lnSpcReduction="10000"/>
          </a:bodyPr>
          <a:lstStyle/>
          <a:p>
            <a:r>
              <a:rPr lang="en-IN" sz="3600" b="1" i="1" u="sng" dirty="0">
                <a:solidFill>
                  <a:schemeClr val="accent6">
                    <a:lumMod val="75000"/>
                  </a:schemeClr>
                </a:solidFill>
                <a:latin typeface="Arial" panose="020B0604020202020204" pitchFamily="34" charset="0"/>
                <a:cs typeface="Arial" panose="020B0604020202020204" pitchFamily="34" charset="0"/>
              </a:rPr>
              <a:t>JAVA</a:t>
            </a:r>
            <a:endParaRPr lang="en-IN" sz="3600" b="1"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2800" dirty="0">
                <a:solidFill>
                  <a:schemeClr val="accent6">
                    <a:lumMod val="75000"/>
                  </a:schemeClr>
                </a:solidFill>
                <a:latin typeface="Aptos" panose="020B0004020202020204" pitchFamily="34" charset="0"/>
                <a:cs typeface="Arial" panose="020B0604020202020204" pitchFamily="34" charset="0"/>
              </a:rPr>
              <a:t>Java is a class-based, </a:t>
            </a:r>
            <a:r>
              <a:rPr lang="en-IN" sz="2800" b="1" dirty="0">
                <a:solidFill>
                  <a:schemeClr val="accent6">
                    <a:lumMod val="75000"/>
                  </a:schemeClr>
                </a:solidFill>
                <a:latin typeface="Aptos" panose="020B0004020202020204" pitchFamily="34" charset="0"/>
                <a:cs typeface="Arial" panose="020B0604020202020204" pitchFamily="34" charset="0"/>
              </a:rPr>
              <a:t>object-oriented programming language</a:t>
            </a:r>
            <a:r>
              <a:rPr lang="en-IN" sz="2800" dirty="0">
                <a:solidFill>
                  <a:schemeClr val="accent6">
                    <a:lumMod val="75000"/>
                  </a:schemeClr>
                </a:solidFill>
                <a:latin typeface="Aptos" panose="020B0004020202020204" pitchFamily="34" charset="0"/>
                <a:cs typeface="Arial" panose="020B0604020202020204" pitchFamily="34" charset="0"/>
              </a:rPr>
              <a:t> that is designed to have as few implementation dependencies as possible. It is intended to let application developers </a:t>
            </a:r>
            <a:r>
              <a:rPr lang="en-IN" sz="2800" b="1" dirty="0">
                <a:solidFill>
                  <a:schemeClr val="accent6">
                    <a:lumMod val="75000"/>
                  </a:schemeClr>
                </a:solidFill>
                <a:latin typeface="Aptos" panose="020B0004020202020204" pitchFamily="34" charset="0"/>
                <a:cs typeface="Arial" panose="020B0604020202020204" pitchFamily="34" charset="0"/>
              </a:rPr>
              <a:t>Write Once and Run Anywhere (WORA)</a:t>
            </a:r>
            <a:r>
              <a:rPr lang="en-IN" sz="2800" dirty="0">
                <a:solidFill>
                  <a:schemeClr val="accent6">
                    <a:lumMod val="75000"/>
                  </a:schemeClr>
                </a:solidFill>
                <a:latin typeface="Aptos" panose="020B0004020202020204" pitchFamily="34" charset="0"/>
                <a:cs typeface="Arial" panose="020B0604020202020204" pitchFamily="34" charset="0"/>
              </a:rPr>
              <a:t>, meaning that compiled Java code can run on all platforms that support Java without the need for recompilation.</a:t>
            </a:r>
          </a:p>
          <a:p>
            <a:r>
              <a:rPr lang="en-IN" sz="3600" b="1" i="1" u="sng" dirty="0">
                <a:solidFill>
                  <a:schemeClr val="accent6">
                    <a:lumMod val="75000"/>
                  </a:schemeClr>
                </a:solidFill>
                <a:latin typeface="Arial" panose="020B0604020202020204" pitchFamily="34" charset="0"/>
                <a:cs typeface="Arial" panose="020B0604020202020204" pitchFamily="34" charset="0"/>
              </a:rPr>
              <a:t>MYSQL</a:t>
            </a:r>
            <a:r>
              <a:rPr lang="en-IN" sz="3600" i="1" u="sng" dirty="0">
                <a:solidFill>
                  <a:schemeClr val="accent6">
                    <a:lumMod val="75000"/>
                  </a:schemeClr>
                </a:solidFill>
                <a:latin typeface="Arial" panose="020B0604020202020204" pitchFamily="34" charset="0"/>
                <a:cs typeface="Arial" panose="020B0604020202020204" pitchFamily="34" charset="0"/>
              </a:rPr>
              <a:t> </a:t>
            </a:r>
            <a:endParaRPr lang="en-IN" sz="3600"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2800" dirty="0">
                <a:solidFill>
                  <a:schemeClr val="accent6">
                    <a:lumMod val="75000"/>
                  </a:schemeClr>
                </a:solidFill>
                <a:latin typeface="Aptos" panose="020B0004020202020204" pitchFamily="34" charset="0"/>
                <a:cs typeface="Arial" panose="020B0604020202020204" pitchFamily="34" charset="0"/>
              </a:rPr>
              <a:t>For database MYSQL is used. This technology will ensure that the software is scalable, reliable, and secure.</a:t>
            </a:r>
          </a:p>
          <a:p>
            <a:pPr marL="0" indent="0">
              <a:buNone/>
            </a:pPr>
            <a:endParaRPr lang="en-IN" sz="3600" dirty="0">
              <a:solidFill>
                <a:schemeClr val="accent6">
                  <a:lumMod val="75000"/>
                </a:schemeClr>
              </a:solidFill>
              <a:latin typeface="Arial" panose="020B0604020202020204" pitchFamily="34" charset="0"/>
              <a:cs typeface="Arial" panose="020B0604020202020204" pitchFamily="34" charset="0"/>
            </a:endParaRPr>
          </a:p>
          <a:p>
            <a:endParaRPr lang="en-IN" dirty="0">
              <a:solidFill>
                <a:schemeClr val="accent6">
                  <a:lumMod val="75000"/>
                </a:schemeClr>
              </a:solidFill>
            </a:endParaRPr>
          </a:p>
          <a:p>
            <a:endParaRPr lang="en-IN" dirty="0">
              <a:solidFill>
                <a:schemeClr val="accent6">
                  <a:lumMod val="75000"/>
                </a:schemeClr>
              </a:solidFill>
            </a:endParaRPr>
          </a:p>
        </p:txBody>
      </p:sp>
    </p:spTree>
    <p:extLst>
      <p:ext uri="{BB962C8B-B14F-4D97-AF65-F5344CB8AC3E}">
        <p14:creationId xmlns:p14="http://schemas.microsoft.com/office/powerpoint/2010/main" val="2508016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1155</Words>
  <Application>Microsoft Office PowerPoint</Application>
  <PresentationFormat>Widescreen</PresentationFormat>
  <Paragraphs>95</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Arial</vt:lpstr>
      <vt:lpstr>Calibri</vt:lpstr>
      <vt:lpstr>Calibri Light</vt:lpstr>
      <vt:lpstr>Office Theme</vt:lpstr>
      <vt:lpstr>Name:SANTOSH BISWAL</vt:lpstr>
      <vt:lpstr>content</vt:lpstr>
      <vt:lpstr>Introduction to TECH TREKKER</vt:lpstr>
      <vt:lpstr>Object of the PROJECT</vt:lpstr>
      <vt:lpstr>Key features</vt:lpstr>
      <vt:lpstr>SYSTEM REQUIREMENTS</vt:lpstr>
      <vt:lpstr>Software Requirements  </vt:lpstr>
      <vt:lpstr>TOOLS AND TECHNOLOGY</vt:lpstr>
      <vt:lpstr>.</vt:lpstr>
      <vt:lpstr>ER Diagram</vt:lpstr>
      <vt:lpstr>Benefits</vt:lpstr>
      <vt:lpstr>Landing Page</vt:lpstr>
      <vt:lpstr>Singup Page</vt:lpstr>
      <vt:lpstr>Log in Page</vt:lpstr>
      <vt:lpstr>Create Blog Page</vt:lpstr>
      <vt:lpstr>Home Page</vt:lpstr>
      <vt:lpstr>Fronted Page</vt:lpstr>
      <vt:lpstr>             Backend Page</vt:lpstr>
      <vt:lpstr>Database Page</vt:lpstr>
      <vt:lpstr>Future  Enhancement </vt:lpstr>
      <vt:lpstr>Challenges and Solution </vt:lpstr>
      <vt:lpstr>Security Features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santoshbiswal14@gmail.com</dc:creator>
  <cp:lastModifiedBy>santoshbiswal14@gmail.com</cp:lastModifiedBy>
  <cp:revision>1</cp:revision>
  <dcterms:created xsi:type="dcterms:W3CDTF">2025-03-28T18:00:38Z</dcterms:created>
  <dcterms:modified xsi:type="dcterms:W3CDTF">2025-03-29T09:39:51Z</dcterms:modified>
</cp:coreProperties>
</file>