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5034-5DB3-4F0D-B382-86551486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59F83-BB7A-4B15-86AE-0772B9DD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452C-2AB4-4922-B0A3-A00EBD3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497B-6773-4FAE-AA7B-9F565AB0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61DE-2F5D-4BDE-8F4B-57B425E2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77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A2C1-9237-480D-A801-79F212F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D2097-530C-43BB-B529-54D2CD63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D674-32A0-4769-AB04-BF0F5DF6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56C7-B897-4AF7-BEA9-AE7C2D95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10B6-F54F-4632-A86E-6840D99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8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D0F2F-15EC-471E-BEDD-C507DB0A3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8BBD0-3DE8-43E0-9938-3D7D020D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825D-6AEB-4B79-AC38-5ABDD0DA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FA0B-9DCF-48E5-8DA7-1AB89A62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FA79-ED99-4C30-A3B7-8783E4B3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6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41-C860-4710-ACBA-F7855CA9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440C-8020-43FE-8C70-1E0807E4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719EF-C89C-422C-AC9E-F22D2EEF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418C-E913-42BB-86C0-F8269A26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1A5F-B9B8-49CA-A5F5-6EE75E1C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3484-AF87-4F82-AE57-D7E2A7D5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D8D5-009A-4A56-9ECD-6764969B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6E4C-BD9F-4CCC-859E-F60CFEF1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1A55-50FF-4874-BB66-F450EBAA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F99B-6683-4A5A-AE05-06DC6EBB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31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14C5-58DF-4CC2-BD55-5856CDE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39CA-E146-4258-8B85-3FFE6F03F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C79B4-99EE-4EAF-9D9E-190A44D8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29AF6-8B86-41A9-8DBC-98B14929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A075-9840-4AA0-ACE4-0DC75AD5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622D-FFD6-43C0-A3A1-BC56EE4B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61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F698-3446-4CEE-83BF-B28D2EAC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F722-E32B-4B78-8739-F8854D5E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E49D-1F27-4002-8DD0-A7448DDA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230B7-DF7F-4370-9A3E-97F276DE0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CBA5D-DDC7-4508-8B82-C2AD136C2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2064-CB7E-458F-A03F-EF6C9710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E3EBF-5B9D-4618-8FC3-E7405A33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66610-34E6-4B8E-B1A5-33EDDA2C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21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83F9-62B6-4932-83EC-BE216CA6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0D54C-7C27-4B51-BCB6-36D11028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92AB6-C4D7-4AB4-86D7-F6985EDF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69AC5-7530-42C9-87C1-C2D928DC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5E52E-5C88-42E0-A303-5C18C521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C36C0-F7B3-4AEA-BE2F-AC49757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A1E4-05E1-4B7A-AA38-49058F4D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8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3950-0160-4689-9A7F-3D0FCA39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524C-A00A-460A-A88C-07C9D650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DA207-7CCA-4D40-B5EA-08F6CB428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411B-8CE6-4D6B-84EB-3C1681F5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7DDF-2DF5-4FD6-80A7-D22E32B5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5481-93B2-46D9-B0FC-EAED2B2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74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CB64-89BD-46C2-9702-41A6CC23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2ED34-AA15-432F-9114-066881067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2E323-AD43-4547-AEA9-7F9D4EFB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AFC5-25FA-4064-A89E-6BCB0E6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132CE-FB5A-492C-8B41-EDE4CCFD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4915-0B53-44FD-8559-993C523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3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1CFFD-D60A-4577-A399-35754CA0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4960-BBC9-4D2E-A09A-5D059A40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AC14-5E9E-4186-9A67-BB85AE2CB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0034-D447-47DA-8BD4-8709D04CE763}" type="datetimeFigureOut">
              <a:rPr lang="en-CA" smtClean="0"/>
              <a:t>2022-02-17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8426-448F-4984-BDF1-66A14EBF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703D-06C4-4C91-BB77-8EA8646C1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F9A6-0A3C-4ADB-A534-65848FBE8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7DB92FC6-4997-4069-8AAD-A729E4BBD1FC}"/>
              </a:ext>
            </a:extLst>
          </p:cNvPr>
          <p:cNvSpPr/>
          <p:nvPr/>
        </p:nvSpPr>
        <p:spPr>
          <a:xfrm>
            <a:off x="1176793" y="2210463"/>
            <a:ext cx="667910" cy="232178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D4D86-E691-432F-B2AD-EBEBAFB4A000}"/>
              </a:ext>
            </a:extLst>
          </p:cNvPr>
          <p:cNvSpPr txBox="1"/>
          <p:nvPr/>
        </p:nvSpPr>
        <p:spPr>
          <a:xfrm>
            <a:off x="1122128" y="1765189"/>
            <a:ext cx="7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Lens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064182-46A7-45F2-B6A4-B759E7455D1E}"/>
              </a:ext>
            </a:extLst>
          </p:cNvPr>
          <p:cNvCxnSpPr>
            <a:stCxn id="44" idx="7"/>
          </p:cNvCxnSpPr>
          <p:nvPr/>
        </p:nvCxnSpPr>
        <p:spPr>
          <a:xfrm>
            <a:off x="1746890" y="2550480"/>
            <a:ext cx="2276469" cy="82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45C99D-8198-4B39-BF67-25E9B5D91FC3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1844703" y="3371354"/>
            <a:ext cx="2178656" cy="7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6D9BDC-DE88-4DB0-9205-CF672D7F768B}"/>
              </a:ext>
            </a:extLst>
          </p:cNvPr>
          <p:cNvCxnSpPr>
            <a:cxnSpLocks/>
            <a:stCxn id="44" idx="5"/>
          </p:cNvCxnSpPr>
          <p:nvPr/>
        </p:nvCxnSpPr>
        <p:spPr>
          <a:xfrm flipV="1">
            <a:off x="1746890" y="3523237"/>
            <a:ext cx="2276469" cy="66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Graphic 51" descr="Processor">
            <a:extLst>
              <a:ext uri="{FF2B5EF4-FFF2-40B4-BE49-F238E27FC236}">
                <a16:creationId xmlns:a16="http://schemas.microsoft.com/office/drawing/2014/main" id="{567FB898-6E6F-47E6-970F-BADED6311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3359" y="3280048"/>
            <a:ext cx="334495" cy="33449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7CF617B-4830-422E-BAB0-6296E9461D28}"/>
              </a:ext>
            </a:extLst>
          </p:cNvPr>
          <p:cNvSpPr txBox="1"/>
          <p:nvPr/>
        </p:nvSpPr>
        <p:spPr>
          <a:xfrm>
            <a:off x="3659826" y="2893297"/>
            <a:ext cx="106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pic>
        <p:nvPicPr>
          <p:cNvPr id="54" name="Graphic 53" descr="Table">
            <a:extLst>
              <a:ext uri="{FF2B5EF4-FFF2-40B4-BE49-F238E27FC236}">
                <a16:creationId xmlns:a16="http://schemas.microsoft.com/office/drawing/2014/main" id="{28E1EDED-5C9F-4470-AFA6-90A3A46C1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5596" y="2893297"/>
            <a:ext cx="1255591" cy="125559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473F30-B64F-4A48-88D5-9B70F61B0BAE}"/>
              </a:ext>
            </a:extLst>
          </p:cNvPr>
          <p:cNvCxnSpPr>
            <a:stCxn id="52" idx="3"/>
          </p:cNvCxnSpPr>
          <p:nvPr/>
        </p:nvCxnSpPr>
        <p:spPr>
          <a:xfrm flipV="1">
            <a:off x="4357854" y="3156668"/>
            <a:ext cx="603759" cy="29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0CD19F-1280-4DB8-82A3-7DFD8F34EA8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357854" y="3447296"/>
            <a:ext cx="603759" cy="41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38D5696-F072-40E5-A60C-C76987B8C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179" y="1937001"/>
            <a:ext cx="1086002" cy="312463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0DE4471-F88B-4189-A6BA-C231F20EF476}"/>
              </a:ext>
            </a:extLst>
          </p:cNvPr>
          <p:cNvSpPr txBox="1"/>
          <p:nvPr/>
        </p:nvSpPr>
        <p:spPr>
          <a:xfrm>
            <a:off x="4836324" y="2418003"/>
            <a:ext cx="129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Detector Array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405C603-1107-45B4-9291-D6C2E140596E}"/>
              </a:ext>
            </a:extLst>
          </p:cNvPr>
          <p:cNvSpPr/>
          <p:nvPr/>
        </p:nvSpPr>
        <p:spPr>
          <a:xfrm>
            <a:off x="290967" y="2418003"/>
            <a:ext cx="812965" cy="280518"/>
          </a:xfrm>
          <a:prstGeom prst="rightArrow">
            <a:avLst/>
          </a:prstGeom>
          <a:gradFill>
            <a:gsLst>
              <a:gs pos="87000">
                <a:srgbClr val="002060"/>
              </a:gs>
              <a:gs pos="67000">
                <a:srgbClr val="0070C0"/>
              </a:gs>
              <a:gs pos="54000">
                <a:srgbClr val="00B0F0"/>
              </a:gs>
              <a:gs pos="45000">
                <a:srgbClr val="00B050"/>
              </a:gs>
              <a:gs pos="37000">
                <a:srgbClr val="92D050"/>
              </a:gs>
              <a:gs pos="28000">
                <a:srgbClr val="FFFF00"/>
              </a:gs>
              <a:gs pos="18000">
                <a:srgbClr val="FFC000"/>
              </a:gs>
              <a:gs pos="8000">
                <a:srgbClr val="FF0000"/>
              </a:gs>
              <a:gs pos="0">
                <a:srgbClr val="C0000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019C55CD-C04A-4FF6-86D4-45CDD880E444}"/>
              </a:ext>
            </a:extLst>
          </p:cNvPr>
          <p:cNvSpPr/>
          <p:nvPr/>
        </p:nvSpPr>
        <p:spPr>
          <a:xfrm>
            <a:off x="288646" y="3231094"/>
            <a:ext cx="812965" cy="280518"/>
          </a:xfrm>
          <a:prstGeom prst="rightArrow">
            <a:avLst/>
          </a:prstGeom>
          <a:gradFill>
            <a:gsLst>
              <a:gs pos="87000">
                <a:srgbClr val="002060"/>
              </a:gs>
              <a:gs pos="67000">
                <a:srgbClr val="0070C0"/>
              </a:gs>
              <a:gs pos="54000">
                <a:srgbClr val="00B0F0"/>
              </a:gs>
              <a:gs pos="45000">
                <a:srgbClr val="00B050"/>
              </a:gs>
              <a:gs pos="37000">
                <a:srgbClr val="92D050"/>
              </a:gs>
              <a:gs pos="28000">
                <a:srgbClr val="FFFF00"/>
              </a:gs>
              <a:gs pos="18000">
                <a:srgbClr val="FFC000"/>
              </a:gs>
              <a:gs pos="8000">
                <a:srgbClr val="FF0000"/>
              </a:gs>
              <a:gs pos="0">
                <a:srgbClr val="C0000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5C4EE72-3E17-4DE1-B523-3174A3B6FA32}"/>
              </a:ext>
            </a:extLst>
          </p:cNvPr>
          <p:cNvSpPr/>
          <p:nvPr/>
        </p:nvSpPr>
        <p:spPr>
          <a:xfrm>
            <a:off x="296722" y="4051968"/>
            <a:ext cx="812965" cy="280518"/>
          </a:xfrm>
          <a:prstGeom prst="rightArrow">
            <a:avLst/>
          </a:prstGeom>
          <a:gradFill>
            <a:gsLst>
              <a:gs pos="87000">
                <a:srgbClr val="002060"/>
              </a:gs>
              <a:gs pos="67000">
                <a:srgbClr val="0070C0"/>
              </a:gs>
              <a:gs pos="54000">
                <a:srgbClr val="00B0F0"/>
              </a:gs>
              <a:gs pos="45000">
                <a:srgbClr val="00B050"/>
              </a:gs>
              <a:gs pos="37000">
                <a:srgbClr val="92D050"/>
              </a:gs>
              <a:gs pos="28000">
                <a:srgbClr val="FFFF00"/>
              </a:gs>
              <a:gs pos="18000">
                <a:srgbClr val="FFC000"/>
              </a:gs>
              <a:gs pos="8000">
                <a:srgbClr val="FF0000"/>
              </a:gs>
              <a:gs pos="0">
                <a:srgbClr val="C00000"/>
              </a:gs>
              <a:gs pos="100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BC81B20-4BBC-4372-9B01-20724C62E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552" y="2225629"/>
            <a:ext cx="1694582" cy="33393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D7AA775-2B67-4299-87AE-FF27E45F0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043" y="3339790"/>
            <a:ext cx="1695600" cy="33969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45A3829-9DA6-40F4-B539-91CEBE5EEA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552" y="4446376"/>
            <a:ext cx="1694582" cy="339691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3CFED2-FCEF-4840-A530-2811553ED6BF}"/>
              </a:ext>
            </a:extLst>
          </p:cNvPr>
          <p:cNvCxnSpPr>
            <a:cxnSpLocks/>
          </p:cNvCxnSpPr>
          <p:nvPr/>
        </p:nvCxnSpPr>
        <p:spPr>
          <a:xfrm>
            <a:off x="6883699" y="1473614"/>
            <a:ext cx="147480" cy="43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08261BC-8BD3-4422-B14B-1197B2921766}"/>
              </a:ext>
            </a:extLst>
          </p:cNvPr>
          <p:cNvSpPr txBox="1"/>
          <p:nvPr/>
        </p:nvSpPr>
        <p:spPr>
          <a:xfrm>
            <a:off x="6192525" y="1150621"/>
            <a:ext cx="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236C1C-DFB9-4105-9076-AAE73040B37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7530766" y="1029375"/>
            <a:ext cx="0" cy="88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9477799-DFB5-47BA-9511-6E86552DF3CD}"/>
              </a:ext>
            </a:extLst>
          </p:cNvPr>
          <p:cNvSpPr txBox="1"/>
          <p:nvPr/>
        </p:nvSpPr>
        <p:spPr>
          <a:xfrm>
            <a:off x="6883699" y="660043"/>
            <a:ext cx="129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F2456D-E2A4-4E50-898C-B8AADA58AC85}"/>
              </a:ext>
            </a:extLst>
          </p:cNvPr>
          <p:cNvCxnSpPr>
            <a:cxnSpLocks/>
          </p:cNvCxnSpPr>
          <p:nvPr/>
        </p:nvCxnSpPr>
        <p:spPr>
          <a:xfrm flipH="1">
            <a:off x="8029605" y="1473614"/>
            <a:ext cx="148228" cy="43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518BC4-BAD1-4FDC-913C-AF9F21C0E4D8}"/>
              </a:ext>
            </a:extLst>
          </p:cNvPr>
          <p:cNvSpPr txBox="1"/>
          <p:nvPr/>
        </p:nvSpPr>
        <p:spPr>
          <a:xfrm>
            <a:off x="8117181" y="1138522"/>
            <a:ext cx="182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Photosensitive</a:t>
            </a:r>
          </a:p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1740F356-9324-4909-95B7-072994476F2D}"/>
              </a:ext>
            </a:extLst>
          </p:cNvPr>
          <p:cNvSpPr/>
          <p:nvPr/>
        </p:nvSpPr>
        <p:spPr>
          <a:xfrm>
            <a:off x="8894600" y="2085873"/>
            <a:ext cx="1173627" cy="61264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ADC</a:t>
            </a:r>
          </a:p>
        </p:txBody>
      </p:sp>
      <p:sp>
        <p:nvSpPr>
          <p:cNvPr id="87" name="Flowchart: Decision 86">
            <a:extLst>
              <a:ext uri="{FF2B5EF4-FFF2-40B4-BE49-F238E27FC236}">
                <a16:creationId xmlns:a16="http://schemas.microsoft.com/office/drawing/2014/main" id="{ABFEE379-2FF0-4A9F-B1A6-DE0FCFFAE2B9}"/>
              </a:ext>
            </a:extLst>
          </p:cNvPr>
          <p:cNvSpPr/>
          <p:nvPr/>
        </p:nvSpPr>
        <p:spPr>
          <a:xfrm>
            <a:off x="8894599" y="3140971"/>
            <a:ext cx="1173627" cy="61264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ADC</a:t>
            </a:r>
          </a:p>
        </p:txBody>
      </p: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83062C5A-7AA5-4F41-885F-37E92F2F2A3B}"/>
              </a:ext>
            </a:extLst>
          </p:cNvPr>
          <p:cNvSpPr/>
          <p:nvPr/>
        </p:nvSpPr>
        <p:spPr>
          <a:xfrm>
            <a:off x="8894598" y="4215378"/>
            <a:ext cx="1173627" cy="61264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ADC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670A08-66F1-453C-923F-BE3ED1F94222}"/>
              </a:ext>
            </a:extLst>
          </p:cNvPr>
          <p:cNvGrpSpPr/>
          <p:nvPr/>
        </p:nvGrpSpPr>
        <p:grpSpPr>
          <a:xfrm>
            <a:off x="8222110" y="2085873"/>
            <a:ext cx="672443" cy="528817"/>
            <a:chOff x="5326916" y="5471029"/>
            <a:chExt cx="672443" cy="528817"/>
          </a:xfrm>
        </p:grpSpPr>
        <p:sp>
          <p:nvSpPr>
            <p:cNvPr id="99" name="Lightning Bolt 98">
              <a:extLst>
                <a:ext uri="{FF2B5EF4-FFF2-40B4-BE49-F238E27FC236}">
                  <a16:creationId xmlns:a16="http://schemas.microsoft.com/office/drawing/2014/main" id="{03F7FE06-7502-4BCB-873C-06C5FE74E5BA}"/>
                </a:ext>
              </a:extLst>
            </p:cNvPr>
            <p:cNvSpPr/>
            <p:nvPr/>
          </p:nvSpPr>
          <p:spPr>
            <a:xfrm>
              <a:off x="5326916" y="5612051"/>
              <a:ext cx="387795" cy="387795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AE16DB-F751-4A64-A544-3BEF96C75D08}"/>
                </a:ext>
              </a:extLst>
            </p:cNvPr>
            <p:cNvSpPr txBox="1"/>
            <p:nvPr/>
          </p:nvSpPr>
          <p:spPr>
            <a:xfrm>
              <a:off x="5563021" y="5471029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eV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9D352C5-E2C5-4531-B558-E69A8CBF0D8F}"/>
              </a:ext>
            </a:extLst>
          </p:cNvPr>
          <p:cNvGrpSpPr/>
          <p:nvPr/>
        </p:nvGrpSpPr>
        <p:grpSpPr>
          <a:xfrm>
            <a:off x="8273681" y="3156668"/>
            <a:ext cx="672443" cy="528817"/>
            <a:chOff x="5326916" y="5471029"/>
            <a:chExt cx="672443" cy="528817"/>
          </a:xfrm>
        </p:grpSpPr>
        <p:sp>
          <p:nvSpPr>
            <p:cNvPr id="102" name="Lightning Bolt 101">
              <a:extLst>
                <a:ext uri="{FF2B5EF4-FFF2-40B4-BE49-F238E27FC236}">
                  <a16:creationId xmlns:a16="http://schemas.microsoft.com/office/drawing/2014/main" id="{6C941BF6-F06F-4DE9-B923-0FE8EEF43B38}"/>
                </a:ext>
              </a:extLst>
            </p:cNvPr>
            <p:cNvSpPr/>
            <p:nvPr/>
          </p:nvSpPr>
          <p:spPr>
            <a:xfrm>
              <a:off x="5326916" y="5612051"/>
              <a:ext cx="387795" cy="387795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6197C0-3758-4417-BD15-F643A11791F3}"/>
                </a:ext>
              </a:extLst>
            </p:cNvPr>
            <p:cNvSpPr txBox="1"/>
            <p:nvPr/>
          </p:nvSpPr>
          <p:spPr>
            <a:xfrm>
              <a:off x="5563021" y="5471029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eV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F5CD61-7E56-4DA8-837E-19E8CD05FFA8}"/>
              </a:ext>
            </a:extLst>
          </p:cNvPr>
          <p:cNvGrpSpPr/>
          <p:nvPr/>
        </p:nvGrpSpPr>
        <p:grpSpPr>
          <a:xfrm>
            <a:off x="8222108" y="4264908"/>
            <a:ext cx="672443" cy="528817"/>
            <a:chOff x="5326916" y="5471029"/>
            <a:chExt cx="672443" cy="528817"/>
          </a:xfrm>
        </p:grpSpPr>
        <p:sp>
          <p:nvSpPr>
            <p:cNvPr id="105" name="Lightning Bolt 104">
              <a:extLst>
                <a:ext uri="{FF2B5EF4-FFF2-40B4-BE49-F238E27FC236}">
                  <a16:creationId xmlns:a16="http://schemas.microsoft.com/office/drawing/2014/main" id="{D64AA56F-C008-4716-AAC3-B370DDDD57C5}"/>
                </a:ext>
              </a:extLst>
            </p:cNvPr>
            <p:cNvSpPr/>
            <p:nvPr/>
          </p:nvSpPr>
          <p:spPr>
            <a:xfrm>
              <a:off x="5326916" y="5612051"/>
              <a:ext cx="387795" cy="387795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941286A-4C47-40C9-9C72-5991A873BAA3}"/>
                </a:ext>
              </a:extLst>
            </p:cNvPr>
            <p:cNvSpPr txBox="1"/>
            <p:nvPr/>
          </p:nvSpPr>
          <p:spPr>
            <a:xfrm>
              <a:off x="5563021" y="5471029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eV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85B39DF-DD57-4306-8D1A-ABCABA02FD75}"/>
              </a:ext>
            </a:extLst>
          </p:cNvPr>
          <p:cNvCxnSpPr>
            <a:cxnSpLocks/>
          </p:cNvCxnSpPr>
          <p:nvPr/>
        </p:nvCxnSpPr>
        <p:spPr>
          <a:xfrm flipV="1">
            <a:off x="8386916" y="4925961"/>
            <a:ext cx="12287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6C8C38-C243-4B95-B4EC-CF079D618BBF}"/>
              </a:ext>
            </a:extLst>
          </p:cNvPr>
          <p:cNvSpPr txBox="1"/>
          <p:nvPr/>
        </p:nvSpPr>
        <p:spPr>
          <a:xfrm>
            <a:off x="6922266" y="5241969"/>
            <a:ext cx="15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Electronvolt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1037B3E-C572-4AC1-92D3-260D0E0A3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803" y="2358365"/>
            <a:ext cx="1694582" cy="33393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E8287BE7-5A90-427E-9226-254B32B4B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548" y="2068313"/>
            <a:ext cx="1694582" cy="33393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52443C2-EA65-4162-BAE5-5E387D66A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956" y="3207055"/>
            <a:ext cx="1695600" cy="339691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86B66D4-6AB1-4847-B92F-4CB95E718527}"/>
              </a:ext>
            </a:extLst>
          </p:cNvPr>
          <p:cNvCxnSpPr>
            <a:stCxn id="86" idx="3"/>
          </p:cNvCxnSpPr>
          <p:nvPr/>
        </p:nvCxnSpPr>
        <p:spPr>
          <a:xfrm>
            <a:off x="10068227" y="2392197"/>
            <a:ext cx="42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2AA1D58-1AD7-4539-B08B-384EC64114E2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0068226" y="3447295"/>
            <a:ext cx="42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E02BD3-A02E-4A92-89AA-E4679D336989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0068225" y="4521702"/>
            <a:ext cx="42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00A4625-1BE1-4B55-BE20-6BA69875BE85}"/>
              </a:ext>
            </a:extLst>
          </p:cNvPr>
          <p:cNvSpPr txBox="1"/>
          <p:nvPr/>
        </p:nvSpPr>
        <p:spPr>
          <a:xfrm>
            <a:off x="9807559" y="1589981"/>
            <a:ext cx="182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Digital Number</a:t>
            </a:r>
          </a:p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-bits)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67AE42-10D3-4B03-826E-A1A42D600986}"/>
              </a:ext>
            </a:extLst>
          </p:cNvPr>
          <p:cNvSpPr txBox="1"/>
          <p:nvPr/>
        </p:nvSpPr>
        <p:spPr>
          <a:xfrm>
            <a:off x="10534087" y="2207531"/>
            <a:ext cx="42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3C5A6D9-751B-484A-8B93-E7C9B8C92D73}"/>
              </a:ext>
            </a:extLst>
          </p:cNvPr>
          <p:cNvSpPr txBox="1"/>
          <p:nvPr/>
        </p:nvSpPr>
        <p:spPr>
          <a:xfrm>
            <a:off x="10534087" y="3262629"/>
            <a:ext cx="42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07F782-F351-4A7E-B07E-ECFEDEC9575A}"/>
              </a:ext>
            </a:extLst>
          </p:cNvPr>
          <p:cNvSpPr txBox="1"/>
          <p:nvPr/>
        </p:nvSpPr>
        <p:spPr>
          <a:xfrm>
            <a:off x="10531013" y="4332486"/>
            <a:ext cx="42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55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Pickell, Paul</dc:creator>
  <cp:lastModifiedBy>Pickell, Paul</cp:lastModifiedBy>
  <cp:revision>9</cp:revision>
  <dcterms:created xsi:type="dcterms:W3CDTF">2022-02-16T17:35:33Z</dcterms:created>
  <dcterms:modified xsi:type="dcterms:W3CDTF">2022-02-18T17:50:35Z</dcterms:modified>
</cp:coreProperties>
</file>