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B8C8-733F-B79E-AC53-B19B8959A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370B9-4133-6A47-847D-637B570C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D422-564F-56CB-ADCA-E9E41223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F9851-9266-8727-3559-54FDFD221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63D32-7477-BDCB-E391-C50D3028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436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61FC-4765-B77C-262B-AD2A0DF3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8C43C-99C4-1F28-DD33-8FC403F69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2DE9D-08B7-9866-9B60-3633BFF8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00D3-22F8-2FD4-827A-A95DB91B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9F53E-6EC9-2579-D404-CE1B7A1E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079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52A31-C889-7C42-08A7-93B5E02B9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91235-C516-8ACB-9CE8-B158B4846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F701-927D-C082-24FB-5E607797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CD3C4-70DB-D447-0341-9AB6313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55A22-F52C-103B-A8F8-83359ACB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63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AF36-DA4E-7855-E73B-BF318C59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BCDC5-87B8-0007-915B-73386391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930E0-D7F6-DCC8-E8D4-60A3C3D5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CAEC5-0C16-6157-7682-37769A8B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B2156-1E69-9C97-DA2A-76EAD16E9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960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38A26-9836-6628-39C2-3E13E0C9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DB7D7-99CC-B1A8-8909-7C58F3054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AB87B-C74A-890F-D769-EDBD4611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8EC8-314B-FC3E-83B2-9ADDAE3F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02753-72AA-BD86-5A50-A91A40CD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7997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9E2C-508D-EB09-248A-A4F637101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D038A-B467-9A7C-23A6-96ADEEFAC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E29D8-7C5B-B8FE-D337-90A8162E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3747-725E-2223-5E0C-82ABACE0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DAEB3-6B2D-C2AD-6897-7DFFAFB2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C486-B00B-AF8F-F907-131E5BAD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849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415D2-FD38-8234-E02B-1473D67E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111E1-DB01-6351-D27D-906730304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42937-102E-32E0-6A55-7467E641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D40DB-61C8-DE56-A69C-F56807AE1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614C91-F03D-FAD4-BE80-9F0402336C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8631B-B83C-DA8A-9AF9-80D67AF4E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2ADD-E042-6160-F4AF-C8F9A6E45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74C7A-E8B4-7D56-CA53-FF3B4EF4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09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73101-BE71-EC91-C1C3-B066DA6C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A3C61-CD59-83CE-85CB-F0B61B1BA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A697F-7BED-128A-688A-B92E386FB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778A2-2273-B6D8-C08D-5743BD6C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21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718CF-0CDE-D7CE-69CB-88F83F322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9CE6C1-E5D6-F3B9-2C21-1C8BC644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629C9-0679-B09F-2001-796A5073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6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7852-E740-FC67-4EEB-DEADAA48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2AF5-7164-9440-F783-001893297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243F2-8BA3-C7D8-5974-C01EEF358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51155-FF11-F793-635E-2F482B1A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D9F44-7D10-C586-6953-4335B795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49CB2-ABB3-B3B9-53EB-C595D8BE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215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3B08-D067-F955-04EE-290E448C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2A0E26-2178-BAC2-1709-ED35FC1A9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FB62-7786-D9AB-42CF-E21F80D41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236B4-EE49-A94A-E08C-93280D703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5732-2C33-201C-A9A7-D6F5786A2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EDE81-AA0F-93DD-9A57-728629A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67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03E9EB-6E2B-4192-D1AC-2BFBD4E6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91F5D-ED6A-A8B1-2DE9-35AE0BF2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3EB06-2D6E-1413-BADB-D35D9CA69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1C0D7-124E-44C6-B53C-235B384B8423}" type="datetimeFigureOut">
              <a:rPr lang="en-CA" smtClean="0"/>
              <a:t>2023-09-21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358AB-2B23-F3A5-BC0D-F6D7AC383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A85B-6F86-E1EC-2ACE-73A1A921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69C04-AF90-44D5-9021-A18D57BD27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9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DA7B29-BD48-4F0D-1EEB-6421DFE3328C}"/>
              </a:ext>
            </a:extLst>
          </p:cNvPr>
          <p:cNvSpPr txBox="1"/>
          <p:nvPr/>
        </p:nvSpPr>
        <p:spPr>
          <a:xfrm>
            <a:off x="132080" y="3556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Indicate your level of experience with R with a sticker</a:t>
            </a:r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C83388C4-70E0-B63B-F008-A15FFCD55D94}"/>
              </a:ext>
            </a:extLst>
          </p:cNvPr>
          <p:cNvSpPr/>
          <p:nvPr/>
        </p:nvSpPr>
        <p:spPr>
          <a:xfrm>
            <a:off x="1239520" y="2854960"/>
            <a:ext cx="9712960" cy="37592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B6BDD7-EAFD-0494-3143-B9F66893B79D}"/>
              </a:ext>
            </a:extLst>
          </p:cNvPr>
          <p:cNvSpPr txBox="1"/>
          <p:nvPr/>
        </p:nvSpPr>
        <p:spPr>
          <a:xfrm>
            <a:off x="132080" y="3429000"/>
            <a:ext cx="2367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 have installed R and R Studio but have never used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FDE9FB-919B-2820-CD56-0E60276805B0}"/>
              </a:ext>
            </a:extLst>
          </p:cNvPr>
          <p:cNvSpPr txBox="1"/>
          <p:nvPr/>
        </p:nvSpPr>
        <p:spPr>
          <a:xfrm>
            <a:off x="9530080" y="3290500"/>
            <a:ext cx="2367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I have used R before and can troubleshoot some basic issues that arise in R</a:t>
            </a:r>
          </a:p>
        </p:txBody>
      </p:sp>
    </p:spTree>
    <p:extLst>
      <p:ext uri="{BB962C8B-B14F-4D97-AF65-F5344CB8AC3E}">
        <p14:creationId xmlns:p14="http://schemas.microsoft.com/office/powerpoint/2010/main" val="390058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Siobhan Schenk</dc:creator>
  <cp:lastModifiedBy>Siobhan Schenk</cp:lastModifiedBy>
  <cp:revision>2</cp:revision>
  <dcterms:created xsi:type="dcterms:W3CDTF">2023-09-21T18:48:42Z</dcterms:created>
  <dcterms:modified xsi:type="dcterms:W3CDTF">2023-09-21T18:57:41Z</dcterms:modified>
</cp:coreProperties>
</file>