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B717C-55A1-4463-BAB5-D4D75A0734E2}" v="2" dt="2023-09-26T18:46:06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chenk@student.ubc.ca" userId="b2f3f786-26c0-415b-b8fc-6368ef7c0540" providerId="ADAL" clId="{A2AB717C-55A1-4463-BAB5-D4D75A0734E2}"/>
    <pc:docChg chg="modSld">
      <pc:chgData name="sschenk@student.ubc.ca" userId="b2f3f786-26c0-415b-b8fc-6368ef7c0540" providerId="ADAL" clId="{A2AB717C-55A1-4463-BAB5-D4D75A0734E2}" dt="2023-09-26T18:46:19.502" v="14" actId="14100"/>
      <pc:docMkLst>
        <pc:docMk/>
      </pc:docMkLst>
      <pc:sldChg chg="modSp mod">
        <pc:chgData name="sschenk@student.ubc.ca" userId="b2f3f786-26c0-415b-b8fc-6368ef7c0540" providerId="ADAL" clId="{A2AB717C-55A1-4463-BAB5-D4D75A0734E2}" dt="2023-09-26T18:32:02.685" v="2" actId="1076"/>
        <pc:sldMkLst>
          <pc:docMk/>
          <pc:sldMk cId="3658237813" sldId="256"/>
        </pc:sldMkLst>
        <pc:spChg chg="mod">
          <ac:chgData name="sschenk@student.ubc.ca" userId="b2f3f786-26c0-415b-b8fc-6368ef7c0540" providerId="ADAL" clId="{A2AB717C-55A1-4463-BAB5-D4D75A0734E2}" dt="2023-09-26T18:32:02.685" v="2" actId="1076"/>
          <ac:spMkLst>
            <pc:docMk/>
            <pc:sldMk cId="3658237813" sldId="256"/>
            <ac:spMk id="13" creationId="{45A355C4-9E18-48E2-99C6-F68036F77E0F}"/>
          </ac:spMkLst>
        </pc:spChg>
      </pc:sldChg>
      <pc:sldChg chg="addSp modSp mod">
        <pc:chgData name="sschenk@student.ubc.ca" userId="b2f3f786-26c0-415b-b8fc-6368ef7c0540" providerId="ADAL" clId="{A2AB717C-55A1-4463-BAB5-D4D75A0734E2}" dt="2023-09-26T18:46:19.502" v="14" actId="14100"/>
        <pc:sldMkLst>
          <pc:docMk/>
          <pc:sldMk cId="833318106" sldId="258"/>
        </pc:sldMkLst>
        <pc:spChg chg="add mod">
          <ac:chgData name="sschenk@student.ubc.ca" userId="b2f3f786-26c0-415b-b8fc-6368ef7c0540" providerId="ADAL" clId="{A2AB717C-55A1-4463-BAB5-D4D75A0734E2}" dt="2023-09-26T18:46:01.795" v="10" actId="208"/>
          <ac:spMkLst>
            <pc:docMk/>
            <pc:sldMk cId="833318106" sldId="258"/>
            <ac:spMk id="2" creationId="{1EAEAD64-4D91-5E11-19AC-9EB3CF9B51BF}"/>
          </ac:spMkLst>
        </pc:spChg>
        <pc:spChg chg="add mod">
          <ac:chgData name="sschenk@student.ubc.ca" userId="b2f3f786-26c0-415b-b8fc-6368ef7c0540" providerId="ADAL" clId="{A2AB717C-55A1-4463-BAB5-D4D75A0734E2}" dt="2023-09-26T18:46:13.695" v="13" actId="14100"/>
          <ac:spMkLst>
            <pc:docMk/>
            <pc:sldMk cId="833318106" sldId="258"/>
            <ac:spMk id="3" creationId="{204A53EB-6BE5-975C-A188-E3E3CCA29ADC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6" creationId="{7FC393A7-1D5C-1BAF-3EAE-7D536C50283D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8" creationId="{7BE3294F-D743-D507-046E-B2D3C14B28AB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0" creationId="{217E2D3E-7197-8B5C-789E-6EBB942C217C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1" creationId="{4CC415EA-D095-3166-085B-33BA9416F13A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2" creationId="{14B115CC-5FEF-D2F6-9F6F-B1BE5691153B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3" creationId="{C68408BD-A4FD-3062-DC3C-4E4C4F24688E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7" creationId="{E2ACDC37-8B4D-7621-2625-7D71F58B24E2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8" creationId="{A68703B7-CF3B-98AE-E419-CB272F4DC3CD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39" creationId="{D993CE23-3174-44D8-CAED-194747AA43C5}"/>
          </ac:spMkLst>
        </pc:spChg>
        <pc:spChg chg="mod">
          <ac:chgData name="sschenk@student.ubc.ca" userId="b2f3f786-26c0-415b-b8fc-6368ef7c0540" providerId="ADAL" clId="{A2AB717C-55A1-4463-BAB5-D4D75A0734E2}" dt="2023-09-26T18:32:11.806" v="3" actId="1076"/>
          <ac:spMkLst>
            <pc:docMk/>
            <pc:sldMk cId="833318106" sldId="258"/>
            <ac:spMk id="40" creationId="{809755FC-22F2-D0EC-DC2E-2BB7E5FB9742}"/>
          </ac:spMkLst>
        </pc:spChg>
        <pc:picChg chg="mod">
          <ac:chgData name="sschenk@student.ubc.ca" userId="b2f3f786-26c0-415b-b8fc-6368ef7c0540" providerId="ADAL" clId="{A2AB717C-55A1-4463-BAB5-D4D75A0734E2}" dt="2023-09-26T18:32:11.806" v="3" actId="1076"/>
          <ac:picMkLst>
            <pc:docMk/>
            <pc:sldMk cId="833318106" sldId="258"/>
            <ac:picMk id="5" creationId="{17D806EB-1151-3E70-A8F0-647621FE9A59}"/>
          </ac:picMkLst>
        </pc:picChg>
        <pc:cxnChg chg="mod">
          <ac:chgData name="sschenk@student.ubc.ca" userId="b2f3f786-26c0-415b-b8fc-6368ef7c0540" providerId="ADAL" clId="{A2AB717C-55A1-4463-BAB5-D4D75A0734E2}" dt="2023-09-26T18:46:19.502" v="14" actId="14100"/>
          <ac:cxnSpMkLst>
            <pc:docMk/>
            <pc:sldMk cId="833318106" sldId="258"/>
            <ac:cxnSpMk id="24" creationId="{E5FDEED1-20D6-2E37-4C5E-6C89B85D937E}"/>
          </ac:cxnSpMkLst>
        </pc:cxnChg>
        <pc:cxnChg chg="mod">
          <ac:chgData name="sschenk@student.ubc.ca" userId="b2f3f786-26c0-415b-b8fc-6368ef7c0540" providerId="ADAL" clId="{A2AB717C-55A1-4463-BAB5-D4D75A0734E2}" dt="2023-09-26T18:32:11.806" v="3" actId="1076"/>
          <ac:cxnSpMkLst>
            <pc:docMk/>
            <pc:sldMk cId="833318106" sldId="258"/>
            <ac:cxnSpMk id="26" creationId="{2A90FFF3-4353-2F2D-B17B-91DC8D61DA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6382-623E-BE12-DE69-C48D2966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150B-2A30-1F4A-FC5E-F1BFA7A8B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7550-920C-C28E-BF00-8AAD99CB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AA1C-E024-E799-165F-04550CD7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B368-2C64-A301-382D-6F097C16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73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809-0AC3-8712-BA44-AEEC2D8D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06C3-4ACB-1990-8C0B-4C93039A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8EED-DC46-E03F-8E38-E2B555F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34B-F2EF-AC8E-C1BB-B0E5BF2C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D319-5F23-4F5A-A022-FA3755E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75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6AB22-259A-31E3-DB74-C45FD421C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92E1-5486-5420-F48B-948E2C192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AFFA-F029-12DE-6450-BD1A2C63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160AD-75E1-2B89-76AB-5007FE61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DFDE-825D-3D1C-BA62-776F022B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D6C0-645C-7CC8-FE43-DBA99433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956C-1F95-21D4-E091-19A3150B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BFCF-3F60-2BF9-BE75-BB991D79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100E-7A81-962F-AF6D-03FC36C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210A-4BA1-4B49-7577-739FC78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2DAA-E560-055D-9B46-28010AB4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B4EE-81F5-F170-9066-0CA4420B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95A6-2390-9064-F40C-235989F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6384-F103-6747-620A-A10E9529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07B3-6E76-E4DB-54A3-5A98B99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EDB1-5113-B90F-E307-71B80D11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9DBB-890C-5C57-96E3-9851FC753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A6A1B-A84B-F2C8-1B90-5004A04A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599CC-7CFD-F782-F4B9-EE5D3A12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0EAD-838C-B866-8AA8-994E90C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56726-7EC5-8E1A-E756-98441672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293B-B47B-5641-C106-D17030B6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C6BA-1CED-C036-9B7F-3C21D4E7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10AB-16C5-BB3E-49B3-C3480AAA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8AB3C-0C41-81F9-ED9C-0DEF483EE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91295-1851-1365-CFD2-48D78C573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9E389-A165-F182-FBCF-D9FE43B5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AB3D1-8B8E-9D2A-2941-402B25E6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677-20E1-9F3B-B170-4B7613B0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7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2617-22B4-4410-85B6-7807A023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96B71-F04C-7829-9654-2D21CC0D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EFE79-C47B-950C-FFD8-0AD779B9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B349B-9174-7902-6959-CC6C56E4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32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377CF-0D13-50ED-2CDD-77CF1065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C8792-D099-2CAE-ABC7-825C1811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3008B-E179-2BED-5B20-7BA08606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23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4F9-3D16-35D1-2AB1-534A9B99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9888-921B-EF43-7AF4-6493923B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FFF95-6731-917B-2170-A4B5A451F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FE83-8FC7-A5C7-FDD4-08ECFBBA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1D2E-EA15-3A0B-8AFE-33D54290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A11A-903E-2BFD-720E-E1B2F6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09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D0E-174A-1003-7ECF-A84638FD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0E4A4-4065-B282-2805-90A8D1A91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2372-339A-E329-7F28-1F2DA416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0D18-2289-2B6B-2A1E-1771AF00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F4C7-1E8D-78C0-204F-41AA59FE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7AB5-139B-83A3-C826-F8E0F501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F850B-8BA7-808D-AAD5-45FFD9D5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0B23-A257-4257-E5D9-EF711554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1794-9CAB-554C-9A7C-5E4A12D33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0FAC-9E57-4DC3-99CF-45F37D74AEFE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3CB5-F5D5-A82C-F31D-EB3BC1090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67A5-F00A-3DFE-CCFD-8EFA3B14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F1AC-2DBC-4F2C-AD10-755AD4A6D0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3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806EB-1151-3E70-A8F0-647621FE9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41"/>
          <a:stretch/>
        </p:blipFill>
        <p:spPr>
          <a:xfrm>
            <a:off x="0" y="449307"/>
            <a:ext cx="4518212" cy="5959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036830-E7C7-DA05-E46E-36BB29123FDB}"/>
              </a:ext>
            </a:extLst>
          </p:cNvPr>
          <p:cNvSpPr/>
          <p:nvPr/>
        </p:nvSpPr>
        <p:spPr>
          <a:xfrm>
            <a:off x="286871" y="1371600"/>
            <a:ext cx="3845856" cy="16136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C9AD4-25EC-A13D-C7AD-5CF0041C71C6}"/>
              </a:ext>
            </a:extLst>
          </p:cNvPr>
          <p:cNvSpPr/>
          <p:nvPr/>
        </p:nvSpPr>
        <p:spPr>
          <a:xfrm>
            <a:off x="286870" y="1595718"/>
            <a:ext cx="3845857" cy="2635623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7FF0D-9908-1FFC-5444-91C736D4C5FA}"/>
              </a:ext>
            </a:extLst>
          </p:cNvPr>
          <p:cNvSpPr/>
          <p:nvPr/>
        </p:nvSpPr>
        <p:spPr>
          <a:xfrm>
            <a:off x="286871" y="4294094"/>
            <a:ext cx="3845858" cy="1676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1163-F68D-9786-84C8-340BF7937B9F}"/>
              </a:ext>
            </a:extLst>
          </p:cNvPr>
          <p:cNvSpPr/>
          <p:nvPr/>
        </p:nvSpPr>
        <p:spPr>
          <a:xfrm>
            <a:off x="286869" y="6033246"/>
            <a:ext cx="3845858" cy="29135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53D84-B520-6425-7E70-3A9902B20372}"/>
              </a:ext>
            </a:extLst>
          </p:cNvPr>
          <p:cNvSpPr txBox="1"/>
          <p:nvPr/>
        </p:nvSpPr>
        <p:spPr>
          <a:xfrm>
            <a:off x="4132727" y="1298393"/>
            <a:ext cx="307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Tells R to load in the package shiny.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82F6D-2100-0DAB-06C2-0A2CAD741540}"/>
              </a:ext>
            </a:extLst>
          </p:cNvPr>
          <p:cNvSpPr txBox="1"/>
          <p:nvPr/>
        </p:nvSpPr>
        <p:spPr>
          <a:xfrm>
            <a:off x="4153339" y="6049752"/>
            <a:ext cx="244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Tells R to run the shiny app.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06884E3-33D5-8D56-2E71-C73F4D5B8F97}"/>
              </a:ext>
            </a:extLst>
          </p:cNvPr>
          <p:cNvSpPr/>
          <p:nvPr/>
        </p:nvSpPr>
        <p:spPr>
          <a:xfrm>
            <a:off x="4217892" y="1595718"/>
            <a:ext cx="493062" cy="43747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355C4-9E18-48E2-99C6-F68036F77E0F}"/>
              </a:ext>
            </a:extLst>
          </p:cNvPr>
          <p:cNvSpPr txBox="1"/>
          <p:nvPr/>
        </p:nvSpPr>
        <p:spPr>
          <a:xfrm>
            <a:off x="4710954" y="3115292"/>
            <a:ext cx="54358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App content parts</a:t>
            </a: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(user interface): Anything people can interact with goes here.</a:t>
            </a:r>
          </a:p>
          <a:p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    server: the behind the scenes to see the things in the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23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806EB-1151-3E70-A8F0-647621FE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307"/>
            <a:ext cx="12192000" cy="5959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00EB1F-AD5A-19D4-E1AA-86D630F9DB1F}"/>
              </a:ext>
            </a:extLst>
          </p:cNvPr>
          <p:cNvSpPr/>
          <p:nvPr/>
        </p:nvSpPr>
        <p:spPr>
          <a:xfrm>
            <a:off x="-134471" y="322729"/>
            <a:ext cx="4805083" cy="119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345A8-C100-7931-AECB-14B3A28F855B}"/>
              </a:ext>
            </a:extLst>
          </p:cNvPr>
          <p:cNvSpPr/>
          <p:nvPr/>
        </p:nvSpPr>
        <p:spPr>
          <a:xfrm>
            <a:off x="-134472" y="4231341"/>
            <a:ext cx="4805083" cy="296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B357B-76FA-3851-C1FC-243B34E7C94A}"/>
              </a:ext>
            </a:extLst>
          </p:cNvPr>
          <p:cNvSpPr/>
          <p:nvPr/>
        </p:nvSpPr>
        <p:spPr>
          <a:xfrm>
            <a:off x="277906" y="1918446"/>
            <a:ext cx="3128682" cy="304799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75DB3-652C-932E-0920-6E4B270FAF59}"/>
              </a:ext>
            </a:extLst>
          </p:cNvPr>
          <p:cNvSpPr/>
          <p:nvPr/>
        </p:nvSpPr>
        <p:spPr>
          <a:xfrm>
            <a:off x="4670611" y="494132"/>
            <a:ext cx="2447365" cy="304799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CAC05-DEB0-E0FD-4CCF-42F4D20E5064}"/>
              </a:ext>
            </a:extLst>
          </p:cNvPr>
          <p:cNvSpPr/>
          <p:nvPr/>
        </p:nvSpPr>
        <p:spPr>
          <a:xfrm>
            <a:off x="277906" y="2259103"/>
            <a:ext cx="3128682" cy="119123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C4E4B-6A16-1E28-341E-93790C3C007B}"/>
              </a:ext>
            </a:extLst>
          </p:cNvPr>
          <p:cNvSpPr/>
          <p:nvPr/>
        </p:nvSpPr>
        <p:spPr>
          <a:xfrm>
            <a:off x="4679575" y="833718"/>
            <a:ext cx="2447365" cy="119123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D24FE-F460-56F7-758A-5530670D3D5F}"/>
              </a:ext>
            </a:extLst>
          </p:cNvPr>
          <p:cNvSpPr/>
          <p:nvPr/>
        </p:nvSpPr>
        <p:spPr>
          <a:xfrm>
            <a:off x="277906" y="3486197"/>
            <a:ext cx="3128682" cy="74514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BABD1-A28F-9D81-04FB-2911E431CE05}"/>
              </a:ext>
            </a:extLst>
          </p:cNvPr>
          <p:cNvSpPr/>
          <p:nvPr/>
        </p:nvSpPr>
        <p:spPr>
          <a:xfrm>
            <a:off x="7162797" y="833718"/>
            <a:ext cx="4643717" cy="259528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EB89-0442-7344-9419-9E7CCC096E0E}"/>
              </a:ext>
            </a:extLst>
          </p:cNvPr>
          <p:cNvSpPr/>
          <p:nvPr/>
        </p:nvSpPr>
        <p:spPr>
          <a:xfrm>
            <a:off x="1604682" y="2904565"/>
            <a:ext cx="717177" cy="3944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19647-3FD0-EBD4-9661-A92151C4B8DD}"/>
              </a:ext>
            </a:extLst>
          </p:cNvPr>
          <p:cNvSpPr/>
          <p:nvPr/>
        </p:nvSpPr>
        <p:spPr>
          <a:xfrm>
            <a:off x="4805083" y="1120588"/>
            <a:ext cx="259974" cy="4234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6DA4B-8273-9295-7207-0B0142F31543}"/>
              </a:ext>
            </a:extLst>
          </p:cNvPr>
          <p:cNvSpPr/>
          <p:nvPr/>
        </p:nvSpPr>
        <p:spPr>
          <a:xfrm>
            <a:off x="6754908" y="1120587"/>
            <a:ext cx="259974" cy="4234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578E6-8939-D371-93B5-7B3C474A7EAF}"/>
              </a:ext>
            </a:extLst>
          </p:cNvPr>
          <p:cNvSpPr/>
          <p:nvPr/>
        </p:nvSpPr>
        <p:spPr>
          <a:xfrm>
            <a:off x="5970499" y="1091548"/>
            <a:ext cx="259974" cy="4234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CFD9F-8380-B97F-A665-0DCEA6A27815}"/>
              </a:ext>
            </a:extLst>
          </p:cNvPr>
          <p:cNvSpPr/>
          <p:nvPr/>
        </p:nvSpPr>
        <p:spPr>
          <a:xfrm>
            <a:off x="1604682" y="2770094"/>
            <a:ext cx="1084730" cy="1344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2D87-FE31-717C-B3DF-6AAC4C6F3DBB}"/>
              </a:ext>
            </a:extLst>
          </p:cNvPr>
          <p:cNvSpPr/>
          <p:nvPr/>
        </p:nvSpPr>
        <p:spPr>
          <a:xfrm>
            <a:off x="4805086" y="972135"/>
            <a:ext cx="1084730" cy="13447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7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806EB-1151-3E70-A8F0-647621FE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307"/>
            <a:ext cx="12192000" cy="59593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393A7-1D5C-1BAF-3EAE-7D536C50283D}"/>
              </a:ext>
            </a:extLst>
          </p:cNvPr>
          <p:cNvSpPr/>
          <p:nvPr/>
        </p:nvSpPr>
        <p:spPr>
          <a:xfrm>
            <a:off x="-8961" y="5997388"/>
            <a:ext cx="4688541" cy="5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E3294F-D743-D507-046E-B2D3C14B28AB}"/>
              </a:ext>
            </a:extLst>
          </p:cNvPr>
          <p:cNvSpPr/>
          <p:nvPr/>
        </p:nvSpPr>
        <p:spPr>
          <a:xfrm>
            <a:off x="-125503" y="242047"/>
            <a:ext cx="4805083" cy="1353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FDEED1-20D6-2E37-4C5E-6C89B85D937E}"/>
              </a:ext>
            </a:extLst>
          </p:cNvPr>
          <p:cNvCxnSpPr>
            <a:cxnSpLocks/>
          </p:cNvCxnSpPr>
          <p:nvPr/>
        </p:nvCxnSpPr>
        <p:spPr>
          <a:xfrm flipH="1">
            <a:off x="2020210" y="1290918"/>
            <a:ext cx="4075790" cy="1308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90FFF3-4353-2F2D-B17B-91DC8D61DA36}"/>
              </a:ext>
            </a:extLst>
          </p:cNvPr>
          <p:cNvCxnSpPr>
            <a:cxnSpLocks/>
          </p:cNvCxnSpPr>
          <p:nvPr/>
        </p:nvCxnSpPr>
        <p:spPr>
          <a:xfrm>
            <a:off x="950259" y="5127812"/>
            <a:ext cx="896471" cy="233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17E2D3E-7197-8B5C-789E-6EBB942C217C}"/>
              </a:ext>
            </a:extLst>
          </p:cNvPr>
          <p:cNvSpPr/>
          <p:nvPr/>
        </p:nvSpPr>
        <p:spPr>
          <a:xfrm>
            <a:off x="1308846" y="4370297"/>
            <a:ext cx="385479" cy="23308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C415EA-D095-3166-085B-33BA9416F13A}"/>
              </a:ext>
            </a:extLst>
          </p:cNvPr>
          <p:cNvSpPr/>
          <p:nvPr/>
        </p:nvSpPr>
        <p:spPr>
          <a:xfrm>
            <a:off x="1721216" y="4374777"/>
            <a:ext cx="448229" cy="2330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B115CC-5FEF-D2F6-9F6F-B1BE5691153B}"/>
              </a:ext>
            </a:extLst>
          </p:cNvPr>
          <p:cNvSpPr/>
          <p:nvPr/>
        </p:nvSpPr>
        <p:spPr>
          <a:xfrm>
            <a:off x="3016639" y="4921627"/>
            <a:ext cx="318235" cy="23308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408BD-A4FD-3062-DC3C-4E4C4F24688E}"/>
              </a:ext>
            </a:extLst>
          </p:cNvPr>
          <p:cNvSpPr/>
          <p:nvPr/>
        </p:nvSpPr>
        <p:spPr>
          <a:xfrm>
            <a:off x="484095" y="4576483"/>
            <a:ext cx="398916" cy="2330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ACDC37-8B4D-7621-2625-7D71F58B24E2}"/>
              </a:ext>
            </a:extLst>
          </p:cNvPr>
          <p:cNvSpPr/>
          <p:nvPr/>
        </p:nvSpPr>
        <p:spPr>
          <a:xfrm>
            <a:off x="1479176" y="3648637"/>
            <a:ext cx="690269" cy="23308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703B7-CF3B-98AE-E419-CB272F4DC3CD}"/>
              </a:ext>
            </a:extLst>
          </p:cNvPr>
          <p:cNvSpPr/>
          <p:nvPr/>
        </p:nvSpPr>
        <p:spPr>
          <a:xfrm>
            <a:off x="900930" y="4576921"/>
            <a:ext cx="475141" cy="23308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93CE23-3174-44D8-CAED-194747AA43C5}"/>
              </a:ext>
            </a:extLst>
          </p:cNvPr>
          <p:cNvSpPr txBox="1"/>
          <p:nvPr/>
        </p:nvSpPr>
        <p:spPr>
          <a:xfrm>
            <a:off x="4796114" y="314212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9755FC-22F2-D0EC-DC2E-2BB7E5FB9742}"/>
              </a:ext>
            </a:extLst>
          </p:cNvPr>
          <p:cNvSpPr txBox="1"/>
          <p:nvPr/>
        </p:nvSpPr>
        <p:spPr>
          <a:xfrm>
            <a:off x="332335" y="502174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EAD64-4D91-5E11-19AC-9EB3CF9B51BF}"/>
              </a:ext>
            </a:extLst>
          </p:cNvPr>
          <p:cNvSpPr/>
          <p:nvPr/>
        </p:nvSpPr>
        <p:spPr>
          <a:xfrm>
            <a:off x="3380369" y="4920634"/>
            <a:ext cx="303485" cy="2330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A53EB-6BE5-975C-A188-E3E3CCA29ADC}"/>
              </a:ext>
            </a:extLst>
          </p:cNvPr>
          <p:cNvSpPr/>
          <p:nvPr/>
        </p:nvSpPr>
        <p:spPr>
          <a:xfrm>
            <a:off x="1641845" y="2599765"/>
            <a:ext cx="332870" cy="1962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Schenk</dc:creator>
  <cp:lastModifiedBy>Siobhan Schenk</cp:lastModifiedBy>
  <cp:revision>1</cp:revision>
  <dcterms:created xsi:type="dcterms:W3CDTF">2023-09-20T22:38:44Z</dcterms:created>
  <dcterms:modified xsi:type="dcterms:W3CDTF">2023-09-26T18:46:20Z</dcterms:modified>
</cp:coreProperties>
</file>