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D05C5-08CE-43ED-9367-92BCA2DC5108}" v="1" dt="2023-10-23T18:27:0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9" autoAdjust="0"/>
  </p:normalViewPr>
  <p:slideViewPr>
    <p:cSldViewPr snapToGrid="0">
      <p:cViewPr varScale="1">
        <p:scale>
          <a:sx n="73" d="100"/>
          <a:sy n="73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chenk@student.ubc.ca" userId="b2f3f786-26c0-415b-b8fc-6368ef7c0540" providerId="ADAL" clId="{B1CD05C5-08CE-43ED-9367-92BCA2DC5108}"/>
    <pc:docChg chg="custSel modSld">
      <pc:chgData name="sschenk@student.ubc.ca" userId="b2f3f786-26c0-415b-b8fc-6368ef7c0540" providerId="ADAL" clId="{B1CD05C5-08CE-43ED-9367-92BCA2DC5108}" dt="2023-10-23T18:27:29.565" v="10" actId="478"/>
      <pc:docMkLst>
        <pc:docMk/>
      </pc:docMkLst>
      <pc:sldChg chg="addSp delSp modSp mod">
        <pc:chgData name="sschenk@student.ubc.ca" userId="b2f3f786-26c0-415b-b8fc-6368ef7c0540" providerId="ADAL" clId="{B1CD05C5-08CE-43ED-9367-92BCA2DC5108}" dt="2023-10-23T18:27:29.565" v="10" actId="478"/>
        <pc:sldMkLst>
          <pc:docMk/>
          <pc:sldMk cId="1694307422" sldId="256"/>
        </pc:sldMkLst>
        <pc:picChg chg="add del mod">
          <ac:chgData name="sschenk@student.ubc.ca" userId="b2f3f786-26c0-415b-b8fc-6368ef7c0540" providerId="ADAL" clId="{B1CD05C5-08CE-43ED-9367-92BCA2DC5108}" dt="2023-10-23T18:27:29.565" v="10" actId="478"/>
          <ac:picMkLst>
            <pc:docMk/>
            <pc:sldMk cId="1694307422" sldId="256"/>
            <ac:picMk id="8" creationId="{BA0C1C28-8F88-D054-0AC0-C6DACA2379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B649-0A02-47BD-BAEB-6E51F3345F1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FD485-A9D1-4BF1-9FB4-9159B09B2F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29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Remember to go back to why people need to know what I am telling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FD485-A9D1-4BF1-9FB4-9159B09B2F2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9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485A-E0DB-4E1E-E437-67383374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55092-CB0D-9D7D-82B4-CE528910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5BFA-431E-380E-ABA6-D1CC5E39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DEF-B566-83DD-AEE0-FF353FA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67C-EC2C-1D6B-775D-B90A5DF5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3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893-646A-20AD-12CA-4D10312C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E441-7E95-585F-A688-C9693AE6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2810-4D34-12A0-D75D-79094098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FB2B-22AA-C651-7062-23714D9F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05AF-1095-EAA2-F8B8-12BFAB81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56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4162A-472C-3DD7-42F2-9F05A62F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47B5-A924-73EC-3ED6-EBDE95481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042-BDEC-A421-3F7C-F2059339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9333-12F5-4D07-597B-275AF6F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5DF8-3157-36E4-8B70-D7C66505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4D07-85FD-0082-04DE-A5BB22F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4E08-F76B-0107-C327-4C012B34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12B4-1A3B-2AFD-EDD1-E157E750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7A3D-9FEB-C003-E57F-A18E987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0A2A-8447-A881-3FAF-6D5D73B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70EF-51E6-0B01-FCFC-F7255B73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E9C4-B56F-01F4-6202-CE009FD8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3055-14B2-D94A-5DF2-573541DF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3977-49BD-2B2A-E147-DA3D72C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47E8-F527-D6D5-A37E-FB66756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3D3-5C00-E11C-59D4-887FC8F5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0573-B49F-9248-C87D-242AD307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6117E-69A8-F797-CED8-57A560BE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73E7-6114-A532-C016-D5690184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7A7E-A04C-3FDF-6F40-D2ACDBE1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FD9B-7C6C-A74A-FCA7-AE6BF05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8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052-AF19-82F7-D2CC-3992C9CC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9682-17D7-313C-3E38-69A67F3FC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6D68-1784-860A-B9A1-4BAADAB70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9F796-6C23-EDC6-3744-57DFB2FCE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A9CF7-5134-DBD1-5015-467EB2AAA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52CD-5BB7-D059-D65B-984DE0C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15D6-E915-1929-50F5-D38FA4B1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DE1E9-E29E-0AB1-D173-39CDC03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0655-7CF2-A13C-D6DA-5B8A7D9C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AA1DA-1023-D561-66FD-858A8E9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B4EA5-6B7F-1178-AAD4-D2F7336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2D8B-F1EA-C77E-3CE1-E0C10461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195F2-21F5-A8C6-D3D3-450F6C18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EE4E7-598B-37E7-6387-3E7B01D5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43FA-DAAD-3CA6-68C9-B97F6F34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2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142B-1037-95CE-61D2-DF880FB8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B623-82F4-79F9-59D5-9327FE7C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76138-AE7C-BFB5-059C-C2C15C01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25C3-85D3-19C9-3997-8CCD9BD7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737F0-824F-E02B-446B-E2265F4C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FA300-4296-CF3F-691F-FA79BD3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ACE-00E4-E310-F9DB-1876FFC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3F439-5E53-D2C6-4667-7E74561F8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22F0-7D5A-3CBB-B2DA-3E3D4B43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D8898-CE4C-4491-E956-A099CDBD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7A2DF-5E6F-841C-88CE-1E06A42D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C559-19A4-92F9-6118-AEBA644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0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0943D-27F0-4AD5-E558-9AB93E76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6F35-C892-2D14-B731-4F499EED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8CC-468C-3DB2-429E-BBD569614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81A4-77CE-4436-1C77-8D7B69FE8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03FF-11B9-FCDB-4F34-BD71796F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6231D-F009-AAE3-F5E0-33420357BF0C}"/>
              </a:ext>
            </a:extLst>
          </p:cNvPr>
          <p:cNvSpPr txBox="1"/>
          <p:nvPr/>
        </p:nvSpPr>
        <p:spPr>
          <a:xfrm>
            <a:off x="0" y="22373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Why do you want to build a Shiny app?</a:t>
            </a: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r>
              <a:rPr lang="en-CA" dirty="0">
                <a:latin typeface="Arial Black" panose="020B0A04020102020204" pitchFamily="34" charset="0"/>
              </a:rPr>
              <a:t>What do you want to know about Shiny apps?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0E4CAD-6791-C096-E99B-170CD7DB8384}"/>
              </a:ext>
            </a:extLst>
          </p:cNvPr>
          <p:cNvCxnSpPr/>
          <p:nvPr/>
        </p:nvCxnSpPr>
        <p:spPr>
          <a:xfrm>
            <a:off x="0" y="360896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Schenk</dc:creator>
  <cp:lastModifiedBy>Siobhan Schenk</cp:lastModifiedBy>
  <cp:revision>1</cp:revision>
  <dcterms:created xsi:type="dcterms:W3CDTF">2023-10-23T18:26:12Z</dcterms:created>
  <dcterms:modified xsi:type="dcterms:W3CDTF">2023-10-23T18:27:30Z</dcterms:modified>
</cp:coreProperties>
</file>