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7" r:id="rId7"/>
    <p:sldId id="275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8" autoAdjust="0"/>
    <p:restoredTop sz="78032" autoAdjust="0"/>
  </p:normalViewPr>
  <p:slideViewPr>
    <p:cSldViewPr>
      <p:cViewPr varScale="1">
        <p:scale>
          <a:sx n="79" d="100"/>
          <a:sy n="79" d="100"/>
        </p:scale>
        <p:origin x="-13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FC494-1DB9-4C7E-974A-94A48CCF8724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D6179-2DBD-457F-9F2A-9C0A257E89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31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How to get full text -&gt;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0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http://localhost:8888/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87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87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Software -&gt;</a:t>
            </a:r>
            <a:r>
              <a:rPr lang="en-CA" baseline="0" dirty="0" smtClean="0"/>
              <a:t>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59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Downloads -&gt;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3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57072-C523-42F0-AA27-CCA8174FE7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52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Word frequency clouds, word trends, corpus reader.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Oc</a:t>
            </a:r>
            <a:r>
              <a:rPr lang="en-CA" dirty="0" smtClean="0"/>
              <a:t>-index on postman</a:t>
            </a:r>
            <a:r>
              <a:rPr lang="en-CA" baseline="0" dirty="0" smtClean="0"/>
              <a:t> - &gt; </a:t>
            </a:r>
            <a:r>
              <a:rPr lang="en-CA" baseline="0" dirty="0" err="1" smtClean="0"/>
              <a:t>voyant</a:t>
            </a:r>
            <a:r>
              <a:rPr lang="en-CA" baseline="0" dirty="0" smtClean="0"/>
              <a:t> -&gt; regex101 - &gt; notepad -&gt; </a:t>
            </a:r>
            <a:r>
              <a:rPr lang="en-CA" baseline="0" dirty="0" err="1" smtClean="0"/>
              <a:t>voyant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0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Oc</a:t>
            </a:r>
            <a:r>
              <a:rPr lang="en-CA" dirty="0" smtClean="0"/>
              <a:t>-index on postman</a:t>
            </a:r>
            <a:r>
              <a:rPr lang="en-CA" baseline="0" dirty="0" smtClean="0"/>
              <a:t> - &gt; notepad normal (remove \n ) -&gt; </a:t>
            </a:r>
            <a:r>
              <a:rPr lang="en-CA" baseline="0" dirty="0" err="1" smtClean="0"/>
              <a:t>voyant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At this stage you will</a:t>
            </a:r>
            <a:r>
              <a:rPr lang="en-CA" baseline="0" dirty="0" smtClean="0"/>
              <a:t> need to have </a:t>
            </a:r>
            <a:r>
              <a:rPr lang="en-CA" baseline="0" dirty="0" err="1" smtClean="0"/>
              <a:t>AntConc</a:t>
            </a:r>
            <a:r>
              <a:rPr lang="en-CA" baseline="0" dirty="0" smtClean="0"/>
              <a:t> downloaded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65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Darwin, ‘very’</a:t>
            </a:r>
          </a:p>
          <a:p>
            <a:r>
              <a:rPr lang="en-CA" dirty="0" smtClean="0"/>
              <a:t>Sorting..</a:t>
            </a:r>
          </a:p>
          <a:p>
            <a:r>
              <a:rPr lang="en-CA" dirty="0" err="1" smtClean="0"/>
              <a:t>Ngrams</a:t>
            </a:r>
            <a:endParaRPr lang="en-CA" dirty="0" smtClean="0"/>
          </a:p>
          <a:p>
            <a:r>
              <a:rPr lang="en-CA" dirty="0" smtClean="0"/>
              <a:t>Word</a:t>
            </a:r>
            <a:r>
              <a:rPr lang="en-CA" baseline="0" dirty="0" smtClean="0"/>
              <a:t> List</a:t>
            </a:r>
          </a:p>
          <a:p>
            <a:r>
              <a:rPr lang="en-CA" baseline="0" dirty="0" smtClean="0"/>
              <a:t>Lemming File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D6179-2DBD-457F-9F2A-9C0A257E891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2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2669E8-4648-4150-A2C2-A7A1F4CF73D1}" type="datetimeFigureOut">
              <a:rPr lang="en-CA" smtClean="0"/>
              <a:t>2015-11-25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D4787B-EB15-452B-8F2A-C917D2A7D45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Open Collections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61048"/>
            <a:ext cx="6491064" cy="1752600"/>
          </a:xfrm>
        </p:spPr>
        <p:txBody>
          <a:bodyPr/>
          <a:lstStyle/>
          <a:p>
            <a:r>
              <a:rPr lang="en-CA" dirty="0" smtClean="0"/>
              <a:t>Full Text Downloading and Analysis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013176"/>
            <a:ext cx="1258827" cy="1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Python &amp; NLTK via Jupyter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Python</a:t>
            </a:r>
            <a:r>
              <a:rPr lang="en-CA" dirty="0" smtClean="0"/>
              <a:t> – An interpreted</a:t>
            </a:r>
            <a:r>
              <a:rPr lang="en-CA" dirty="0"/>
              <a:t>, object-oriented, high-level programming language with dynamic semantics. </a:t>
            </a:r>
            <a:endParaRPr lang="en-CA" dirty="0" smtClean="0"/>
          </a:p>
          <a:p>
            <a:r>
              <a:rPr lang="en-CA" b="1" dirty="0" smtClean="0"/>
              <a:t>NLTK</a:t>
            </a:r>
            <a:r>
              <a:rPr lang="en-CA" dirty="0" smtClean="0"/>
              <a:t> – A platform </a:t>
            </a:r>
            <a:r>
              <a:rPr lang="en-CA" dirty="0"/>
              <a:t>for building Python programs to work with human language data. </a:t>
            </a:r>
            <a:endParaRPr lang="en-CA" dirty="0" smtClean="0"/>
          </a:p>
          <a:p>
            <a:r>
              <a:rPr lang="en-CA" b="1" dirty="0" smtClean="0"/>
              <a:t>Jupyter</a:t>
            </a:r>
            <a:r>
              <a:rPr lang="en-CA" dirty="0" smtClean="0"/>
              <a:t> – A web </a:t>
            </a:r>
            <a:r>
              <a:rPr lang="en-CA" dirty="0"/>
              <a:t>application that allows you to create </a:t>
            </a:r>
            <a:r>
              <a:rPr lang="en-CA" dirty="0" smtClean="0"/>
              <a:t>documents </a:t>
            </a:r>
            <a:r>
              <a:rPr lang="en-CA" dirty="0"/>
              <a:t>that contain live </a:t>
            </a:r>
            <a:r>
              <a:rPr lang="en-CA" dirty="0" smtClean="0"/>
              <a:t>code..</a:t>
            </a:r>
            <a:r>
              <a:rPr lang="en-CA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437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21792"/>
            <a:ext cx="1270000" cy="127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21792"/>
            <a:ext cx="7067543" cy="51715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7613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77271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/>
              <a:t>Thank you!</a:t>
            </a:r>
            <a:endParaRPr lang="en-CA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3645024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/>
              <a:t>Follow me @</a:t>
            </a:r>
            <a:r>
              <a:rPr lang="en-CA" sz="4000" dirty="0" err="1" smtClean="0"/>
              <a:t>mrseanmcn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836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to get Full 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Copy/Pasting from the Item Page.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(a single record)</a:t>
            </a:r>
          </a:p>
          <a:p>
            <a:r>
              <a:rPr lang="en-CA" b="1" dirty="0" smtClean="0"/>
              <a:t>Downloading from the Collection Page.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(all of a collections records)</a:t>
            </a:r>
          </a:p>
          <a:p>
            <a:r>
              <a:rPr lang="en-CA" b="1" dirty="0" smtClean="0"/>
              <a:t>Downloading from the API.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(all or specific records across collections)</a:t>
            </a:r>
          </a:p>
        </p:txBody>
      </p:sp>
    </p:spTree>
    <p:extLst>
      <p:ext uri="{BB962C8B-B14F-4D97-AF65-F5344CB8AC3E}">
        <p14:creationId xmlns:p14="http://schemas.microsoft.com/office/powerpoint/2010/main" val="38828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Voyant</a:t>
            </a:r>
            <a:r>
              <a:rPr lang="en-CA" b="1" dirty="0"/>
              <a:t> Tools</a:t>
            </a:r>
            <a:r>
              <a:rPr lang="en-CA" dirty="0"/>
              <a:t>– Web based word frequencies, word clouds </a:t>
            </a:r>
            <a:r>
              <a:rPr lang="en-CA" dirty="0" smtClean="0"/>
              <a:t>etc.</a:t>
            </a:r>
          </a:p>
          <a:p>
            <a:r>
              <a:rPr lang="en-CA" b="1" dirty="0" err="1" smtClean="0"/>
              <a:t>AntConc</a:t>
            </a:r>
            <a:r>
              <a:rPr lang="en-CA" b="1" dirty="0" smtClean="0"/>
              <a:t> </a:t>
            </a:r>
            <a:r>
              <a:rPr lang="en-CA" dirty="0" smtClean="0"/>
              <a:t>– Corpus Analysis &amp; Word Frequencies</a:t>
            </a:r>
          </a:p>
          <a:p>
            <a:r>
              <a:rPr lang="en-CA" b="1" dirty="0" smtClean="0"/>
              <a:t>Jupyter Notebook </a:t>
            </a:r>
            <a:r>
              <a:rPr lang="en-CA" dirty="0" smtClean="0"/>
              <a:t>– Interactive data science via Python.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7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Links to downloads are available via: 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b="1" dirty="0" smtClean="0"/>
              <a:t>http</a:t>
            </a:r>
            <a:r>
              <a:rPr lang="en-CA" sz="3600" b="1" dirty="0"/>
              <a:t>://</a:t>
            </a:r>
            <a:r>
              <a:rPr lang="en-CA" sz="3600" b="1" dirty="0" smtClean="0"/>
              <a:t>tinyurl.com/oc-full-text</a:t>
            </a:r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1838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229600" cy="2984678"/>
          </a:xfrm>
        </p:spPr>
      </p:pic>
      <p:sp>
        <p:nvSpPr>
          <p:cNvPr id="5" name="TextBox 4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76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868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135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Full Text Analysis using </a:t>
            </a:r>
            <a:r>
              <a:rPr lang="en-CA" dirty="0" err="1" smtClean="0"/>
              <a:t>AntConc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/>
              <a:t>freeware corpus analysis toolkit for </a:t>
            </a:r>
            <a:r>
              <a:rPr lang="en-CA" dirty="0" err="1"/>
              <a:t>concordancing</a:t>
            </a:r>
            <a:r>
              <a:rPr lang="en-CA" dirty="0"/>
              <a:t> and text analysis</a:t>
            </a:r>
            <a:r>
              <a:rPr lang="en-CA" dirty="0" smtClean="0"/>
              <a:t>.</a:t>
            </a:r>
          </a:p>
          <a:p>
            <a:r>
              <a:rPr lang="en-CA" dirty="0" smtClean="0"/>
              <a:t>Can handle larger amounts of Full Text than Cirrus. </a:t>
            </a:r>
          </a:p>
          <a:p>
            <a:r>
              <a:rPr lang="en-CA" dirty="0" smtClean="0"/>
              <a:t>Some of the more advanced features can be slow depending on your computer’s processor.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157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7597019" cy="50851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" y="548680"/>
            <a:ext cx="1212912" cy="1162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3968" y="616530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http://tinyurl.com/oc-full-text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2892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130</TotalTime>
  <Words>227</Words>
  <Application>Microsoft Office PowerPoint</Application>
  <PresentationFormat>On-screen Show (4:3)</PresentationFormat>
  <Paragraphs>55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Open Collections</vt:lpstr>
      <vt:lpstr>How to get Full Text</vt:lpstr>
      <vt:lpstr>Software</vt:lpstr>
      <vt:lpstr>Downloads</vt:lpstr>
      <vt:lpstr>PowerPoint Presentation</vt:lpstr>
      <vt:lpstr>PowerPoint Presentation</vt:lpstr>
      <vt:lpstr>PowerPoint Presentation</vt:lpstr>
      <vt:lpstr>Full Text Analysis using AntConc</vt:lpstr>
      <vt:lpstr>PowerPoint Presentation</vt:lpstr>
      <vt:lpstr>Python &amp; NLTK via Jupyter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Collections</dc:title>
  <dc:creator>Sean McNamara</dc:creator>
  <cp:lastModifiedBy>Sean McNamara</cp:lastModifiedBy>
  <cp:revision>14</cp:revision>
  <dcterms:created xsi:type="dcterms:W3CDTF">2015-11-26T03:30:31Z</dcterms:created>
  <dcterms:modified xsi:type="dcterms:W3CDTF">2015-11-26T07:52:09Z</dcterms:modified>
</cp:coreProperties>
</file>