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Ongoing and Proposed Research in the Burns Bog Ecological Conservancy Area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June Skeeter</a:t>
            </a:r>
            <a:br/>
            <a:r>
              <a:rPr/>
              <a:t>Dr. Sara Knox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About the BBECA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Ecosystems</a:t>
            </a:r>
          </a:p>
          <a:p>
            <a:pPr lvl="0" indent="0">
              <a:buNone/>
            </a:pPr>
            <a:r>
              <a:rPr>
                <a:latin typeface="Courier"/>
              </a:rPr>
              <a:t>                MAP_UNIT              Class  AREA_sqKM       Pct
0   Water Lily - Watersh              Water   0.203007  0.006789
1   Herb. veg on dist. p              Other   0.374083  0.012510
2             Open Water              Water   0.602036  0.020133
3       Cultivated Field              Other   0.799289  0.026730
4      Disturbed Surface              Other   0.835726  0.027948
5       Hardhack Thicket              Other   1.268282  0.042414
6           Birch Forest           Forested   1.352961  0.045246
7   Mixed Conifer Forest           Forested   1.362665  0.045570
8      Pine-Salal Forest           Forested   2.043343  0.068333
9   Pine Sphagnum Woodla  Forested Peatland   2.553501  0.085394
10  Beakrush - Three-way  Gramnoid Peatlant   2.929288  0.097961
11  Pine Sphagnum Tall S  Forested Peatland   3.686075  0.123269
12   Beakrush - Sphagnum  Gramnoid Peatlant   4.025041  0.134605
13  Pine Sphagnum Low Sh  Forested Peatland   7.867276  0.263097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Restoration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 flux towers</a:t>
            </a:r>
          </a:p>
          <a:p>
            <a:pPr lvl="0" indent="0" marL="0">
              <a:buNone/>
            </a:pPr>
            <a:r>
              <a:rPr/>
              <a:t>BB1 {Img}</a:t>
            </a:r>
          </a:p>
          <a:p>
            <a:pPr lvl="0" indent="0" marL="0">
              <a:buNone/>
            </a:pPr>
            <a:r>
              <a:rPr/>
              <a:t>BB2 {Img}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Modelling Fluxes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Ongoing and Proposed Research in the Burns Bog Ecological Conservancy Area</dc:title>
  <dc:creator>Dr. June Skeeter; Dr. Sara Knox</dc:creator>
  <cp:keywords>Peatlands, Carbon, Micrometeorology, Fluxes, Modelling</cp:keywords>
  <dcterms:created xsi:type="dcterms:W3CDTF">2023-04-11T22:11:17Z</dcterms:created>
  <dcterms:modified xsi:type="dcterms:W3CDTF">2023-04-11T22:11:17Z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y-affiliation">
    <vt:lpwstr/>
  </property>
  <property fmtid="{D5CDD505-2E9C-101B-9397-08002B2CF9AE}" pid="6" name="by-author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jupyter">
    <vt:lpwstr>python3</vt:lpwstr>
  </property>
  <property fmtid="{D5CDD505-2E9C-101B-9397-08002B2CF9AE}" pid="11" name="labels">
    <vt:lpwstr/>
  </property>
  <property fmtid="{D5CDD505-2E9C-101B-9397-08002B2CF9AE}" pid="12" name="toc-title">
    <vt:lpwstr>Table of contents</vt:lpwstr>
  </property>
</Properties>
</file>