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279975" cy="21386800"/>
  <p:notesSz cx="6858000" cy="9144000"/>
  <p:defaultTextStyle>
    <a:defPPr>
      <a:defRPr lang="en-CA"/>
    </a:defPPr>
    <a:lvl1pPr algn="l" defTabSz="2951163" rtl="0" fontAlgn="base">
      <a:spcBef>
        <a:spcPct val="0"/>
      </a:spcBef>
      <a:spcAft>
        <a:spcPct val="0"/>
      </a:spcAft>
      <a:defRPr sz="5800" kern="1200">
        <a:solidFill>
          <a:schemeClr val="tx1"/>
        </a:solidFill>
        <a:latin typeface="Arial" charset="0"/>
        <a:ea typeface="+mn-ea"/>
        <a:cs typeface="Arial" charset="0"/>
      </a:defRPr>
    </a:lvl1pPr>
    <a:lvl2pPr marL="1474788" indent="-1017588" algn="l" defTabSz="2951163" rtl="0" fontAlgn="base">
      <a:spcBef>
        <a:spcPct val="0"/>
      </a:spcBef>
      <a:spcAft>
        <a:spcPct val="0"/>
      </a:spcAft>
      <a:defRPr sz="5800" kern="1200">
        <a:solidFill>
          <a:schemeClr val="tx1"/>
        </a:solidFill>
        <a:latin typeface="Arial" charset="0"/>
        <a:ea typeface="+mn-ea"/>
        <a:cs typeface="Arial" charset="0"/>
      </a:defRPr>
    </a:lvl2pPr>
    <a:lvl3pPr marL="2951163" indent="-2036763" algn="l" defTabSz="2951163" rtl="0" fontAlgn="base">
      <a:spcBef>
        <a:spcPct val="0"/>
      </a:spcBef>
      <a:spcAft>
        <a:spcPct val="0"/>
      </a:spcAft>
      <a:defRPr sz="5800" kern="1200">
        <a:solidFill>
          <a:schemeClr val="tx1"/>
        </a:solidFill>
        <a:latin typeface="Arial" charset="0"/>
        <a:ea typeface="+mn-ea"/>
        <a:cs typeface="Arial" charset="0"/>
      </a:defRPr>
    </a:lvl3pPr>
    <a:lvl4pPr marL="4427538" indent="-3055938" algn="l" defTabSz="2951163" rtl="0" fontAlgn="base">
      <a:spcBef>
        <a:spcPct val="0"/>
      </a:spcBef>
      <a:spcAft>
        <a:spcPct val="0"/>
      </a:spcAft>
      <a:defRPr sz="5800" kern="1200">
        <a:solidFill>
          <a:schemeClr val="tx1"/>
        </a:solidFill>
        <a:latin typeface="Arial" charset="0"/>
        <a:ea typeface="+mn-ea"/>
        <a:cs typeface="Arial" charset="0"/>
      </a:defRPr>
    </a:lvl4pPr>
    <a:lvl5pPr marL="5903913" indent="-4075113" algn="l" defTabSz="2951163" rtl="0" fontAlgn="base">
      <a:spcBef>
        <a:spcPct val="0"/>
      </a:spcBef>
      <a:spcAft>
        <a:spcPct val="0"/>
      </a:spcAft>
      <a:defRPr sz="5800" kern="1200">
        <a:solidFill>
          <a:schemeClr val="tx1"/>
        </a:solidFill>
        <a:latin typeface="Arial" charset="0"/>
        <a:ea typeface="+mn-ea"/>
        <a:cs typeface="Arial" charset="0"/>
      </a:defRPr>
    </a:lvl5pPr>
    <a:lvl6pPr marL="2286000" algn="l" defTabSz="914400" rtl="0" eaLnBrk="1" latinLnBrk="0" hangingPunct="1">
      <a:defRPr sz="5800" kern="1200">
        <a:solidFill>
          <a:schemeClr val="tx1"/>
        </a:solidFill>
        <a:latin typeface="Arial" charset="0"/>
        <a:ea typeface="+mn-ea"/>
        <a:cs typeface="Arial" charset="0"/>
      </a:defRPr>
    </a:lvl6pPr>
    <a:lvl7pPr marL="2743200" algn="l" defTabSz="914400" rtl="0" eaLnBrk="1" latinLnBrk="0" hangingPunct="1">
      <a:defRPr sz="5800" kern="1200">
        <a:solidFill>
          <a:schemeClr val="tx1"/>
        </a:solidFill>
        <a:latin typeface="Arial" charset="0"/>
        <a:ea typeface="+mn-ea"/>
        <a:cs typeface="Arial" charset="0"/>
      </a:defRPr>
    </a:lvl7pPr>
    <a:lvl8pPr marL="3200400" algn="l" defTabSz="914400" rtl="0" eaLnBrk="1" latinLnBrk="0" hangingPunct="1">
      <a:defRPr sz="5800" kern="1200">
        <a:solidFill>
          <a:schemeClr val="tx1"/>
        </a:solidFill>
        <a:latin typeface="Arial" charset="0"/>
        <a:ea typeface="+mn-ea"/>
        <a:cs typeface="Arial" charset="0"/>
      </a:defRPr>
    </a:lvl8pPr>
    <a:lvl9pPr marL="3657600" algn="l" defTabSz="914400" rtl="0" eaLnBrk="1" latinLnBrk="0" hangingPunct="1">
      <a:defRPr sz="58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DF6"/>
    <a:srgbClr val="E0E9F4"/>
    <a:srgbClr val="E4EBF4"/>
    <a:srgbClr val="362700"/>
    <a:srgbClr val="926800"/>
    <a:srgbClr val="FFCC4B"/>
    <a:srgbClr val="FFDF8F"/>
    <a:srgbClr val="FFEAB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591" autoAdjust="0"/>
    <p:restoredTop sz="94667" autoAdjust="0"/>
  </p:normalViewPr>
  <p:slideViewPr>
    <p:cSldViewPr>
      <p:cViewPr>
        <p:scale>
          <a:sx n="30" d="100"/>
          <a:sy n="30" d="100"/>
        </p:scale>
        <p:origin x="-720" y="-552"/>
      </p:cViewPr>
      <p:guideLst>
        <p:guide orient="horz" pos="6736"/>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951979"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951979" fontAlgn="auto">
              <a:spcBef>
                <a:spcPts val="0"/>
              </a:spcBef>
              <a:spcAft>
                <a:spcPts val="0"/>
              </a:spcAft>
              <a:defRPr sz="1200">
                <a:latin typeface="+mn-lt"/>
                <a:cs typeface="+mn-cs"/>
              </a:defRPr>
            </a:lvl1pPr>
          </a:lstStyle>
          <a:p>
            <a:pPr>
              <a:defRPr/>
            </a:pPr>
            <a:fld id="{21A9AD58-80E4-497C-AAC7-376853964C3F}" type="datetimeFigureOut">
              <a:rPr lang="en-US"/>
              <a:pPr>
                <a:defRPr/>
              </a:pPr>
              <a:t>4/16/2010</a:t>
            </a:fld>
            <a:endParaRPr lang="en-CA"/>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951979"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951979" fontAlgn="auto">
              <a:spcBef>
                <a:spcPts val="0"/>
              </a:spcBef>
              <a:spcAft>
                <a:spcPts val="0"/>
              </a:spcAft>
              <a:defRPr sz="1200">
                <a:latin typeface="+mn-lt"/>
                <a:cs typeface="+mn-cs"/>
              </a:defRPr>
            </a:lvl1pPr>
          </a:lstStyle>
          <a:p>
            <a:pPr>
              <a:defRPr/>
            </a:pPr>
            <a:fld id="{82349A13-4C03-41E5-8F39-F3B7A481C061}" type="slidenum">
              <a:rPr lang="en-CA"/>
              <a:pPr>
                <a:defRPr/>
              </a:pPr>
              <a:t>‹#›</a:t>
            </a:fld>
            <a:endParaRPr lang="en-CA"/>
          </a:p>
        </p:txBody>
      </p:sp>
    </p:spTree>
  </p:cSld>
  <p:clrMap bg1="lt1" tx1="dk1" bg2="lt2" tx2="dk2" accent1="accent1" accent2="accent2" accent3="accent3" accent4="accent4" accent5="accent5" accent6="accent6" hlink="hlink" folHlink="folHlink"/>
  <p:notesStyle>
    <a:lvl1pPr algn="l" defTabSz="2951163" rtl="0" eaLnBrk="0" fontAlgn="base" hangingPunct="0">
      <a:spcBef>
        <a:spcPct val="30000"/>
      </a:spcBef>
      <a:spcAft>
        <a:spcPct val="0"/>
      </a:spcAft>
      <a:defRPr sz="3900" kern="1200">
        <a:solidFill>
          <a:schemeClr val="tx1"/>
        </a:solidFill>
        <a:latin typeface="+mn-lt"/>
        <a:ea typeface="+mn-ea"/>
        <a:cs typeface="+mn-cs"/>
      </a:defRPr>
    </a:lvl1pPr>
    <a:lvl2pPr marL="1474788" algn="l" defTabSz="2951163" rtl="0" eaLnBrk="0" fontAlgn="base" hangingPunct="0">
      <a:spcBef>
        <a:spcPct val="30000"/>
      </a:spcBef>
      <a:spcAft>
        <a:spcPct val="0"/>
      </a:spcAft>
      <a:defRPr sz="3900" kern="1200">
        <a:solidFill>
          <a:schemeClr val="tx1"/>
        </a:solidFill>
        <a:latin typeface="+mn-lt"/>
        <a:ea typeface="+mn-ea"/>
        <a:cs typeface="+mn-cs"/>
      </a:defRPr>
    </a:lvl2pPr>
    <a:lvl3pPr marL="2951163" algn="l" defTabSz="2951163" rtl="0" eaLnBrk="0" fontAlgn="base" hangingPunct="0">
      <a:spcBef>
        <a:spcPct val="30000"/>
      </a:spcBef>
      <a:spcAft>
        <a:spcPct val="0"/>
      </a:spcAft>
      <a:defRPr sz="3900" kern="1200">
        <a:solidFill>
          <a:schemeClr val="tx1"/>
        </a:solidFill>
        <a:latin typeface="+mn-lt"/>
        <a:ea typeface="+mn-ea"/>
        <a:cs typeface="+mn-cs"/>
      </a:defRPr>
    </a:lvl3pPr>
    <a:lvl4pPr marL="4427538" algn="l" defTabSz="2951163" rtl="0" eaLnBrk="0" fontAlgn="base" hangingPunct="0">
      <a:spcBef>
        <a:spcPct val="30000"/>
      </a:spcBef>
      <a:spcAft>
        <a:spcPct val="0"/>
      </a:spcAft>
      <a:defRPr sz="3900" kern="1200">
        <a:solidFill>
          <a:schemeClr val="tx1"/>
        </a:solidFill>
        <a:latin typeface="+mn-lt"/>
        <a:ea typeface="+mn-ea"/>
        <a:cs typeface="+mn-cs"/>
      </a:defRPr>
    </a:lvl4pPr>
    <a:lvl5pPr marL="5903913" algn="l" defTabSz="2951163" rtl="0" eaLnBrk="0" fontAlgn="base" hangingPunct="0">
      <a:spcBef>
        <a:spcPct val="30000"/>
      </a:spcBef>
      <a:spcAft>
        <a:spcPct val="0"/>
      </a:spcAft>
      <a:defRPr sz="3900" kern="1200">
        <a:solidFill>
          <a:schemeClr val="tx1"/>
        </a:solidFill>
        <a:latin typeface="+mn-lt"/>
        <a:ea typeface="+mn-ea"/>
        <a:cs typeface="+mn-cs"/>
      </a:defRPr>
    </a:lvl5pPr>
    <a:lvl6pPr marL="7379947" algn="l" defTabSz="2951979" rtl="0" eaLnBrk="1" latinLnBrk="0" hangingPunct="1">
      <a:defRPr sz="3900" kern="1200">
        <a:solidFill>
          <a:schemeClr val="tx1"/>
        </a:solidFill>
        <a:latin typeface="+mn-lt"/>
        <a:ea typeface="+mn-ea"/>
        <a:cs typeface="+mn-cs"/>
      </a:defRPr>
    </a:lvl6pPr>
    <a:lvl7pPr marL="8855936" algn="l" defTabSz="2951979" rtl="0" eaLnBrk="1" latinLnBrk="0" hangingPunct="1">
      <a:defRPr sz="3900" kern="1200">
        <a:solidFill>
          <a:schemeClr val="tx1"/>
        </a:solidFill>
        <a:latin typeface="+mn-lt"/>
        <a:ea typeface="+mn-ea"/>
        <a:cs typeface="+mn-cs"/>
      </a:defRPr>
    </a:lvl7pPr>
    <a:lvl8pPr marL="10331925" algn="l" defTabSz="2951979" rtl="0" eaLnBrk="1" latinLnBrk="0" hangingPunct="1">
      <a:defRPr sz="3900" kern="1200">
        <a:solidFill>
          <a:schemeClr val="tx1"/>
        </a:solidFill>
        <a:latin typeface="+mn-lt"/>
        <a:ea typeface="+mn-ea"/>
        <a:cs typeface="+mn-cs"/>
      </a:defRPr>
    </a:lvl8pPr>
    <a:lvl9pPr marL="11807915" algn="l" defTabSz="2951979" rtl="0" eaLnBrk="1" latinLnBrk="0" hangingPunct="1">
      <a:defRPr sz="3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397535" y="4277360"/>
            <a:ext cx="27251978" cy="5703147"/>
          </a:xfrm>
        </p:spPr>
        <p:txBody>
          <a:bodyPr lIns="147599" tIns="0" rIns="147599" bIns="0" anchor="b">
            <a:scene3d>
              <a:camera prst="orthographicFront"/>
              <a:lightRig rig="soft" dir="t">
                <a:rot lat="0" lon="0" rev="17220000"/>
              </a:lightRig>
            </a:scene3d>
          </a:bodyPr>
          <a:lstStyle>
            <a:lvl1pPr>
              <a:defRPr sz="155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smtClean="0"/>
              <a:t>Click to edit Master title style</a:t>
            </a:r>
            <a:endParaRPr lang="en-US"/>
          </a:p>
        </p:txBody>
      </p:sp>
      <p:sp>
        <p:nvSpPr>
          <p:cNvPr id="9" name="Subtitle 8"/>
          <p:cNvSpPr>
            <a:spLocks noGrp="1"/>
          </p:cNvSpPr>
          <p:nvPr>
            <p:ph type="subTitle" idx="1"/>
          </p:nvPr>
        </p:nvSpPr>
        <p:spPr>
          <a:xfrm>
            <a:off x="4541997" y="10389962"/>
            <a:ext cx="21195982" cy="5465515"/>
          </a:xfrm>
        </p:spPr>
        <p:txBody>
          <a:bodyPr/>
          <a:lstStyle>
            <a:lvl1pPr marL="0" indent="0" algn="ctr">
              <a:buNone/>
              <a:defRPr>
                <a:solidFill>
                  <a:schemeClr val="tx1"/>
                </a:solidFill>
              </a:defRPr>
            </a:lvl1pPr>
            <a:lvl2pPr marL="1475990" indent="0" algn="ctr">
              <a:buNone/>
            </a:lvl2pPr>
            <a:lvl3pPr marL="2951979" indent="0" algn="ctr">
              <a:buNone/>
            </a:lvl3pPr>
            <a:lvl4pPr marL="4427968" indent="0" algn="ctr">
              <a:buNone/>
            </a:lvl4pPr>
            <a:lvl5pPr marL="5903958" indent="0" algn="ctr">
              <a:buNone/>
            </a:lvl5pPr>
            <a:lvl6pPr marL="7379947" indent="0" algn="ctr">
              <a:buNone/>
            </a:lvl6pPr>
            <a:lvl7pPr marL="8855936" indent="0" algn="ctr">
              <a:buNone/>
            </a:lvl7pPr>
            <a:lvl8pPr marL="10331925" indent="0" algn="ctr">
              <a:buNone/>
            </a:lvl8pPr>
            <a:lvl9pPr marL="11807915" indent="0" algn="ctr">
              <a:buNone/>
            </a:lvl9pPr>
          </a:lstStyle>
          <a:p>
            <a:r>
              <a:rPr lang="en-US" smtClean="0"/>
              <a:t>Click to edit Master subtitle style</a:t>
            </a:r>
            <a:endParaRPr lang="en-US"/>
          </a:p>
        </p:txBody>
      </p:sp>
      <p:sp>
        <p:nvSpPr>
          <p:cNvPr id="4" name="Date Placeholder 13"/>
          <p:cNvSpPr>
            <a:spLocks noGrp="1"/>
          </p:cNvSpPr>
          <p:nvPr>
            <p:ph type="dt" sz="half" idx="10"/>
          </p:nvPr>
        </p:nvSpPr>
        <p:spPr/>
        <p:txBody>
          <a:bodyPr/>
          <a:lstStyle>
            <a:lvl1pPr>
              <a:defRPr/>
            </a:lvl1pPr>
          </a:lstStyle>
          <a:p>
            <a:pPr>
              <a:defRPr/>
            </a:pPr>
            <a:fld id="{2049BCF6-217C-48A1-961F-1C77AB5D0E66}" type="datetimeFigureOut">
              <a:rPr lang="en-US"/>
              <a:pPr>
                <a:defRPr/>
              </a:pPr>
              <a:t>4/16/2010</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4501418F-D1FD-49E3-9671-A1867863F3F9}" type="slidenum">
              <a:rPr lang="en-CA"/>
              <a:pPr>
                <a:defRPr/>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7AA4AB5-D877-4185-9A8E-436EFFB463BE}" type="datetimeFigureOut">
              <a:rPr lang="en-US"/>
              <a:pPr>
                <a:defRPr/>
              </a:pPr>
              <a:t>4/16/2010</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055608FF-5C30-48DC-AD0B-56C743EE026D}" type="slidenum">
              <a:rPr lang="en-CA"/>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856466"/>
            <a:ext cx="6812995" cy="1824808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999" y="856466"/>
            <a:ext cx="19934317" cy="182480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32DFD58-8B56-4B99-8B2A-2A6CBE4A4F37}" type="datetimeFigureOut">
              <a:rPr lang="en-US"/>
              <a:pPr>
                <a:defRPr/>
              </a:pPr>
              <a:t>4/16/2010</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9C1AC490-CE0A-4DB9-8EAE-B1DE84A5C045}" type="slidenum">
              <a:rPr lang="en-CA"/>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5877CB3-62F5-433C-9D2F-3CE3D641AB33}" type="datetimeFigureOut">
              <a:rPr lang="en-US"/>
              <a:pPr>
                <a:defRPr/>
              </a:pPr>
              <a:t>4/16/2010</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06DEE4D5-DDC6-42F9-924C-EA23749E2C20}" type="slidenum">
              <a:rPr lang="en-CA"/>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298997" y="1901049"/>
            <a:ext cx="23466980" cy="5703147"/>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155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298997" y="7820578"/>
            <a:ext cx="23466980" cy="4708065"/>
          </a:xfrm>
        </p:spPr>
        <p:txBody>
          <a:bodyPr/>
          <a:lstStyle>
            <a:lvl1pPr marL="236158" indent="0" algn="l">
              <a:buNone/>
              <a:defRPr sz="6500">
                <a:solidFill>
                  <a:schemeClr val="tx1"/>
                </a:solidFill>
              </a:defRPr>
            </a:lvl1pPr>
            <a:lvl2pPr>
              <a:buNone/>
              <a:defRPr sz="5800">
                <a:solidFill>
                  <a:schemeClr val="tx1">
                    <a:tint val="75000"/>
                  </a:schemeClr>
                </a:solidFill>
              </a:defRPr>
            </a:lvl2pPr>
            <a:lvl3pPr>
              <a:buNone/>
              <a:defRPr sz="5200">
                <a:solidFill>
                  <a:schemeClr val="tx1">
                    <a:tint val="75000"/>
                  </a:schemeClr>
                </a:solidFill>
              </a:defRPr>
            </a:lvl3pPr>
            <a:lvl4pPr>
              <a:buNone/>
              <a:defRPr sz="4500">
                <a:solidFill>
                  <a:schemeClr val="tx1">
                    <a:tint val="75000"/>
                  </a:schemeClr>
                </a:solidFill>
              </a:defRPr>
            </a:lvl4pPr>
            <a:lvl5pPr>
              <a:buNone/>
              <a:defRPr sz="45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324946E-C9D2-480E-9D8D-0E5236756CC1}" type="datetimeFigureOut">
              <a:rPr lang="en-US"/>
              <a:pPr>
                <a:defRPr/>
              </a:pPr>
              <a:t>4/16/2010</a:t>
            </a:fld>
            <a:endParaRPr lang="en-CA"/>
          </a:p>
        </p:txBody>
      </p:sp>
      <p:sp>
        <p:nvSpPr>
          <p:cNvPr id="5" name="Footer Placeholder 4"/>
          <p:cNvSpPr>
            <a:spLocks noGrp="1"/>
          </p:cNvSpPr>
          <p:nvPr>
            <p:ph type="ftr" sz="quarter" idx="11"/>
          </p:nvPr>
        </p:nvSpPr>
        <p:spPr/>
        <p:txBody>
          <a:bodyPr/>
          <a:lstStyle>
            <a:lvl1pPr>
              <a:defRPr/>
            </a:lvl1pPr>
          </a:lstStyle>
          <a:p>
            <a:pPr>
              <a:defRPr/>
            </a:pPr>
            <a:endParaRPr lang="en-CA"/>
          </a:p>
        </p:txBody>
      </p:sp>
      <p:sp>
        <p:nvSpPr>
          <p:cNvPr id="6" name="Slide Number Placeholder 5"/>
          <p:cNvSpPr>
            <a:spLocks noGrp="1"/>
          </p:cNvSpPr>
          <p:nvPr>
            <p:ph type="sldNum" sz="quarter" idx="12"/>
          </p:nvPr>
        </p:nvSpPr>
        <p:spPr/>
        <p:txBody>
          <a:bodyPr/>
          <a:lstStyle>
            <a:lvl1pPr>
              <a:defRPr/>
            </a:lvl1pPr>
          </a:lstStyle>
          <a:p>
            <a:pPr>
              <a:defRPr/>
            </a:pPr>
            <a:fld id="{64CECA40-CDC7-4B05-A859-2FD42C9C1C09}" type="slidenum">
              <a:rPr lang="en-CA"/>
              <a:pPr>
                <a:defRPr/>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999" y="4990255"/>
            <a:ext cx="13373656" cy="14114300"/>
          </a:xfrm>
        </p:spPr>
        <p:txBody>
          <a:bodyPr/>
          <a:lstStyle>
            <a:lvl1pPr>
              <a:defRPr sz="8400"/>
            </a:lvl1pPr>
            <a:lvl2pPr>
              <a:defRPr sz="7700"/>
            </a:lvl2pPr>
            <a:lvl3pPr>
              <a:defRPr sz="6500"/>
            </a:lvl3pPr>
            <a:lvl4pPr>
              <a:defRPr sz="5800"/>
            </a:lvl4pPr>
            <a:lvl5pPr>
              <a:defRPr sz="5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92320" y="4990255"/>
            <a:ext cx="13373656" cy="14114300"/>
          </a:xfrm>
        </p:spPr>
        <p:txBody>
          <a:bodyPr/>
          <a:lstStyle>
            <a:lvl1pPr>
              <a:defRPr sz="8400"/>
            </a:lvl1pPr>
            <a:lvl2pPr>
              <a:defRPr sz="7700"/>
            </a:lvl2pPr>
            <a:lvl3pPr>
              <a:defRPr sz="6500"/>
            </a:lvl3pPr>
            <a:lvl4pPr>
              <a:defRPr sz="5800"/>
            </a:lvl4pPr>
            <a:lvl5pPr>
              <a:defRPr sz="5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929FE79B-3D19-4E08-B1AB-6F6E5550429B}" type="datetimeFigureOut">
              <a:rPr lang="en-US"/>
              <a:pPr>
                <a:defRPr/>
              </a:pPr>
              <a:t>4/16/2010</a:t>
            </a:fld>
            <a:endParaRPr lang="en-CA"/>
          </a:p>
        </p:txBody>
      </p:sp>
      <p:sp>
        <p:nvSpPr>
          <p:cNvPr id="6" name="Footer Placeholder 2"/>
          <p:cNvSpPr>
            <a:spLocks noGrp="1"/>
          </p:cNvSpPr>
          <p:nvPr>
            <p:ph type="ftr" sz="quarter" idx="11"/>
          </p:nvPr>
        </p:nvSpPr>
        <p:spPr/>
        <p:txBody>
          <a:bodyPr/>
          <a:lstStyle>
            <a:lvl1pPr>
              <a:defRPr/>
            </a:lvl1pPr>
          </a:lstStyle>
          <a:p>
            <a:pPr>
              <a:defRPr/>
            </a:pPr>
            <a:endParaRPr lang="en-CA"/>
          </a:p>
        </p:txBody>
      </p:sp>
      <p:sp>
        <p:nvSpPr>
          <p:cNvPr id="7" name="Slide Number Placeholder 22"/>
          <p:cNvSpPr>
            <a:spLocks noGrp="1"/>
          </p:cNvSpPr>
          <p:nvPr>
            <p:ph type="sldNum" sz="quarter" idx="12"/>
          </p:nvPr>
        </p:nvSpPr>
        <p:spPr/>
        <p:txBody>
          <a:bodyPr/>
          <a:lstStyle>
            <a:lvl1pPr>
              <a:defRPr/>
            </a:lvl1pPr>
          </a:lstStyle>
          <a:p>
            <a:pPr>
              <a:defRPr/>
            </a:pPr>
            <a:fld id="{D7009F11-9685-408C-95E8-19AAA39625E6}" type="slidenum">
              <a:rPr lang="en-CA"/>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1511"/>
            <a:ext cx="27251978" cy="356446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999" y="4787277"/>
            <a:ext cx="13378914" cy="2341655"/>
          </a:xfrm>
        </p:spPr>
        <p:txBody>
          <a:bodyPr anchor="ctr"/>
          <a:lstStyle>
            <a:lvl1pPr marL="0" indent="0">
              <a:buNone/>
              <a:defRPr sz="7700" b="0" cap="all" baseline="0">
                <a:solidFill>
                  <a:schemeClr val="tx1"/>
                </a:solidFill>
              </a:defRPr>
            </a:lvl1pPr>
            <a:lvl2pPr>
              <a:buNone/>
              <a:defRPr sz="6500" b="1"/>
            </a:lvl2pPr>
            <a:lvl3pPr>
              <a:buNone/>
              <a:defRPr sz="5800" b="1"/>
            </a:lvl3pPr>
            <a:lvl4pPr>
              <a:buNone/>
              <a:defRPr sz="5200" b="1"/>
            </a:lvl4pPr>
            <a:lvl5pPr>
              <a:buNone/>
              <a:defRPr sz="5200" b="1"/>
            </a:lvl5pPr>
          </a:lstStyle>
          <a:p>
            <a:pPr lvl="0"/>
            <a:r>
              <a:rPr lang="en-US" smtClean="0"/>
              <a:t>Click to edit Master text styles</a:t>
            </a:r>
          </a:p>
        </p:txBody>
      </p:sp>
      <p:sp>
        <p:nvSpPr>
          <p:cNvPr id="4" name="Text Placeholder 3"/>
          <p:cNvSpPr>
            <a:spLocks noGrp="1"/>
          </p:cNvSpPr>
          <p:nvPr>
            <p:ph type="body" sz="half" idx="3"/>
          </p:nvPr>
        </p:nvSpPr>
        <p:spPr>
          <a:xfrm>
            <a:off x="15381809" y="4787277"/>
            <a:ext cx="13384169" cy="2341655"/>
          </a:xfrm>
        </p:spPr>
        <p:txBody>
          <a:bodyPr anchor="ctr"/>
          <a:lstStyle>
            <a:lvl1pPr marL="0" indent="0">
              <a:buNone/>
              <a:defRPr sz="7700" b="0" cap="all" baseline="0">
                <a:solidFill>
                  <a:schemeClr val="tx1"/>
                </a:solidFill>
              </a:defRPr>
            </a:lvl1pPr>
            <a:lvl2pPr>
              <a:buNone/>
              <a:defRPr sz="6500" b="1"/>
            </a:lvl2pPr>
            <a:lvl3pPr>
              <a:buNone/>
              <a:defRPr sz="5800" b="1"/>
            </a:lvl3pPr>
            <a:lvl4pPr>
              <a:buNone/>
              <a:defRPr sz="5200" b="1"/>
            </a:lvl4pPr>
            <a:lvl5pPr>
              <a:buNone/>
              <a:defRPr sz="5200" b="1"/>
            </a:lvl5pPr>
          </a:lstStyle>
          <a:p>
            <a:pPr lvl="0"/>
            <a:r>
              <a:rPr lang="en-US" smtClean="0"/>
              <a:t>Click to edit Master text styles</a:t>
            </a:r>
          </a:p>
        </p:txBody>
      </p:sp>
      <p:sp>
        <p:nvSpPr>
          <p:cNvPr id="5" name="Content Placeholder 4"/>
          <p:cNvSpPr>
            <a:spLocks noGrp="1"/>
          </p:cNvSpPr>
          <p:nvPr>
            <p:ph sz="quarter" idx="2"/>
          </p:nvPr>
        </p:nvSpPr>
        <p:spPr>
          <a:xfrm>
            <a:off x="1513999" y="7366566"/>
            <a:ext cx="13378914" cy="11737988"/>
          </a:xfrm>
        </p:spPr>
        <p:txBody>
          <a:bodyPr/>
          <a:lstStyle>
            <a:lvl1pPr>
              <a:defRPr sz="7700"/>
            </a:lvl1pPr>
            <a:lvl2pPr>
              <a:defRPr sz="6500"/>
            </a:lvl2pPr>
            <a:lvl3pPr>
              <a:defRPr sz="5800"/>
            </a:lvl3pPr>
            <a:lvl4pPr>
              <a:defRPr sz="5200"/>
            </a:lvl4pPr>
            <a:lvl5pPr>
              <a:defRPr sz="5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15381809" y="7366566"/>
            <a:ext cx="13384169" cy="11737988"/>
          </a:xfrm>
        </p:spPr>
        <p:txBody>
          <a:bodyPr/>
          <a:lstStyle>
            <a:lvl1pPr>
              <a:defRPr sz="7700"/>
            </a:lvl1pPr>
            <a:lvl2pPr>
              <a:defRPr sz="6500"/>
            </a:lvl2pPr>
            <a:lvl3pPr>
              <a:defRPr sz="5800"/>
            </a:lvl3pPr>
            <a:lvl4pPr>
              <a:defRPr sz="5200"/>
            </a:lvl4pPr>
            <a:lvl5pPr>
              <a:defRPr sz="5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E0FC7A4F-D3B3-4551-83E9-ABC2F47F477D}" type="datetimeFigureOut">
              <a:rPr lang="en-US"/>
              <a:pPr>
                <a:defRPr/>
              </a:pPr>
              <a:t>4/16/2010</a:t>
            </a:fld>
            <a:endParaRPr lang="en-CA"/>
          </a:p>
        </p:txBody>
      </p:sp>
      <p:sp>
        <p:nvSpPr>
          <p:cNvPr id="8" name="Footer Placeholder 2"/>
          <p:cNvSpPr>
            <a:spLocks noGrp="1"/>
          </p:cNvSpPr>
          <p:nvPr>
            <p:ph type="ftr" sz="quarter" idx="11"/>
          </p:nvPr>
        </p:nvSpPr>
        <p:spPr/>
        <p:txBody>
          <a:bodyPr/>
          <a:lstStyle>
            <a:lvl1pPr>
              <a:defRPr/>
            </a:lvl1pPr>
          </a:lstStyle>
          <a:p>
            <a:pPr>
              <a:defRPr/>
            </a:pPr>
            <a:endParaRPr lang="en-CA"/>
          </a:p>
        </p:txBody>
      </p:sp>
      <p:sp>
        <p:nvSpPr>
          <p:cNvPr id="9" name="Slide Number Placeholder 22"/>
          <p:cNvSpPr>
            <a:spLocks noGrp="1"/>
          </p:cNvSpPr>
          <p:nvPr>
            <p:ph type="sldNum" sz="quarter" idx="12"/>
          </p:nvPr>
        </p:nvSpPr>
        <p:spPr/>
        <p:txBody>
          <a:bodyPr/>
          <a:lstStyle>
            <a:lvl1pPr>
              <a:defRPr/>
            </a:lvl1pPr>
          </a:lstStyle>
          <a:p>
            <a:pPr>
              <a:defRPr/>
            </a:pPr>
            <a:fld id="{59005AA7-A245-4CCF-90CD-0328672AD4AE}" type="slidenum">
              <a:rPr lang="en-CA"/>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367F1E33-A729-4BFE-AFE9-EBE11F1EFAD4}" type="datetimeFigureOut">
              <a:rPr lang="en-US"/>
              <a:pPr>
                <a:defRPr/>
              </a:pPr>
              <a:t>4/16/2010</a:t>
            </a:fld>
            <a:endParaRPr lang="en-CA"/>
          </a:p>
        </p:txBody>
      </p:sp>
      <p:sp>
        <p:nvSpPr>
          <p:cNvPr id="4" name="Footer Placeholder 2"/>
          <p:cNvSpPr>
            <a:spLocks noGrp="1"/>
          </p:cNvSpPr>
          <p:nvPr>
            <p:ph type="ftr" sz="quarter" idx="11"/>
          </p:nvPr>
        </p:nvSpPr>
        <p:spPr/>
        <p:txBody>
          <a:bodyPr/>
          <a:lstStyle>
            <a:lvl1pPr>
              <a:defRPr/>
            </a:lvl1pPr>
          </a:lstStyle>
          <a:p>
            <a:pPr>
              <a:defRPr/>
            </a:pPr>
            <a:endParaRPr lang="en-CA"/>
          </a:p>
        </p:txBody>
      </p:sp>
      <p:sp>
        <p:nvSpPr>
          <p:cNvPr id="5" name="Slide Number Placeholder 22"/>
          <p:cNvSpPr>
            <a:spLocks noGrp="1"/>
          </p:cNvSpPr>
          <p:nvPr>
            <p:ph type="sldNum" sz="quarter" idx="12"/>
          </p:nvPr>
        </p:nvSpPr>
        <p:spPr/>
        <p:txBody>
          <a:bodyPr/>
          <a:lstStyle>
            <a:lvl1pPr>
              <a:defRPr/>
            </a:lvl1pPr>
          </a:lstStyle>
          <a:p>
            <a:pPr>
              <a:defRPr/>
            </a:pPr>
            <a:fld id="{6E498F71-200D-43A1-B36E-C54EC2915C9A}" type="slidenum">
              <a:rPr lang="en-CA"/>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7AEC2DCB-461B-468E-ABE4-404B4F373E0E}" type="datetimeFigureOut">
              <a:rPr lang="en-US"/>
              <a:pPr>
                <a:defRPr/>
              </a:pPr>
              <a:t>4/16/2010</a:t>
            </a:fld>
            <a:endParaRPr lang="en-CA"/>
          </a:p>
        </p:txBody>
      </p:sp>
      <p:sp>
        <p:nvSpPr>
          <p:cNvPr id="3" name="Footer Placeholder 2"/>
          <p:cNvSpPr>
            <a:spLocks noGrp="1"/>
          </p:cNvSpPr>
          <p:nvPr>
            <p:ph type="ftr" sz="quarter" idx="11"/>
          </p:nvPr>
        </p:nvSpPr>
        <p:spPr/>
        <p:txBody>
          <a:bodyPr/>
          <a:lstStyle>
            <a:lvl1pPr>
              <a:defRPr/>
            </a:lvl1pPr>
          </a:lstStyle>
          <a:p>
            <a:pPr>
              <a:defRPr/>
            </a:pPr>
            <a:endParaRPr lang="en-CA"/>
          </a:p>
        </p:txBody>
      </p:sp>
      <p:sp>
        <p:nvSpPr>
          <p:cNvPr id="4" name="Slide Number Placeholder 22"/>
          <p:cNvSpPr>
            <a:spLocks noGrp="1"/>
          </p:cNvSpPr>
          <p:nvPr>
            <p:ph type="sldNum" sz="quarter" idx="12"/>
          </p:nvPr>
        </p:nvSpPr>
        <p:spPr/>
        <p:txBody>
          <a:bodyPr/>
          <a:lstStyle>
            <a:lvl1pPr>
              <a:defRPr/>
            </a:lvl1pPr>
          </a:lstStyle>
          <a:p>
            <a:pPr>
              <a:defRPr/>
            </a:pPr>
            <a:fld id="{62C4536E-A246-45BA-AB82-5813E0CA65D1}" type="slidenum">
              <a:rPr lang="en-CA"/>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1" y="851511"/>
            <a:ext cx="9961903" cy="3623874"/>
          </a:xfrm>
        </p:spPr>
        <p:txBody>
          <a:bodyPr anchor="b">
            <a:sp3d prstMaterial="softEdge"/>
          </a:bodyPr>
          <a:lstStyle>
            <a:lvl1pPr algn="l">
              <a:buNone/>
              <a:defRPr sz="7100" b="0">
                <a:ln w="6350">
                  <a:noFill/>
                </a:ln>
                <a:solidFill>
                  <a:schemeClr val="accent1">
                    <a:tint val="73000"/>
                    <a:satMod val="180000"/>
                  </a:schemeClr>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1514001" y="4752624"/>
            <a:ext cx="9961903" cy="14351931"/>
          </a:xfrm>
        </p:spPr>
        <p:txBody>
          <a:bodyPr/>
          <a:lstStyle>
            <a:lvl1pPr marL="0" indent="0">
              <a:buNone/>
              <a:defRPr sz="4500"/>
            </a:lvl1pPr>
            <a:lvl2pPr>
              <a:buNone/>
              <a:defRPr sz="3900"/>
            </a:lvl2pPr>
            <a:lvl3pPr>
              <a:buNone/>
              <a:defRPr sz="3200"/>
            </a:lvl3pPr>
            <a:lvl4pPr>
              <a:buNone/>
              <a:defRPr sz="2900"/>
            </a:lvl4pPr>
            <a:lvl5pPr>
              <a:buNone/>
              <a:defRPr sz="2900"/>
            </a:lvl5pPr>
          </a:lstStyle>
          <a:p>
            <a:pPr lvl="0"/>
            <a:r>
              <a:rPr lang="en-US" smtClean="0"/>
              <a:t>Click to edit Master text styles</a:t>
            </a:r>
          </a:p>
        </p:txBody>
      </p:sp>
      <p:sp>
        <p:nvSpPr>
          <p:cNvPr id="4" name="Content Placeholder 3"/>
          <p:cNvSpPr>
            <a:spLocks noGrp="1"/>
          </p:cNvSpPr>
          <p:nvPr>
            <p:ph sz="half" idx="1"/>
          </p:nvPr>
        </p:nvSpPr>
        <p:spPr>
          <a:xfrm>
            <a:off x="11838630" y="851513"/>
            <a:ext cx="16927347" cy="18253041"/>
          </a:xfrm>
        </p:spPr>
        <p:txBody>
          <a:bodyPr/>
          <a:lstStyle>
            <a:lvl1pPr>
              <a:defRPr sz="8400"/>
            </a:lvl1pPr>
            <a:lvl2pPr>
              <a:defRPr sz="7700"/>
            </a:lvl2pPr>
            <a:lvl3pPr>
              <a:defRPr sz="7100"/>
            </a:lvl3pPr>
            <a:lvl4pPr>
              <a:defRPr sz="6500"/>
            </a:lvl4pPr>
            <a:lvl5pPr>
              <a:defRPr sz="5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B06CBD75-7063-40B1-ACBA-AED2832C568A}" type="datetimeFigureOut">
              <a:rPr lang="en-US"/>
              <a:pPr>
                <a:defRPr/>
              </a:pPr>
              <a:t>4/16/2010</a:t>
            </a:fld>
            <a:endParaRPr lang="en-CA"/>
          </a:p>
        </p:txBody>
      </p:sp>
      <p:sp>
        <p:nvSpPr>
          <p:cNvPr id="6" name="Footer Placeholder 2"/>
          <p:cNvSpPr>
            <a:spLocks noGrp="1"/>
          </p:cNvSpPr>
          <p:nvPr>
            <p:ph type="ftr" sz="quarter" idx="11"/>
          </p:nvPr>
        </p:nvSpPr>
        <p:spPr/>
        <p:txBody>
          <a:bodyPr/>
          <a:lstStyle>
            <a:lvl1pPr>
              <a:defRPr/>
            </a:lvl1pPr>
          </a:lstStyle>
          <a:p>
            <a:pPr>
              <a:defRPr/>
            </a:pPr>
            <a:endParaRPr lang="en-CA"/>
          </a:p>
        </p:txBody>
      </p:sp>
      <p:sp>
        <p:nvSpPr>
          <p:cNvPr id="7" name="Slide Number Placeholder 22"/>
          <p:cNvSpPr>
            <a:spLocks noGrp="1"/>
          </p:cNvSpPr>
          <p:nvPr>
            <p:ph type="sldNum" sz="quarter" idx="12"/>
          </p:nvPr>
        </p:nvSpPr>
        <p:spPr/>
        <p:txBody>
          <a:bodyPr/>
          <a:lstStyle>
            <a:lvl1pPr>
              <a:defRPr/>
            </a:lvl1pPr>
          </a:lstStyle>
          <a:p>
            <a:pPr>
              <a:defRPr/>
            </a:pPr>
            <a:fld id="{C92115FD-66B6-479E-9A3E-EFED9523017E}" type="slidenum">
              <a:rPr lang="en-CA"/>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5995" y="1901049"/>
            <a:ext cx="18167985" cy="1628765"/>
          </a:xfrm>
        </p:spPr>
        <p:txBody>
          <a:bodyPr lIns="147599" rIns="147599" bIns="0" anchor="b">
            <a:sp3d prstMaterial="softEdge"/>
          </a:bodyPr>
          <a:lstStyle>
            <a:lvl1pPr algn="ctr">
              <a:buNone/>
              <a:defRPr sz="6500" b="1"/>
            </a:lvl1pPr>
          </a:lstStyle>
          <a:p>
            <a:r>
              <a:rPr lang="en-US" smtClean="0"/>
              <a:t>Click to edit Master title style</a:t>
            </a:r>
            <a:endParaRPr lang="en-US"/>
          </a:p>
        </p:txBody>
      </p:sp>
      <p:sp>
        <p:nvSpPr>
          <p:cNvPr id="3" name="Picture Placeholder 2"/>
          <p:cNvSpPr>
            <a:spLocks noGrp="1"/>
          </p:cNvSpPr>
          <p:nvPr>
            <p:ph type="pic" idx="1"/>
          </p:nvPr>
        </p:nvSpPr>
        <p:spPr>
          <a:xfrm>
            <a:off x="6055995" y="5713048"/>
            <a:ext cx="18167985" cy="12356817"/>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marL="0" indent="0" algn="l" rtl="0" eaLnBrk="1" latinLnBrk="0" hangingPunct="1">
              <a:buNone/>
              <a:defRPr sz="103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055995" y="3638648"/>
            <a:ext cx="18167985" cy="1653912"/>
          </a:xfrm>
        </p:spPr>
        <p:txBody>
          <a:bodyPr lIns="147599" rIns="147599"/>
          <a:lstStyle>
            <a:lvl1pPr marL="0" indent="0" algn="ctr">
              <a:buNone/>
              <a:defRPr sz="4500"/>
            </a:lvl1pPr>
            <a:lvl2pPr>
              <a:defRPr sz="3900"/>
            </a:lvl2pPr>
            <a:lvl3pPr>
              <a:defRPr sz="3200"/>
            </a:lvl3pPr>
            <a:lvl4pPr>
              <a:defRPr sz="2900"/>
            </a:lvl4pPr>
            <a:lvl5pPr>
              <a:defRPr sz="2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pPr>
              <a:defRPr/>
            </a:pPr>
            <a:fld id="{BB3171ED-5D80-41E0-92A6-3674707D1F14}" type="datetimeFigureOut">
              <a:rPr lang="en-US"/>
              <a:pPr>
                <a:defRPr/>
              </a:pPr>
              <a:t>4/16/2010</a:t>
            </a:fld>
            <a:endParaRPr lang="en-CA"/>
          </a:p>
        </p:txBody>
      </p:sp>
      <p:sp>
        <p:nvSpPr>
          <p:cNvPr id="6" name="Footer Placeholder 2"/>
          <p:cNvSpPr>
            <a:spLocks noGrp="1"/>
          </p:cNvSpPr>
          <p:nvPr>
            <p:ph type="ftr" sz="quarter" idx="11"/>
          </p:nvPr>
        </p:nvSpPr>
        <p:spPr/>
        <p:txBody>
          <a:bodyPr/>
          <a:lstStyle>
            <a:lvl1pPr>
              <a:defRPr/>
            </a:lvl1pPr>
          </a:lstStyle>
          <a:p>
            <a:pPr>
              <a:defRPr/>
            </a:pPr>
            <a:endParaRPr lang="en-CA"/>
          </a:p>
        </p:txBody>
      </p:sp>
      <p:sp>
        <p:nvSpPr>
          <p:cNvPr id="7" name="Slide Number Placeholder 22"/>
          <p:cNvSpPr>
            <a:spLocks noGrp="1"/>
          </p:cNvSpPr>
          <p:nvPr>
            <p:ph type="sldNum" sz="quarter" idx="12"/>
          </p:nvPr>
        </p:nvSpPr>
        <p:spPr/>
        <p:txBody>
          <a:bodyPr/>
          <a:lstStyle>
            <a:lvl1pPr>
              <a:defRPr/>
            </a:lvl1pPr>
          </a:lstStyle>
          <a:p>
            <a:pPr>
              <a:defRPr/>
            </a:pPr>
            <a:fld id="{5427F174-F765-4A5D-A29A-0BED6CA7C853}" type="slidenum">
              <a:rPr lang="en-CA"/>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514475" y="857250"/>
            <a:ext cx="27251025" cy="3563938"/>
          </a:xfrm>
          <a:prstGeom prst="rect">
            <a:avLst/>
          </a:prstGeom>
        </p:spPr>
        <p:txBody>
          <a:bodyPr vert="horz" lIns="295198" tIns="147599" rIns="295198" bIns="147599" anchor="ctr">
            <a:normAutofit/>
            <a:scene3d>
              <a:camera prst="orthographicFront"/>
              <a:lightRig rig="soft" dir="t">
                <a:rot lat="0" lon="0" rev="16800000"/>
              </a:lightRig>
            </a:scene3d>
            <a:sp3d prstMaterial="softEdge">
              <a:bevelT w="38100" h="38100"/>
            </a:sp3d>
          </a:bodyPr>
          <a:lstStyle/>
          <a:p>
            <a:r>
              <a:rPr lang="en-US" smtClean="0"/>
              <a:t>Click to edit Master title style</a:t>
            </a:r>
            <a:endParaRPr lang="en-US"/>
          </a:p>
        </p:txBody>
      </p:sp>
      <p:sp>
        <p:nvSpPr>
          <p:cNvPr id="1027" name="Text Placeholder 12"/>
          <p:cNvSpPr>
            <a:spLocks noGrp="1"/>
          </p:cNvSpPr>
          <p:nvPr>
            <p:ph type="body" idx="1"/>
          </p:nvPr>
        </p:nvSpPr>
        <p:spPr bwMode="auto">
          <a:xfrm>
            <a:off x="1514475" y="4989513"/>
            <a:ext cx="27251025" cy="14685962"/>
          </a:xfrm>
          <a:prstGeom prst="rect">
            <a:avLst/>
          </a:prstGeom>
          <a:noFill/>
          <a:ln w="9525">
            <a:noFill/>
            <a:miter lim="800000"/>
            <a:headEnd/>
            <a:tailEnd/>
          </a:ln>
        </p:spPr>
        <p:txBody>
          <a:bodyPr vert="horz" wrap="square" lIns="295198" tIns="147599" rIns="295198" bIns="14759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14" name="Date Placeholder 13"/>
          <p:cNvSpPr>
            <a:spLocks noGrp="1"/>
          </p:cNvSpPr>
          <p:nvPr>
            <p:ph type="dt" sz="half" idx="2"/>
          </p:nvPr>
        </p:nvSpPr>
        <p:spPr>
          <a:xfrm>
            <a:off x="1514475" y="20010438"/>
            <a:ext cx="7064375" cy="1138237"/>
          </a:xfrm>
          <a:prstGeom prst="rect">
            <a:avLst/>
          </a:prstGeom>
        </p:spPr>
        <p:txBody>
          <a:bodyPr vert="horz" lIns="295198" tIns="147599" rIns="295198" bIns="147599" anchor="b"/>
          <a:lstStyle>
            <a:lvl1pPr algn="l" defTabSz="2951979" eaLnBrk="1" fontAlgn="auto" latinLnBrk="0" hangingPunct="1">
              <a:spcBef>
                <a:spcPts val="0"/>
              </a:spcBef>
              <a:spcAft>
                <a:spcPts val="0"/>
              </a:spcAft>
              <a:defRPr kumimoji="0" sz="3900">
                <a:solidFill>
                  <a:schemeClr val="tx1">
                    <a:shade val="50000"/>
                  </a:schemeClr>
                </a:solidFill>
                <a:latin typeface="+mn-lt"/>
                <a:cs typeface="+mn-cs"/>
              </a:defRPr>
            </a:lvl1pPr>
          </a:lstStyle>
          <a:p>
            <a:pPr>
              <a:defRPr/>
            </a:pPr>
            <a:fld id="{90AC54F8-B735-4B96-B7E7-77065121A68A}" type="datetimeFigureOut">
              <a:rPr lang="en-US"/>
              <a:pPr>
                <a:defRPr/>
              </a:pPr>
              <a:t>4/16/2010</a:t>
            </a:fld>
            <a:endParaRPr lang="en-CA"/>
          </a:p>
        </p:txBody>
      </p:sp>
      <p:sp>
        <p:nvSpPr>
          <p:cNvPr id="3" name="Footer Placeholder 2"/>
          <p:cNvSpPr>
            <a:spLocks noGrp="1"/>
          </p:cNvSpPr>
          <p:nvPr>
            <p:ph type="ftr" sz="quarter" idx="3"/>
          </p:nvPr>
        </p:nvSpPr>
        <p:spPr>
          <a:xfrm>
            <a:off x="10345738" y="20010438"/>
            <a:ext cx="9588500" cy="1138237"/>
          </a:xfrm>
          <a:prstGeom prst="rect">
            <a:avLst/>
          </a:prstGeom>
        </p:spPr>
        <p:txBody>
          <a:bodyPr vert="horz" lIns="295198" tIns="147599" rIns="295198" bIns="147599" anchor="b"/>
          <a:lstStyle>
            <a:lvl1pPr algn="ctr" defTabSz="2951979" eaLnBrk="1" fontAlgn="auto" latinLnBrk="0" hangingPunct="1">
              <a:spcBef>
                <a:spcPts val="0"/>
              </a:spcBef>
              <a:spcAft>
                <a:spcPts val="0"/>
              </a:spcAft>
              <a:defRPr kumimoji="0" sz="3900">
                <a:solidFill>
                  <a:schemeClr val="tx1">
                    <a:shade val="50000"/>
                  </a:schemeClr>
                </a:solidFill>
                <a:latin typeface="+mn-lt"/>
                <a:cs typeface="+mn-cs"/>
              </a:defRPr>
            </a:lvl1pPr>
          </a:lstStyle>
          <a:p>
            <a:pPr>
              <a:defRPr/>
            </a:pPr>
            <a:endParaRPr lang="en-CA"/>
          </a:p>
        </p:txBody>
      </p:sp>
      <p:sp>
        <p:nvSpPr>
          <p:cNvPr id="23" name="Slide Number Placeholder 22"/>
          <p:cNvSpPr>
            <a:spLocks noGrp="1"/>
          </p:cNvSpPr>
          <p:nvPr>
            <p:ph type="sldNum" sz="quarter" idx="4"/>
          </p:nvPr>
        </p:nvSpPr>
        <p:spPr>
          <a:xfrm>
            <a:off x="26242963" y="20010438"/>
            <a:ext cx="2522537" cy="1138237"/>
          </a:xfrm>
          <a:prstGeom prst="rect">
            <a:avLst/>
          </a:prstGeom>
        </p:spPr>
        <p:txBody>
          <a:bodyPr vert="horz" lIns="0" tIns="147599" rIns="0" bIns="147599" anchor="b"/>
          <a:lstStyle>
            <a:lvl1pPr algn="r" defTabSz="2951979" eaLnBrk="1" fontAlgn="auto" latinLnBrk="0" hangingPunct="1">
              <a:spcBef>
                <a:spcPts val="0"/>
              </a:spcBef>
              <a:spcAft>
                <a:spcPts val="0"/>
              </a:spcAft>
              <a:defRPr kumimoji="0" sz="3900">
                <a:solidFill>
                  <a:schemeClr val="tx1">
                    <a:shade val="50000"/>
                  </a:schemeClr>
                </a:solidFill>
                <a:latin typeface="+mn-lt"/>
                <a:cs typeface="+mn-cs"/>
              </a:defRPr>
            </a:lvl1pPr>
          </a:lstStyle>
          <a:p>
            <a:pPr>
              <a:defRPr/>
            </a:pPr>
            <a:fld id="{D76BA29D-43D8-4A41-9166-71ADACE41822}" type="slidenum">
              <a:rPr lang="en-CA"/>
              <a:pPr>
                <a:defRPr/>
              </a:pPr>
              <a:t>‹#›</a:t>
            </a:fld>
            <a:endParaRPr lang="en-CA"/>
          </a:p>
        </p:txBody>
      </p:sp>
    </p:spTree>
  </p:cSld>
  <p:clrMap bg1="dk1" tx1="lt1" bg2="dk2" tx2="lt2" accent1="accent1" accent2="accent2" accent3="accent3" accent4="accent4" accent5="accent5" accent6="accent6" hlink="hlink" folHlink="folHlink"/>
  <p:sldLayoutIdLst>
    <p:sldLayoutId id="2147483707" r:id="rId1"/>
    <p:sldLayoutId id="2147483706" r:id="rId2"/>
    <p:sldLayoutId id="2147483708" r:id="rId3"/>
    <p:sldLayoutId id="2147483705" r:id="rId4"/>
    <p:sldLayoutId id="2147483704" r:id="rId5"/>
    <p:sldLayoutId id="2147483703" r:id="rId6"/>
    <p:sldLayoutId id="2147483702" r:id="rId7"/>
    <p:sldLayoutId id="2147483701" r:id="rId8"/>
    <p:sldLayoutId id="2147483700" r:id="rId9"/>
    <p:sldLayoutId id="2147483699" r:id="rId10"/>
    <p:sldLayoutId id="2147483698" r:id="rId11"/>
  </p:sldLayoutIdLst>
  <p:txStyles>
    <p:titleStyle>
      <a:lvl1pPr algn="ctr" rtl="0" fontAlgn="base">
        <a:spcBef>
          <a:spcPct val="0"/>
        </a:spcBef>
        <a:spcAft>
          <a:spcPct val="0"/>
        </a:spcAft>
        <a:defRPr sz="132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fontAlgn="base">
        <a:spcBef>
          <a:spcPct val="0"/>
        </a:spcBef>
        <a:spcAft>
          <a:spcPct val="0"/>
        </a:spcAft>
        <a:defRPr sz="13200" b="1">
          <a:solidFill>
            <a:schemeClr val="tx1"/>
          </a:solidFill>
          <a:latin typeface="Lucida Sans" pitchFamily="34" charset="0"/>
        </a:defRPr>
      </a:lvl2pPr>
      <a:lvl3pPr algn="ctr" rtl="0" fontAlgn="base">
        <a:spcBef>
          <a:spcPct val="0"/>
        </a:spcBef>
        <a:spcAft>
          <a:spcPct val="0"/>
        </a:spcAft>
        <a:defRPr sz="13200" b="1">
          <a:solidFill>
            <a:schemeClr val="tx1"/>
          </a:solidFill>
          <a:latin typeface="Lucida Sans" pitchFamily="34" charset="0"/>
        </a:defRPr>
      </a:lvl3pPr>
      <a:lvl4pPr algn="ctr" rtl="0" fontAlgn="base">
        <a:spcBef>
          <a:spcPct val="0"/>
        </a:spcBef>
        <a:spcAft>
          <a:spcPct val="0"/>
        </a:spcAft>
        <a:defRPr sz="13200" b="1">
          <a:solidFill>
            <a:schemeClr val="tx1"/>
          </a:solidFill>
          <a:latin typeface="Lucida Sans" pitchFamily="34" charset="0"/>
        </a:defRPr>
      </a:lvl4pPr>
      <a:lvl5pPr algn="ctr" rtl="0" fontAlgn="base">
        <a:spcBef>
          <a:spcPct val="0"/>
        </a:spcBef>
        <a:spcAft>
          <a:spcPct val="0"/>
        </a:spcAft>
        <a:defRPr sz="13200" b="1">
          <a:solidFill>
            <a:schemeClr val="tx1"/>
          </a:solidFill>
          <a:latin typeface="Lucida Sans" pitchFamily="34" charset="0"/>
        </a:defRPr>
      </a:lvl5pPr>
      <a:lvl6pPr marL="457200" algn="ctr" rtl="0" eaLnBrk="1" fontAlgn="base" hangingPunct="1">
        <a:spcBef>
          <a:spcPct val="0"/>
        </a:spcBef>
        <a:spcAft>
          <a:spcPct val="0"/>
        </a:spcAft>
        <a:defRPr sz="13200" b="1">
          <a:solidFill>
            <a:schemeClr val="tx1"/>
          </a:solidFill>
          <a:latin typeface="Lucida Sans" pitchFamily="34" charset="0"/>
        </a:defRPr>
      </a:lvl6pPr>
      <a:lvl7pPr marL="914400" algn="ctr" rtl="0" eaLnBrk="1" fontAlgn="base" hangingPunct="1">
        <a:spcBef>
          <a:spcPct val="0"/>
        </a:spcBef>
        <a:spcAft>
          <a:spcPct val="0"/>
        </a:spcAft>
        <a:defRPr sz="13200" b="1">
          <a:solidFill>
            <a:schemeClr val="tx1"/>
          </a:solidFill>
          <a:latin typeface="Lucida Sans" pitchFamily="34" charset="0"/>
        </a:defRPr>
      </a:lvl7pPr>
      <a:lvl8pPr marL="1371600" algn="ctr" rtl="0" eaLnBrk="1" fontAlgn="base" hangingPunct="1">
        <a:spcBef>
          <a:spcPct val="0"/>
        </a:spcBef>
        <a:spcAft>
          <a:spcPct val="0"/>
        </a:spcAft>
        <a:defRPr sz="13200" b="1">
          <a:solidFill>
            <a:schemeClr val="tx1"/>
          </a:solidFill>
          <a:latin typeface="Lucida Sans" pitchFamily="34" charset="0"/>
        </a:defRPr>
      </a:lvl8pPr>
      <a:lvl9pPr marL="1828800" algn="ctr" rtl="0" eaLnBrk="1" fontAlgn="base" hangingPunct="1">
        <a:spcBef>
          <a:spcPct val="0"/>
        </a:spcBef>
        <a:spcAft>
          <a:spcPct val="0"/>
        </a:spcAft>
        <a:defRPr sz="13200" b="1">
          <a:solidFill>
            <a:schemeClr val="tx1"/>
          </a:solidFill>
          <a:latin typeface="Lucida Sans" pitchFamily="34" charset="0"/>
        </a:defRPr>
      </a:lvl9pPr>
    </p:titleStyle>
    <p:bodyStyle>
      <a:lvl1pPr marL="1770063" indent="-1327150" algn="l" rtl="0" fontAlgn="base">
        <a:spcBef>
          <a:spcPct val="20000"/>
        </a:spcBef>
        <a:spcAft>
          <a:spcPct val="0"/>
        </a:spcAft>
        <a:buClr>
          <a:srgbClr val="F9F9F9"/>
        </a:buClr>
        <a:buSzPct val="65000"/>
        <a:buFont typeface="Wingdings 2" pitchFamily="18" charset="2"/>
        <a:buChar char=""/>
        <a:defRPr sz="9000" kern="1200">
          <a:solidFill>
            <a:schemeClr val="tx1"/>
          </a:solidFill>
          <a:latin typeface="+mn-lt"/>
          <a:ea typeface="+mn-ea"/>
          <a:cs typeface="+mn-cs"/>
        </a:defRPr>
      </a:lvl1pPr>
      <a:lvl2pPr marL="2803525" indent="-914400" algn="l" rtl="0" fontAlgn="base">
        <a:spcBef>
          <a:spcPct val="20000"/>
        </a:spcBef>
        <a:spcAft>
          <a:spcPct val="0"/>
        </a:spcAft>
        <a:buClr>
          <a:schemeClr val="tx1"/>
        </a:buClr>
        <a:buSzPct val="80000"/>
        <a:buFont typeface="Wingdings 2" pitchFamily="18" charset="2"/>
        <a:buChar char=""/>
        <a:defRPr sz="7700" kern="1200">
          <a:solidFill>
            <a:schemeClr val="tx1"/>
          </a:solidFill>
          <a:latin typeface="+mn-lt"/>
          <a:ea typeface="+mn-ea"/>
          <a:cs typeface="+mn-cs"/>
        </a:defRPr>
      </a:lvl2pPr>
      <a:lvl3pPr marL="3659188" indent="-736600" algn="l" rtl="0" fontAlgn="base">
        <a:spcBef>
          <a:spcPct val="20000"/>
        </a:spcBef>
        <a:spcAft>
          <a:spcPct val="0"/>
        </a:spcAft>
        <a:buClr>
          <a:schemeClr val="tx1"/>
        </a:buClr>
        <a:buSzPct val="95000"/>
        <a:buFont typeface="Wingdings" pitchFamily="2" charset="2"/>
        <a:buChar char=""/>
        <a:defRPr sz="7100" kern="1200">
          <a:solidFill>
            <a:schemeClr val="tx1"/>
          </a:solidFill>
          <a:latin typeface="+mn-lt"/>
          <a:ea typeface="+mn-ea"/>
          <a:cs typeface="+mn-cs"/>
        </a:defRPr>
      </a:lvl3pPr>
      <a:lvl4pPr marL="4368800" indent="-588963" algn="l" rtl="0" fontAlgn="base">
        <a:spcBef>
          <a:spcPct val="20000"/>
        </a:spcBef>
        <a:spcAft>
          <a:spcPct val="0"/>
        </a:spcAft>
        <a:buClr>
          <a:schemeClr val="tx1"/>
        </a:buClr>
        <a:buSzPct val="100000"/>
        <a:buFont typeface="Wingdings 3" pitchFamily="18" charset="2"/>
        <a:buChar char=""/>
        <a:defRPr sz="6500" kern="1200">
          <a:solidFill>
            <a:schemeClr val="tx1"/>
          </a:solidFill>
          <a:latin typeface="+mn-lt"/>
          <a:ea typeface="+mn-ea"/>
          <a:cs typeface="+mn-cs"/>
        </a:defRPr>
      </a:lvl4pPr>
      <a:lvl5pPr marL="4987925" indent="-588963" algn="l" rtl="0" fontAlgn="base">
        <a:spcBef>
          <a:spcPct val="20000"/>
        </a:spcBef>
        <a:spcAft>
          <a:spcPct val="0"/>
        </a:spcAft>
        <a:buClr>
          <a:schemeClr val="tx1"/>
        </a:buClr>
        <a:buFont typeface="Wingdings 2" pitchFamily="18" charset="2"/>
        <a:buChar char=""/>
        <a:defRPr sz="6500" kern="1200">
          <a:solidFill>
            <a:schemeClr val="tx1"/>
          </a:solidFill>
          <a:latin typeface="+mn-lt"/>
          <a:ea typeface="+mn-ea"/>
          <a:cs typeface="+mn-cs"/>
        </a:defRPr>
      </a:lvl5pPr>
      <a:lvl6pPr marL="5697319" indent="-590396" algn="l" rtl="0" eaLnBrk="1" latinLnBrk="0" hangingPunct="1">
        <a:spcBef>
          <a:spcPct val="20000"/>
        </a:spcBef>
        <a:buClr>
          <a:schemeClr val="tx1"/>
        </a:buClr>
        <a:buFont typeface="Wingdings 3"/>
        <a:buChar char=""/>
        <a:defRPr kumimoji="0" sz="5800" kern="1200">
          <a:solidFill>
            <a:schemeClr val="tx1"/>
          </a:solidFill>
          <a:latin typeface="+mn-lt"/>
          <a:ea typeface="+mn-ea"/>
          <a:cs typeface="+mn-cs"/>
        </a:defRPr>
      </a:lvl6pPr>
      <a:lvl7pPr marL="6346754" indent="-590396" algn="l" rtl="0" eaLnBrk="1" latinLnBrk="0" hangingPunct="1">
        <a:spcBef>
          <a:spcPct val="20000"/>
        </a:spcBef>
        <a:buClr>
          <a:schemeClr val="tx1"/>
        </a:buClr>
        <a:buFont typeface="Wingdings 2"/>
        <a:buChar char=""/>
        <a:defRPr kumimoji="0" sz="5200" kern="1200">
          <a:solidFill>
            <a:schemeClr val="tx1"/>
          </a:solidFill>
          <a:latin typeface="+mn-lt"/>
          <a:ea typeface="+mn-ea"/>
          <a:cs typeface="+mn-cs"/>
        </a:defRPr>
      </a:lvl7pPr>
      <a:lvl8pPr marL="6996189" indent="-590396" algn="l" rtl="0" eaLnBrk="1" latinLnBrk="0" hangingPunct="1">
        <a:spcBef>
          <a:spcPct val="20000"/>
        </a:spcBef>
        <a:buClr>
          <a:schemeClr val="tx1"/>
        </a:buClr>
        <a:buFont typeface="Wingdings 2"/>
        <a:buChar char=""/>
        <a:defRPr kumimoji="0" sz="4500" kern="1200">
          <a:solidFill>
            <a:schemeClr val="tx1"/>
          </a:solidFill>
          <a:latin typeface="+mn-lt"/>
          <a:ea typeface="+mn-ea"/>
          <a:cs typeface="+mn-cs"/>
        </a:defRPr>
      </a:lvl8pPr>
      <a:lvl9pPr marL="7645625" indent="-590396" algn="l" rtl="0" eaLnBrk="1" latinLnBrk="0" hangingPunct="1">
        <a:spcBef>
          <a:spcPct val="20000"/>
        </a:spcBef>
        <a:buClr>
          <a:schemeClr val="tx1"/>
        </a:buClr>
        <a:buFont typeface="Wingdings 2"/>
        <a:buChar char=""/>
        <a:defRPr kumimoji="0" sz="4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475990" algn="l" rtl="0" eaLnBrk="1" latinLnBrk="0" hangingPunct="1">
        <a:defRPr kumimoji="0" kern="1200">
          <a:solidFill>
            <a:schemeClr val="tx1"/>
          </a:solidFill>
          <a:latin typeface="+mn-lt"/>
          <a:ea typeface="+mn-ea"/>
          <a:cs typeface="+mn-cs"/>
        </a:defRPr>
      </a:lvl2pPr>
      <a:lvl3pPr marL="2951979" algn="l" rtl="0" eaLnBrk="1" latinLnBrk="0" hangingPunct="1">
        <a:defRPr kumimoji="0" kern="1200">
          <a:solidFill>
            <a:schemeClr val="tx1"/>
          </a:solidFill>
          <a:latin typeface="+mn-lt"/>
          <a:ea typeface="+mn-ea"/>
          <a:cs typeface="+mn-cs"/>
        </a:defRPr>
      </a:lvl3pPr>
      <a:lvl4pPr marL="4427968" algn="l" rtl="0" eaLnBrk="1" latinLnBrk="0" hangingPunct="1">
        <a:defRPr kumimoji="0" kern="1200">
          <a:solidFill>
            <a:schemeClr val="tx1"/>
          </a:solidFill>
          <a:latin typeface="+mn-lt"/>
          <a:ea typeface="+mn-ea"/>
          <a:cs typeface="+mn-cs"/>
        </a:defRPr>
      </a:lvl4pPr>
      <a:lvl5pPr marL="5903958" algn="l" rtl="0" eaLnBrk="1" latinLnBrk="0" hangingPunct="1">
        <a:defRPr kumimoji="0" kern="1200">
          <a:solidFill>
            <a:schemeClr val="tx1"/>
          </a:solidFill>
          <a:latin typeface="+mn-lt"/>
          <a:ea typeface="+mn-ea"/>
          <a:cs typeface="+mn-cs"/>
        </a:defRPr>
      </a:lvl5pPr>
      <a:lvl6pPr marL="7379947" algn="l" rtl="0" eaLnBrk="1" latinLnBrk="0" hangingPunct="1">
        <a:defRPr kumimoji="0" kern="1200">
          <a:solidFill>
            <a:schemeClr val="tx1"/>
          </a:solidFill>
          <a:latin typeface="+mn-lt"/>
          <a:ea typeface="+mn-ea"/>
          <a:cs typeface="+mn-cs"/>
        </a:defRPr>
      </a:lvl6pPr>
      <a:lvl7pPr marL="8855936" algn="l" rtl="0" eaLnBrk="1" latinLnBrk="0" hangingPunct="1">
        <a:defRPr kumimoji="0" kern="1200">
          <a:solidFill>
            <a:schemeClr val="tx1"/>
          </a:solidFill>
          <a:latin typeface="+mn-lt"/>
          <a:ea typeface="+mn-ea"/>
          <a:cs typeface="+mn-cs"/>
        </a:defRPr>
      </a:lvl7pPr>
      <a:lvl8pPr marL="10331925" algn="l" rtl="0" eaLnBrk="1" latinLnBrk="0" hangingPunct="1">
        <a:defRPr kumimoji="0" kern="1200">
          <a:solidFill>
            <a:schemeClr val="tx1"/>
          </a:solidFill>
          <a:latin typeface="+mn-lt"/>
          <a:ea typeface="+mn-ea"/>
          <a:cs typeface="+mn-cs"/>
        </a:defRPr>
      </a:lvl8pPr>
      <a:lvl9pPr marL="1180791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66787" y="635001"/>
            <a:ext cx="28346400" cy="1828800"/>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2993" tIns="31497" rIns="62993" bIns="31497" anchor="ctr"/>
          <a:lstStyle/>
          <a:p>
            <a:pPr algn="ctr" defTabSz="2951979" fontAlgn="auto">
              <a:spcBef>
                <a:spcPts val="0"/>
              </a:spcBef>
              <a:spcAft>
                <a:spcPts val="0"/>
              </a:spcAft>
              <a:defRPr/>
            </a:pPr>
            <a:r>
              <a:rPr lang="en-CA" sz="4500" b="1" dirty="0">
                <a:solidFill>
                  <a:schemeClr val="bg1">
                    <a:lumMod val="85000"/>
                    <a:lumOff val="15000"/>
                  </a:schemeClr>
                </a:solidFill>
                <a:latin typeface="Times New Roman" pitchFamily="18" charset="0"/>
                <a:cs typeface="Times New Roman" pitchFamily="18" charset="0"/>
              </a:rPr>
              <a:t>Acetic Acid – Sodium Bicarbonate (Full House) Reaction </a:t>
            </a:r>
            <a:r>
              <a:rPr lang="en-CA" sz="4500" b="1" dirty="0">
                <a:solidFill>
                  <a:schemeClr val="bg1">
                    <a:lumMod val="85000"/>
                    <a:lumOff val="15000"/>
                  </a:schemeClr>
                </a:solidFill>
                <a:latin typeface="Times New Roman" pitchFamily="18" charset="0"/>
                <a:cs typeface="Times New Roman" pitchFamily="18" charset="0"/>
              </a:rPr>
              <a:t>Car</a:t>
            </a:r>
            <a:r>
              <a:rPr lang="en-CA" sz="6100" dirty="0">
                <a:solidFill>
                  <a:schemeClr val="bg1">
                    <a:lumMod val="85000"/>
                    <a:lumOff val="15000"/>
                  </a:schemeClr>
                </a:solidFill>
                <a:latin typeface="Times New Roman" pitchFamily="18" charset="0"/>
                <a:cs typeface="Times New Roman" pitchFamily="18" charset="0"/>
              </a:rPr>
              <a:t/>
            </a:r>
            <a:br>
              <a:rPr lang="en-CA" sz="6100" dirty="0">
                <a:solidFill>
                  <a:schemeClr val="bg1">
                    <a:lumMod val="85000"/>
                    <a:lumOff val="15000"/>
                  </a:schemeClr>
                </a:solidFill>
                <a:latin typeface="Times New Roman" pitchFamily="18" charset="0"/>
                <a:cs typeface="Times New Roman" pitchFamily="18" charset="0"/>
              </a:rPr>
            </a:br>
            <a:r>
              <a:rPr lang="en-CA" sz="4100" i="1" dirty="0">
                <a:solidFill>
                  <a:schemeClr val="bg1">
                    <a:lumMod val="85000"/>
                    <a:lumOff val="15000"/>
                  </a:schemeClr>
                </a:solidFill>
                <a:latin typeface="Times New Roman" pitchFamily="18" charset="0"/>
                <a:cs typeface="Times New Roman" pitchFamily="18" charset="0"/>
              </a:rPr>
              <a:t>Chemical Engineering Car Team, Department of Chemical and Biological Engineering, University of British Columbia</a:t>
            </a:r>
            <a:endParaRPr lang="en-CA" sz="4100" dirty="0">
              <a:solidFill>
                <a:schemeClr val="bg1">
                  <a:lumMod val="85000"/>
                  <a:lumOff val="15000"/>
                </a:schemeClr>
              </a:solidFill>
            </a:endParaRPr>
          </a:p>
        </p:txBody>
      </p:sp>
      <p:sp>
        <p:nvSpPr>
          <p:cNvPr id="9" name="Rounded Rectangle 8"/>
          <p:cNvSpPr/>
          <p:nvPr/>
        </p:nvSpPr>
        <p:spPr>
          <a:xfrm>
            <a:off x="966788" y="3835400"/>
            <a:ext cx="10058399" cy="4429108"/>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lIns="62993" tIns="31497" rIns="62993" bIns="31497" anchor="ctr" anchorCtr="1"/>
          <a:lstStyle/>
          <a:p>
            <a:pPr algn="ctr" defTabSz="2951979" fontAlgn="auto">
              <a:spcBef>
                <a:spcPts val="413"/>
              </a:spcBef>
              <a:spcAft>
                <a:spcPts val="413"/>
              </a:spcAft>
              <a:defRPr/>
            </a:pPr>
            <a:r>
              <a:rPr lang="en-CA" sz="2800" b="1" dirty="0">
                <a:solidFill>
                  <a:schemeClr val="bg1">
                    <a:lumMod val="85000"/>
                    <a:lumOff val="15000"/>
                  </a:schemeClr>
                </a:solidFill>
                <a:latin typeface="Times New Roman" pitchFamily="18" charset="0"/>
                <a:cs typeface="Times New Roman" pitchFamily="18" charset="0"/>
              </a:rPr>
              <a:t>Features</a:t>
            </a:r>
            <a:endParaRPr lang="en-CA" sz="2800" b="1" dirty="0">
              <a:solidFill>
                <a:schemeClr val="bg1">
                  <a:lumMod val="85000"/>
                  <a:lumOff val="15000"/>
                </a:schemeClr>
              </a:solidFill>
              <a:latin typeface="Times New Roman" pitchFamily="18" charset="0"/>
              <a:cs typeface="Times New Roman" pitchFamily="18" charset="0"/>
            </a:endParaRPr>
          </a:p>
          <a:p>
            <a:pPr indent="248004" algn="just" defTabSz="2951979" fontAlgn="auto">
              <a:spcBef>
                <a:spcPts val="413"/>
              </a:spcBef>
              <a:spcAft>
                <a:spcPts val="413"/>
              </a:spcAft>
              <a:defRPr/>
            </a:pPr>
            <a:r>
              <a:rPr lang="en-CA" sz="2400" dirty="0">
                <a:solidFill>
                  <a:schemeClr val="bg1">
                    <a:lumMod val="85000"/>
                    <a:lumOff val="15000"/>
                  </a:schemeClr>
                </a:solidFill>
                <a:latin typeface="Times New Roman" pitchFamily="18" charset="0"/>
                <a:cs typeface="Times New Roman" pitchFamily="18" charset="0"/>
              </a:rPr>
              <a:t>Our pressure vessel is designed to provide laminar flow to the product gas, hence the seemingly long piping. </a:t>
            </a:r>
          </a:p>
          <a:p>
            <a:pPr indent="248004" algn="just" defTabSz="2951979" fontAlgn="auto">
              <a:spcBef>
                <a:spcPts val="413"/>
              </a:spcBef>
              <a:spcAft>
                <a:spcPts val="413"/>
              </a:spcAft>
              <a:defRPr/>
            </a:pPr>
            <a:r>
              <a:rPr lang="en-CA" sz="2400" dirty="0">
                <a:solidFill>
                  <a:schemeClr val="bg1">
                    <a:lumMod val="85000"/>
                    <a:lumOff val="15000"/>
                  </a:schemeClr>
                </a:solidFill>
                <a:latin typeface="Times New Roman" pitchFamily="18" charset="0"/>
                <a:cs typeface="Times New Roman" pitchFamily="18" charset="0"/>
              </a:rPr>
              <a:t>A high gear ratio is used to overcome torque required to move the vehicle if a lower gear ratio would be used.</a:t>
            </a:r>
          </a:p>
          <a:p>
            <a:pPr indent="248004" algn="just" defTabSz="2951979" fontAlgn="auto">
              <a:spcBef>
                <a:spcPts val="413"/>
              </a:spcBef>
              <a:spcAft>
                <a:spcPts val="413"/>
              </a:spcAft>
              <a:defRPr/>
            </a:pPr>
            <a:r>
              <a:rPr lang="en-CA" sz="2400" dirty="0">
                <a:solidFill>
                  <a:schemeClr val="bg1">
                    <a:lumMod val="85000"/>
                    <a:lumOff val="15000"/>
                  </a:schemeClr>
                </a:solidFill>
                <a:latin typeface="Times New Roman" pitchFamily="18" charset="0"/>
                <a:cs typeface="Times New Roman" pitchFamily="18" charset="0"/>
              </a:rPr>
              <a:t>A regulator is used to use the product gas efficiently, it is placed before the ball valve  for easy calibration</a:t>
            </a:r>
          </a:p>
          <a:p>
            <a:pPr indent="248004" algn="just" defTabSz="2951979" fontAlgn="auto">
              <a:spcBef>
                <a:spcPts val="413"/>
              </a:spcBef>
              <a:spcAft>
                <a:spcPts val="413"/>
              </a:spcAft>
              <a:defRPr/>
            </a:pPr>
            <a:endParaRPr lang="en-CA" sz="2400" dirty="0">
              <a:solidFill>
                <a:schemeClr val="bg1">
                  <a:lumMod val="85000"/>
                  <a:lumOff val="15000"/>
                </a:schemeClr>
              </a:solidFill>
              <a:latin typeface="Times New Roman" pitchFamily="18" charset="0"/>
              <a:cs typeface="Times New Roman" pitchFamily="18" charset="0"/>
            </a:endParaRPr>
          </a:p>
        </p:txBody>
      </p:sp>
      <p:sp>
        <p:nvSpPr>
          <p:cNvPr id="10" name="Rounded Rectangle 9"/>
          <p:cNvSpPr/>
          <p:nvPr/>
        </p:nvSpPr>
        <p:spPr>
          <a:xfrm>
            <a:off x="11425211" y="2906658"/>
            <a:ext cx="10058399" cy="6643734"/>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lIns="62993" tIns="31497" rIns="62993" bIns="31497" anchor="ctr" anchorCtr="1"/>
          <a:lstStyle/>
          <a:p>
            <a:pPr indent="247650" algn="ctr">
              <a:spcBef>
                <a:spcPts val="413"/>
              </a:spcBef>
              <a:spcAft>
                <a:spcPts val="413"/>
              </a:spcAft>
              <a:defRPr/>
            </a:pPr>
            <a:endParaRPr lang="en-CA" sz="4100" b="1" dirty="0">
              <a:solidFill>
                <a:srgbClr val="262626"/>
              </a:solidFill>
              <a:latin typeface="Times New Roman" pitchFamily="18" charset="0"/>
              <a:cs typeface="Times New Roman" pitchFamily="18" charset="0"/>
            </a:endParaRPr>
          </a:p>
          <a:p>
            <a:pPr indent="247650" algn="ctr">
              <a:spcBef>
                <a:spcPts val="413"/>
              </a:spcBef>
              <a:spcAft>
                <a:spcPts val="413"/>
              </a:spcAft>
              <a:defRPr/>
            </a:pPr>
            <a:endParaRPr lang="en-CA" sz="4100" b="1" dirty="0">
              <a:solidFill>
                <a:srgbClr val="262626"/>
              </a:solidFill>
              <a:latin typeface="Times New Roman" pitchFamily="18" charset="0"/>
              <a:cs typeface="Times New Roman" pitchFamily="18" charset="0"/>
            </a:endParaRPr>
          </a:p>
          <a:p>
            <a:pPr indent="247650" algn="ctr">
              <a:spcBef>
                <a:spcPts val="413"/>
              </a:spcBef>
              <a:spcAft>
                <a:spcPts val="413"/>
              </a:spcAft>
              <a:defRPr/>
            </a:pPr>
            <a:endParaRPr lang="en-CA" sz="2800" b="1" dirty="0">
              <a:solidFill>
                <a:schemeClr val="bg1"/>
              </a:solidFill>
              <a:latin typeface="Times New Roman" pitchFamily="18" charset="0"/>
              <a:cs typeface="Times New Roman" pitchFamily="18" charset="0"/>
            </a:endParaRPr>
          </a:p>
          <a:p>
            <a:pPr indent="247650" algn="ctr">
              <a:spcBef>
                <a:spcPts val="413"/>
              </a:spcBef>
              <a:spcAft>
                <a:spcPts val="413"/>
              </a:spcAft>
              <a:defRPr/>
            </a:pPr>
            <a:endParaRPr lang="en-CA" sz="2800" b="1" dirty="0">
              <a:solidFill>
                <a:schemeClr val="bg1"/>
              </a:solidFill>
              <a:latin typeface="Times New Roman" pitchFamily="18" charset="0"/>
              <a:cs typeface="Times New Roman" pitchFamily="18" charset="0"/>
            </a:endParaRPr>
          </a:p>
          <a:p>
            <a:pPr indent="247650" algn="ctr">
              <a:spcBef>
                <a:spcPts val="413"/>
              </a:spcBef>
              <a:spcAft>
                <a:spcPts val="413"/>
              </a:spcAft>
              <a:defRPr/>
            </a:pPr>
            <a:endParaRPr lang="en-CA" sz="2800" b="1" dirty="0">
              <a:solidFill>
                <a:schemeClr val="bg1"/>
              </a:solidFill>
              <a:latin typeface="Times New Roman" pitchFamily="18" charset="0"/>
              <a:cs typeface="Times New Roman" pitchFamily="18" charset="0"/>
            </a:endParaRPr>
          </a:p>
          <a:p>
            <a:pPr indent="247650" algn="ctr">
              <a:spcBef>
                <a:spcPts val="413"/>
              </a:spcBef>
              <a:spcAft>
                <a:spcPts val="413"/>
              </a:spcAft>
              <a:defRPr/>
            </a:pPr>
            <a:r>
              <a:rPr lang="en-CA" sz="2800" b="1" dirty="0">
                <a:solidFill>
                  <a:schemeClr val="bg1"/>
                </a:solidFill>
                <a:latin typeface="Times New Roman" pitchFamily="18" charset="0"/>
                <a:cs typeface="Times New Roman" pitchFamily="18" charset="0"/>
              </a:rPr>
              <a:t>Chemistry </a:t>
            </a:r>
            <a:r>
              <a:rPr lang="en-CA" sz="2800" b="1" dirty="0">
                <a:solidFill>
                  <a:schemeClr val="bg1"/>
                </a:solidFill>
                <a:latin typeface="Times New Roman" pitchFamily="18" charset="0"/>
                <a:cs typeface="Times New Roman" pitchFamily="18" charset="0"/>
              </a:rPr>
              <a:t>of the Reaction </a:t>
            </a:r>
            <a:r>
              <a:rPr lang="en-CA" sz="2800" b="1" dirty="0">
                <a:solidFill>
                  <a:schemeClr val="bg1"/>
                </a:solidFill>
                <a:latin typeface="Times New Roman" pitchFamily="18" charset="0"/>
                <a:cs typeface="Times New Roman" pitchFamily="18" charset="0"/>
              </a:rPr>
              <a:t>Car</a:t>
            </a:r>
          </a:p>
          <a:p>
            <a:pPr indent="247650" algn="ctr">
              <a:spcBef>
                <a:spcPts val="413"/>
              </a:spcBef>
              <a:spcAft>
                <a:spcPts val="413"/>
              </a:spcAft>
              <a:defRPr/>
            </a:pPr>
            <a:endParaRPr lang="en-CA" sz="2800" b="1" dirty="0">
              <a:solidFill>
                <a:schemeClr val="bg1"/>
              </a:solidFill>
              <a:latin typeface="Times New Roman" pitchFamily="18" charset="0"/>
              <a:cs typeface="Times New Roman" pitchFamily="18" charset="0"/>
            </a:endParaRPr>
          </a:p>
          <a:p>
            <a:pPr>
              <a:defRPr/>
            </a:pPr>
            <a:r>
              <a:rPr lang="en-US" sz="2400" dirty="0">
                <a:solidFill>
                  <a:schemeClr val="bg1"/>
                </a:solidFill>
              </a:rPr>
              <a:t>The chemical reaction is as follows:</a:t>
            </a:r>
          </a:p>
          <a:p>
            <a:pPr>
              <a:defRPr/>
            </a:pPr>
            <a:endParaRPr lang="en-CA" sz="2400" dirty="0">
              <a:solidFill>
                <a:schemeClr val="bg1"/>
              </a:solidFill>
            </a:endParaRPr>
          </a:p>
          <a:p>
            <a:pPr>
              <a:defRPr/>
            </a:pPr>
            <a:r>
              <a:rPr lang="en-US" sz="2400" dirty="0">
                <a:solidFill>
                  <a:schemeClr val="bg1"/>
                </a:solidFill>
              </a:rPr>
              <a:t>[CH</a:t>
            </a:r>
            <a:r>
              <a:rPr lang="en-US" sz="2400" baseline="-25000" dirty="0">
                <a:solidFill>
                  <a:schemeClr val="bg1"/>
                </a:solidFill>
              </a:rPr>
              <a:t>3</a:t>
            </a:r>
            <a:r>
              <a:rPr lang="en-US" sz="2400" dirty="0">
                <a:solidFill>
                  <a:schemeClr val="bg1"/>
                </a:solidFill>
              </a:rPr>
              <a:t>COOH(</a:t>
            </a:r>
            <a:r>
              <a:rPr lang="en-US" sz="2400" dirty="0" err="1">
                <a:solidFill>
                  <a:schemeClr val="bg1"/>
                </a:solidFill>
              </a:rPr>
              <a:t>aq</a:t>
            </a:r>
            <a:r>
              <a:rPr lang="en-US" sz="2400" dirty="0">
                <a:solidFill>
                  <a:schemeClr val="bg1"/>
                </a:solidFill>
              </a:rPr>
              <a:t>) + H</a:t>
            </a:r>
            <a:r>
              <a:rPr lang="en-US" sz="2400" baseline="-25000" dirty="0">
                <a:solidFill>
                  <a:schemeClr val="bg1"/>
                </a:solidFill>
              </a:rPr>
              <a:t>2</a:t>
            </a:r>
            <a:r>
              <a:rPr lang="en-US" sz="2400" dirty="0">
                <a:solidFill>
                  <a:schemeClr val="bg1"/>
                </a:solidFill>
              </a:rPr>
              <a:t>O(l)] + NaHCO</a:t>
            </a:r>
            <a:r>
              <a:rPr lang="en-US" sz="2400" baseline="-25000" dirty="0">
                <a:solidFill>
                  <a:schemeClr val="bg1"/>
                </a:solidFill>
              </a:rPr>
              <a:t>3</a:t>
            </a:r>
            <a:r>
              <a:rPr lang="en-US" sz="2400" dirty="0">
                <a:solidFill>
                  <a:schemeClr val="bg1"/>
                </a:solidFill>
              </a:rPr>
              <a:t>(s) </a:t>
            </a:r>
            <a:r>
              <a:rPr lang="en-US" sz="2400" dirty="0">
                <a:solidFill>
                  <a:schemeClr val="bg1"/>
                </a:solidFill>
                <a:sym typeface="Wingdings"/>
              </a:rPr>
              <a:t></a:t>
            </a:r>
            <a:r>
              <a:rPr lang="en-US" sz="2400" dirty="0">
                <a:solidFill>
                  <a:schemeClr val="bg1"/>
                </a:solidFill>
              </a:rPr>
              <a:t> H</a:t>
            </a:r>
            <a:r>
              <a:rPr lang="en-US" sz="2400" baseline="-25000" dirty="0">
                <a:solidFill>
                  <a:schemeClr val="bg1"/>
                </a:solidFill>
              </a:rPr>
              <a:t>2</a:t>
            </a:r>
            <a:r>
              <a:rPr lang="en-US" sz="2400" dirty="0">
                <a:solidFill>
                  <a:schemeClr val="bg1"/>
                </a:solidFill>
              </a:rPr>
              <a:t>O(l) + CO</a:t>
            </a:r>
            <a:r>
              <a:rPr lang="en-US" sz="2400" baseline="-25000" dirty="0">
                <a:solidFill>
                  <a:schemeClr val="bg1"/>
                </a:solidFill>
              </a:rPr>
              <a:t>2</a:t>
            </a:r>
            <a:r>
              <a:rPr lang="en-US" sz="2400" dirty="0">
                <a:solidFill>
                  <a:schemeClr val="bg1"/>
                </a:solidFill>
              </a:rPr>
              <a:t>(g) + </a:t>
            </a:r>
          </a:p>
          <a:p>
            <a:pPr>
              <a:defRPr/>
            </a:pPr>
            <a:r>
              <a:rPr lang="en-US" sz="2400">
                <a:solidFill>
                  <a:schemeClr val="bg1"/>
                </a:solidFill>
              </a:rPr>
              <a:t>                                                                           NaCH</a:t>
            </a:r>
            <a:r>
              <a:rPr lang="en-US" sz="2400" baseline="-25000">
                <a:solidFill>
                  <a:schemeClr val="bg1"/>
                </a:solidFill>
              </a:rPr>
              <a:t>3</a:t>
            </a:r>
            <a:r>
              <a:rPr lang="en-US" sz="2400">
                <a:solidFill>
                  <a:schemeClr val="bg1"/>
                </a:solidFill>
              </a:rPr>
              <a:t>COO(</a:t>
            </a:r>
            <a:r>
              <a:rPr lang="en-US" sz="2400" dirty="0" err="1">
                <a:solidFill>
                  <a:schemeClr val="bg1"/>
                </a:solidFill>
              </a:rPr>
              <a:t>aq</a:t>
            </a:r>
            <a:r>
              <a:rPr lang="en-US" sz="2400" dirty="0">
                <a:solidFill>
                  <a:schemeClr val="bg1"/>
                </a:solidFill>
              </a:rPr>
              <a:t>)</a:t>
            </a:r>
          </a:p>
          <a:p>
            <a:pPr>
              <a:defRPr/>
            </a:pPr>
            <a:endParaRPr lang="en-US" sz="2400" dirty="0">
              <a:solidFill>
                <a:schemeClr val="bg1"/>
              </a:solidFill>
            </a:endParaRPr>
          </a:p>
          <a:p>
            <a:pPr>
              <a:defRPr/>
            </a:pPr>
            <a:r>
              <a:rPr lang="en-US" sz="2400" dirty="0">
                <a:solidFill>
                  <a:schemeClr val="bg1"/>
                </a:solidFill>
              </a:rPr>
              <a:t>In order to increase pressure the concentration of acidic acid  is varied.</a:t>
            </a:r>
          </a:p>
          <a:p>
            <a:pPr>
              <a:defRPr/>
            </a:pPr>
            <a:endParaRPr lang="en-US" sz="2400" dirty="0">
              <a:solidFill>
                <a:schemeClr val="bg1"/>
              </a:solidFill>
            </a:endParaRPr>
          </a:p>
          <a:p>
            <a:pPr>
              <a:defRPr/>
            </a:pPr>
            <a:r>
              <a:rPr lang="en-US" sz="2400" dirty="0">
                <a:solidFill>
                  <a:schemeClr val="bg1"/>
                </a:solidFill>
              </a:rPr>
              <a:t>Assuming  complete reaction and dissociation as well as factoring Henry’s Constants into the equations the pressure is calculated</a:t>
            </a:r>
            <a:endParaRPr lang="en-CA" sz="2400" dirty="0">
              <a:solidFill>
                <a:schemeClr val="bg1"/>
              </a:solidFill>
            </a:endParaRPr>
          </a:p>
          <a:p>
            <a:pPr>
              <a:defRPr/>
            </a:pPr>
            <a:r>
              <a:rPr lang="en-US" sz="2800" dirty="0"/>
              <a:t> </a:t>
            </a:r>
            <a:endParaRPr lang="en-CA" sz="2800" dirty="0"/>
          </a:p>
          <a:p>
            <a:pPr indent="247650" algn="ctr">
              <a:spcBef>
                <a:spcPts val="413"/>
              </a:spcBef>
              <a:spcAft>
                <a:spcPts val="413"/>
              </a:spcAft>
              <a:defRPr/>
            </a:pPr>
            <a:endParaRPr lang="en-CA" sz="2800" b="1" dirty="0">
              <a:solidFill>
                <a:srgbClr val="262626"/>
              </a:solidFill>
              <a:latin typeface="Times New Roman" pitchFamily="18" charset="0"/>
              <a:cs typeface="Times New Roman" pitchFamily="18" charset="0"/>
            </a:endParaRPr>
          </a:p>
          <a:p>
            <a:pPr indent="247650" algn="ctr">
              <a:spcBef>
                <a:spcPts val="413"/>
              </a:spcBef>
              <a:spcAft>
                <a:spcPts val="413"/>
              </a:spcAft>
              <a:defRPr/>
            </a:pPr>
            <a:endParaRPr lang="en-CA" sz="2400" dirty="0">
              <a:solidFill>
                <a:srgbClr val="262626"/>
              </a:solidFill>
              <a:latin typeface="Times New Roman" pitchFamily="18" charset="0"/>
              <a:cs typeface="Times New Roman" pitchFamily="18" charset="0"/>
            </a:endParaRPr>
          </a:p>
          <a:p>
            <a:pPr indent="247650" algn="just">
              <a:spcBef>
                <a:spcPts val="413"/>
              </a:spcBef>
              <a:spcAft>
                <a:spcPts val="413"/>
              </a:spcAft>
              <a:defRPr/>
            </a:pPr>
            <a:endParaRPr lang="it-IT" sz="3000" dirty="0">
              <a:solidFill>
                <a:srgbClr val="262626"/>
              </a:solidFill>
              <a:latin typeface="Times New Roman" pitchFamily="18" charset="0"/>
              <a:cs typeface="Times New Roman" pitchFamily="18" charset="0"/>
            </a:endParaRPr>
          </a:p>
          <a:p>
            <a:pPr indent="247650" algn="just">
              <a:spcBef>
                <a:spcPts val="413"/>
              </a:spcBef>
              <a:spcAft>
                <a:spcPts val="413"/>
              </a:spcAft>
              <a:defRPr/>
            </a:pPr>
            <a:endParaRPr lang="en-CA" sz="3000" dirty="0">
              <a:solidFill>
                <a:srgbClr val="262626"/>
              </a:solidFill>
              <a:latin typeface="Times New Roman" pitchFamily="18" charset="0"/>
              <a:cs typeface="Times New Roman" pitchFamily="18" charset="0"/>
            </a:endParaRPr>
          </a:p>
          <a:p>
            <a:pPr indent="247650" algn="ctr">
              <a:spcBef>
                <a:spcPts val="413"/>
              </a:spcBef>
              <a:spcAft>
                <a:spcPts val="413"/>
              </a:spcAft>
              <a:defRPr/>
            </a:pPr>
            <a:endParaRPr lang="en-CA" sz="3000" dirty="0">
              <a:solidFill>
                <a:srgbClr val="262626"/>
              </a:solidFill>
              <a:latin typeface="Times New Roman" pitchFamily="18" charset="0"/>
              <a:cs typeface="Times New Roman" pitchFamily="18" charset="0"/>
            </a:endParaRPr>
          </a:p>
        </p:txBody>
      </p:sp>
      <p:pic>
        <p:nvPicPr>
          <p:cNvPr id="14346" name="Picture 19" descr="UBC_logo.jpg"/>
          <p:cNvPicPr>
            <a:picLocks noChangeAspect="1"/>
          </p:cNvPicPr>
          <p:nvPr/>
        </p:nvPicPr>
        <p:blipFill>
          <a:blip r:embed="rId2"/>
          <a:srcRect/>
          <a:stretch>
            <a:fillRect/>
          </a:stretch>
        </p:blipFill>
        <p:spPr bwMode="auto">
          <a:xfrm>
            <a:off x="27797125" y="795338"/>
            <a:ext cx="1058863" cy="1439862"/>
          </a:xfrm>
          <a:prstGeom prst="rect">
            <a:avLst/>
          </a:prstGeom>
          <a:noFill/>
          <a:ln w="9525">
            <a:noFill/>
            <a:miter lim="800000"/>
            <a:headEnd/>
            <a:tailEnd/>
          </a:ln>
        </p:spPr>
      </p:pic>
      <p:sp>
        <p:nvSpPr>
          <p:cNvPr id="21" name="Rounded Rectangle 20"/>
          <p:cNvSpPr/>
          <p:nvPr/>
        </p:nvSpPr>
        <p:spPr>
          <a:xfrm>
            <a:off x="923825" y="14765366"/>
            <a:ext cx="9858444" cy="6121368"/>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358775" algn="ctr">
              <a:spcBef>
                <a:spcPts val="600"/>
              </a:spcBef>
              <a:spcAft>
                <a:spcPts val="600"/>
              </a:spcAft>
            </a:pPr>
            <a:endParaRPr lang="en-CA" sz="2800" b="1">
              <a:solidFill>
                <a:srgbClr val="262626"/>
              </a:solidFill>
              <a:latin typeface="Times New Roman" pitchFamily="18" charset="0"/>
              <a:cs typeface="Times New Roman" pitchFamily="18" charset="0"/>
            </a:endParaRPr>
          </a:p>
          <a:p>
            <a:pPr indent="358775" algn="ctr">
              <a:spcBef>
                <a:spcPts val="600"/>
              </a:spcBef>
              <a:spcAft>
                <a:spcPts val="600"/>
              </a:spcAft>
            </a:pPr>
            <a:r>
              <a:rPr lang="en-CA" sz="2800" b="1">
                <a:solidFill>
                  <a:srgbClr val="262626"/>
                </a:solidFill>
                <a:latin typeface="Times New Roman" pitchFamily="18" charset="0"/>
                <a:cs typeface="Times New Roman" pitchFamily="18" charset="0"/>
              </a:rPr>
              <a:t>Stopping Mechanism</a:t>
            </a:r>
          </a:p>
          <a:p>
            <a:pPr indent="358775">
              <a:spcBef>
                <a:spcPts val="600"/>
              </a:spcBef>
              <a:spcAft>
                <a:spcPts val="600"/>
              </a:spcAft>
            </a:pPr>
            <a:r>
              <a:rPr lang="en-CA" sz="2800">
                <a:solidFill>
                  <a:srgbClr val="262626"/>
                </a:solidFill>
                <a:latin typeface="Times New Roman" pitchFamily="18" charset="0"/>
                <a:cs typeface="Times New Roman" pitchFamily="18" charset="0"/>
              </a:rPr>
              <a:t>The stopping mechanism of the car is of a chemical nature. A limited amount of reactants for the car is used, which in turn limits the amount of pressurized CO2 available to put the car into motion. Once the pressurized gas is used up, the car will come to a stop. </a:t>
            </a:r>
            <a:endParaRPr lang="en-CA" sz="2800" b="1">
              <a:solidFill>
                <a:srgbClr val="262626"/>
              </a:solidFill>
              <a:latin typeface="Times New Roman" pitchFamily="18" charset="0"/>
              <a:cs typeface="Times New Roman" pitchFamily="18" charset="0"/>
            </a:endParaRPr>
          </a:p>
          <a:p>
            <a:pPr indent="358775"/>
            <a:endParaRPr lang="en-CA" sz="2800" b="1">
              <a:solidFill>
                <a:srgbClr val="262626"/>
              </a:solidFill>
              <a:latin typeface="Times New Roman" pitchFamily="18" charset="0"/>
              <a:cs typeface="Times New Roman" pitchFamily="18" charset="0"/>
            </a:endParaRPr>
          </a:p>
        </p:txBody>
      </p:sp>
      <p:pic>
        <p:nvPicPr>
          <p:cNvPr id="22" name="Picture 2" descr="F:\DCIM\100CANON\IMG_0519.JPG"/>
          <p:cNvPicPr>
            <a:picLocks noChangeAspect="1" noChangeArrowheads="1"/>
          </p:cNvPicPr>
          <p:nvPr/>
        </p:nvPicPr>
        <p:blipFill>
          <a:blip r:embed="rId3" cstate="print"/>
          <a:stretch>
            <a:fillRect/>
          </a:stretch>
        </p:blipFill>
        <p:spPr bwMode="auto">
          <a:xfrm>
            <a:off x="11568087" y="9193202"/>
            <a:ext cx="10058400" cy="63124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3" name="Explosion 1 22"/>
          <p:cNvSpPr/>
          <p:nvPr/>
        </p:nvSpPr>
        <p:spPr>
          <a:xfrm>
            <a:off x="15068549" y="9050326"/>
            <a:ext cx="3428999" cy="2057400"/>
          </a:xfrm>
          <a:prstGeom prst="irregularSeal1">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951979" fontAlgn="auto">
              <a:spcBef>
                <a:spcPts val="0"/>
              </a:spcBef>
              <a:spcAft>
                <a:spcPts val="0"/>
              </a:spcAft>
              <a:defRPr/>
            </a:pPr>
            <a:r>
              <a:rPr lang="en-CA" sz="2800" b="1" dirty="0">
                <a:solidFill>
                  <a:schemeClr val="bg1">
                    <a:lumMod val="85000"/>
                    <a:lumOff val="15000"/>
                  </a:schemeClr>
                </a:solidFill>
                <a:latin typeface="Times New Roman" pitchFamily="18" charset="0"/>
                <a:cs typeface="Times New Roman" pitchFamily="18" charset="0"/>
              </a:rPr>
              <a:t>Vehicle</a:t>
            </a:r>
          </a:p>
        </p:txBody>
      </p:sp>
      <p:sp>
        <p:nvSpPr>
          <p:cNvPr id="25" name="Rounded Rectangle 24"/>
          <p:cNvSpPr/>
          <p:nvPr/>
        </p:nvSpPr>
        <p:spPr>
          <a:xfrm>
            <a:off x="11639525" y="16194126"/>
            <a:ext cx="9829800" cy="4572032"/>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358775" algn="ctr">
              <a:spcBef>
                <a:spcPts val="600"/>
              </a:spcBef>
              <a:spcAft>
                <a:spcPts val="600"/>
              </a:spcAft>
              <a:defRPr/>
            </a:pPr>
            <a:endParaRPr lang="en-CA" sz="2400" b="1" dirty="0">
              <a:solidFill>
                <a:srgbClr val="262626"/>
              </a:solidFill>
              <a:latin typeface="Times New Roman" pitchFamily="18" charset="0"/>
              <a:cs typeface="Times New Roman" pitchFamily="18" charset="0"/>
            </a:endParaRPr>
          </a:p>
          <a:p>
            <a:pPr indent="358775" algn="ctr">
              <a:spcBef>
                <a:spcPts val="600"/>
              </a:spcBef>
              <a:spcAft>
                <a:spcPts val="600"/>
              </a:spcAft>
              <a:defRPr/>
            </a:pPr>
            <a:r>
              <a:rPr lang="en-CA" sz="2800" b="1" dirty="0">
                <a:solidFill>
                  <a:srgbClr val="262626"/>
                </a:solidFill>
                <a:latin typeface="Times New Roman" pitchFamily="18" charset="0"/>
                <a:cs typeface="Times New Roman" pitchFamily="18" charset="0"/>
              </a:rPr>
              <a:t>Environmental  &amp;  Safety  </a:t>
            </a:r>
            <a:r>
              <a:rPr lang="en-CA" sz="2800" b="1" dirty="0">
                <a:solidFill>
                  <a:srgbClr val="262626"/>
                </a:solidFill>
                <a:latin typeface="Times New Roman" pitchFamily="18" charset="0"/>
                <a:cs typeface="Times New Roman" pitchFamily="18" charset="0"/>
              </a:rPr>
              <a:t>Concerns</a:t>
            </a:r>
          </a:p>
          <a:p>
            <a:pPr indent="358775" algn="ctr">
              <a:spcBef>
                <a:spcPts val="600"/>
              </a:spcBef>
              <a:spcAft>
                <a:spcPts val="600"/>
              </a:spcAft>
              <a:defRPr/>
            </a:pPr>
            <a:r>
              <a:rPr lang="en-CA" sz="2400" dirty="0">
                <a:solidFill>
                  <a:srgbClr val="262626"/>
                </a:solidFill>
                <a:latin typeface="Times New Roman" pitchFamily="18" charset="0"/>
                <a:cs typeface="Times New Roman" pitchFamily="18" charset="0"/>
              </a:rPr>
              <a:t>The regulator used on the vehicle vents out the gas in the pressure vessel if pressure increased rapidly, this in conjunction with the pressure relief valve allows the pressure vessel to operate safely.</a:t>
            </a:r>
          </a:p>
          <a:p>
            <a:pPr indent="358775" algn="ctr">
              <a:spcBef>
                <a:spcPts val="600"/>
              </a:spcBef>
              <a:spcAft>
                <a:spcPts val="600"/>
              </a:spcAft>
              <a:defRPr/>
            </a:pPr>
            <a:r>
              <a:rPr lang="en-CA" sz="2400" dirty="0">
                <a:solidFill>
                  <a:srgbClr val="262626"/>
                </a:solidFill>
                <a:latin typeface="Times New Roman" pitchFamily="18" charset="0"/>
                <a:cs typeface="Times New Roman" pitchFamily="18" charset="0"/>
              </a:rPr>
              <a:t>The pressure vessel is mounted on a container, in case of any accidental leaks from a premature reaction the container will collect any escaping chemicals.</a:t>
            </a:r>
          </a:p>
          <a:p>
            <a:pPr indent="358775" algn="ctr">
              <a:spcBef>
                <a:spcPts val="600"/>
              </a:spcBef>
              <a:spcAft>
                <a:spcPts val="600"/>
              </a:spcAft>
              <a:defRPr/>
            </a:pPr>
            <a:r>
              <a:rPr lang="en-CA" sz="2400" dirty="0">
                <a:solidFill>
                  <a:srgbClr val="262626"/>
                </a:solidFill>
                <a:latin typeface="Times New Roman" pitchFamily="18" charset="0"/>
                <a:cs typeface="Times New Roman" pitchFamily="18" charset="0"/>
              </a:rPr>
              <a:t>To properly seal the pressure vessel </a:t>
            </a:r>
            <a:r>
              <a:rPr lang="en-CA" sz="2400" dirty="0" err="1">
                <a:solidFill>
                  <a:srgbClr val="262626"/>
                </a:solidFill>
                <a:latin typeface="Times New Roman" pitchFamily="18" charset="0"/>
                <a:cs typeface="Times New Roman" pitchFamily="18" charset="0"/>
              </a:rPr>
              <a:t>loctite</a:t>
            </a:r>
            <a:r>
              <a:rPr lang="en-CA" sz="2400" dirty="0">
                <a:solidFill>
                  <a:srgbClr val="262626"/>
                </a:solidFill>
                <a:latin typeface="Times New Roman" pitchFamily="18" charset="0"/>
                <a:cs typeface="Times New Roman" pitchFamily="18" charset="0"/>
              </a:rPr>
              <a:t> 567 and high pressure pipe joint with </a:t>
            </a:r>
            <a:r>
              <a:rPr lang="en-CA" sz="2400" dirty="0" err="1">
                <a:solidFill>
                  <a:srgbClr val="262626"/>
                </a:solidFill>
                <a:latin typeface="Times New Roman" pitchFamily="18" charset="0"/>
                <a:cs typeface="Times New Roman" pitchFamily="18" charset="0"/>
              </a:rPr>
              <a:t>teflon</a:t>
            </a:r>
            <a:r>
              <a:rPr lang="en-CA" sz="2400" dirty="0">
                <a:solidFill>
                  <a:srgbClr val="262626"/>
                </a:solidFill>
                <a:latin typeface="Times New Roman" pitchFamily="18" charset="0"/>
                <a:cs typeface="Times New Roman" pitchFamily="18" charset="0"/>
              </a:rPr>
              <a:t> are used, if general methods are used the acid will eat through the sealant and cause leaks.</a:t>
            </a:r>
            <a:endParaRPr lang="en-CA" sz="2400" dirty="0">
              <a:solidFill>
                <a:srgbClr val="262626"/>
              </a:solidFill>
              <a:latin typeface="Times New Roman" pitchFamily="18" charset="0"/>
              <a:cs typeface="Times New Roman" pitchFamily="18" charset="0"/>
            </a:endParaRPr>
          </a:p>
          <a:p>
            <a:pPr algn="ctr">
              <a:defRPr/>
            </a:pPr>
            <a:endParaRPr lang="en-CA" sz="2800" b="1" dirty="0">
              <a:solidFill>
                <a:srgbClr val="FFFFFF"/>
              </a:solidFill>
              <a:latin typeface="Times New Roman" pitchFamily="18" charset="0"/>
              <a:cs typeface="Times New Roman" pitchFamily="18" charset="0"/>
            </a:endParaRPr>
          </a:p>
        </p:txBody>
      </p:sp>
      <p:sp>
        <p:nvSpPr>
          <p:cNvPr id="26" name="Rounded Rectangle 25"/>
          <p:cNvSpPr/>
          <p:nvPr/>
        </p:nvSpPr>
        <p:spPr>
          <a:xfrm>
            <a:off x="22050375" y="15951200"/>
            <a:ext cx="7262812" cy="4343400"/>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r>
              <a:rPr lang="en-CA" sz="2800" b="1" dirty="0">
                <a:solidFill>
                  <a:srgbClr val="262626"/>
                </a:solidFill>
                <a:latin typeface="Times New Roman" pitchFamily="18" charset="0"/>
                <a:cs typeface="Times New Roman" pitchFamily="18" charset="0"/>
              </a:rPr>
              <a:t>Acknowledgments</a:t>
            </a:r>
          </a:p>
          <a:p>
            <a:pPr>
              <a:spcBef>
                <a:spcPts val="600"/>
              </a:spcBef>
              <a:spcAft>
                <a:spcPts val="600"/>
              </a:spcAft>
              <a:defRPr/>
            </a:pPr>
            <a:r>
              <a:rPr lang="en-CA" sz="2400" dirty="0">
                <a:solidFill>
                  <a:srgbClr val="262626"/>
                </a:solidFill>
                <a:latin typeface="Times New Roman" pitchFamily="18" charset="0"/>
                <a:cs typeface="Times New Roman" pitchFamily="18" charset="0"/>
              </a:rPr>
              <a:t>This project was possible in part due to:</a:t>
            </a:r>
          </a:p>
          <a:p>
            <a:pPr algn="just">
              <a:defRPr/>
            </a:pPr>
            <a:r>
              <a:rPr lang="en-CA" sz="2400" dirty="0">
                <a:solidFill>
                  <a:srgbClr val="262626"/>
                </a:solidFill>
                <a:latin typeface="Times New Roman" pitchFamily="18" charset="0"/>
                <a:cs typeface="Times New Roman" pitchFamily="18" charset="0"/>
              </a:rPr>
              <a:t>Dr</a:t>
            </a:r>
            <a:r>
              <a:rPr lang="en-CA" sz="2400" dirty="0">
                <a:solidFill>
                  <a:srgbClr val="262626"/>
                </a:solidFill>
                <a:latin typeface="Times New Roman" pitchFamily="18" charset="0"/>
                <a:cs typeface="Times New Roman" pitchFamily="18" charset="0"/>
              </a:rPr>
              <a:t>. </a:t>
            </a:r>
            <a:r>
              <a:rPr lang="en-CA" sz="2400" dirty="0" err="1">
                <a:solidFill>
                  <a:srgbClr val="262626"/>
                </a:solidFill>
                <a:latin typeface="Times New Roman" pitchFamily="18" charset="0"/>
                <a:cs typeface="Times New Roman" pitchFamily="18" charset="0"/>
              </a:rPr>
              <a:t>Bhushan</a:t>
            </a:r>
            <a:r>
              <a:rPr lang="en-CA" sz="2400" dirty="0">
                <a:solidFill>
                  <a:srgbClr val="262626"/>
                </a:solidFill>
                <a:latin typeface="Times New Roman" pitchFamily="18" charset="0"/>
                <a:cs typeface="Times New Roman" pitchFamily="18" charset="0"/>
              </a:rPr>
              <a:t> </a:t>
            </a:r>
            <a:r>
              <a:rPr lang="en-CA" sz="2400" dirty="0" err="1">
                <a:solidFill>
                  <a:srgbClr val="262626"/>
                </a:solidFill>
                <a:latin typeface="Times New Roman" pitchFamily="18" charset="0"/>
                <a:cs typeface="Times New Roman" pitchFamily="18" charset="0"/>
              </a:rPr>
              <a:t>Gopaluni</a:t>
            </a:r>
            <a:r>
              <a:rPr lang="en-CA" sz="2400" dirty="0">
                <a:solidFill>
                  <a:srgbClr val="262626"/>
                </a:solidFill>
                <a:latin typeface="Times New Roman" pitchFamily="18" charset="0"/>
                <a:cs typeface="Times New Roman" pitchFamily="18" charset="0"/>
              </a:rPr>
              <a:t> </a:t>
            </a:r>
            <a:r>
              <a:rPr lang="en-CA" sz="2400" dirty="0">
                <a:solidFill>
                  <a:srgbClr val="262626"/>
                </a:solidFill>
                <a:latin typeface="Times New Roman" pitchFamily="18" charset="0"/>
                <a:cs typeface="Times New Roman" pitchFamily="18" charset="0"/>
              </a:rPr>
              <a:t> and Dr. </a:t>
            </a:r>
            <a:r>
              <a:rPr lang="en-CA" sz="2400" dirty="0" err="1">
                <a:solidFill>
                  <a:srgbClr val="262626"/>
                </a:solidFill>
                <a:latin typeface="Times New Roman" pitchFamily="18" charset="0"/>
                <a:cs typeface="Times New Roman" pitchFamily="18" charset="0"/>
              </a:rPr>
              <a:t>Dhanesh</a:t>
            </a:r>
            <a:r>
              <a:rPr lang="en-CA" sz="2400" dirty="0">
                <a:solidFill>
                  <a:srgbClr val="262626"/>
                </a:solidFill>
                <a:latin typeface="Times New Roman" pitchFamily="18" charset="0"/>
                <a:cs typeface="Times New Roman" pitchFamily="18" charset="0"/>
              </a:rPr>
              <a:t> </a:t>
            </a:r>
            <a:r>
              <a:rPr lang="en-CA" sz="2400" dirty="0" err="1">
                <a:solidFill>
                  <a:srgbClr val="262626"/>
                </a:solidFill>
                <a:latin typeface="Times New Roman" pitchFamily="18" charset="0"/>
                <a:cs typeface="Times New Roman" pitchFamily="18" charset="0"/>
              </a:rPr>
              <a:t>Kanagara</a:t>
            </a:r>
            <a:r>
              <a:rPr lang="en-CA" sz="2400" dirty="0">
                <a:solidFill>
                  <a:srgbClr val="262626"/>
                </a:solidFill>
                <a:latin typeface="Times New Roman" pitchFamily="18" charset="0"/>
                <a:cs typeface="Times New Roman" pitchFamily="18" charset="0"/>
              </a:rPr>
              <a:t> for </a:t>
            </a:r>
            <a:r>
              <a:rPr lang="en-CA" sz="2400" dirty="0">
                <a:solidFill>
                  <a:srgbClr val="262626"/>
                </a:solidFill>
                <a:latin typeface="Times New Roman" pitchFamily="18" charset="0"/>
                <a:cs typeface="Times New Roman" pitchFamily="18" charset="0"/>
              </a:rPr>
              <a:t>use of the CHBE </a:t>
            </a:r>
            <a:r>
              <a:rPr lang="en-CA" sz="2400" dirty="0">
                <a:solidFill>
                  <a:srgbClr val="262626"/>
                </a:solidFill>
                <a:latin typeface="Times New Roman" pitchFamily="18" charset="0"/>
                <a:cs typeface="Times New Roman" pitchFamily="18" charset="0"/>
              </a:rPr>
              <a:t>Labs</a:t>
            </a:r>
          </a:p>
          <a:p>
            <a:pPr algn="just">
              <a:defRPr/>
            </a:pPr>
            <a:r>
              <a:rPr lang="en-CA" sz="2400" dirty="0">
                <a:solidFill>
                  <a:srgbClr val="262626"/>
                </a:solidFill>
                <a:latin typeface="Times New Roman" pitchFamily="18" charset="0"/>
                <a:cs typeface="Times New Roman" pitchFamily="18" charset="0"/>
              </a:rPr>
              <a:t>The CHBE workshop for donating their time to ensure our pressure vessel stays rated</a:t>
            </a:r>
            <a:endParaRPr lang="en-CA" sz="2400" dirty="0">
              <a:solidFill>
                <a:srgbClr val="262626"/>
              </a:solidFill>
              <a:latin typeface="Times New Roman" pitchFamily="18" charset="0"/>
              <a:cs typeface="Times New Roman" pitchFamily="18" charset="0"/>
            </a:endParaRPr>
          </a:p>
          <a:p>
            <a:pPr algn="ctr">
              <a:spcBef>
                <a:spcPts val="600"/>
              </a:spcBef>
              <a:spcAft>
                <a:spcPts val="600"/>
              </a:spcAft>
              <a:defRPr/>
            </a:pPr>
            <a:endParaRPr lang="en-CA" sz="2800" b="1" dirty="0">
              <a:solidFill>
                <a:srgbClr val="262626"/>
              </a:solidFill>
              <a:latin typeface="Times New Roman" pitchFamily="18" charset="0"/>
              <a:cs typeface="Times New Roman" pitchFamily="18" charset="0"/>
            </a:endParaRPr>
          </a:p>
        </p:txBody>
      </p:sp>
      <p:sp>
        <p:nvSpPr>
          <p:cNvPr id="28" name="Rounded Rectangle 27"/>
          <p:cNvSpPr/>
          <p:nvPr/>
        </p:nvSpPr>
        <p:spPr>
          <a:xfrm>
            <a:off x="22498101" y="3549600"/>
            <a:ext cx="7086600" cy="5072098"/>
          </a:xfrm>
          <a:prstGeom prst="roundRect">
            <a:avLst/>
          </a:prstGeom>
          <a:solidFill>
            <a:srgbClr val="E6EDF6"/>
          </a:solidFill>
          <a:ln>
            <a:noFill/>
          </a:ln>
          <a:effectLst>
            <a:outerShdw blurRad="50800" dist="38100" dir="2700000" algn="tl" rotWithShape="0">
              <a:prstClr val="black">
                <a:alpha val="40000"/>
              </a:prstClr>
            </a:outerShdw>
          </a:effectLst>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951979" fontAlgn="auto">
              <a:spcBef>
                <a:spcPts val="0"/>
              </a:spcBef>
              <a:spcAft>
                <a:spcPts val="0"/>
              </a:spcAft>
              <a:defRPr/>
            </a:pPr>
            <a:endParaRPr lang="en-CA" sz="2800" b="1" dirty="0">
              <a:solidFill>
                <a:schemeClr val="bg1">
                  <a:lumMod val="85000"/>
                  <a:lumOff val="15000"/>
                </a:schemeClr>
              </a:solidFill>
              <a:latin typeface="Times New Roman" pitchFamily="18" charset="0"/>
              <a:cs typeface="Times New Roman" pitchFamily="18" charset="0"/>
            </a:endParaRPr>
          </a:p>
          <a:p>
            <a:pPr algn="ctr" defTabSz="2951979" fontAlgn="auto">
              <a:spcBef>
                <a:spcPts val="0"/>
              </a:spcBef>
              <a:spcAft>
                <a:spcPts val="0"/>
              </a:spcAft>
              <a:defRPr/>
            </a:pPr>
            <a:r>
              <a:rPr lang="en-CA" sz="2800" b="1" dirty="0">
                <a:solidFill>
                  <a:schemeClr val="bg1">
                    <a:lumMod val="85000"/>
                    <a:lumOff val="15000"/>
                  </a:schemeClr>
                </a:solidFill>
                <a:latin typeface="Times New Roman" pitchFamily="18" charset="0"/>
                <a:cs typeface="Times New Roman" pitchFamily="18" charset="0"/>
              </a:rPr>
              <a:t>Car Concepts</a:t>
            </a:r>
          </a:p>
          <a:p>
            <a:pPr indent="360000" algn="just" defTabSz="2951979" fontAlgn="auto">
              <a:spcBef>
                <a:spcPts val="600"/>
              </a:spcBef>
              <a:spcAft>
                <a:spcPts val="600"/>
              </a:spcAft>
              <a:defRPr/>
            </a:pPr>
            <a:r>
              <a:rPr lang="en-CA" sz="2400" dirty="0">
                <a:solidFill>
                  <a:schemeClr val="bg1">
                    <a:lumMod val="85000"/>
                    <a:lumOff val="15000"/>
                  </a:schemeClr>
                </a:solidFill>
                <a:latin typeface="Times New Roman" pitchFamily="18" charset="0"/>
                <a:cs typeface="Times New Roman" pitchFamily="18" charset="0"/>
              </a:rPr>
              <a:t>The philosophy behind this reaction car is to try and show that chemical engineering is as simple as your typical elementary school volcano reaction (acetic acid and sodium bicarbonate). </a:t>
            </a:r>
          </a:p>
          <a:p>
            <a:pPr indent="360000" algn="just" defTabSz="2951979" fontAlgn="auto">
              <a:spcBef>
                <a:spcPts val="600"/>
              </a:spcBef>
              <a:spcAft>
                <a:spcPts val="600"/>
              </a:spcAft>
              <a:defRPr/>
            </a:pPr>
            <a:r>
              <a:rPr lang="en-CA" sz="2400" dirty="0">
                <a:solidFill>
                  <a:schemeClr val="bg1">
                    <a:lumMod val="85000"/>
                    <a:lumOff val="15000"/>
                  </a:schemeClr>
                </a:solidFill>
                <a:latin typeface="Times New Roman" pitchFamily="18" charset="0"/>
                <a:cs typeface="Times New Roman" pitchFamily="18" charset="0"/>
              </a:rPr>
              <a:t>The chemicals required are inexpensive and can be bought at any general store. This allowed us the luxury of continuous testing of the vehicle without out worrying about the cost of chemicals.</a:t>
            </a:r>
          </a:p>
          <a:p>
            <a:pPr indent="360000" algn="just" defTabSz="2951979" fontAlgn="auto">
              <a:spcBef>
                <a:spcPts val="600"/>
              </a:spcBef>
              <a:spcAft>
                <a:spcPts val="600"/>
              </a:spcAft>
              <a:defRPr/>
            </a:pPr>
            <a:endParaRPr lang="en-CA" sz="2400" dirty="0">
              <a:solidFill>
                <a:schemeClr val="bg1">
                  <a:lumMod val="85000"/>
                  <a:lumOff val="15000"/>
                </a:schemeClr>
              </a:solidFill>
              <a:latin typeface="Times New Roman" pitchFamily="18" charset="0"/>
              <a:cs typeface="Times New Roman" pitchFamily="18" charset="0"/>
            </a:endParaRPr>
          </a:p>
          <a:p>
            <a:pPr algn="ctr" defTabSz="2951979" fontAlgn="auto">
              <a:spcBef>
                <a:spcPts val="0"/>
              </a:spcBef>
              <a:spcAft>
                <a:spcPts val="0"/>
              </a:spcAft>
              <a:defRPr/>
            </a:pPr>
            <a:endParaRPr lang="en-CA" sz="2800" b="1" dirty="0">
              <a:solidFill>
                <a:schemeClr val="bg1">
                  <a:lumMod val="85000"/>
                  <a:lumOff val="15000"/>
                </a:schemeClr>
              </a:solidFill>
              <a:latin typeface="Times New Roman" pitchFamily="18" charset="0"/>
              <a:cs typeface="Times New Roman" pitchFamily="18" charset="0"/>
            </a:endParaRPr>
          </a:p>
        </p:txBody>
      </p:sp>
      <p:pic>
        <p:nvPicPr>
          <p:cNvPr id="15" name="Picture 2" descr="F:\DCIM\100CANON\IMG_0519.JPG"/>
          <p:cNvPicPr>
            <a:picLocks noChangeAspect="1" noChangeArrowheads="1"/>
          </p:cNvPicPr>
          <p:nvPr/>
        </p:nvPicPr>
        <p:blipFill>
          <a:blip r:embed="rId4" cstate="print"/>
          <a:stretch>
            <a:fillRect/>
          </a:stretch>
        </p:blipFill>
        <p:spPr bwMode="auto">
          <a:xfrm>
            <a:off x="23998299" y="8764574"/>
            <a:ext cx="4370388" cy="655558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4364" name="Picture 13"/>
          <p:cNvPicPr>
            <a:picLocks noChangeAspect="1" noChangeArrowheads="1"/>
          </p:cNvPicPr>
          <p:nvPr/>
        </p:nvPicPr>
        <p:blipFill>
          <a:blip r:embed="rId5"/>
          <a:srcRect/>
          <a:stretch>
            <a:fillRect/>
          </a:stretch>
        </p:blipFill>
        <p:spPr bwMode="auto">
          <a:xfrm>
            <a:off x="709613" y="8978900"/>
            <a:ext cx="10572750" cy="500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1-20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Presentation1-2003</Template>
  <TotalTime>922</TotalTime>
  <Words>376</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8</vt:i4>
      </vt:variant>
      <vt:variant>
        <vt:lpstr>Design Template</vt:lpstr>
      </vt:variant>
      <vt:variant>
        <vt:i4>2</vt:i4>
      </vt:variant>
      <vt:variant>
        <vt:lpstr>Slide Titles</vt:lpstr>
      </vt:variant>
      <vt:variant>
        <vt:i4>1</vt:i4>
      </vt:variant>
    </vt:vector>
  </HeadingPairs>
  <TitlesOfParts>
    <vt:vector size="11" baseType="lpstr">
      <vt:lpstr>Arial</vt:lpstr>
      <vt:lpstr>Lucida Sans</vt:lpstr>
      <vt:lpstr>Book Antiqua</vt:lpstr>
      <vt:lpstr>Wingdings 2</vt:lpstr>
      <vt:lpstr>Wingdings</vt:lpstr>
      <vt:lpstr>Wingdings 3</vt:lpstr>
      <vt:lpstr>Calibri</vt:lpstr>
      <vt:lpstr>Times New Roman</vt:lpstr>
      <vt:lpstr>Presentation1-2003</vt:lpstr>
      <vt:lpstr>Presentation1-2003</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Mehrnegar</dc:creator>
  <cp:lastModifiedBy>CHBE</cp:lastModifiedBy>
  <cp:revision>20</cp:revision>
  <dcterms:created xsi:type="dcterms:W3CDTF">2009-02-28T17:12:10Z</dcterms:created>
  <dcterms:modified xsi:type="dcterms:W3CDTF">2010-04-16T19:52:39Z</dcterms:modified>
</cp:coreProperties>
</file>