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30279975" cy="21386800"/>
  <p:notesSz cx="6858000" cy="9144000"/>
  <p:defaultTextStyle>
    <a:defPPr>
      <a:defRPr lang="en-CA"/>
    </a:defPPr>
    <a:lvl1pPr algn="l" defTabSz="2951163" rtl="0" fontAlgn="base">
      <a:spcBef>
        <a:spcPct val="0"/>
      </a:spcBef>
      <a:spcAft>
        <a:spcPct val="0"/>
      </a:spcAft>
      <a:defRPr sz="5800" kern="1200">
        <a:solidFill>
          <a:schemeClr val="tx1"/>
        </a:solidFill>
        <a:latin typeface="Arial" charset="0"/>
        <a:ea typeface="+mn-ea"/>
        <a:cs typeface="Arial" charset="0"/>
      </a:defRPr>
    </a:lvl1pPr>
    <a:lvl2pPr marL="1474788" indent="-1017588" algn="l" defTabSz="2951163" rtl="0" fontAlgn="base">
      <a:spcBef>
        <a:spcPct val="0"/>
      </a:spcBef>
      <a:spcAft>
        <a:spcPct val="0"/>
      </a:spcAft>
      <a:defRPr sz="5800" kern="1200">
        <a:solidFill>
          <a:schemeClr val="tx1"/>
        </a:solidFill>
        <a:latin typeface="Arial" charset="0"/>
        <a:ea typeface="+mn-ea"/>
        <a:cs typeface="Arial" charset="0"/>
      </a:defRPr>
    </a:lvl2pPr>
    <a:lvl3pPr marL="2951163" indent="-2036763" algn="l" defTabSz="2951163" rtl="0" fontAlgn="base">
      <a:spcBef>
        <a:spcPct val="0"/>
      </a:spcBef>
      <a:spcAft>
        <a:spcPct val="0"/>
      </a:spcAft>
      <a:defRPr sz="5800" kern="1200">
        <a:solidFill>
          <a:schemeClr val="tx1"/>
        </a:solidFill>
        <a:latin typeface="Arial" charset="0"/>
        <a:ea typeface="+mn-ea"/>
        <a:cs typeface="Arial" charset="0"/>
      </a:defRPr>
    </a:lvl3pPr>
    <a:lvl4pPr marL="4427538" indent="-3055938" algn="l" defTabSz="2951163" rtl="0" fontAlgn="base">
      <a:spcBef>
        <a:spcPct val="0"/>
      </a:spcBef>
      <a:spcAft>
        <a:spcPct val="0"/>
      </a:spcAft>
      <a:defRPr sz="5800" kern="1200">
        <a:solidFill>
          <a:schemeClr val="tx1"/>
        </a:solidFill>
        <a:latin typeface="Arial" charset="0"/>
        <a:ea typeface="+mn-ea"/>
        <a:cs typeface="Arial" charset="0"/>
      </a:defRPr>
    </a:lvl4pPr>
    <a:lvl5pPr marL="5903913" indent="-4075113" algn="l" defTabSz="2951163" rtl="0" fontAlgn="base">
      <a:spcBef>
        <a:spcPct val="0"/>
      </a:spcBef>
      <a:spcAft>
        <a:spcPct val="0"/>
      </a:spcAft>
      <a:defRPr sz="5800" kern="1200">
        <a:solidFill>
          <a:schemeClr val="tx1"/>
        </a:solidFill>
        <a:latin typeface="Arial" charset="0"/>
        <a:ea typeface="+mn-ea"/>
        <a:cs typeface="Arial" charset="0"/>
      </a:defRPr>
    </a:lvl5pPr>
    <a:lvl6pPr marL="2286000" algn="l" defTabSz="914400" rtl="0" eaLnBrk="1" latinLnBrk="0" hangingPunct="1">
      <a:defRPr sz="5800" kern="1200">
        <a:solidFill>
          <a:schemeClr val="tx1"/>
        </a:solidFill>
        <a:latin typeface="Arial" charset="0"/>
        <a:ea typeface="+mn-ea"/>
        <a:cs typeface="Arial" charset="0"/>
      </a:defRPr>
    </a:lvl6pPr>
    <a:lvl7pPr marL="2743200" algn="l" defTabSz="914400" rtl="0" eaLnBrk="1" latinLnBrk="0" hangingPunct="1">
      <a:defRPr sz="5800" kern="1200">
        <a:solidFill>
          <a:schemeClr val="tx1"/>
        </a:solidFill>
        <a:latin typeface="Arial" charset="0"/>
        <a:ea typeface="+mn-ea"/>
        <a:cs typeface="Arial" charset="0"/>
      </a:defRPr>
    </a:lvl7pPr>
    <a:lvl8pPr marL="3200400" algn="l" defTabSz="914400" rtl="0" eaLnBrk="1" latinLnBrk="0" hangingPunct="1">
      <a:defRPr sz="5800" kern="1200">
        <a:solidFill>
          <a:schemeClr val="tx1"/>
        </a:solidFill>
        <a:latin typeface="Arial" charset="0"/>
        <a:ea typeface="+mn-ea"/>
        <a:cs typeface="Arial" charset="0"/>
      </a:defRPr>
    </a:lvl8pPr>
    <a:lvl9pPr marL="3657600" algn="l" defTabSz="914400" rtl="0" eaLnBrk="1" latinLnBrk="0" hangingPunct="1">
      <a:defRPr sz="58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DF6"/>
    <a:srgbClr val="E0E9F4"/>
    <a:srgbClr val="E4EBF4"/>
    <a:srgbClr val="362700"/>
    <a:srgbClr val="926800"/>
    <a:srgbClr val="FFCC4B"/>
    <a:srgbClr val="FFDF8F"/>
    <a:srgbClr val="FFEAB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591" autoAdjust="0"/>
    <p:restoredTop sz="94667" autoAdjust="0"/>
  </p:normalViewPr>
  <p:slideViewPr>
    <p:cSldViewPr showGuides="1">
      <p:cViewPr varScale="1">
        <p:scale>
          <a:sx n="25" d="100"/>
          <a:sy n="25" d="100"/>
        </p:scale>
        <p:origin x="-1428" y="-120"/>
      </p:cViewPr>
      <p:guideLst>
        <p:guide orient="horz" pos="6736"/>
        <p:guide pos="953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951979"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951979" fontAlgn="auto">
              <a:spcBef>
                <a:spcPts val="0"/>
              </a:spcBef>
              <a:spcAft>
                <a:spcPts val="0"/>
              </a:spcAft>
              <a:defRPr sz="1200" smtClean="0">
                <a:latin typeface="+mn-lt"/>
                <a:cs typeface="+mn-cs"/>
              </a:defRPr>
            </a:lvl1pPr>
          </a:lstStyle>
          <a:p>
            <a:pPr>
              <a:defRPr/>
            </a:pPr>
            <a:fld id="{3E57BE1A-0649-45F7-9046-13162218F959}" type="datetimeFigureOut">
              <a:rPr lang="en-US"/>
              <a:pPr>
                <a:defRPr/>
              </a:pPr>
              <a:t>2/28/2009</a:t>
            </a:fld>
            <a:endParaRPr lang="en-CA"/>
          </a:p>
        </p:txBody>
      </p:sp>
      <p:sp>
        <p:nvSpPr>
          <p:cNvPr id="4" name="Slide Image Placehold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951979"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2951979" fontAlgn="auto">
              <a:spcBef>
                <a:spcPts val="0"/>
              </a:spcBef>
              <a:spcAft>
                <a:spcPts val="0"/>
              </a:spcAft>
              <a:defRPr sz="1200" smtClean="0">
                <a:latin typeface="+mn-lt"/>
                <a:cs typeface="+mn-cs"/>
              </a:defRPr>
            </a:lvl1pPr>
          </a:lstStyle>
          <a:p>
            <a:pPr>
              <a:defRPr/>
            </a:pPr>
            <a:fld id="{356B7851-FE0E-428B-BCB6-A03B1EF96838}" type="slidenum">
              <a:rPr lang="en-CA"/>
              <a:pPr>
                <a:defRPr/>
              </a:pPr>
              <a:t>‹#›</a:t>
            </a:fld>
            <a:endParaRPr lang="en-CA"/>
          </a:p>
        </p:txBody>
      </p:sp>
    </p:spTree>
  </p:cSld>
  <p:clrMap bg1="lt1" tx1="dk1" bg2="lt2" tx2="dk2" accent1="accent1" accent2="accent2" accent3="accent3" accent4="accent4" accent5="accent5" accent6="accent6" hlink="hlink" folHlink="folHlink"/>
  <p:notesStyle>
    <a:lvl1pPr algn="l" defTabSz="2951163" rtl="0" fontAlgn="base">
      <a:spcBef>
        <a:spcPct val="30000"/>
      </a:spcBef>
      <a:spcAft>
        <a:spcPct val="0"/>
      </a:spcAft>
      <a:defRPr sz="3900" kern="1200">
        <a:solidFill>
          <a:schemeClr val="tx1"/>
        </a:solidFill>
        <a:latin typeface="+mn-lt"/>
        <a:ea typeface="+mn-ea"/>
        <a:cs typeface="+mn-cs"/>
      </a:defRPr>
    </a:lvl1pPr>
    <a:lvl2pPr marL="1474788" algn="l" defTabSz="2951163" rtl="0" fontAlgn="base">
      <a:spcBef>
        <a:spcPct val="30000"/>
      </a:spcBef>
      <a:spcAft>
        <a:spcPct val="0"/>
      </a:spcAft>
      <a:defRPr sz="3900" kern="1200">
        <a:solidFill>
          <a:schemeClr val="tx1"/>
        </a:solidFill>
        <a:latin typeface="+mn-lt"/>
        <a:ea typeface="+mn-ea"/>
        <a:cs typeface="+mn-cs"/>
      </a:defRPr>
    </a:lvl2pPr>
    <a:lvl3pPr marL="2951163" algn="l" defTabSz="2951163" rtl="0" fontAlgn="base">
      <a:spcBef>
        <a:spcPct val="30000"/>
      </a:spcBef>
      <a:spcAft>
        <a:spcPct val="0"/>
      </a:spcAft>
      <a:defRPr sz="3900" kern="1200">
        <a:solidFill>
          <a:schemeClr val="tx1"/>
        </a:solidFill>
        <a:latin typeface="+mn-lt"/>
        <a:ea typeface="+mn-ea"/>
        <a:cs typeface="+mn-cs"/>
      </a:defRPr>
    </a:lvl3pPr>
    <a:lvl4pPr marL="4427538" algn="l" defTabSz="2951163" rtl="0" fontAlgn="base">
      <a:spcBef>
        <a:spcPct val="30000"/>
      </a:spcBef>
      <a:spcAft>
        <a:spcPct val="0"/>
      </a:spcAft>
      <a:defRPr sz="3900" kern="1200">
        <a:solidFill>
          <a:schemeClr val="tx1"/>
        </a:solidFill>
        <a:latin typeface="+mn-lt"/>
        <a:ea typeface="+mn-ea"/>
        <a:cs typeface="+mn-cs"/>
      </a:defRPr>
    </a:lvl4pPr>
    <a:lvl5pPr marL="5903913" algn="l" defTabSz="2951163" rtl="0" fontAlgn="base">
      <a:spcBef>
        <a:spcPct val="30000"/>
      </a:spcBef>
      <a:spcAft>
        <a:spcPct val="0"/>
      </a:spcAft>
      <a:defRPr sz="3900" kern="1200">
        <a:solidFill>
          <a:schemeClr val="tx1"/>
        </a:solidFill>
        <a:latin typeface="+mn-lt"/>
        <a:ea typeface="+mn-ea"/>
        <a:cs typeface="+mn-cs"/>
      </a:defRPr>
    </a:lvl5pPr>
    <a:lvl6pPr marL="7379947" algn="l" defTabSz="2951979" rtl="0" eaLnBrk="1" latinLnBrk="0" hangingPunct="1">
      <a:defRPr sz="3900" kern="1200">
        <a:solidFill>
          <a:schemeClr val="tx1"/>
        </a:solidFill>
        <a:latin typeface="+mn-lt"/>
        <a:ea typeface="+mn-ea"/>
        <a:cs typeface="+mn-cs"/>
      </a:defRPr>
    </a:lvl6pPr>
    <a:lvl7pPr marL="8855936" algn="l" defTabSz="2951979" rtl="0" eaLnBrk="1" latinLnBrk="0" hangingPunct="1">
      <a:defRPr sz="3900" kern="1200">
        <a:solidFill>
          <a:schemeClr val="tx1"/>
        </a:solidFill>
        <a:latin typeface="+mn-lt"/>
        <a:ea typeface="+mn-ea"/>
        <a:cs typeface="+mn-cs"/>
      </a:defRPr>
    </a:lvl7pPr>
    <a:lvl8pPr marL="10331925" algn="l" defTabSz="2951979" rtl="0" eaLnBrk="1" latinLnBrk="0" hangingPunct="1">
      <a:defRPr sz="3900" kern="1200">
        <a:solidFill>
          <a:schemeClr val="tx1"/>
        </a:solidFill>
        <a:latin typeface="+mn-lt"/>
        <a:ea typeface="+mn-ea"/>
        <a:cs typeface="+mn-cs"/>
      </a:defRPr>
    </a:lvl8pPr>
    <a:lvl9pPr marL="11807915" algn="l" defTabSz="2951979" rtl="0" eaLnBrk="1" latinLnBrk="0" hangingPunct="1">
      <a:defRPr sz="3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397535" y="4277360"/>
            <a:ext cx="27251978" cy="5703147"/>
          </a:xfrm>
        </p:spPr>
        <p:txBody>
          <a:bodyPr lIns="147599" tIns="0" rIns="147599" bIns="0" anchor="b">
            <a:scene3d>
              <a:camera prst="orthographicFront"/>
              <a:lightRig rig="soft" dir="t">
                <a:rot lat="0" lon="0" rev="17220000"/>
              </a:lightRig>
            </a:scene3d>
          </a:bodyPr>
          <a:lstStyle>
            <a:lvl1pPr>
              <a:defRPr sz="155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lang="en-US" smtClean="0"/>
              <a:t>Click to edit Master title style</a:t>
            </a:r>
            <a:endParaRPr lang="en-US"/>
          </a:p>
        </p:txBody>
      </p:sp>
      <p:sp>
        <p:nvSpPr>
          <p:cNvPr id="9" name="Subtitle 8"/>
          <p:cNvSpPr>
            <a:spLocks noGrp="1"/>
          </p:cNvSpPr>
          <p:nvPr>
            <p:ph type="subTitle" idx="1"/>
          </p:nvPr>
        </p:nvSpPr>
        <p:spPr>
          <a:xfrm>
            <a:off x="4541997" y="10389962"/>
            <a:ext cx="21195982" cy="5465515"/>
          </a:xfrm>
        </p:spPr>
        <p:txBody>
          <a:bodyPr/>
          <a:lstStyle>
            <a:lvl1pPr marL="0" indent="0" algn="ctr">
              <a:buNone/>
              <a:defRPr>
                <a:solidFill>
                  <a:schemeClr val="tx1"/>
                </a:solidFill>
              </a:defRPr>
            </a:lvl1pPr>
            <a:lvl2pPr marL="1475990" indent="0" algn="ctr">
              <a:buNone/>
            </a:lvl2pPr>
            <a:lvl3pPr marL="2951979" indent="0" algn="ctr">
              <a:buNone/>
            </a:lvl3pPr>
            <a:lvl4pPr marL="4427968" indent="0" algn="ctr">
              <a:buNone/>
            </a:lvl4pPr>
            <a:lvl5pPr marL="5903958" indent="0" algn="ctr">
              <a:buNone/>
            </a:lvl5pPr>
            <a:lvl6pPr marL="7379947" indent="0" algn="ctr">
              <a:buNone/>
            </a:lvl6pPr>
            <a:lvl7pPr marL="8855936" indent="0" algn="ctr">
              <a:buNone/>
            </a:lvl7pPr>
            <a:lvl8pPr marL="10331925" indent="0" algn="ctr">
              <a:buNone/>
            </a:lvl8pPr>
            <a:lvl9pPr marL="11807915" indent="0" algn="ctr">
              <a:buNone/>
            </a:lvl9pPr>
          </a:lstStyle>
          <a:p>
            <a:r>
              <a:rPr lang="en-US" smtClean="0"/>
              <a:t>Click to edit Master subtitle style</a:t>
            </a:r>
            <a:endParaRPr lang="en-US"/>
          </a:p>
        </p:txBody>
      </p:sp>
      <p:sp>
        <p:nvSpPr>
          <p:cNvPr id="4" name="Date Placeholder 13"/>
          <p:cNvSpPr>
            <a:spLocks noGrp="1"/>
          </p:cNvSpPr>
          <p:nvPr>
            <p:ph type="dt" sz="half" idx="10"/>
          </p:nvPr>
        </p:nvSpPr>
        <p:spPr/>
        <p:txBody>
          <a:bodyPr/>
          <a:lstStyle>
            <a:lvl1pPr>
              <a:defRPr/>
            </a:lvl1pPr>
          </a:lstStyle>
          <a:p>
            <a:pPr>
              <a:defRPr/>
            </a:pPr>
            <a:fld id="{552A7A90-FB12-46E7-8C23-E5D92F186936}" type="datetimeFigureOut">
              <a:rPr lang="en-US"/>
              <a:pPr>
                <a:defRPr/>
              </a:pPr>
              <a:t>2/28/2009</a:t>
            </a:fld>
            <a:endParaRPr lang="en-CA"/>
          </a:p>
        </p:txBody>
      </p:sp>
      <p:sp>
        <p:nvSpPr>
          <p:cNvPr id="5" name="Footer Placeholder 2"/>
          <p:cNvSpPr>
            <a:spLocks noGrp="1"/>
          </p:cNvSpPr>
          <p:nvPr>
            <p:ph type="ftr" sz="quarter" idx="11"/>
          </p:nvPr>
        </p:nvSpPr>
        <p:spPr/>
        <p:txBody>
          <a:bodyPr/>
          <a:lstStyle>
            <a:lvl1pPr>
              <a:defRPr/>
            </a:lvl1pPr>
          </a:lstStyle>
          <a:p>
            <a:pPr>
              <a:defRPr/>
            </a:pPr>
            <a:endParaRPr lang="en-CA"/>
          </a:p>
        </p:txBody>
      </p:sp>
      <p:sp>
        <p:nvSpPr>
          <p:cNvPr id="6" name="Slide Number Placeholder 22"/>
          <p:cNvSpPr>
            <a:spLocks noGrp="1"/>
          </p:cNvSpPr>
          <p:nvPr>
            <p:ph type="sldNum" sz="quarter" idx="12"/>
          </p:nvPr>
        </p:nvSpPr>
        <p:spPr/>
        <p:txBody>
          <a:bodyPr/>
          <a:lstStyle>
            <a:lvl1pPr>
              <a:defRPr/>
            </a:lvl1pPr>
          </a:lstStyle>
          <a:p>
            <a:pPr>
              <a:defRPr/>
            </a:pPr>
            <a:fld id="{1DB6E2CF-13B5-42E3-8284-5D2FFC89386A}" type="slidenum">
              <a:rPr lang="en-CA"/>
              <a:pPr>
                <a:defRPr/>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7D5876DA-A8EA-427F-853D-DC2060E8CF4D}" type="datetimeFigureOut">
              <a:rPr lang="en-US"/>
              <a:pPr>
                <a:defRPr/>
              </a:pPr>
              <a:t>2/28/2009</a:t>
            </a:fld>
            <a:endParaRPr lang="en-CA"/>
          </a:p>
        </p:txBody>
      </p:sp>
      <p:sp>
        <p:nvSpPr>
          <p:cNvPr id="5" name="Footer Placeholder 2"/>
          <p:cNvSpPr>
            <a:spLocks noGrp="1"/>
          </p:cNvSpPr>
          <p:nvPr>
            <p:ph type="ftr" sz="quarter" idx="11"/>
          </p:nvPr>
        </p:nvSpPr>
        <p:spPr/>
        <p:txBody>
          <a:bodyPr/>
          <a:lstStyle>
            <a:lvl1pPr>
              <a:defRPr/>
            </a:lvl1pPr>
          </a:lstStyle>
          <a:p>
            <a:pPr>
              <a:defRPr/>
            </a:pPr>
            <a:endParaRPr lang="en-CA"/>
          </a:p>
        </p:txBody>
      </p:sp>
      <p:sp>
        <p:nvSpPr>
          <p:cNvPr id="6" name="Slide Number Placeholder 22"/>
          <p:cNvSpPr>
            <a:spLocks noGrp="1"/>
          </p:cNvSpPr>
          <p:nvPr>
            <p:ph type="sldNum" sz="quarter" idx="12"/>
          </p:nvPr>
        </p:nvSpPr>
        <p:spPr/>
        <p:txBody>
          <a:bodyPr/>
          <a:lstStyle>
            <a:lvl1pPr>
              <a:defRPr/>
            </a:lvl1pPr>
          </a:lstStyle>
          <a:p>
            <a:pPr>
              <a:defRPr/>
            </a:pPr>
            <a:fld id="{F74AE05F-98EC-41E0-B847-D4FF3529B881}" type="slidenum">
              <a:rPr lang="en-CA"/>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2982" y="856466"/>
            <a:ext cx="6812995" cy="1824808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3999" y="856466"/>
            <a:ext cx="19934317" cy="182480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4A1BCF6B-B499-4363-BB7F-7952F5367108}" type="datetimeFigureOut">
              <a:rPr lang="en-US"/>
              <a:pPr>
                <a:defRPr/>
              </a:pPr>
              <a:t>2/28/2009</a:t>
            </a:fld>
            <a:endParaRPr lang="en-CA"/>
          </a:p>
        </p:txBody>
      </p:sp>
      <p:sp>
        <p:nvSpPr>
          <p:cNvPr id="5" name="Footer Placeholder 2"/>
          <p:cNvSpPr>
            <a:spLocks noGrp="1"/>
          </p:cNvSpPr>
          <p:nvPr>
            <p:ph type="ftr" sz="quarter" idx="11"/>
          </p:nvPr>
        </p:nvSpPr>
        <p:spPr/>
        <p:txBody>
          <a:bodyPr/>
          <a:lstStyle>
            <a:lvl1pPr>
              <a:defRPr/>
            </a:lvl1pPr>
          </a:lstStyle>
          <a:p>
            <a:pPr>
              <a:defRPr/>
            </a:pPr>
            <a:endParaRPr lang="en-CA"/>
          </a:p>
        </p:txBody>
      </p:sp>
      <p:sp>
        <p:nvSpPr>
          <p:cNvPr id="6" name="Slide Number Placeholder 22"/>
          <p:cNvSpPr>
            <a:spLocks noGrp="1"/>
          </p:cNvSpPr>
          <p:nvPr>
            <p:ph type="sldNum" sz="quarter" idx="12"/>
          </p:nvPr>
        </p:nvSpPr>
        <p:spPr/>
        <p:txBody>
          <a:bodyPr/>
          <a:lstStyle>
            <a:lvl1pPr>
              <a:defRPr/>
            </a:lvl1pPr>
          </a:lstStyle>
          <a:p>
            <a:pPr>
              <a:defRPr/>
            </a:pPr>
            <a:fld id="{D69BE2FE-FAF5-44C2-8CCE-0F1DFB274433}" type="slidenum">
              <a:rPr lang="en-CA"/>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7618810D-0F2D-4631-844F-790A259A5A7B}" type="datetimeFigureOut">
              <a:rPr lang="en-US"/>
              <a:pPr>
                <a:defRPr/>
              </a:pPr>
              <a:t>2/28/2009</a:t>
            </a:fld>
            <a:endParaRPr lang="en-CA"/>
          </a:p>
        </p:txBody>
      </p:sp>
      <p:sp>
        <p:nvSpPr>
          <p:cNvPr id="5" name="Footer Placeholder 2"/>
          <p:cNvSpPr>
            <a:spLocks noGrp="1"/>
          </p:cNvSpPr>
          <p:nvPr>
            <p:ph type="ftr" sz="quarter" idx="11"/>
          </p:nvPr>
        </p:nvSpPr>
        <p:spPr/>
        <p:txBody>
          <a:bodyPr/>
          <a:lstStyle>
            <a:lvl1pPr>
              <a:defRPr/>
            </a:lvl1pPr>
          </a:lstStyle>
          <a:p>
            <a:pPr>
              <a:defRPr/>
            </a:pPr>
            <a:endParaRPr lang="en-CA"/>
          </a:p>
        </p:txBody>
      </p:sp>
      <p:sp>
        <p:nvSpPr>
          <p:cNvPr id="6" name="Slide Number Placeholder 22"/>
          <p:cNvSpPr>
            <a:spLocks noGrp="1"/>
          </p:cNvSpPr>
          <p:nvPr>
            <p:ph type="sldNum" sz="quarter" idx="12"/>
          </p:nvPr>
        </p:nvSpPr>
        <p:spPr/>
        <p:txBody>
          <a:bodyPr/>
          <a:lstStyle>
            <a:lvl1pPr>
              <a:defRPr/>
            </a:lvl1pPr>
          </a:lstStyle>
          <a:p>
            <a:pPr>
              <a:defRPr/>
            </a:pPr>
            <a:fld id="{AEBB2B85-B3E9-4170-B360-BCCC20B2FED5}" type="slidenum">
              <a:rPr lang="en-CA"/>
              <a:pPr>
                <a:defRPr/>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298997" y="1901049"/>
            <a:ext cx="23466980" cy="5703147"/>
          </a:xfrm>
        </p:spPr>
        <p:txBody>
          <a:bodyPr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155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298997" y="7820578"/>
            <a:ext cx="23466980" cy="4708065"/>
          </a:xfrm>
        </p:spPr>
        <p:txBody>
          <a:bodyPr/>
          <a:lstStyle>
            <a:lvl1pPr marL="236158" indent="0" algn="l">
              <a:buNone/>
              <a:defRPr sz="6500">
                <a:solidFill>
                  <a:schemeClr val="tx1"/>
                </a:solidFill>
              </a:defRPr>
            </a:lvl1pPr>
            <a:lvl2pPr>
              <a:buNone/>
              <a:defRPr sz="5800">
                <a:solidFill>
                  <a:schemeClr val="tx1">
                    <a:tint val="75000"/>
                  </a:schemeClr>
                </a:solidFill>
              </a:defRPr>
            </a:lvl2pPr>
            <a:lvl3pPr>
              <a:buNone/>
              <a:defRPr sz="5200">
                <a:solidFill>
                  <a:schemeClr val="tx1">
                    <a:tint val="75000"/>
                  </a:schemeClr>
                </a:solidFill>
              </a:defRPr>
            </a:lvl3pPr>
            <a:lvl4pPr>
              <a:buNone/>
              <a:defRPr sz="4500">
                <a:solidFill>
                  <a:schemeClr val="tx1">
                    <a:tint val="75000"/>
                  </a:schemeClr>
                </a:solidFill>
              </a:defRPr>
            </a:lvl4pPr>
            <a:lvl5pPr>
              <a:buNone/>
              <a:defRPr sz="45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2AE8946-11FE-418F-BECF-B3CC6997A9E0}" type="datetimeFigureOut">
              <a:rPr lang="en-US"/>
              <a:pPr>
                <a:defRPr/>
              </a:pPr>
              <a:t>2/28/2009</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6D829D49-DAFC-4B4D-9C36-F5A58BCE1D20}" type="slidenum">
              <a:rPr lang="en-CA"/>
              <a:pPr>
                <a:defRPr/>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3999" y="4990255"/>
            <a:ext cx="13373656" cy="14114300"/>
          </a:xfrm>
        </p:spPr>
        <p:txBody>
          <a:bodyPr/>
          <a:lstStyle>
            <a:lvl1pPr>
              <a:defRPr sz="8400"/>
            </a:lvl1pPr>
            <a:lvl2pPr>
              <a:defRPr sz="7700"/>
            </a:lvl2pPr>
            <a:lvl3pPr>
              <a:defRPr sz="6500"/>
            </a:lvl3pPr>
            <a:lvl4pPr>
              <a:defRPr sz="5800"/>
            </a:lvl4pPr>
            <a:lvl5pPr>
              <a:defRPr sz="5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92320" y="4990255"/>
            <a:ext cx="13373656" cy="14114300"/>
          </a:xfrm>
        </p:spPr>
        <p:txBody>
          <a:bodyPr/>
          <a:lstStyle>
            <a:lvl1pPr>
              <a:defRPr sz="8400"/>
            </a:lvl1pPr>
            <a:lvl2pPr>
              <a:defRPr sz="7700"/>
            </a:lvl2pPr>
            <a:lvl3pPr>
              <a:defRPr sz="6500"/>
            </a:lvl3pPr>
            <a:lvl4pPr>
              <a:defRPr sz="5800"/>
            </a:lvl4pPr>
            <a:lvl5pPr>
              <a:defRPr sz="5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D3D2E3CF-A5A0-425A-AAE5-8E6D7EFC224A}" type="datetimeFigureOut">
              <a:rPr lang="en-US"/>
              <a:pPr>
                <a:defRPr/>
              </a:pPr>
              <a:t>2/28/2009</a:t>
            </a:fld>
            <a:endParaRPr lang="en-CA"/>
          </a:p>
        </p:txBody>
      </p:sp>
      <p:sp>
        <p:nvSpPr>
          <p:cNvPr id="6" name="Footer Placeholder 2"/>
          <p:cNvSpPr>
            <a:spLocks noGrp="1"/>
          </p:cNvSpPr>
          <p:nvPr>
            <p:ph type="ftr" sz="quarter" idx="11"/>
          </p:nvPr>
        </p:nvSpPr>
        <p:spPr/>
        <p:txBody>
          <a:bodyPr/>
          <a:lstStyle>
            <a:lvl1pPr>
              <a:defRPr/>
            </a:lvl1pPr>
          </a:lstStyle>
          <a:p>
            <a:pPr>
              <a:defRPr/>
            </a:pPr>
            <a:endParaRPr lang="en-CA"/>
          </a:p>
        </p:txBody>
      </p:sp>
      <p:sp>
        <p:nvSpPr>
          <p:cNvPr id="7" name="Slide Number Placeholder 22"/>
          <p:cNvSpPr>
            <a:spLocks noGrp="1"/>
          </p:cNvSpPr>
          <p:nvPr>
            <p:ph type="sldNum" sz="quarter" idx="12"/>
          </p:nvPr>
        </p:nvSpPr>
        <p:spPr/>
        <p:txBody>
          <a:bodyPr/>
          <a:lstStyle>
            <a:lvl1pPr>
              <a:defRPr/>
            </a:lvl1pPr>
          </a:lstStyle>
          <a:p>
            <a:pPr>
              <a:defRPr/>
            </a:pPr>
            <a:fld id="{BE6F2D6B-EDC5-4FDD-8EEC-E1CDC8D63398}" type="slidenum">
              <a:rPr lang="en-CA"/>
              <a:pPr>
                <a:defRPr/>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851511"/>
            <a:ext cx="27251978" cy="356446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999" y="4787277"/>
            <a:ext cx="13378914" cy="2341655"/>
          </a:xfrm>
        </p:spPr>
        <p:txBody>
          <a:bodyPr anchor="ctr"/>
          <a:lstStyle>
            <a:lvl1pPr marL="0" indent="0">
              <a:buNone/>
              <a:defRPr sz="7700" b="0" cap="all" baseline="0">
                <a:solidFill>
                  <a:schemeClr val="tx1"/>
                </a:solidFill>
              </a:defRPr>
            </a:lvl1pPr>
            <a:lvl2pPr>
              <a:buNone/>
              <a:defRPr sz="6500" b="1"/>
            </a:lvl2pPr>
            <a:lvl3pPr>
              <a:buNone/>
              <a:defRPr sz="5800" b="1"/>
            </a:lvl3pPr>
            <a:lvl4pPr>
              <a:buNone/>
              <a:defRPr sz="5200" b="1"/>
            </a:lvl4pPr>
            <a:lvl5pPr>
              <a:buNone/>
              <a:defRPr sz="5200" b="1"/>
            </a:lvl5pPr>
          </a:lstStyle>
          <a:p>
            <a:pPr lvl="0"/>
            <a:r>
              <a:rPr lang="en-US" smtClean="0"/>
              <a:t>Click to edit Master text styles</a:t>
            </a:r>
          </a:p>
        </p:txBody>
      </p:sp>
      <p:sp>
        <p:nvSpPr>
          <p:cNvPr id="4" name="Text Placeholder 3"/>
          <p:cNvSpPr>
            <a:spLocks noGrp="1"/>
          </p:cNvSpPr>
          <p:nvPr>
            <p:ph type="body" sz="half" idx="3"/>
          </p:nvPr>
        </p:nvSpPr>
        <p:spPr>
          <a:xfrm>
            <a:off x="15381809" y="4787277"/>
            <a:ext cx="13384169" cy="2341655"/>
          </a:xfrm>
        </p:spPr>
        <p:txBody>
          <a:bodyPr anchor="ctr"/>
          <a:lstStyle>
            <a:lvl1pPr marL="0" indent="0">
              <a:buNone/>
              <a:defRPr sz="7700" b="0" cap="all" baseline="0">
                <a:solidFill>
                  <a:schemeClr val="tx1"/>
                </a:solidFill>
              </a:defRPr>
            </a:lvl1pPr>
            <a:lvl2pPr>
              <a:buNone/>
              <a:defRPr sz="6500" b="1"/>
            </a:lvl2pPr>
            <a:lvl3pPr>
              <a:buNone/>
              <a:defRPr sz="5800" b="1"/>
            </a:lvl3pPr>
            <a:lvl4pPr>
              <a:buNone/>
              <a:defRPr sz="5200" b="1"/>
            </a:lvl4pPr>
            <a:lvl5pPr>
              <a:buNone/>
              <a:defRPr sz="5200" b="1"/>
            </a:lvl5pPr>
          </a:lstStyle>
          <a:p>
            <a:pPr lvl="0"/>
            <a:r>
              <a:rPr lang="en-US" smtClean="0"/>
              <a:t>Click to edit Master text styles</a:t>
            </a:r>
          </a:p>
        </p:txBody>
      </p:sp>
      <p:sp>
        <p:nvSpPr>
          <p:cNvPr id="5" name="Content Placeholder 4"/>
          <p:cNvSpPr>
            <a:spLocks noGrp="1"/>
          </p:cNvSpPr>
          <p:nvPr>
            <p:ph sz="quarter" idx="2"/>
          </p:nvPr>
        </p:nvSpPr>
        <p:spPr>
          <a:xfrm>
            <a:off x="1513999" y="7366566"/>
            <a:ext cx="13378914" cy="11737988"/>
          </a:xfrm>
        </p:spPr>
        <p:txBody>
          <a:bodyPr/>
          <a:lstStyle>
            <a:lvl1pPr>
              <a:defRPr sz="7700"/>
            </a:lvl1pPr>
            <a:lvl2pPr>
              <a:defRPr sz="6500"/>
            </a:lvl2pPr>
            <a:lvl3pPr>
              <a:defRPr sz="5800"/>
            </a:lvl3pPr>
            <a:lvl4pPr>
              <a:defRPr sz="5200"/>
            </a:lvl4pPr>
            <a:lvl5pPr>
              <a:defRPr sz="5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15381809" y="7366566"/>
            <a:ext cx="13384169" cy="11737988"/>
          </a:xfrm>
        </p:spPr>
        <p:txBody>
          <a:bodyPr/>
          <a:lstStyle>
            <a:lvl1pPr>
              <a:defRPr sz="7700"/>
            </a:lvl1pPr>
            <a:lvl2pPr>
              <a:defRPr sz="6500"/>
            </a:lvl2pPr>
            <a:lvl3pPr>
              <a:defRPr sz="5800"/>
            </a:lvl3pPr>
            <a:lvl4pPr>
              <a:defRPr sz="5200"/>
            </a:lvl4pPr>
            <a:lvl5pPr>
              <a:defRPr sz="5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D7A33AD8-7970-42DA-9D0F-B40DE969EDC4}" type="datetimeFigureOut">
              <a:rPr lang="en-US"/>
              <a:pPr>
                <a:defRPr/>
              </a:pPr>
              <a:t>2/28/2009</a:t>
            </a:fld>
            <a:endParaRPr lang="en-CA"/>
          </a:p>
        </p:txBody>
      </p:sp>
      <p:sp>
        <p:nvSpPr>
          <p:cNvPr id="8" name="Footer Placeholder 2"/>
          <p:cNvSpPr>
            <a:spLocks noGrp="1"/>
          </p:cNvSpPr>
          <p:nvPr>
            <p:ph type="ftr" sz="quarter" idx="11"/>
          </p:nvPr>
        </p:nvSpPr>
        <p:spPr/>
        <p:txBody>
          <a:bodyPr/>
          <a:lstStyle>
            <a:lvl1pPr>
              <a:defRPr/>
            </a:lvl1pPr>
          </a:lstStyle>
          <a:p>
            <a:pPr>
              <a:defRPr/>
            </a:pPr>
            <a:endParaRPr lang="en-CA"/>
          </a:p>
        </p:txBody>
      </p:sp>
      <p:sp>
        <p:nvSpPr>
          <p:cNvPr id="9" name="Slide Number Placeholder 22"/>
          <p:cNvSpPr>
            <a:spLocks noGrp="1"/>
          </p:cNvSpPr>
          <p:nvPr>
            <p:ph type="sldNum" sz="quarter" idx="12"/>
          </p:nvPr>
        </p:nvSpPr>
        <p:spPr/>
        <p:txBody>
          <a:bodyPr/>
          <a:lstStyle>
            <a:lvl1pPr>
              <a:defRPr/>
            </a:lvl1pPr>
          </a:lstStyle>
          <a:p>
            <a:pPr>
              <a:defRPr/>
            </a:pPr>
            <a:fld id="{61644299-7E96-4A65-980D-3BCCF2EFAE30}" type="slidenum">
              <a:rPr lang="en-CA"/>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3945CC85-25B6-40ED-AF46-142016E5A18B}" type="datetimeFigureOut">
              <a:rPr lang="en-US"/>
              <a:pPr>
                <a:defRPr/>
              </a:pPr>
              <a:t>2/28/2009</a:t>
            </a:fld>
            <a:endParaRPr lang="en-CA"/>
          </a:p>
        </p:txBody>
      </p:sp>
      <p:sp>
        <p:nvSpPr>
          <p:cNvPr id="4" name="Footer Placeholder 2"/>
          <p:cNvSpPr>
            <a:spLocks noGrp="1"/>
          </p:cNvSpPr>
          <p:nvPr>
            <p:ph type="ftr" sz="quarter" idx="11"/>
          </p:nvPr>
        </p:nvSpPr>
        <p:spPr/>
        <p:txBody>
          <a:bodyPr/>
          <a:lstStyle>
            <a:lvl1pPr>
              <a:defRPr/>
            </a:lvl1pPr>
          </a:lstStyle>
          <a:p>
            <a:pPr>
              <a:defRPr/>
            </a:pPr>
            <a:endParaRPr lang="en-CA"/>
          </a:p>
        </p:txBody>
      </p:sp>
      <p:sp>
        <p:nvSpPr>
          <p:cNvPr id="5" name="Slide Number Placeholder 22"/>
          <p:cNvSpPr>
            <a:spLocks noGrp="1"/>
          </p:cNvSpPr>
          <p:nvPr>
            <p:ph type="sldNum" sz="quarter" idx="12"/>
          </p:nvPr>
        </p:nvSpPr>
        <p:spPr/>
        <p:txBody>
          <a:bodyPr/>
          <a:lstStyle>
            <a:lvl1pPr>
              <a:defRPr/>
            </a:lvl1pPr>
          </a:lstStyle>
          <a:p>
            <a:pPr>
              <a:defRPr/>
            </a:pPr>
            <a:fld id="{B9B89229-20AF-47C2-AD5C-8B1734A48B79}" type="slidenum">
              <a:rPr lang="en-CA"/>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0173A7CE-69C6-4521-A1F6-69CDAE2A8436}" type="datetimeFigureOut">
              <a:rPr lang="en-US"/>
              <a:pPr>
                <a:defRPr/>
              </a:pPr>
              <a:t>2/28/2009</a:t>
            </a:fld>
            <a:endParaRPr lang="en-CA"/>
          </a:p>
        </p:txBody>
      </p:sp>
      <p:sp>
        <p:nvSpPr>
          <p:cNvPr id="3" name="Footer Placeholder 2"/>
          <p:cNvSpPr>
            <a:spLocks noGrp="1"/>
          </p:cNvSpPr>
          <p:nvPr>
            <p:ph type="ftr" sz="quarter" idx="11"/>
          </p:nvPr>
        </p:nvSpPr>
        <p:spPr/>
        <p:txBody>
          <a:bodyPr/>
          <a:lstStyle>
            <a:lvl1pPr>
              <a:defRPr/>
            </a:lvl1pPr>
          </a:lstStyle>
          <a:p>
            <a:pPr>
              <a:defRPr/>
            </a:pPr>
            <a:endParaRPr lang="en-CA"/>
          </a:p>
        </p:txBody>
      </p:sp>
      <p:sp>
        <p:nvSpPr>
          <p:cNvPr id="4" name="Slide Number Placeholder 22"/>
          <p:cNvSpPr>
            <a:spLocks noGrp="1"/>
          </p:cNvSpPr>
          <p:nvPr>
            <p:ph type="sldNum" sz="quarter" idx="12"/>
          </p:nvPr>
        </p:nvSpPr>
        <p:spPr/>
        <p:txBody>
          <a:bodyPr/>
          <a:lstStyle>
            <a:lvl1pPr>
              <a:defRPr/>
            </a:lvl1pPr>
          </a:lstStyle>
          <a:p>
            <a:pPr>
              <a:defRPr/>
            </a:pPr>
            <a:fld id="{66C0858B-AC13-420D-958E-937E6BAABC59}" type="slidenum">
              <a:rPr lang="en-CA"/>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1" y="851511"/>
            <a:ext cx="9961903" cy="3623874"/>
          </a:xfrm>
        </p:spPr>
        <p:txBody>
          <a:bodyPr anchor="b">
            <a:sp3d prstMaterial="softEdge"/>
          </a:bodyPr>
          <a:lstStyle>
            <a:lvl1pPr algn="l">
              <a:buNone/>
              <a:defRPr sz="7100" b="0">
                <a:ln w="6350">
                  <a:noFill/>
                </a:ln>
                <a:solidFill>
                  <a:schemeClr val="accent1">
                    <a:tint val="73000"/>
                    <a:satMod val="180000"/>
                  </a:schemeClr>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1514001" y="4752624"/>
            <a:ext cx="9961903" cy="14351931"/>
          </a:xfrm>
        </p:spPr>
        <p:txBody>
          <a:bodyPr/>
          <a:lstStyle>
            <a:lvl1pPr marL="0" indent="0">
              <a:buNone/>
              <a:defRPr sz="4500"/>
            </a:lvl1pPr>
            <a:lvl2pPr>
              <a:buNone/>
              <a:defRPr sz="3900"/>
            </a:lvl2pPr>
            <a:lvl3pPr>
              <a:buNone/>
              <a:defRPr sz="3200"/>
            </a:lvl3pPr>
            <a:lvl4pPr>
              <a:buNone/>
              <a:defRPr sz="2900"/>
            </a:lvl4pPr>
            <a:lvl5pPr>
              <a:buNone/>
              <a:defRPr sz="2900"/>
            </a:lvl5pPr>
          </a:lstStyle>
          <a:p>
            <a:pPr lvl="0"/>
            <a:r>
              <a:rPr lang="en-US" smtClean="0"/>
              <a:t>Click to edit Master text styles</a:t>
            </a:r>
          </a:p>
        </p:txBody>
      </p:sp>
      <p:sp>
        <p:nvSpPr>
          <p:cNvPr id="4" name="Content Placeholder 3"/>
          <p:cNvSpPr>
            <a:spLocks noGrp="1"/>
          </p:cNvSpPr>
          <p:nvPr>
            <p:ph sz="half" idx="1"/>
          </p:nvPr>
        </p:nvSpPr>
        <p:spPr>
          <a:xfrm>
            <a:off x="11838630" y="851513"/>
            <a:ext cx="16927347" cy="18253041"/>
          </a:xfrm>
        </p:spPr>
        <p:txBody>
          <a:bodyPr/>
          <a:lstStyle>
            <a:lvl1pPr>
              <a:defRPr sz="8400"/>
            </a:lvl1pPr>
            <a:lvl2pPr>
              <a:defRPr sz="7700"/>
            </a:lvl2pPr>
            <a:lvl3pPr>
              <a:defRPr sz="7100"/>
            </a:lvl3pPr>
            <a:lvl4pPr>
              <a:defRPr sz="6500"/>
            </a:lvl4pPr>
            <a:lvl5pPr>
              <a:defRPr sz="5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1B151003-2806-45AB-A958-C01974FF6D4F}" type="datetimeFigureOut">
              <a:rPr lang="en-US"/>
              <a:pPr>
                <a:defRPr/>
              </a:pPr>
              <a:t>2/28/2009</a:t>
            </a:fld>
            <a:endParaRPr lang="en-CA"/>
          </a:p>
        </p:txBody>
      </p:sp>
      <p:sp>
        <p:nvSpPr>
          <p:cNvPr id="6" name="Footer Placeholder 2"/>
          <p:cNvSpPr>
            <a:spLocks noGrp="1"/>
          </p:cNvSpPr>
          <p:nvPr>
            <p:ph type="ftr" sz="quarter" idx="11"/>
          </p:nvPr>
        </p:nvSpPr>
        <p:spPr/>
        <p:txBody>
          <a:bodyPr/>
          <a:lstStyle>
            <a:lvl1pPr>
              <a:defRPr/>
            </a:lvl1pPr>
          </a:lstStyle>
          <a:p>
            <a:pPr>
              <a:defRPr/>
            </a:pPr>
            <a:endParaRPr lang="en-CA"/>
          </a:p>
        </p:txBody>
      </p:sp>
      <p:sp>
        <p:nvSpPr>
          <p:cNvPr id="7" name="Slide Number Placeholder 22"/>
          <p:cNvSpPr>
            <a:spLocks noGrp="1"/>
          </p:cNvSpPr>
          <p:nvPr>
            <p:ph type="sldNum" sz="quarter" idx="12"/>
          </p:nvPr>
        </p:nvSpPr>
        <p:spPr/>
        <p:txBody>
          <a:bodyPr/>
          <a:lstStyle>
            <a:lvl1pPr>
              <a:defRPr/>
            </a:lvl1pPr>
          </a:lstStyle>
          <a:p>
            <a:pPr>
              <a:defRPr/>
            </a:pPr>
            <a:fld id="{FE15FD68-CAD6-4743-8918-D1105984CA70}" type="slidenum">
              <a:rPr lang="en-CA"/>
              <a:pPr>
                <a:defRPr/>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55995" y="1901049"/>
            <a:ext cx="18167985" cy="1628765"/>
          </a:xfrm>
        </p:spPr>
        <p:txBody>
          <a:bodyPr lIns="147599" rIns="147599" bIns="0" anchor="b">
            <a:sp3d prstMaterial="softEdge"/>
          </a:bodyPr>
          <a:lstStyle>
            <a:lvl1pPr algn="ctr">
              <a:buNone/>
              <a:defRPr sz="6500" b="1"/>
            </a:lvl1pPr>
          </a:lstStyle>
          <a:p>
            <a:r>
              <a:rPr lang="en-US" smtClean="0"/>
              <a:t>Click to edit Master title style</a:t>
            </a:r>
            <a:endParaRPr lang="en-US"/>
          </a:p>
        </p:txBody>
      </p:sp>
      <p:sp>
        <p:nvSpPr>
          <p:cNvPr id="3" name="Picture Placeholder 2"/>
          <p:cNvSpPr>
            <a:spLocks noGrp="1"/>
          </p:cNvSpPr>
          <p:nvPr>
            <p:ph type="pic" idx="1"/>
          </p:nvPr>
        </p:nvSpPr>
        <p:spPr>
          <a:xfrm>
            <a:off x="6055995" y="5713048"/>
            <a:ext cx="18167985" cy="12356817"/>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ormAutofit/>
          </a:bodyPr>
          <a:lstStyle>
            <a:lvl1pPr marL="0" indent="0" algn="l" rtl="0" eaLnBrk="1" latinLnBrk="0" hangingPunct="1">
              <a:buNone/>
              <a:defRPr sz="103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055995" y="3638648"/>
            <a:ext cx="18167985" cy="1653912"/>
          </a:xfrm>
        </p:spPr>
        <p:txBody>
          <a:bodyPr lIns="147599" rIns="147599"/>
          <a:lstStyle>
            <a:lvl1pPr marL="0" indent="0" algn="ctr">
              <a:buNone/>
              <a:defRPr sz="4500"/>
            </a:lvl1pPr>
            <a:lvl2pPr>
              <a:defRPr sz="3900"/>
            </a:lvl2pPr>
            <a:lvl3pPr>
              <a:defRPr sz="3200"/>
            </a:lvl3pPr>
            <a:lvl4pPr>
              <a:defRPr sz="2900"/>
            </a:lvl4pPr>
            <a:lvl5pPr>
              <a:defRPr sz="2900"/>
            </a:lvl5pPr>
          </a:lstStyle>
          <a:p>
            <a:pPr lvl="0"/>
            <a:r>
              <a:rPr lang="en-US" smtClean="0"/>
              <a:t>Click to edit Master text styles</a:t>
            </a:r>
          </a:p>
        </p:txBody>
      </p:sp>
      <p:sp>
        <p:nvSpPr>
          <p:cNvPr id="5" name="Date Placeholder 13"/>
          <p:cNvSpPr>
            <a:spLocks noGrp="1"/>
          </p:cNvSpPr>
          <p:nvPr>
            <p:ph type="dt" sz="half" idx="10"/>
          </p:nvPr>
        </p:nvSpPr>
        <p:spPr/>
        <p:txBody>
          <a:bodyPr/>
          <a:lstStyle>
            <a:lvl1pPr>
              <a:defRPr/>
            </a:lvl1pPr>
          </a:lstStyle>
          <a:p>
            <a:pPr>
              <a:defRPr/>
            </a:pPr>
            <a:fld id="{984637FC-E40D-4EA6-A812-3F5BCA132812}" type="datetimeFigureOut">
              <a:rPr lang="en-US"/>
              <a:pPr>
                <a:defRPr/>
              </a:pPr>
              <a:t>2/28/2009</a:t>
            </a:fld>
            <a:endParaRPr lang="en-CA"/>
          </a:p>
        </p:txBody>
      </p:sp>
      <p:sp>
        <p:nvSpPr>
          <p:cNvPr id="6" name="Footer Placeholder 2"/>
          <p:cNvSpPr>
            <a:spLocks noGrp="1"/>
          </p:cNvSpPr>
          <p:nvPr>
            <p:ph type="ftr" sz="quarter" idx="11"/>
          </p:nvPr>
        </p:nvSpPr>
        <p:spPr/>
        <p:txBody>
          <a:bodyPr/>
          <a:lstStyle>
            <a:lvl1pPr>
              <a:defRPr/>
            </a:lvl1pPr>
          </a:lstStyle>
          <a:p>
            <a:pPr>
              <a:defRPr/>
            </a:pPr>
            <a:endParaRPr lang="en-CA"/>
          </a:p>
        </p:txBody>
      </p:sp>
      <p:sp>
        <p:nvSpPr>
          <p:cNvPr id="7" name="Slide Number Placeholder 22"/>
          <p:cNvSpPr>
            <a:spLocks noGrp="1"/>
          </p:cNvSpPr>
          <p:nvPr>
            <p:ph type="sldNum" sz="quarter" idx="12"/>
          </p:nvPr>
        </p:nvSpPr>
        <p:spPr/>
        <p:txBody>
          <a:bodyPr/>
          <a:lstStyle>
            <a:lvl1pPr>
              <a:defRPr/>
            </a:lvl1pPr>
          </a:lstStyle>
          <a:p>
            <a:pPr>
              <a:defRPr/>
            </a:pPr>
            <a:fld id="{36B6347C-7D58-4A40-A5DF-41BF330F239B}" type="slidenum">
              <a:rPr lang="en-CA"/>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514475" y="857250"/>
            <a:ext cx="27251025" cy="3563938"/>
          </a:xfrm>
          <a:prstGeom prst="rect">
            <a:avLst/>
          </a:prstGeom>
        </p:spPr>
        <p:txBody>
          <a:bodyPr vert="horz" lIns="295198" tIns="147599" rIns="295198" bIns="147599" anchor="ctr">
            <a:normAutofit/>
            <a:scene3d>
              <a:camera prst="orthographicFront"/>
              <a:lightRig rig="soft" dir="t">
                <a:rot lat="0" lon="0" rev="16800000"/>
              </a:lightRig>
            </a:scene3d>
            <a:sp3d prstMaterial="softEdge">
              <a:bevelT w="38100" h="38100"/>
            </a:sp3d>
          </a:bodyPr>
          <a:lstStyle/>
          <a:p>
            <a:r>
              <a:rPr lang="en-US" smtClean="0"/>
              <a:t>Click to edit Master title style</a:t>
            </a:r>
            <a:endParaRPr lang="en-US"/>
          </a:p>
        </p:txBody>
      </p:sp>
      <p:sp>
        <p:nvSpPr>
          <p:cNvPr id="1027" name="Text Placeholder 12"/>
          <p:cNvSpPr>
            <a:spLocks noGrp="1"/>
          </p:cNvSpPr>
          <p:nvPr>
            <p:ph type="body" idx="1"/>
          </p:nvPr>
        </p:nvSpPr>
        <p:spPr bwMode="auto">
          <a:xfrm>
            <a:off x="1514475" y="4989513"/>
            <a:ext cx="27251025" cy="14685962"/>
          </a:xfrm>
          <a:prstGeom prst="rect">
            <a:avLst/>
          </a:prstGeom>
          <a:noFill/>
          <a:ln w="9525">
            <a:noFill/>
            <a:miter lim="800000"/>
            <a:headEnd/>
            <a:tailEnd/>
          </a:ln>
        </p:spPr>
        <p:txBody>
          <a:bodyPr vert="horz" wrap="square" lIns="295198" tIns="147599" rIns="295198" bIns="14759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smtClean="0"/>
          </a:p>
        </p:txBody>
      </p:sp>
      <p:sp>
        <p:nvSpPr>
          <p:cNvPr id="14" name="Date Placeholder 13"/>
          <p:cNvSpPr>
            <a:spLocks noGrp="1"/>
          </p:cNvSpPr>
          <p:nvPr>
            <p:ph type="dt" sz="half" idx="2"/>
          </p:nvPr>
        </p:nvSpPr>
        <p:spPr>
          <a:xfrm>
            <a:off x="1514475" y="20010438"/>
            <a:ext cx="7064375" cy="1138237"/>
          </a:xfrm>
          <a:prstGeom prst="rect">
            <a:avLst/>
          </a:prstGeom>
        </p:spPr>
        <p:txBody>
          <a:bodyPr vert="horz" lIns="295198" tIns="147599" rIns="295198" bIns="147599" anchor="b"/>
          <a:lstStyle>
            <a:lvl1pPr algn="l" defTabSz="2951979" eaLnBrk="1" fontAlgn="auto" latinLnBrk="0" hangingPunct="1">
              <a:spcBef>
                <a:spcPts val="0"/>
              </a:spcBef>
              <a:spcAft>
                <a:spcPts val="0"/>
              </a:spcAft>
              <a:defRPr kumimoji="0" sz="3900" smtClean="0">
                <a:solidFill>
                  <a:schemeClr val="tx1">
                    <a:shade val="50000"/>
                  </a:schemeClr>
                </a:solidFill>
                <a:latin typeface="+mn-lt"/>
                <a:cs typeface="+mn-cs"/>
              </a:defRPr>
            </a:lvl1pPr>
          </a:lstStyle>
          <a:p>
            <a:pPr>
              <a:defRPr/>
            </a:pPr>
            <a:fld id="{709A9E97-867E-4AA7-9BD9-886C504CD277}" type="datetimeFigureOut">
              <a:rPr lang="en-US"/>
              <a:pPr>
                <a:defRPr/>
              </a:pPr>
              <a:t>2/28/2009</a:t>
            </a:fld>
            <a:endParaRPr lang="en-CA"/>
          </a:p>
        </p:txBody>
      </p:sp>
      <p:sp>
        <p:nvSpPr>
          <p:cNvPr id="3" name="Footer Placeholder 2"/>
          <p:cNvSpPr>
            <a:spLocks noGrp="1"/>
          </p:cNvSpPr>
          <p:nvPr>
            <p:ph type="ftr" sz="quarter" idx="3"/>
          </p:nvPr>
        </p:nvSpPr>
        <p:spPr>
          <a:xfrm>
            <a:off x="10345738" y="20010438"/>
            <a:ext cx="9588500" cy="1138237"/>
          </a:xfrm>
          <a:prstGeom prst="rect">
            <a:avLst/>
          </a:prstGeom>
        </p:spPr>
        <p:txBody>
          <a:bodyPr vert="horz" lIns="295198" tIns="147599" rIns="295198" bIns="147599" anchor="b"/>
          <a:lstStyle>
            <a:lvl1pPr algn="ctr" defTabSz="2951979" eaLnBrk="1" fontAlgn="auto" latinLnBrk="0" hangingPunct="1">
              <a:spcBef>
                <a:spcPts val="0"/>
              </a:spcBef>
              <a:spcAft>
                <a:spcPts val="0"/>
              </a:spcAft>
              <a:defRPr kumimoji="0" sz="3900">
                <a:solidFill>
                  <a:schemeClr val="tx1">
                    <a:shade val="50000"/>
                  </a:schemeClr>
                </a:solidFill>
                <a:latin typeface="+mn-lt"/>
                <a:cs typeface="+mn-cs"/>
              </a:defRPr>
            </a:lvl1pPr>
          </a:lstStyle>
          <a:p>
            <a:pPr>
              <a:defRPr/>
            </a:pPr>
            <a:endParaRPr lang="en-CA"/>
          </a:p>
        </p:txBody>
      </p:sp>
      <p:sp>
        <p:nvSpPr>
          <p:cNvPr id="23" name="Slide Number Placeholder 22"/>
          <p:cNvSpPr>
            <a:spLocks noGrp="1"/>
          </p:cNvSpPr>
          <p:nvPr>
            <p:ph type="sldNum" sz="quarter" idx="4"/>
          </p:nvPr>
        </p:nvSpPr>
        <p:spPr>
          <a:xfrm>
            <a:off x="26242963" y="20010438"/>
            <a:ext cx="2522537" cy="1138237"/>
          </a:xfrm>
          <a:prstGeom prst="rect">
            <a:avLst/>
          </a:prstGeom>
        </p:spPr>
        <p:txBody>
          <a:bodyPr vert="horz" lIns="0" tIns="147599" rIns="0" bIns="147599" anchor="b"/>
          <a:lstStyle>
            <a:lvl1pPr algn="r" defTabSz="2951979" eaLnBrk="1" fontAlgn="auto" latinLnBrk="0" hangingPunct="1">
              <a:spcBef>
                <a:spcPts val="0"/>
              </a:spcBef>
              <a:spcAft>
                <a:spcPts val="0"/>
              </a:spcAft>
              <a:defRPr kumimoji="0" sz="3900" smtClean="0">
                <a:solidFill>
                  <a:schemeClr val="tx1">
                    <a:shade val="50000"/>
                  </a:schemeClr>
                </a:solidFill>
                <a:latin typeface="+mn-lt"/>
                <a:cs typeface="+mn-cs"/>
              </a:defRPr>
            </a:lvl1pPr>
          </a:lstStyle>
          <a:p>
            <a:pPr>
              <a:defRPr/>
            </a:pPr>
            <a:fld id="{AD5B1A75-7A46-46DA-9AFA-D9852068F374}" type="slidenum">
              <a:rPr lang="en-CA"/>
              <a:pPr>
                <a:defRPr/>
              </a:pPr>
              <a:t>‹#›</a:t>
            </a:fld>
            <a:endParaRPr lang="en-CA"/>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9"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rtl="0" eaLnBrk="1" fontAlgn="base" hangingPunct="1">
        <a:spcBef>
          <a:spcPct val="0"/>
        </a:spcBef>
        <a:spcAft>
          <a:spcPct val="0"/>
        </a:spcAft>
        <a:defRPr sz="13200" b="1" kern="12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algn="ctr" rtl="0" eaLnBrk="1" fontAlgn="base" hangingPunct="1">
        <a:spcBef>
          <a:spcPct val="0"/>
        </a:spcBef>
        <a:spcAft>
          <a:spcPct val="0"/>
        </a:spcAft>
        <a:defRPr sz="13200" b="1">
          <a:solidFill>
            <a:schemeClr val="tx1"/>
          </a:solidFill>
          <a:latin typeface="Lucida Sans" pitchFamily="34" charset="0"/>
        </a:defRPr>
      </a:lvl2pPr>
      <a:lvl3pPr algn="ctr" rtl="0" eaLnBrk="1" fontAlgn="base" hangingPunct="1">
        <a:spcBef>
          <a:spcPct val="0"/>
        </a:spcBef>
        <a:spcAft>
          <a:spcPct val="0"/>
        </a:spcAft>
        <a:defRPr sz="13200" b="1">
          <a:solidFill>
            <a:schemeClr val="tx1"/>
          </a:solidFill>
          <a:latin typeface="Lucida Sans" pitchFamily="34" charset="0"/>
        </a:defRPr>
      </a:lvl3pPr>
      <a:lvl4pPr algn="ctr" rtl="0" eaLnBrk="1" fontAlgn="base" hangingPunct="1">
        <a:spcBef>
          <a:spcPct val="0"/>
        </a:spcBef>
        <a:spcAft>
          <a:spcPct val="0"/>
        </a:spcAft>
        <a:defRPr sz="13200" b="1">
          <a:solidFill>
            <a:schemeClr val="tx1"/>
          </a:solidFill>
          <a:latin typeface="Lucida Sans" pitchFamily="34" charset="0"/>
        </a:defRPr>
      </a:lvl4pPr>
      <a:lvl5pPr algn="ctr" rtl="0" eaLnBrk="1" fontAlgn="base" hangingPunct="1">
        <a:spcBef>
          <a:spcPct val="0"/>
        </a:spcBef>
        <a:spcAft>
          <a:spcPct val="0"/>
        </a:spcAft>
        <a:defRPr sz="13200" b="1">
          <a:solidFill>
            <a:schemeClr val="tx1"/>
          </a:solidFill>
          <a:latin typeface="Lucida Sans" pitchFamily="34" charset="0"/>
        </a:defRPr>
      </a:lvl5pPr>
      <a:lvl6pPr marL="457200" algn="ctr" rtl="0" eaLnBrk="1" fontAlgn="base" hangingPunct="1">
        <a:spcBef>
          <a:spcPct val="0"/>
        </a:spcBef>
        <a:spcAft>
          <a:spcPct val="0"/>
        </a:spcAft>
        <a:defRPr sz="13200" b="1">
          <a:solidFill>
            <a:schemeClr val="tx1"/>
          </a:solidFill>
          <a:latin typeface="Lucida Sans" pitchFamily="34" charset="0"/>
        </a:defRPr>
      </a:lvl6pPr>
      <a:lvl7pPr marL="914400" algn="ctr" rtl="0" eaLnBrk="1" fontAlgn="base" hangingPunct="1">
        <a:spcBef>
          <a:spcPct val="0"/>
        </a:spcBef>
        <a:spcAft>
          <a:spcPct val="0"/>
        </a:spcAft>
        <a:defRPr sz="13200" b="1">
          <a:solidFill>
            <a:schemeClr val="tx1"/>
          </a:solidFill>
          <a:latin typeface="Lucida Sans" pitchFamily="34" charset="0"/>
        </a:defRPr>
      </a:lvl7pPr>
      <a:lvl8pPr marL="1371600" algn="ctr" rtl="0" eaLnBrk="1" fontAlgn="base" hangingPunct="1">
        <a:spcBef>
          <a:spcPct val="0"/>
        </a:spcBef>
        <a:spcAft>
          <a:spcPct val="0"/>
        </a:spcAft>
        <a:defRPr sz="13200" b="1">
          <a:solidFill>
            <a:schemeClr val="tx1"/>
          </a:solidFill>
          <a:latin typeface="Lucida Sans" pitchFamily="34" charset="0"/>
        </a:defRPr>
      </a:lvl8pPr>
      <a:lvl9pPr marL="1828800" algn="ctr" rtl="0" eaLnBrk="1" fontAlgn="base" hangingPunct="1">
        <a:spcBef>
          <a:spcPct val="0"/>
        </a:spcBef>
        <a:spcAft>
          <a:spcPct val="0"/>
        </a:spcAft>
        <a:defRPr sz="13200" b="1">
          <a:solidFill>
            <a:schemeClr val="tx1"/>
          </a:solidFill>
          <a:latin typeface="Lucida Sans" pitchFamily="34" charset="0"/>
        </a:defRPr>
      </a:lvl9pPr>
    </p:titleStyle>
    <p:bodyStyle>
      <a:lvl1pPr marL="1770063" indent="-1327150" algn="l" rtl="0" eaLnBrk="1" fontAlgn="base" hangingPunct="1">
        <a:spcBef>
          <a:spcPct val="20000"/>
        </a:spcBef>
        <a:spcAft>
          <a:spcPct val="0"/>
        </a:spcAft>
        <a:buClr>
          <a:srgbClr val="F9F9F9"/>
        </a:buClr>
        <a:buSzPct val="65000"/>
        <a:buFont typeface="Wingdings 2" pitchFamily="18" charset="2"/>
        <a:buChar char=""/>
        <a:defRPr sz="9000" kern="1200">
          <a:solidFill>
            <a:schemeClr val="tx1"/>
          </a:solidFill>
          <a:latin typeface="+mn-lt"/>
          <a:ea typeface="+mn-ea"/>
          <a:cs typeface="+mn-cs"/>
        </a:defRPr>
      </a:lvl1pPr>
      <a:lvl2pPr marL="2803525" indent="-914400" algn="l" rtl="0" eaLnBrk="1" fontAlgn="base" hangingPunct="1">
        <a:spcBef>
          <a:spcPct val="20000"/>
        </a:spcBef>
        <a:spcAft>
          <a:spcPct val="0"/>
        </a:spcAft>
        <a:buClr>
          <a:schemeClr val="tx1"/>
        </a:buClr>
        <a:buSzPct val="80000"/>
        <a:buFont typeface="Wingdings 2" pitchFamily="18" charset="2"/>
        <a:buChar char=""/>
        <a:defRPr sz="7700" kern="1200">
          <a:solidFill>
            <a:schemeClr val="tx1"/>
          </a:solidFill>
          <a:latin typeface="+mn-lt"/>
          <a:ea typeface="+mn-ea"/>
          <a:cs typeface="+mn-cs"/>
        </a:defRPr>
      </a:lvl2pPr>
      <a:lvl3pPr marL="3659188" indent="-736600" algn="l" rtl="0" eaLnBrk="1" fontAlgn="base" hangingPunct="1">
        <a:spcBef>
          <a:spcPct val="20000"/>
        </a:spcBef>
        <a:spcAft>
          <a:spcPct val="0"/>
        </a:spcAft>
        <a:buClr>
          <a:schemeClr val="tx1"/>
        </a:buClr>
        <a:buSzPct val="95000"/>
        <a:buFont typeface="Wingdings" pitchFamily="2" charset="2"/>
        <a:buChar char=""/>
        <a:defRPr sz="7100" kern="1200">
          <a:solidFill>
            <a:schemeClr val="tx1"/>
          </a:solidFill>
          <a:latin typeface="+mn-lt"/>
          <a:ea typeface="+mn-ea"/>
          <a:cs typeface="+mn-cs"/>
        </a:defRPr>
      </a:lvl3pPr>
      <a:lvl4pPr marL="4368800" indent="-588963" algn="l" rtl="0" eaLnBrk="1" fontAlgn="base" hangingPunct="1">
        <a:spcBef>
          <a:spcPct val="20000"/>
        </a:spcBef>
        <a:spcAft>
          <a:spcPct val="0"/>
        </a:spcAft>
        <a:buClr>
          <a:schemeClr val="tx1"/>
        </a:buClr>
        <a:buSzPct val="100000"/>
        <a:buFont typeface="Wingdings 3" pitchFamily="18" charset="2"/>
        <a:buChar char=""/>
        <a:defRPr sz="6500" kern="1200">
          <a:solidFill>
            <a:schemeClr val="tx1"/>
          </a:solidFill>
          <a:latin typeface="+mn-lt"/>
          <a:ea typeface="+mn-ea"/>
          <a:cs typeface="+mn-cs"/>
        </a:defRPr>
      </a:lvl4pPr>
      <a:lvl5pPr marL="4987925" indent="-588963" algn="l" rtl="0" eaLnBrk="1" fontAlgn="base" hangingPunct="1">
        <a:spcBef>
          <a:spcPct val="20000"/>
        </a:spcBef>
        <a:spcAft>
          <a:spcPct val="0"/>
        </a:spcAft>
        <a:buClr>
          <a:schemeClr val="tx1"/>
        </a:buClr>
        <a:buFont typeface="Wingdings 2" pitchFamily="18" charset="2"/>
        <a:buChar char=""/>
        <a:defRPr sz="6500" kern="1200">
          <a:solidFill>
            <a:schemeClr val="tx1"/>
          </a:solidFill>
          <a:latin typeface="+mn-lt"/>
          <a:ea typeface="+mn-ea"/>
          <a:cs typeface="+mn-cs"/>
        </a:defRPr>
      </a:lvl5pPr>
      <a:lvl6pPr marL="5697319" indent="-590396" algn="l" rtl="0" eaLnBrk="1" latinLnBrk="0" hangingPunct="1">
        <a:spcBef>
          <a:spcPct val="20000"/>
        </a:spcBef>
        <a:buClr>
          <a:schemeClr val="tx1"/>
        </a:buClr>
        <a:buFont typeface="Wingdings 3"/>
        <a:buChar char=""/>
        <a:defRPr kumimoji="0" sz="5800" kern="1200">
          <a:solidFill>
            <a:schemeClr val="tx1"/>
          </a:solidFill>
          <a:latin typeface="+mn-lt"/>
          <a:ea typeface="+mn-ea"/>
          <a:cs typeface="+mn-cs"/>
        </a:defRPr>
      </a:lvl6pPr>
      <a:lvl7pPr marL="6346754" indent="-590396" algn="l" rtl="0" eaLnBrk="1" latinLnBrk="0" hangingPunct="1">
        <a:spcBef>
          <a:spcPct val="20000"/>
        </a:spcBef>
        <a:buClr>
          <a:schemeClr val="tx1"/>
        </a:buClr>
        <a:buFont typeface="Wingdings 2"/>
        <a:buChar char=""/>
        <a:defRPr kumimoji="0" sz="5200" kern="1200">
          <a:solidFill>
            <a:schemeClr val="tx1"/>
          </a:solidFill>
          <a:latin typeface="+mn-lt"/>
          <a:ea typeface="+mn-ea"/>
          <a:cs typeface="+mn-cs"/>
        </a:defRPr>
      </a:lvl7pPr>
      <a:lvl8pPr marL="6996189" indent="-590396" algn="l" rtl="0" eaLnBrk="1" latinLnBrk="0" hangingPunct="1">
        <a:spcBef>
          <a:spcPct val="20000"/>
        </a:spcBef>
        <a:buClr>
          <a:schemeClr val="tx1"/>
        </a:buClr>
        <a:buFont typeface="Wingdings 2"/>
        <a:buChar char=""/>
        <a:defRPr kumimoji="0" sz="4500" kern="1200">
          <a:solidFill>
            <a:schemeClr val="tx1"/>
          </a:solidFill>
          <a:latin typeface="+mn-lt"/>
          <a:ea typeface="+mn-ea"/>
          <a:cs typeface="+mn-cs"/>
        </a:defRPr>
      </a:lvl8pPr>
      <a:lvl9pPr marL="7645625" indent="-590396" algn="l" rtl="0" eaLnBrk="1" latinLnBrk="0" hangingPunct="1">
        <a:spcBef>
          <a:spcPct val="20000"/>
        </a:spcBef>
        <a:buClr>
          <a:schemeClr val="tx1"/>
        </a:buClr>
        <a:buFont typeface="Wingdings 2"/>
        <a:buChar char=""/>
        <a:defRPr kumimoji="0" sz="45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475990" algn="l" rtl="0" eaLnBrk="1" latinLnBrk="0" hangingPunct="1">
        <a:defRPr kumimoji="0" kern="1200">
          <a:solidFill>
            <a:schemeClr val="tx1"/>
          </a:solidFill>
          <a:latin typeface="+mn-lt"/>
          <a:ea typeface="+mn-ea"/>
          <a:cs typeface="+mn-cs"/>
        </a:defRPr>
      </a:lvl2pPr>
      <a:lvl3pPr marL="2951979" algn="l" rtl="0" eaLnBrk="1" latinLnBrk="0" hangingPunct="1">
        <a:defRPr kumimoji="0" kern="1200">
          <a:solidFill>
            <a:schemeClr val="tx1"/>
          </a:solidFill>
          <a:latin typeface="+mn-lt"/>
          <a:ea typeface="+mn-ea"/>
          <a:cs typeface="+mn-cs"/>
        </a:defRPr>
      </a:lvl3pPr>
      <a:lvl4pPr marL="4427968" algn="l" rtl="0" eaLnBrk="1" latinLnBrk="0" hangingPunct="1">
        <a:defRPr kumimoji="0" kern="1200">
          <a:solidFill>
            <a:schemeClr val="tx1"/>
          </a:solidFill>
          <a:latin typeface="+mn-lt"/>
          <a:ea typeface="+mn-ea"/>
          <a:cs typeface="+mn-cs"/>
        </a:defRPr>
      </a:lvl4pPr>
      <a:lvl5pPr marL="5903958" algn="l" rtl="0" eaLnBrk="1" latinLnBrk="0" hangingPunct="1">
        <a:defRPr kumimoji="0" kern="1200">
          <a:solidFill>
            <a:schemeClr val="tx1"/>
          </a:solidFill>
          <a:latin typeface="+mn-lt"/>
          <a:ea typeface="+mn-ea"/>
          <a:cs typeface="+mn-cs"/>
        </a:defRPr>
      </a:lvl5pPr>
      <a:lvl6pPr marL="7379947" algn="l" rtl="0" eaLnBrk="1" latinLnBrk="0" hangingPunct="1">
        <a:defRPr kumimoji="0" kern="1200">
          <a:solidFill>
            <a:schemeClr val="tx1"/>
          </a:solidFill>
          <a:latin typeface="+mn-lt"/>
          <a:ea typeface="+mn-ea"/>
          <a:cs typeface="+mn-cs"/>
        </a:defRPr>
      </a:lvl6pPr>
      <a:lvl7pPr marL="8855936" algn="l" rtl="0" eaLnBrk="1" latinLnBrk="0" hangingPunct="1">
        <a:defRPr kumimoji="0" kern="1200">
          <a:solidFill>
            <a:schemeClr val="tx1"/>
          </a:solidFill>
          <a:latin typeface="+mn-lt"/>
          <a:ea typeface="+mn-ea"/>
          <a:cs typeface="+mn-cs"/>
        </a:defRPr>
      </a:lvl7pPr>
      <a:lvl8pPr marL="10331925" algn="l" rtl="0" eaLnBrk="1" latinLnBrk="0" hangingPunct="1">
        <a:defRPr kumimoji="0" kern="1200">
          <a:solidFill>
            <a:schemeClr val="tx1"/>
          </a:solidFill>
          <a:latin typeface="+mn-lt"/>
          <a:ea typeface="+mn-ea"/>
          <a:cs typeface="+mn-cs"/>
        </a:defRPr>
      </a:lvl8pPr>
      <a:lvl9pPr marL="1180791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66787" y="635001"/>
            <a:ext cx="28346400" cy="1828800"/>
          </a:xfrm>
          <a:prstGeom prst="roundRect">
            <a:avLst/>
          </a:prstGeom>
          <a:solidFill>
            <a:srgbClr val="E6EDF6"/>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2993" tIns="31497" rIns="62993" bIns="31497" anchor="ctr"/>
          <a:lstStyle/>
          <a:p>
            <a:pPr algn="ctr" defTabSz="2951979" fontAlgn="auto">
              <a:spcBef>
                <a:spcPts val="0"/>
              </a:spcBef>
              <a:spcAft>
                <a:spcPts val="0"/>
              </a:spcAft>
              <a:defRPr/>
            </a:pPr>
            <a:r>
              <a:rPr lang="en-CA" sz="4500" b="1" dirty="0">
                <a:solidFill>
                  <a:schemeClr val="bg1">
                    <a:lumMod val="85000"/>
                    <a:lumOff val="15000"/>
                  </a:schemeClr>
                </a:solidFill>
                <a:latin typeface="Times New Roman" pitchFamily="18" charset="0"/>
                <a:cs typeface="Times New Roman" pitchFamily="18" charset="0"/>
              </a:rPr>
              <a:t>Hydrogen Fuel Cell and Zinc-Air Battery Reaction Car</a:t>
            </a:r>
            <a:r>
              <a:rPr lang="en-CA" sz="6100" dirty="0">
                <a:solidFill>
                  <a:schemeClr val="bg1">
                    <a:lumMod val="85000"/>
                    <a:lumOff val="15000"/>
                  </a:schemeClr>
                </a:solidFill>
                <a:latin typeface="Times New Roman" pitchFamily="18" charset="0"/>
                <a:cs typeface="Times New Roman" pitchFamily="18" charset="0"/>
              </a:rPr>
              <a:t/>
            </a:r>
            <a:br>
              <a:rPr lang="en-CA" sz="6100" dirty="0">
                <a:solidFill>
                  <a:schemeClr val="bg1">
                    <a:lumMod val="85000"/>
                    <a:lumOff val="15000"/>
                  </a:schemeClr>
                </a:solidFill>
                <a:latin typeface="Times New Roman" pitchFamily="18" charset="0"/>
                <a:cs typeface="Times New Roman" pitchFamily="18" charset="0"/>
              </a:rPr>
            </a:br>
            <a:r>
              <a:rPr lang="en-CA" sz="4100" i="1" dirty="0">
                <a:solidFill>
                  <a:schemeClr val="bg1">
                    <a:lumMod val="85000"/>
                    <a:lumOff val="15000"/>
                  </a:schemeClr>
                </a:solidFill>
                <a:latin typeface="Times New Roman" pitchFamily="18" charset="0"/>
                <a:cs typeface="Times New Roman" pitchFamily="18" charset="0"/>
              </a:rPr>
              <a:t>Chemical Engineering Car Team, Department of Chemical and Biological Engineering, University of British Columbia</a:t>
            </a:r>
            <a:endParaRPr lang="en-CA" sz="4100" dirty="0">
              <a:solidFill>
                <a:schemeClr val="bg1">
                  <a:lumMod val="85000"/>
                  <a:lumOff val="15000"/>
                </a:schemeClr>
              </a:solidFill>
            </a:endParaRPr>
          </a:p>
        </p:txBody>
      </p:sp>
      <p:sp>
        <p:nvSpPr>
          <p:cNvPr id="9" name="Rounded Rectangle 8"/>
          <p:cNvSpPr/>
          <p:nvPr/>
        </p:nvSpPr>
        <p:spPr>
          <a:xfrm>
            <a:off x="966788" y="3835400"/>
            <a:ext cx="10058399" cy="2743200"/>
          </a:xfrm>
          <a:prstGeom prst="roundRect">
            <a:avLst/>
          </a:prstGeom>
          <a:solidFill>
            <a:srgbClr val="E6EDF6"/>
          </a:solidFill>
          <a:ln>
            <a:noFill/>
          </a:ln>
          <a:effectLst>
            <a:outerShdw blurRad="50800" dist="38100" dir="2700000" algn="tl" rotWithShape="0">
              <a:prstClr val="black">
                <a:alpha val="40000"/>
              </a:prstClr>
            </a:outerShdw>
          </a:effectLst>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lIns="62993" tIns="31497" rIns="62993" bIns="31497" anchor="ctr" anchorCtr="1"/>
          <a:lstStyle/>
          <a:p>
            <a:pPr algn="ctr" defTabSz="2951979" fontAlgn="auto">
              <a:spcBef>
                <a:spcPts val="413"/>
              </a:spcBef>
              <a:spcAft>
                <a:spcPts val="413"/>
              </a:spcAft>
              <a:defRPr/>
            </a:pPr>
            <a:r>
              <a:rPr lang="en-CA" sz="2800" b="1" dirty="0">
                <a:solidFill>
                  <a:schemeClr val="bg1">
                    <a:lumMod val="85000"/>
                    <a:lumOff val="15000"/>
                  </a:schemeClr>
                </a:solidFill>
                <a:latin typeface="Times New Roman" pitchFamily="18" charset="0"/>
                <a:cs typeface="Times New Roman" pitchFamily="18" charset="0"/>
              </a:rPr>
              <a:t>Introduction</a:t>
            </a:r>
          </a:p>
          <a:p>
            <a:pPr indent="248004" algn="just" defTabSz="2951979" fontAlgn="auto">
              <a:spcBef>
                <a:spcPts val="413"/>
              </a:spcBef>
              <a:spcAft>
                <a:spcPts val="413"/>
              </a:spcAft>
              <a:defRPr/>
            </a:pPr>
            <a:r>
              <a:rPr lang="en-CA" sz="2400" dirty="0">
                <a:solidFill>
                  <a:schemeClr val="bg1">
                    <a:lumMod val="85000"/>
                    <a:lumOff val="15000"/>
                  </a:schemeClr>
                </a:solidFill>
                <a:latin typeface="Times New Roman" pitchFamily="18" charset="0"/>
                <a:cs typeface="Times New Roman" pitchFamily="18" charset="0"/>
              </a:rPr>
              <a:t>The system works with the use of a Zinc-Air and Hydrogen Fuel Cell Battery linked in series. The oxidation/reduction reactions produces a potential which is how the electrical energy is attained. The electrical energy is then converted to mechanical energy with the use of an engine. The system is controlled by using a zinc strip in hydrochloric acid.</a:t>
            </a:r>
          </a:p>
        </p:txBody>
      </p:sp>
      <p:sp>
        <p:nvSpPr>
          <p:cNvPr id="10" name="Rounded Rectangle 9"/>
          <p:cNvSpPr/>
          <p:nvPr/>
        </p:nvSpPr>
        <p:spPr>
          <a:xfrm>
            <a:off x="966788" y="7493000"/>
            <a:ext cx="10058399" cy="9144000"/>
          </a:xfrm>
          <a:prstGeom prst="roundRect">
            <a:avLst/>
          </a:prstGeom>
          <a:solidFill>
            <a:srgbClr val="E6EDF6"/>
          </a:solidFill>
          <a:ln>
            <a:noFill/>
          </a:ln>
          <a:effectLst>
            <a:outerShdw blurRad="50800" dist="38100" dir="2700000" algn="tl" rotWithShape="0">
              <a:prstClr val="black">
                <a:alpha val="40000"/>
              </a:prstClr>
            </a:outerShdw>
          </a:effectLst>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lIns="62993" tIns="31497" rIns="62993" bIns="31497" anchor="ctr" anchorCtr="1"/>
          <a:lstStyle/>
          <a:p>
            <a:pPr indent="247650" algn="ctr">
              <a:spcBef>
                <a:spcPts val="413"/>
              </a:spcBef>
              <a:spcAft>
                <a:spcPts val="413"/>
              </a:spcAft>
            </a:pPr>
            <a:endParaRPr lang="en-CA" sz="4100" b="1" dirty="0">
              <a:solidFill>
                <a:srgbClr val="262626"/>
              </a:solidFill>
              <a:latin typeface="Times New Roman" pitchFamily="18" charset="0"/>
              <a:cs typeface="Times New Roman" pitchFamily="18" charset="0"/>
            </a:endParaRPr>
          </a:p>
          <a:p>
            <a:pPr indent="247650" algn="ctr">
              <a:spcBef>
                <a:spcPts val="413"/>
              </a:spcBef>
              <a:spcAft>
                <a:spcPts val="413"/>
              </a:spcAft>
            </a:pPr>
            <a:endParaRPr lang="en-CA" sz="4100" b="1" dirty="0">
              <a:solidFill>
                <a:srgbClr val="262626"/>
              </a:solidFill>
              <a:latin typeface="Times New Roman" pitchFamily="18" charset="0"/>
              <a:cs typeface="Times New Roman" pitchFamily="18" charset="0"/>
            </a:endParaRPr>
          </a:p>
          <a:p>
            <a:pPr indent="247650" algn="ctr">
              <a:spcBef>
                <a:spcPts val="413"/>
              </a:spcBef>
              <a:spcAft>
                <a:spcPts val="413"/>
              </a:spcAft>
            </a:pPr>
            <a:r>
              <a:rPr lang="en-CA" sz="2800" b="1" dirty="0">
                <a:solidFill>
                  <a:srgbClr val="262626"/>
                </a:solidFill>
                <a:latin typeface="Times New Roman" pitchFamily="18" charset="0"/>
                <a:cs typeface="Times New Roman" pitchFamily="18" charset="0"/>
              </a:rPr>
              <a:t>Chemistry of the Reaction Car</a:t>
            </a:r>
          </a:p>
          <a:p>
            <a:pPr indent="247650" algn="just">
              <a:spcBef>
                <a:spcPts val="413"/>
              </a:spcBef>
              <a:spcAft>
                <a:spcPts val="413"/>
              </a:spcAft>
            </a:pPr>
            <a:r>
              <a:rPr lang="en-CA" sz="2400" dirty="0">
                <a:solidFill>
                  <a:srgbClr val="262626"/>
                </a:solidFill>
                <a:latin typeface="Times New Roman" pitchFamily="18" charset="0"/>
                <a:cs typeface="Times New Roman" pitchFamily="18" charset="0"/>
              </a:rPr>
              <a:t>The </a:t>
            </a:r>
            <a:r>
              <a:rPr lang="en-CA" sz="2400" i="1" dirty="0">
                <a:solidFill>
                  <a:srgbClr val="262626"/>
                </a:solidFill>
                <a:latin typeface="Times New Roman" pitchFamily="18" charset="0"/>
                <a:cs typeface="Times New Roman" pitchFamily="18" charset="0"/>
              </a:rPr>
              <a:t>Zinc-Air Battery</a:t>
            </a:r>
            <a:r>
              <a:rPr lang="en-CA" sz="2400" dirty="0">
                <a:solidFill>
                  <a:srgbClr val="262626"/>
                </a:solidFill>
                <a:latin typeface="Times New Roman" pitchFamily="18" charset="0"/>
                <a:cs typeface="Times New Roman" pitchFamily="18" charset="0"/>
              </a:rPr>
              <a:t> operates on creating a potential due to the oxidation and reduction reactions occurring at the electrodes:</a:t>
            </a:r>
          </a:p>
          <a:p>
            <a:pPr indent="247650" algn="just">
              <a:spcBef>
                <a:spcPts val="413"/>
              </a:spcBef>
              <a:spcAft>
                <a:spcPts val="413"/>
              </a:spcAft>
            </a:pPr>
            <a:r>
              <a:rPr lang="en-CA" sz="2400" i="1" u="sng" dirty="0">
                <a:solidFill>
                  <a:srgbClr val="262626"/>
                </a:solidFill>
                <a:latin typeface="Times New Roman" pitchFamily="18" charset="0"/>
                <a:cs typeface="Times New Roman" pitchFamily="18" charset="0"/>
              </a:rPr>
              <a:t>Anode: </a:t>
            </a:r>
          </a:p>
          <a:p>
            <a:pPr indent="247650" algn="ctr">
              <a:spcBef>
                <a:spcPts val="413"/>
              </a:spcBef>
              <a:spcAft>
                <a:spcPts val="413"/>
              </a:spcAft>
            </a:pPr>
            <a:r>
              <a:rPr lang="en-CA" sz="2400" dirty="0">
                <a:solidFill>
                  <a:srgbClr val="262626"/>
                </a:solidFill>
                <a:latin typeface="Times New Roman" pitchFamily="18" charset="0"/>
                <a:cs typeface="Times New Roman" pitchFamily="18" charset="0"/>
              </a:rPr>
              <a:t>Zn + 2OH</a:t>
            </a:r>
            <a:r>
              <a:rPr lang="en-CA" sz="2400" baseline="30000" dirty="0">
                <a:solidFill>
                  <a:srgbClr val="262626"/>
                </a:solidFill>
                <a:latin typeface="Times New Roman" pitchFamily="18" charset="0"/>
                <a:cs typeface="Times New Roman" pitchFamily="18" charset="0"/>
              </a:rPr>
              <a:t>–</a:t>
            </a:r>
            <a:r>
              <a:rPr lang="en-CA" sz="2400" dirty="0">
                <a:solidFill>
                  <a:srgbClr val="262626"/>
                </a:solidFill>
                <a:latin typeface="Times New Roman" pitchFamily="18" charset="0"/>
                <a:cs typeface="Times New Roman" pitchFamily="18" charset="0"/>
              </a:rPr>
              <a:t> → Zn(OH)</a:t>
            </a:r>
            <a:r>
              <a:rPr lang="en-CA" sz="2400" baseline="-25000" dirty="0">
                <a:solidFill>
                  <a:srgbClr val="262626"/>
                </a:solidFill>
                <a:latin typeface="Times New Roman" pitchFamily="18" charset="0"/>
                <a:cs typeface="Times New Roman" pitchFamily="18" charset="0"/>
              </a:rPr>
              <a:t>2</a:t>
            </a:r>
            <a:r>
              <a:rPr lang="en-CA" sz="2400" dirty="0">
                <a:solidFill>
                  <a:srgbClr val="262626"/>
                </a:solidFill>
                <a:latin typeface="Times New Roman" pitchFamily="18" charset="0"/>
                <a:cs typeface="Times New Roman" pitchFamily="18" charset="0"/>
              </a:rPr>
              <a:t> + 2e</a:t>
            </a:r>
            <a:r>
              <a:rPr lang="en-CA" sz="2400" baseline="30000" dirty="0">
                <a:solidFill>
                  <a:srgbClr val="262626"/>
                </a:solidFill>
                <a:latin typeface="Times New Roman" pitchFamily="18" charset="0"/>
                <a:cs typeface="Times New Roman" pitchFamily="18" charset="0"/>
              </a:rPr>
              <a:t>–</a:t>
            </a:r>
            <a:r>
              <a:rPr lang="en-CA" sz="2400" dirty="0">
                <a:solidFill>
                  <a:srgbClr val="262626"/>
                </a:solidFill>
                <a:latin typeface="Times New Roman" pitchFamily="18" charset="0"/>
                <a:cs typeface="Times New Roman" pitchFamily="18" charset="0"/>
              </a:rPr>
              <a:t>  (E</a:t>
            </a:r>
            <a:r>
              <a:rPr lang="en-CA" sz="2400" baseline="-25000" dirty="0">
                <a:solidFill>
                  <a:srgbClr val="262626"/>
                </a:solidFill>
                <a:latin typeface="Times New Roman" pitchFamily="18" charset="0"/>
                <a:cs typeface="Times New Roman" pitchFamily="18" charset="0"/>
              </a:rPr>
              <a:t>0</a:t>
            </a:r>
            <a:r>
              <a:rPr lang="en-CA" sz="2400" dirty="0">
                <a:solidFill>
                  <a:srgbClr val="262626"/>
                </a:solidFill>
                <a:latin typeface="Times New Roman" pitchFamily="18" charset="0"/>
                <a:cs typeface="Times New Roman" pitchFamily="18" charset="0"/>
              </a:rPr>
              <a:t> = –1.25 V)</a:t>
            </a:r>
          </a:p>
          <a:p>
            <a:pPr indent="247650">
              <a:spcBef>
                <a:spcPts val="413"/>
              </a:spcBef>
              <a:spcAft>
                <a:spcPts val="413"/>
              </a:spcAft>
            </a:pPr>
            <a:r>
              <a:rPr lang="it-IT" sz="2400" i="1" u="sng" dirty="0">
                <a:solidFill>
                  <a:srgbClr val="262626"/>
                </a:solidFill>
                <a:latin typeface="Times New Roman" pitchFamily="18" charset="0"/>
                <a:cs typeface="Times New Roman" pitchFamily="18" charset="0"/>
              </a:rPr>
              <a:t>Cathode: </a:t>
            </a:r>
          </a:p>
          <a:p>
            <a:pPr indent="247650" algn="ctr">
              <a:spcBef>
                <a:spcPts val="413"/>
              </a:spcBef>
              <a:spcAft>
                <a:spcPts val="413"/>
              </a:spcAft>
            </a:pPr>
            <a:r>
              <a:rPr lang="it-IT" sz="2400" dirty="0">
                <a:solidFill>
                  <a:srgbClr val="262626"/>
                </a:solidFill>
                <a:latin typeface="Times New Roman" pitchFamily="18" charset="0"/>
                <a:cs typeface="Times New Roman" pitchFamily="18" charset="0"/>
              </a:rPr>
              <a:t>O</a:t>
            </a:r>
            <a:r>
              <a:rPr lang="it-IT" sz="2400" baseline="-25000" dirty="0">
                <a:solidFill>
                  <a:srgbClr val="262626"/>
                </a:solidFill>
                <a:latin typeface="Times New Roman" pitchFamily="18" charset="0"/>
                <a:cs typeface="Times New Roman" pitchFamily="18" charset="0"/>
              </a:rPr>
              <a:t>2</a:t>
            </a:r>
            <a:r>
              <a:rPr lang="it-IT" sz="2400" dirty="0">
                <a:solidFill>
                  <a:srgbClr val="262626"/>
                </a:solidFill>
                <a:latin typeface="Times New Roman" pitchFamily="18" charset="0"/>
                <a:cs typeface="Times New Roman" pitchFamily="18" charset="0"/>
              </a:rPr>
              <a:t> + 2H</a:t>
            </a:r>
            <a:r>
              <a:rPr lang="it-IT" sz="2400" baseline="-25000" dirty="0">
                <a:solidFill>
                  <a:srgbClr val="262626"/>
                </a:solidFill>
                <a:latin typeface="Times New Roman" pitchFamily="18" charset="0"/>
                <a:cs typeface="Times New Roman" pitchFamily="18" charset="0"/>
              </a:rPr>
              <a:t>2</a:t>
            </a:r>
            <a:r>
              <a:rPr lang="it-IT" sz="2400" dirty="0">
                <a:solidFill>
                  <a:srgbClr val="262626"/>
                </a:solidFill>
                <a:latin typeface="Times New Roman" pitchFamily="18" charset="0"/>
                <a:cs typeface="Times New Roman" pitchFamily="18" charset="0"/>
              </a:rPr>
              <a:t>O + 4e</a:t>
            </a:r>
            <a:r>
              <a:rPr lang="it-IT" sz="2400" baseline="30000" dirty="0">
                <a:solidFill>
                  <a:srgbClr val="262626"/>
                </a:solidFill>
                <a:latin typeface="Times New Roman" pitchFamily="18" charset="0"/>
                <a:cs typeface="Times New Roman" pitchFamily="18" charset="0"/>
              </a:rPr>
              <a:t>–</a:t>
            </a:r>
            <a:r>
              <a:rPr lang="it-IT" sz="2400" dirty="0">
                <a:solidFill>
                  <a:srgbClr val="262626"/>
                </a:solidFill>
                <a:latin typeface="Times New Roman" pitchFamily="18" charset="0"/>
                <a:cs typeface="Times New Roman" pitchFamily="18" charset="0"/>
              </a:rPr>
              <a:t> → 4OH</a:t>
            </a:r>
            <a:r>
              <a:rPr lang="it-IT" sz="2400" baseline="30000" dirty="0">
                <a:solidFill>
                  <a:srgbClr val="262626"/>
                </a:solidFill>
                <a:latin typeface="Times New Roman" pitchFamily="18" charset="0"/>
                <a:cs typeface="Times New Roman" pitchFamily="18" charset="0"/>
              </a:rPr>
              <a:t>–</a:t>
            </a:r>
            <a:r>
              <a:rPr lang="it-IT" sz="2400" dirty="0">
                <a:solidFill>
                  <a:srgbClr val="262626"/>
                </a:solidFill>
                <a:latin typeface="Times New Roman" pitchFamily="18" charset="0"/>
                <a:cs typeface="Times New Roman" pitchFamily="18" charset="0"/>
              </a:rPr>
              <a:t>  (E</a:t>
            </a:r>
            <a:r>
              <a:rPr lang="it-IT" sz="2400" baseline="-25000" dirty="0">
                <a:solidFill>
                  <a:srgbClr val="262626"/>
                </a:solidFill>
                <a:latin typeface="Times New Roman" pitchFamily="18" charset="0"/>
                <a:cs typeface="Times New Roman" pitchFamily="18" charset="0"/>
              </a:rPr>
              <a:t>0</a:t>
            </a:r>
            <a:r>
              <a:rPr lang="it-IT" sz="2400" dirty="0">
                <a:solidFill>
                  <a:srgbClr val="262626"/>
                </a:solidFill>
                <a:latin typeface="Times New Roman" pitchFamily="18" charset="0"/>
                <a:cs typeface="Times New Roman" pitchFamily="18" charset="0"/>
              </a:rPr>
              <a:t> = 0.4 V)</a:t>
            </a:r>
            <a:endParaRPr lang="en-CA" sz="2400" dirty="0">
              <a:solidFill>
                <a:srgbClr val="262626"/>
              </a:solidFill>
              <a:latin typeface="Times New Roman" pitchFamily="18" charset="0"/>
              <a:cs typeface="Times New Roman" pitchFamily="18" charset="0"/>
            </a:endParaRPr>
          </a:p>
          <a:p>
            <a:pPr indent="247650">
              <a:spcBef>
                <a:spcPts val="413"/>
              </a:spcBef>
              <a:spcAft>
                <a:spcPts val="413"/>
              </a:spcAft>
            </a:pPr>
            <a:r>
              <a:rPr lang="it-IT" sz="2400" i="1" u="sng" dirty="0">
                <a:solidFill>
                  <a:srgbClr val="262626"/>
                </a:solidFill>
                <a:latin typeface="Times New Roman" pitchFamily="18" charset="0"/>
                <a:cs typeface="Times New Roman" pitchFamily="18" charset="0"/>
              </a:rPr>
              <a:t>Overall: </a:t>
            </a:r>
          </a:p>
          <a:p>
            <a:pPr indent="247650" algn="ctr">
              <a:spcBef>
                <a:spcPts val="413"/>
              </a:spcBef>
              <a:spcAft>
                <a:spcPts val="413"/>
              </a:spcAft>
            </a:pPr>
            <a:r>
              <a:rPr lang="it-IT" sz="2400" dirty="0">
                <a:solidFill>
                  <a:srgbClr val="262626"/>
                </a:solidFill>
                <a:latin typeface="Times New Roman" pitchFamily="18" charset="0"/>
                <a:cs typeface="Times New Roman" pitchFamily="18" charset="0"/>
              </a:rPr>
              <a:t>2Zn + O</a:t>
            </a:r>
            <a:r>
              <a:rPr lang="it-IT" sz="2400" baseline="-25000" dirty="0">
                <a:solidFill>
                  <a:srgbClr val="262626"/>
                </a:solidFill>
                <a:latin typeface="Times New Roman" pitchFamily="18" charset="0"/>
                <a:cs typeface="Times New Roman" pitchFamily="18" charset="0"/>
              </a:rPr>
              <a:t>2</a:t>
            </a:r>
            <a:r>
              <a:rPr lang="it-IT" sz="2400" dirty="0">
                <a:solidFill>
                  <a:srgbClr val="262626"/>
                </a:solidFill>
                <a:latin typeface="Times New Roman" pitchFamily="18" charset="0"/>
                <a:cs typeface="Times New Roman" pitchFamily="18" charset="0"/>
              </a:rPr>
              <a:t> + 2H</a:t>
            </a:r>
            <a:r>
              <a:rPr lang="it-IT" sz="2400" baseline="-25000" dirty="0">
                <a:solidFill>
                  <a:srgbClr val="262626"/>
                </a:solidFill>
                <a:latin typeface="Times New Roman" pitchFamily="18" charset="0"/>
                <a:cs typeface="Times New Roman" pitchFamily="18" charset="0"/>
              </a:rPr>
              <a:t>2</a:t>
            </a:r>
            <a:r>
              <a:rPr lang="it-IT" sz="2400" dirty="0">
                <a:solidFill>
                  <a:srgbClr val="262626"/>
                </a:solidFill>
                <a:latin typeface="Times New Roman" pitchFamily="18" charset="0"/>
                <a:cs typeface="Times New Roman" pitchFamily="18" charset="0"/>
              </a:rPr>
              <a:t>O → 2Zn(OH)</a:t>
            </a:r>
            <a:r>
              <a:rPr lang="it-IT" sz="2400" baseline="-25000" dirty="0">
                <a:solidFill>
                  <a:srgbClr val="262626"/>
                </a:solidFill>
                <a:latin typeface="Times New Roman" pitchFamily="18" charset="0"/>
                <a:cs typeface="Times New Roman" pitchFamily="18" charset="0"/>
              </a:rPr>
              <a:t>2</a:t>
            </a:r>
            <a:r>
              <a:rPr lang="it-IT" sz="2400" dirty="0">
                <a:solidFill>
                  <a:srgbClr val="262626"/>
                </a:solidFill>
                <a:latin typeface="Times New Roman" pitchFamily="18" charset="0"/>
                <a:cs typeface="Times New Roman" pitchFamily="18" charset="0"/>
              </a:rPr>
              <a:t> (E</a:t>
            </a:r>
            <a:r>
              <a:rPr lang="it-IT" sz="2400" baseline="-25000" dirty="0">
                <a:solidFill>
                  <a:srgbClr val="262626"/>
                </a:solidFill>
                <a:latin typeface="Times New Roman" pitchFamily="18" charset="0"/>
                <a:cs typeface="Times New Roman" pitchFamily="18" charset="0"/>
              </a:rPr>
              <a:t>0</a:t>
            </a:r>
            <a:r>
              <a:rPr lang="it-IT" sz="2400" dirty="0">
                <a:solidFill>
                  <a:srgbClr val="262626"/>
                </a:solidFill>
                <a:latin typeface="Times New Roman" pitchFamily="18" charset="0"/>
                <a:cs typeface="Times New Roman" pitchFamily="18" charset="0"/>
              </a:rPr>
              <a:t> = 1.65 V)</a:t>
            </a:r>
          </a:p>
          <a:p>
            <a:pPr indent="247650" algn="just">
              <a:spcBef>
                <a:spcPts val="413"/>
              </a:spcBef>
              <a:spcAft>
                <a:spcPts val="413"/>
              </a:spcAft>
            </a:pPr>
            <a:r>
              <a:rPr lang="en-CA" sz="2400" dirty="0">
                <a:solidFill>
                  <a:srgbClr val="262626"/>
                </a:solidFill>
                <a:latin typeface="Times New Roman" pitchFamily="18" charset="0"/>
                <a:cs typeface="Times New Roman" pitchFamily="18" charset="0"/>
              </a:rPr>
              <a:t>The </a:t>
            </a:r>
            <a:r>
              <a:rPr lang="en-CA" sz="2400" i="1" dirty="0">
                <a:solidFill>
                  <a:srgbClr val="262626"/>
                </a:solidFill>
                <a:latin typeface="Times New Roman" pitchFamily="18" charset="0"/>
                <a:cs typeface="Times New Roman" pitchFamily="18" charset="0"/>
              </a:rPr>
              <a:t>Fuel-Cell</a:t>
            </a:r>
            <a:r>
              <a:rPr lang="en-CA" sz="2400" dirty="0">
                <a:solidFill>
                  <a:srgbClr val="262626"/>
                </a:solidFill>
                <a:latin typeface="Times New Roman" pitchFamily="18" charset="0"/>
                <a:cs typeface="Times New Roman" pitchFamily="18" charset="0"/>
              </a:rPr>
              <a:t> operates on creating a potential due to the oxidation and reduction reactions occurring at the electrodes:</a:t>
            </a:r>
          </a:p>
          <a:p>
            <a:pPr indent="247650">
              <a:spcBef>
                <a:spcPts val="413"/>
              </a:spcBef>
              <a:spcAft>
                <a:spcPts val="413"/>
              </a:spcAft>
            </a:pPr>
            <a:r>
              <a:rPr lang="it-IT" sz="2400" i="1" u="sng" dirty="0">
                <a:solidFill>
                  <a:srgbClr val="262626"/>
                </a:solidFill>
                <a:latin typeface="Times New Roman" pitchFamily="18" charset="0"/>
                <a:cs typeface="Times New Roman" pitchFamily="18" charset="0"/>
              </a:rPr>
              <a:t>Anode</a:t>
            </a:r>
            <a:r>
              <a:rPr lang="it-IT" sz="2400" i="1" dirty="0">
                <a:solidFill>
                  <a:srgbClr val="262626"/>
                </a:solidFill>
                <a:latin typeface="Times New Roman" pitchFamily="18" charset="0"/>
                <a:cs typeface="Times New Roman" pitchFamily="18" charset="0"/>
              </a:rPr>
              <a:t>: </a:t>
            </a:r>
          </a:p>
          <a:p>
            <a:pPr indent="247650" algn="ctr">
              <a:spcBef>
                <a:spcPts val="413"/>
              </a:spcBef>
              <a:spcAft>
                <a:spcPts val="413"/>
              </a:spcAft>
            </a:pPr>
            <a:r>
              <a:rPr lang="it-IT" sz="2400" dirty="0">
                <a:solidFill>
                  <a:srgbClr val="262626"/>
                </a:solidFill>
                <a:latin typeface="Times New Roman" pitchFamily="18" charset="0"/>
                <a:cs typeface="Times New Roman" pitchFamily="18" charset="0"/>
              </a:rPr>
              <a:t>H</a:t>
            </a:r>
            <a:r>
              <a:rPr lang="it-IT" sz="2400" baseline="-25000" dirty="0">
                <a:solidFill>
                  <a:srgbClr val="262626"/>
                </a:solidFill>
                <a:latin typeface="Times New Roman" pitchFamily="18" charset="0"/>
                <a:cs typeface="Times New Roman" pitchFamily="18" charset="0"/>
              </a:rPr>
              <a:t>2</a:t>
            </a:r>
            <a:r>
              <a:rPr lang="it-IT" sz="2400" dirty="0">
                <a:solidFill>
                  <a:srgbClr val="262626"/>
                </a:solidFill>
                <a:latin typeface="Times New Roman" pitchFamily="18" charset="0"/>
                <a:cs typeface="Times New Roman" pitchFamily="18" charset="0"/>
              </a:rPr>
              <a:t> → 2H</a:t>
            </a:r>
            <a:r>
              <a:rPr lang="it-IT" sz="2400" baseline="30000" dirty="0">
                <a:solidFill>
                  <a:srgbClr val="262626"/>
                </a:solidFill>
                <a:latin typeface="Times New Roman" pitchFamily="18" charset="0"/>
                <a:cs typeface="Times New Roman" pitchFamily="18" charset="0"/>
              </a:rPr>
              <a:t>+</a:t>
            </a:r>
            <a:r>
              <a:rPr lang="it-IT" sz="2400" dirty="0">
                <a:solidFill>
                  <a:srgbClr val="262626"/>
                </a:solidFill>
                <a:latin typeface="Times New Roman" pitchFamily="18" charset="0"/>
                <a:cs typeface="Times New Roman" pitchFamily="18" charset="0"/>
              </a:rPr>
              <a:t> + 2e</a:t>
            </a:r>
            <a:r>
              <a:rPr lang="it-IT" sz="2400" baseline="30000" dirty="0">
                <a:solidFill>
                  <a:srgbClr val="262626"/>
                </a:solidFill>
                <a:latin typeface="Times New Roman" pitchFamily="18" charset="0"/>
                <a:cs typeface="Times New Roman" pitchFamily="18" charset="0"/>
              </a:rPr>
              <a:t>-</a:t>
            </a:r>
            <a:endParaRPr lang="en-CA" sz="2400" baseline="30000" dirty="0">
              <a:solidFill>
                <a:srgbClr val="262626"/>
              </a:solidFill>
              <a:latin typeface="Times New Roman" pitchFamily="18" charset="0"/>
              <a:cs typeface="Times New Roman" pitchFamily="18" charset="0"/>
            </a:endParaRPr>
          </a:p>
          <a:p>
            <a:pPr indent="247650">
              <a:spcBef>
                <a:spcPts val="413"/>
              </a:spcBef>
              <a:spcAft>
                <a:spcPts val="413"/>
              </a:spcAft>
            </a:pPr>
            <a:r>
              <a:rPr lang="it-IT" sz="2400" u="sng" dirty="0">
                <a:solidFill>
                  <a:srgbClr val="262626"/>
                </a:solidFill>
                <a:latin typeface="Times New Roman" pitchFamily="18" charset="0"/>
                <a:cs typeface="Times New Roman" pitchFamily="18" charset="0"/>
              </a:rPr>
              <a:t>Cathode:</a:t>
            </a:r>
            <a:r>
              <a:rPr lang="it-IT" sz="2400" dirty="0">
                <a:solidFill>
                  <a:srgbClr val="262626"/>
                </a:solidFill>
                <a:latin typeface="Times New Roman" pitchFamily="18" charset="0"/>
                <a:cs typeface="Times New Roman" pitchFamily="18" charset="0"/>
              </a:rPr>
              <a:t> </a:t>
            </a:r>
          </a:p>
          <a:p>
            <a:pPr indent="247650" algn="ctr">
              <a:spcBef>
                <a:spcPts val="413"/>
              </a:spcBef>
              <a:spcAft>
                <a:spcPts val="413"/>
              </a:spcAft>
            </a:pPr>
            <a:r>
              <a:rPr lang="it-IT" sz="2400" dirty="0">
                <a:solidFill>
                  <a:srgbClr val="262626"/>
                </a:solidFill>
                <a:latin typeface="Times New Roman" pitchFamily="18" charset="0"/>
                <a:cs typeface="Times New Roman" pitchFamily="18" charset="0"/>
              </a:rPr>
              <a:t>1/2O</a:t>
            </a:r>
            <a:r>
              <a:rPr lang="it-IT" sz="2400" baseline="-25000" dirty="0">
                <a:solidFill>
                  <a:srgbClr val="262626"/>
                </a:solidFill>
                <a:latin typeface="Times New Roman" pitchFamily="18" charset="0"/>
                <a:cs typeface="Times New Roman" pitchFamily="18" charset="0"/>
              </a:rPr>
              <a:t>2</a:t>
            </a:r>
            <a:r>
              <a:rPr lang="it-IT" sz="2400" dirty="0">
                <a:solidFill>
                  <a:srgbClr val="262626"/>
                </a:solidFill>
                <a:latin typeface="Times New Roman" pitchFamily="18" charset="0"/>
                <a:cs typeface="Times New Roman" pitchFamily="18" charset="0"/>
              </a:rPr>
              <a:t> + 2H</a:t>
            </a:r>
            <a:r>
              <a:rPr lang="it-IT" sz="2400" baseline="30000" dirty="0">
                <a:solidFill>
                  <a:srgbClr val="262626"/>
                </a:solidFill>
                <a:latin typeface="Times New Roman" pitchFamily="18" charset="0"/>
                <a:cs typeface="Times New Roman" pitchFamily="18" charset="0"/>
              </a:rPr>
              <a:t>+</a:t>
            </a:r>
            <a:r>
              <a:rPr lang="it-IT" sz="2400" dirty="0">
                <a:solidFill>
                  <a:srgbClr val="262626"/>
                </a:solidFill>
                <a:latin typeface="Times New Roman" pitchFamily="18" charset="0"/>
                <a:cs typeface="Times New Roman" pitchFamily="18" charset="0"/>
              </a:rPr>
              <a:t> + 2e</a:t>
            </a:r>
            <a:r>
              <a:rPr lang="it-IT" sz="2400" baseline="30000" dirty="0">
                <a:solidFill>
                  <a:srgbClr val="262626"/>
                </a:solidFill>
                <a:latin typeface="Times New Roman" pitchFamily="18" charset="0"/>
                <a:cs typeface="Times New Roman" pitchFamily="18" charset="0"/>
              </a:rPr>
              <a:t>-</a:t>
            </a:r>
            <a:r>
              <a:rPr lang="it-IT" sz="2400" dirty="0">
                <a:solidFill>
                  <a:srgbClr val="262626"/>
                </a:solidFill>
                <a:latin typeface="Times New Roman" pitchFamily="18" charset="0"/>
                <a:cs typeface="Times New Roman" pitchFamily="18" charset="0"/>
              </a:rPr>
              <a:t> → H</a:t>
            </a:r>
            <a:r>
              <a:rPr lang="it-IT" sz="2400" baseline="-25000" dirty="0">
                <a:solidFill>
                  <a:srgbClr val="262626"/>
                </a:solidFill>
                <a:latin typeface="Times New Roman" pitchFamily="18" charset="0"/>
                <a:cs typeface="Times New Roman" pitchFamily="18" charset="0"/>
              </a:rPr>
              <a:t>2</a:t>
            </a:r>
            <a:r>
              <a:rPr lang="it-IT" sz="2400" dirty="0">
                <a:solidFill>
                  <a:srgbClr val="262626"/>
                </a:solidFill>
                <a:latin typeface="Times New Roman" pitchFamily="18" charset="0"/>
                <a:cs typeface="Times New Roman" pitchFamily="18" charset="0"/>
              </a:rPr>
              <a:t>O</a:t>
            </a:r>
            <a:endParaRPr lang="en-CA" sz="2400" dirty="0">
              <a:solidFill>
                <a:srgbClr val="262626"/>
              </a:solidFill>
              <a:latin typeface="Times New Roman" pitchFamily="18" charset="0"/>
              <a:cs typeface="Times New Roman" pitchFamily="18" charset="0"/>
            </a:endParaRPr>
          </a:p>
          <a:p>
            <a:pPr indent="247650">
              <a:spcBef>
                <a:spcPts val="413"/>
              </a:spcBef>
              <a:spcAft>
                <a:spcPts val="413"/>
              </a:spcAft>
            </a:pPr>
            <a:r>
              <a:rPr lang="en-CA" sz="2400" i="1" u="sng" dirty="0">
                <a:solidFill>
                  <a:srgbClr val="262626"/>
                </a:solidFill>
                <a:latin typeface="Times New Roman" pitchFamily="18" charset="0"/>
                <a:cs typeface="Times New Roman" pitchFamily="18" charset="0"/>
              </a:rPr>
              <a:t>Cell:</a:t>
            </a:r>
          </a:p>
          <a:p>
            <a:pPr indent="247650" algn="ctr">
              <a:spcBef>
                <a:spcPts val="413"/>
              </a:spcBef>
              <a:spcAft>
                <a:spcPts val="413"/>
              </a:spcAft>
            </a:pPr>
            <a:r>
              <a:rPr lang="en-CA" sz="2400" dirty="0">
                <a:solidFill>
                  <a:srgbClr val="262626"/>
                </a:solidFill>
                <a:latin typeface="Times New Roman" pitchFamily="18" charset="0"/>
                <a:cs typeface="Times New Roman" pitchFamily="18" charset="0"/>
              </a:rPr>
              <a:t> H</a:t>
            </a:r>
            <a:r>
              <a:rPr lang="en-CA" sz="2400" baseline="-25000" dirty="0">
                <a:solidFill>
                  <a:srgbClr val="262626"/>
                </a:solidFill>
                <a:latin typeface="Times New Roman" pitchFamily="18" charset="0"/>
                <a:cs typeface="Times New Roman" pitchFamily="18" charset="0"/>
              </a:rPr>
              <a:t>2</a:t>
            </a:r>
            <a:r>
              <a:rPr lang="en-CA" sz="2400" dirty="0">
                <a:solidFill>
                  <a:srgbClr val="262626"/>
                </a:solidFill>
                <a:latin typeface="Times New Roman" pitchFamily="18" charset="0"/>
                <a:cs typeface="Times New Roman" pitchFamily="18" charset="0"/>
              </a:rPr>
              <a:t> + 1/2O</a:t>
            </a:r>
            <a:r>
              <a:rPr lang="en-CA" sz="2400" baseline="-25000" dirty="0">
                <a:solidFill>
                  <a:srgbClr val="262626"/>
                </a:solidFill>
                <a:latin typeface="Times New Roman" pitchFamily="18" charset="0"/>
                <a:cs typeface="Times New Roman" pitchFamily="18" charset="0"/>
              </a:rPr>
              <a:t>2</a:t>
            </a:r>
            <a:r>
              <a:rPr lang="en-CA" sz="2400" dirty="0">
                <a:solidFill>
                  <a:srgbClr val="262626"/>
                </a:solidFill>
                <a:latin typeface="Times New Roman" pitchFamily="18" charset="0"/>
                <a:cs typeface="Times New Roman" pitchFamily="18" charset="0"/>
              </a:rPr>
              <a:t> </a:t>
            </a:r>
            <a:r>
              <a:rPr lang="it-IT" sz="2400" dirty="0">
                <a:solidFill>
                  <a:srgbClr val="262626"/>
                </a:solidFill>
                <a:latin typeface="Times New Roman" pitchFamily="18" charset="0"/>
                <a:cs typeface="Times New Roman" pitchFamily="18" charset="0"/>
              </a:rPr>
              <a:t>→</a:t>
            </a:r>
            <a:r>
              <a:rPr lang="en-CA" sz="2400" dirty="0">
                <a:solidFill>
                  <a:srgbClr val="262626"/>
                </a:solidFill>
                <a:latin typeface="Times New Roman" pitchFamily="18" charset="0"/>
                <a:cs typeface="Times New Roman" pitchFamily="18" charset="0"/>
              </a:rPr>
              <a:t> H</a:t>
            </a:r>
            <a:r>
              <a:rPr lang="en-CA" sz="2400" baseline="-25000" dirty="0">
                <a:solidFill>
                  <a:srgbClr val="262626"/>
                </a:solidFill>
                <a:latin typeface="Times New Roman" pitchFamily="18" charset="0"/>
                <a:cs typeface="Times New Roman" pitchFamily="18" charset="0"/>
              </a:rPr>
              <a:t>2</a:t>
            </a:r>
            <a:r>
              <a:rPr lang="en-CA" sz="2400" dirty="0">
                <a:solidFill>
                  <a:srgbClr val="262626"/>
                </a:solidFill>
                <a:latin typeface="Times New Roman" pitchFamily="18" charset="0"/>
                <a:cs typeface="Times New Roman" pitchFamily="18" charset="0"/>
              </a:rPr>
              <a:t>O</a:t>
            </a:r>
          </a:p>
          <a:p>
            <a:pPr indent="247650">
              <a:spcBef>
                <a:spcPts val="413"/>
              </a:spcBef>
              <a:spcAft>
                <a:spcPts val="413"/>
              </a:spcAft>
            </a:pPr>
            <a:r>
              <a:rPr lang="en-CA" sz="2400" dirty="0">
                <a:solidFill>
                  <a:srgbClr val="262626"/>
                </a:solidFill>
                <a:latin typeface="Times New Roman" pitchFamily="18" charset="0"/>
                <a:cs typeface="Times New Roman" pitchFamily="18" charset="0"/>
              </a:rPr>
              <a:t>Hydrogen for this reaction is produced from the following reaction:</a:t>
            </a:r>
          </a:p>
          <a:p>
            <a:pPr indent="247650" algn="ctr">
              <a:spcBef>
                <a:spcPts val="413"/>
              </a:spcBef>
              <a:spcAft>
                <a:spcPts val="413"/>
              </a:spcAft>
            </a:pPr>
            <a:r>
              <a:rPr lang="en-CA" sz="2400" dirty="0">
                <a:solidFill>
                  <a:srgbClr val="262626"/>
                </a:solidFill>
                <a:latin typeface="Times New Roman" pitchFamily="18" charset="0"/>
                <a:cs typeface="Times New Roman" pitchFamily="18" charset="0"/>
              </a:rPr>
              <a:t>Zn +2 </a:t>
            </a:r>
            <a:r>
              <a:rPr lang="en-CA" sz="2400" dirty="0" err="1">
                <a:solidFill>
                  <a:srgbClr val="262626"/>
                </a:solidFill>
                <a:latin typeface="Times New Roman" pitchFamily="18" charset="0"/>
                <a:cs typeface="Times New Roman" pitchFamily="18" charset="0"/>
              </a:rPr>
              <a:t>HCl</a:t>
            </a:r>
            <a:r>
              <a:rPr lang="en-CA" sz="2400" dirty="0">
                <a:solidFill>
                  <a:srgbClr val="262626"/>
                </a:solidFill>
                <a:latin typeface="Times New Roman" pitchFamily="18" charset="0"/>
                <a:cs typeface="Times New Roman" pitchFamily="18" charset="0"/>
              </a:rPr>
              <a:t> </a:t>
            </a:r>
            <a:r>
              <a:rPr lang="it-IT" sz="2400" dirty="0">
                <a:solidFill>
                  <a:srgbClr val="262626"/>
                </a:solidFill>
                <a:latin typeface="Times New Roman" pitchFamily="18" charset="0"/>
                <a:cs typeface="Times New Roman" pitchFamily="18" charset="0"/>
              </a:rPr>
              <a:t>→</a:t>
            </a:r>
            <a:r>
              <a:rPr lang="en-CA" sz="2400" dirty="0">
                <a:solidFill>
                  <a:srgbClr val="262626"/>
                </a:solidFill>
                <a:latin typeface="Times New Roman" pitchFamily="18" charset="0"/>
                <a:cs typeface="Times New Roman" pitchFamily="18" charset="0"/>
              </a:rPr>
              <a:t> ZnCl</a:t>
            </a:r>
            <a:r>
              <a:rPr lang="en-CA" sz="2400" baseline="-25000" dirty="0">
                <a:solidFill>
                  <a:srgbClr val="262626"/>
                </a:solidFill>
                <a:latin typeface="Times New Roman" pitchFamily="18" charset="0"/>
                <a:cs typeface="Times New Roman" pitchFamily="18" charset="0"/>
              </a:rPr>
              <a:t>2</a:t>
            </a:r>
            <a:r>
              <a:rPr lang="en-CA" sz="2400" dirty="0">
                <a:solidFill>
                  <a:srgbClr val="262626"/>
                </a:solidFill>
                <a:latin typeface="Times New Roman" pitchFamily="18" charset="0"/>
                <a:cs typeface="Times New Roman" pitchFamily="18" charset="0"/>
              </a:rPr>
              <a:t> + H</a:t>
            </a:r>
            <a:r>
              <a:rPr lang="en-CA" sz="2400" baseline="-25000" dirty="0">
                <a:solidFill>
                  <a:srgbClr val="262626"/>
                </a:solidFill>
                <a:latin typeface="Times New Roman" pitchFamily="18" charset="0"/>
                <a:cs typeface="Times New Roman" pitchFamily="18" charset="0"/>
              </a:rPr>
              <a:t>2</a:t>
            </a:r>
            <a:endParaRPr lang="en-CA" sz="2400" dirty="0">
              <a:solidFill>
                <a:srgbClr val="262626"/>
              </a:solidFill>
              <a:latin typeface="Times New Roman" pitchFamily="18" charset="0"/>
              <a:cs typeface="Times New Roman" pitchFamily="18" charset="0"/>
            </a:endParaRPr>
          </a:p>
          <a:p>
            <a:pPr indent="247650" algn="just">
              <a:spcBef>
                <a:spcPts val="413"/>
              </a:spcBef>
              <a:spcAft>
                <a:spcPts val="413"/>
              </a:spcAft>
            </a:pPr>
            <a:endParaRPr lang="it-IT" sz="3000" dirty="0">
              <a:solidFill>
                <a:srgbClr val="262626"/>
              </a:solidFill>
              <a:latin typeface="Times New Roman" pitchFamily="18" charset="0"/>
              <a:cs typeface="Times New Roman" pitchFamily="18" charset="0"/>
            </a:endParaRPr>
          </a:p>
          <a:p>
            <a:pPr indent="247650" algn="just">
              <a:spcBef>
                <a:spcPts val="413"/>
              </a:spcBef>
              <a:spcAft>
                <a:spcPts val="413"/>
              </a:spcAft>
            </a:pPr>
            <a:endParaRPr lang="en-CA" sz="3000" dirty="0">
              <a:solidFill>
                <a:srgbClr val="262626"/>
              </a:solidFill>
              <a:latin typeface="Times New Roman" pitchFamily="18" charset="0"/>
              <a:cs typeface="Times New Roman" pitchFamily="18" charset="0"/>
            </a:endParaRPr>
          </a:p>
          <a:p>
            <a:pPr indent="247650" algn="ctr">
              <a:spcBef>
                <a:spcPts val="413"/>
              </a:spcBef>
              <a:spcAft>
                <a:spcPts val="413"/>
              </a:spcAft>
            </a:pPr>
            <a:endParaRPr lang="en-CA" sz="3000" dirty="0">
              <a:solidFill>
                <a:srgbClr val="262626"/>
              </a:solidFill>
              <a:latin typeface="Times New Roman" pitchFamily="18" charset="0"/>
              <a:cs typeface="Times New Roman" pitchFamily="18" charset="0"/>
            </a:endParaRPr>
          </a:p>
        </p:txBody>
      </p:sp>
      <p:pic>
        <p:nvPicPr>
          <p:cNvPr id="3083" name="Picture 19" descr="UBC_logo.jpg"/>
          <p:cNvPicPr>
            <a:picLocks noChangeAspect="1"/>
          </p:cNvPicPr>
          <p:nvPr/>
        </p:nvPicPr>
        <p:blipFill>
          <a:blip r:embed="rId2"/>
          <a:srcRect/>
          <a:stretch>
            <a:fillRect/>
          </a:stretch>
        </p:blipFill>
        <p:spPr bwMode="auto">
          <a:xfrm>
            <a:off x="27797125" y="795338"/>
            <a:ext cx="1058863" cy="1439862"/>
          </a:xfrm>
          <a:prstGeom prst="rect">
            <a:avLst/>
          </a:prstGeom>
          <a:noFill/>
          <a:ln w="9525">
            <a:noFill/>
            <a:miter lim="800000"/>
            <a:headEnd/>
            <a:tailEnd/>
          </a:ln>
        </p:spPr>
      </p:pic>
      <p:sp>
        <p:nvSpPr>
          <p:cNvPr id="21" name="Rounded Rectangle 20"/>
          <p:cNvSpPr/>
          <p:nvPr/>
        </p:nvSpPr>
        <p:spPr>
          <a:xfrm>
            <a:off x="966787" y="17551400"/>
            <a:ext cx="9372600" cy="2743200"/>
          </a:xfrm>
          <a:prstGeom prst="roundRect">
            <a:avLst/>
          </a:prstGeom>
          <a:solidFill>
            <a:srgbClr val="E6EDF6"/>
          </a:solidFill>
          <a:ln>
            <a:noFill/>
          </a:ln>
          <a:effectLst>
            <a:outerShdw blurRad="50800" dist="38100" dir="2700000" algn="tl" rotWithShape="0">
              <a:prstClr val="black">
                <a:alpha val="40000"/>
              </a:prstClr>
            </a:outerShdw>
          </a:effectLst>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360000" algn="ctr" defTabSz="2951979" fontAlgn="auto">
              <a:spcBef>
                <a:spcPts val="600"/>
              </a:spcBef>
              <a:spcAft>
                <a:spcPts val="600"/>
              </a:spcAft>
              <a:defRPr/>
            </a:pPr>
            <a:endParaRPr lang="en-CA" sz="2800" b="1" dirty="0">
              <a:solidFill>
                <a:schemeClr val="bg1">
                  <a:lumMod val="85000"/>
                  <a:lumOff val="15000"/>
                </a:schemeClr>
              </a:solidFill>
              <a:latin typeface="Times New Roman" pitchFamily="18" charset="0"/>
              <a:cs typeface="Times New Roman" pitchFamily="18" charset="0"/>
            </a:endParaRPr>
          </a:p>
          <a:p>
            <a:pPr indent="360000" algn="ctr" defTabSz="2951979" fontAlgn="auto">
              <a:spcBef>
                <a:spcPts val="600"/>
              </a:spcBef>
              <a:spcAft>
                <a:spcPts val="600"/>
              </a:spcAft>
              <a:defRPr/>
            </a:pPr>
            <a:r>
              <a:rPr lang="en-CA" sz="2800" b="1" dirty="0">
                <a:solidFill>
                  <a:schemeClr val="bg1">
                    <a:lumMod val="85000"/>
                    <a:lumOff val="15000"/>
                  </a:schemeClr>
                </a:solidFill>
                <a:latin typeface="Times New Roman" pitchFamily="18" charset="0"/>
                <a:cs typeface="Times New Roman" pitchFamily="18" charset="0"/>
              </a:rPr>
              <a:t>Stopping Mechanism</a:t>
            </a:r>
          </a:p>
          <a:p>
            <a:pPr indent="360000" algn="just" defTabSz="2951979" fontAlgn="auto">
              <a:spcBef>
                <a:spcPts val="600"/>
              </a:spcBef>
              <a:spcAft>
                <a:spcPts val="600"/>
              </a:spcAft>
              <a:defRPr/>
            </a:pPr>
            <a:r>
              <a:rPr lang="en-US" sz="2400" dirty="0">
                <a:solidFill>
                  <a:schemeClr val="bg1">
                    <a:lumMod val="85000"/>
                    <a:lumOff val="15000"/>
                  </a:schemeClr>
                </a:solidFill>
                <a:latin typeface="Times New Roman" pitchFamily="18" charset="0"/>
                <a:cs typeface="Times New Roman" pitchFamily="18" charset="0"/>
              </a:rPr>
              <a:t>A strip of zinc is submerged in a hydrochloric acid solution. As the zinc strip dissolves, it breaks the circuit, stopping the reaction.</a:t>
            </a:r>
          </a:p>
          <a:p>
            <a:pPr indent="360000" algn="ctr" defTabSz="2951979" fontAlgn="auto">
              <a:spcBef>
                <a:spcPts val="600"/>
              </a:spcBef>
              <a:spcAft>
                <a:spcPts val="600"/>
              </a:spcAft>
              <a:defRPr/>
            </a:pPr>
            <a:r>
              <a:rPr lang="en-US" sz="2400" dirty="0">
                <a:solidFill>
                  <a:schemeClr val="bg1">
                    <a:lumMod val="85000"/>
                    <a:lumOff val="15000"/>
                  </a:schemeClr>
                </a:solidFill>
                <a:latin typeface="Times New Roman" pitchFamily="18" charset="0"/>
                <a:cs typeface="Times New Roman" pitchFamily="18" charset="0"/>
              </a:rPr>
              <a:t>Zn +2 </a:t>
            </a:r>
            <a:r>
              <a:rPr lang="en-US" sz="2400" dirty="0" err="1">
                <a:solidFill>
                  <a:schemeClr val="bg1">
                    <a:lumMod val="85000"/>
                    <a:lumOff val="15000"/>
                  </a:schemeClr>
                </a:solidFill>
                <a:latin typeface="Times New Roman" pitchFamily="18" charset="0"/>
                <a:cs typeface="Times New Roman" pitchFamily="18" charset="0"/>
              </a:rPr>
              <a:t>HCl</a:t>
            </a:r>
            <a:r>
              <a:rPr lang="en-US" sz="2400" dirty="0">
                <a:solidFill>
                  <a:schemeClr val="bg1">
                    <a:lumMod val="85000"/>
                    <a:lumOff val="15000"/>
                  </a:schemeClr>
                </a:solidFill>
                <a:latin typeface="Times New Roman" pitchFamily="18" charset="0"/>
                <a:cs typeface="Times New Roman" pitchFamily="18" charset="0"/>
              </a:rPr>
              <a:t> </a:t>
            </a:r>
            <a:r>
              <a:rPr lang="it-IT" sz="2400" dirty="0">
                <a:solidFill>
                  <a:schemeClr val="bg1">
                    <a:lumMod val="85000"/>
                    <a:lumOff val="15000"/>
                  </a:schemeClr>
                </a:solidFill>
                <a:latin typeface="Times New Roman" pitchFamily="18" charset="0"/>
                <a:cs typeface="Times New Roman" pitchFamily="18" charset="0"/>
              </a:rPr>
              <a:t>→</a:t>
            </a:r>
            <a:r>
              <a:rPr lang="en-US" sz="2400" dirty="0">
                <a:solidFill>
                  <a:schemeClr val="bg1">
                    <a:lumMod val="85000"/>
                    <a:lumOff val="15000"/>
                  </a:schemeClr>
                </a:solidFill>
                <a:latin typeface="Times New Roman" pitchFamily="18" charset="0"/>
                <a:cs typeface="Times New Roman" pitchFamily="18" charset="0"/>
              </a:rPr>
              <a:t> ZnCl</a:t>
            </a:r>
            <a:r>
              <a:rPr lang="en-US" sz="2400" baseline="-25000" dirty="0">
                <a:solidFill>
                  <a:schemeClr val="bg1">
                    <a:lumMod val="85000"/>
                    <a:lumOff val="15000"/>
                  </a:schemeClr>
                </a:solidFill>
                <a:latin typeface="Times New Roman" pitchFamily="18" charset="0"/>
                <a:cs typeface="Times New Roman" pitchFamily="18" charset="0"/>
              </a:rPr>
              <a:t>2</a:t>
            </a:r>
            <a:r>
              <a:rPr lang="en-US" sz="2400" dirty="0">
                <a:solidFill>
                  <a:schemeClr val="bg1">
                    <a:lumMod val="85000"/>
                    <a:lumOff val="15000"/>
                  </a:schemeClr>
                </a:solidFill>
                <a:latin typeface="Times New Roman" pitchFamily="18" charset="0"/>
                <a:cs typeface="Times New Roman" pitchFamily="18" charset="0"/>
              </a:rPr>
              <a:t> + H</a:t>
            </a:r>
            <a:r>
              <a:rPr lang="en-US" sz="2400" baseline="-25000" dirty="0">
                <a:solidFill>
                  <a:schemeClr val="bg1">
                    <a:lumMod val="85000"/>
                    <a:lumOff val="15000"/>
                  </a:schemeClr>
                </a:solidFill>
                <a:latin typeface="Times New Roman" pitchFamily="18" charset="0"/>
                <a:cs typeface="Times New Roman" pitchFamily="18" charset="0"/>
              </a:rPr>
              <a:t>2</a:t>
            </a:r>
            <a:endParaRPr lang="en-US" sz="2400" dirty="0">
              <a:solidFill>
                <a:schemeClr val="bg1">
                  <a:lumMod val="85000"/>
                  <a:lumOff val="15000"/>
                </a:schemeClr>
              </a:solidFill>
              <a:latin typeface="Times New Roman" pitchFamily="18" charset="0"/>
              <a:cs typeface="Times New Roman" pitchFamily="18" charset="0"/>
            </a:endParaRPr>
          </a:p>
          <a:p>
            <a:pPr algn="just" defTabSz="2951979" fontAlgn="auto">
              <a:spcBef>
                <a:spcPts val="0"/>
              </a:spcBef>
              <a:spcAft>
                <a:spcPts val="0"/>
              </a:spcAft>
              <a:defRPr/>
            </a:pPr>
            <a:endParaRPr lang="en-CA" sz="2800" b="1" dirty="0">
              <a:solidFill>
                <a:schemeClr val="bg1">
                  <a:lumMod val="85000"/>
                  <a:lumOff val="15000"/>
                </a:schemeClr>
              </a:solidFill>
              <a:latin typeface="Times New Roman" pitchFamily="18" charset="0"/>
              <a:cs typeface="Times New Roman" pitchFamily="18" charset="0"/>
            </a:endParaRPr>
          </a:p>
          <a:p>
            <a:pPr algn="ctr" defTabSz="2951979" fontAlgn="auto">
              <a:spcBef>
                <a:spcPts val="0"/>
              </a:spcBef>
              <a:spcAft>
                <a:spcPts val="0"/>
              </a:spcAft>
              <a:defRPr/>
            </a:pPr>
            <a:endParaRPr lang="en-CA" sz="2800" b="1" dirty="0">
              <a:solidFill>
                <a:schemeClr val="bg1">
                  <a:lumMod val="85000"/>
                  <a:lumOff val="15000"/>
                </a:schemeClr>
              </a:solidFill>
              <a:latin typeface="Times New Roman" pitchFamily="18" charset="0"/>
              <a:cs typeface="Times New Roman" pitchFamily="18" charset="0"/>
            </a:endParaRPr>
          </a:p>
        </p:txBody>
      </p:sp>
      <p:pic>
        <p:nvPicPr>
          <p:cNvPr id="22" name="Picture 2" descr="F:\DCIM\100CANON\IMG_0519.JPG"/>
          <p:cNvPicPr>
            <a:picLocks noChangeAspect="1" noChangeArrowheads="1"/>
          </p:cNvPicPr>
          <p:nvPr/>
        </p:nvPicPr>
        <p:blipFill>
          <a:blip r:embed="rId3" cstate="print"/>
          <a:srcRect/>
          <a:stretch>
            <a:fillRect/>
          </a:stretch>
        </p:blipFill>
        <p:spPr bwMode="auto">
          <a:xfrm>
            <a:off x="11482387" y="7950200"/>
            <a:ext cx="10058400" cy="641543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3" name="Explosion 1 22"/>
          <p:cNvSpPr/>
          <p:nvPr/>
        </p:nvSpPr>
        <p:spPr>
          <a:xfrm>
            <a:off x="15139988" y="7721600"/>
            <a:ext cx="3428999" cy="2057400"/>
          </a:xfrm>
          <a:prstGeom prst="irregularSeal1">
            <a:avLst/>
          </a:prstGeom>
          <a:solidFill>
            <a:srgbClr val="E6EDF6"/>
          </a:solidFill>
          <a:ln>
            <a:noFill/>
          </a:ln>
          <a:effectLst>
            <a:outerShdw blurRad="50800" dist="38100" dir="2700000" algn="tl" rotWithShape="0">
              <a:prstClr val="black">
                <a:alpha val="40000"/>
              </a:prstClr>
            </a:outerShdw>
          </a:effectLst>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951979" fontAlgn="auto">
              <a:spcBef>
                <a:spcPts val="0"/>
              </a:spcBef>
              <a:spcAft>
                <a:spcPts val="0"/>
              </a:spcAft>
              <a:defRPr/>
            </a:pPr>
            <a:r>
              <a:rPr lang="en-CA" sz="2800" b="1" dirty="0">
                <a:solidFill>
                  <a:schemeClr val="bg1">
                    <a:lumMod val="85000"/>
                    <a:lumOff val="15000"/>
                  </a:schemeClr>
                </a:solidFill>
                <a:latin typeface="Times New Roman" pitchFamily="18" charset="0"/>
                <a:cs typeface="Times New Roman" pitchFamily="18" charset="0"/>
              </a:rPr>
              <a:t>Vehicle</a:t>
            </a:r>
            <a:endParaRPr lang="en-CA" sz="2800" b="1" dirty="0">
              <a:solidFill>
                <a:schemeClr val="bg1">
                  <a:lumMod val="85000"/>
                  <a:lumOff val="15000"/>
                </a:schemeClr>
              </a:solidFill>
              <a:latin typeface="Times New Roman" pitchFamily="18" charset="0"/>
              <a:cs typeface="Times New Roman" pitchFamily="18" charset="0"/>
            </a:endParaRPr>
          </a:p>
        </p:txBody>
      </p:sp>
      <p:sp>
        <p:nvSpPr>
          <p:cNvPr id="25" name="Rounded Rectangle 24"/>
          <p:cNvSpPr/>
          <p:nvPr/>
        </p:nvSpPr>
        <p:spPr>
          <a:xfrm>
            <a:off x="11710987" y="3149600"/>
            <a:ext cx="9829800" cy="4572000"/>
          </a:xfrm>
          <a:prstGeom prst="roundRect">
            <a:avLst/>
          </a:prstGeom>
          <a:solidFill>
            <a:srgbClr val="E6EDF6"/>
          </a:solidFill>
          <a:ln>
            <a:noFill/>
          </a:ln>
          <a:effectLst>
            <a:outerShdw blurRad="50800" dist="38100" dir="2700000" algn="tl" rotWithShape="0">
              <a:prstClr val="black">
                <a:alpha val="40000"/>
              </a:prstClr>
            </a:outerShdw>
          </a:effectLst>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358775" algn="ctr">
              <a:spcBef>
                <a:spcPts val="600"/>
              </a:spcBef>
              <a:spcAft>
                <a:spcPts val="600"/>
              </a:spcAft>
            </a:pPr>
            <a:endParaRPr lang="en-CA" sz="2400" b="1" dirty="0">
              <a:solidFill>
                <a:srgbClr val="262626"/>
              </a:solidFill>
              <a:latin typeface="Times New Roman" pitchFamily="18" charset="0"/>
              <a:cs typeface="Times New Roman" pitchFamily="18" charset="0"/>
            </a:endParaRPr>
          </a:p>
          <a:p>
            <a:pPr indent="358775" algn="ctr">
              <a:spcBef>
                <a:spcPts val="600"/>
              </a:spcBef>
              <a:spcAft>
                <a:spcPts val="600"/>
              </a:spcAft>
            </a:pPr>
            <a:r>
              <a:rPr lang="en-CA" sz="2800" b="1" dirty="0">
                <a:solidFill>
                  <a:srgbClr val="262626"/>
                </a:solidFill>
                <a:latin typeface="Times New Roman" pitchFamily="18" charset="0"/>
                <a:cs typeface="Times New Roman" pitchFamily="18" charset="0"/>
              </a:rPr>
              <a:t>Environmental  &amp;  Safety  Concerns</a:t>
            </a:r>
          </a:p>
          <a:p>
            <a:pPr algn="just">
              <a:spcBef>
                <a:spcPts val="600"/>
              </a:spcBef>
              <a:spcAft>
                <a:spcPts val="600"/>
              </a:spcAft>
            </a:pPr>
            <a:r>
              <a:rPr lang="en-CA" sz="2400" dirty="0">
                <a:solidFill>
                  <a:srgbClr val="262626"/>
                </a:solidFill>
                <a:latin typeface="Times New Roman" pitchFamily="18" charset="0"/>
                <a:cs typeface="Times New Roman" pitchFamily="18" charset="0"/>
              </a:rPr>
              <a:t>For the reaction car one reaction is considered for multiple purposes. </a:t>
            </a:r>
          </a:p>
          <a:p>
            <a:pPr algn="ctr">
              <a:spcBef>
                <a:spcPts val="600"/>
              </a:spcBef>
              <a:spcAft>
                <a:spcPts val="600"/>
              </a:spcAft>
            </a:pPr>
            <a:r>
              <a:rPr lang="en-CA" sz="2400" dirty="0">
                <a:solidFill>
                  <a:srgbClr val="262626"/>
                </a:solidFill>
                <a:latin typeface="Times New Roman" pitchFamily="18" charset="0"/>
                <a:cs typeface="Times New Roman" pitchFamily="18" charset="0"/>
              </a:rPr>
              <a:t>Zn +2 </a:t>
            </a:r>
            <a:r>
              <a:rPr lang="en-CA" sz="2400" dirty="0" err="1">
                <a:solidFill>
                  <a:srgbClr val="262626"/>
                </a:solidFill>
                <a:latin typeface="Times New Roman" pitchFamily="18" charset="0"/>
                <a:cs typeface="Times New Roman" pitchFamily="18" charset="0"/>
              </a:rPr>
              <a:t>HCl</a:t>
            </a:r>
            <a:r>
              <a:rPr lang="en-CA" sz="2400" dirty="0">
                <a:solidFill>
                  <a:srgbClr val="262626"/>
                </a:solidFill>
                <a:latin typeface="Times New Roman" pitchFamily="18" charset="0"/>
                <a:cs typeface="Times New Roman" pitchFamily="18" charset="0"/>
              </a:rPr>
              <a:t> </a:t>
            </a:r>
            <a:r>
              <a:rPr lang="it-IT" sz="2400" dirty="0">
                <a:solidFill>
                  <a:srgbClr val="262626"/>
                </a:solidFill>
                <a:latin typeface="Times New Roman" pitchFamily="18" charset="0"/>
                <a:cs typeface="Times New Roman" pitchFamily="18" charset="0"/>
              </a:rPr>
              <a:t>→</a:t>
            </a:r>
            <a:r>
              <a:rPr lang="en-CA" sz="2400" dirty="0">
                <a:solidFill>
                  <a:srgbClr val="262626"/>
                </a:solidFill>
                <a:latin typeface="Times New Roman" pitchFamily="18" charset="0"/>
                <a:cs typeface="Times New Roman" pitchFamily="18" charset="0"/>
              </a:rPr>
              <a:t> ZnCl</a:t>
            </a:r>
            <a:r>
              <a:rPr lang="en-CA" sz="2400" baseline="-25000" dirty="0">
                <a:solidFill>
                  <a:srgbClr val="262626"/>
                </a:solidFill>
                <a:latin typeface="Times New Roman" pitchFamily="18" charset="0"/>
                <a:cs typeface="Times New Roman" pitchFamily="18" charset="0"/>
              </a:rPr>
              <a:t>2</a:t>
            </a:r>
            <a:r>
              <a:rPr lang="en-CA" sz="2400" dirty="0">
                <a:solidFill>
                  <a:srgbClr val="262626"/>
                </a:solidFill>
                <a:latin typeface="Times New Roman" pitchFamily="18" charset="0"/>
                <a:cs typeface="Times New Roman" pitchFamily="18" charset="0"/>
              </a:rPr>
              <a:t> + H</a:t>
            </a:r>
            <a:r>
              <a:rPr lang="en-CA" sz="2400" baseline="-25000" dirty="0">
                <a:solidFill>
                  <a:srgbClr val="262626"/>
                </a:solidFill>
                <a:latin typeface="Times New Roman" pitchFamily="18" charset="0"/>
                <a:cs typeface="Times New Roman" pitchFamily="18" charset="0"/>
              </a:rPr>
              <a:t>2</a:t>
            </a:r>
            <a:r>
              <a:rPr lang="en-CA" sz="2400" dirty="0">
                <a:solidFill>
                  <a:srgbClr val="262626"/>
                </a:solidFill>
                <a:latin typeface="Times New Roman" pitchFamily="18" charset="0"/>
                <a:cs typeface="Times New Roman" pitchFamily="18" charset="0"/>
              </a:rPr>
              <a:t> . </a:t>
            </a:r>
          </a:p>
          <a:p>
            <a:pPr algn="just">
              <a:spcBef>
                <a:spcPts val="600"/>
              </a:spcBef>
              <a:spcAft>
                <a:spcPts val="600"/>
              </a:spcAft>
            </a:pPr>
            <a:r>
              <a:rPr lang="en-CA" sz="2400" dirty="0">
                <a:solidFill>
                  <a:srgbClr val="262626"/>
                </a:solidFill>
                <a:latin typeface="Times New Roman" pitchFamily="18" charset="0"/>
                <a:cs typeface="Times New Roman" pitchFamily="18" charset="0"/>
              </a:rPr>
              <a:t>The Zinc Chloride is collected in a </a:t>
            </a:r>
            <a:r>
              <a:rPr lang="en-CA" sz="2400">
                <a:solidFill>
                  <a:srgbClr val="262626"/>
                </a:solidFill>
                <a:latin typeface="Times New Roman" pitchFamily="18" charset="0"/>
                <a:cs typeface="Times New Roman" pitchFamily="18" charset="0"/>
              </a:rPr>
              <a:t>container </a:t>
            </a:r>
            <a:r>
              <a:rPr lang="en-CA" sz="2400" smtClean="0">
                <a:solidFill>
                  <a:srgbClr val="262626"/>
                </a:solidFill>
                <a:latin typeface="Times New Roman" pitchFamily="18" charset="0"/>
                <a:cs typeface="Times New Roman" pitchFamily="18" charset="0"/>
              </a:rPr>
              <a:t>after </a:t>
            </a:r>
            <a:r>
              <a:rPr lang="en-CA" sz="2400" dirty="0">
                <a:solidFill>
                  <a:srgbClr val="262626"/>
                </a:solidFill>
                <a:latin typeface="Times New Roman" pitchFamily="18" charset="0"/>
                <a:cs typeface="Times New Roman" pitchFamily="18" charset="0"/>
              </a:rPr>
              <a:t>every run and will be disposed of by UBC disposal safely. </a:t>
            </a:r>
          </a:p>
          <a:p>
            <a:pPr algn="just">
              <a:spcBef>
                <a:spcPts val="600"/>
              </a:spcBef>
              <a:spcAft>
                <a:spcPts val="600"/>
              </a:spcAft>
            </a:pPr>
            <a:r>
              <a:rPr lang="en-CA" sz="2400" dirty="0">
                <a:solidFill>
                  <a:srgbClr val="262626"/>
                </a:solidFill>
                <a:latin typeface="Times New Roman" pitchFamily="18" charset="0"/>
                <a:cs typeface="Times New Roman" pitchFamily="18" charset="0"/>
              </a:rPr>
              <a:t>Using zinc strips instead of zinc powder in a HCL solution allows for safer handling of materials as the powder could spill everywhere.</a:t>
            </a:r>
          </a:p>
          <a:p>
            <a:pPr algn="just">
              <a:spcBef>
                <a:spcPts val="600"/>
              </a:spcBef>
              <a:spcAft>
                <a:spcPts val="600"/>
              </a:spcAft>
            </a:pPr>
            <a:r>
              <a:rPr lang="en-CA" sz="2400" dirty="0" err="1">
                <a:solidFill>
                  <a:srgbClr val="262626"/>
                </a:solidFill>
                <a:latin typeface="Times New Roman" pitchFamily="18" charset="0"/>
                <a:cs typeface="Times New Roman" pitchFamily="18" charset="0"/>
              </a:rPr>
              <a:t>Spacings</a:t>
            </a:r>
            <a:r>
              <a:rPr lang="en-CA" sz="2400" dirty="0">
                <a:solidFill>
                  <a:srgbClr val="262626"/>
                </a:solidFill>
                <a:latin typeface="Times New Roman" pitchFamily="18" charset="0"/>
                <a:cs typeface="Times New Roman" pitchFamily="18" charset="0"/>
              </a:rPr>
              <a:t> on the car are used to separate each zinc-air battery cell to prevent the system from short circuiting.</a:t>
            </a:r>
          </a:p>
          <a:p>
            <a:pPr algn="ctr"/>
            <a:endParaRPr lang="en-CA" sz="2800" b="1" dirty="0">
              <a:solidFill>
                <a:srgbClr val="FFFFFF"/>
              </a:solidFill>
              <a:latin typeface="Times New Roman" pitchFamily="18" charset="0"/>
              <a:cs typeface="Times New Roman" pitchFamily="18" charset="0"/>
            </a:endParaRPr>
          </a:p>
        </p:txBody>
      </p:sp>
      <p:sp>
        <p:nvSpPr>
          <p:cNvPr id="26" name="Rounded Rectangle 25"/>
          <p:cNvSpPr/>
          <p:nvPr/>
        </p:nvSpPr>
        <p:spPr>
          <a:xfrm>
            <a:off x="22050375" y="15951200"/>
            <a:ext cx="7262812" cy="4343400"/>
          </a:xfrm>
          <a:prstGeom prst="roundRect">
            <a:avLst/>
          </a:prstGeom>
          <a:solidFill>
            <a:srgbClr val="E6EDF6"/>
          </a:solidFill>
          <a:ln>
            <a:noFill/>
          </a:ln>
          <a:effectLst>
            <a:outerShdw blurRad="50800" dist="38100" dir="2700000" algn="tl" rotWithShape="0">
              <a:prstClr val="black">
                <a:alpha val="40000"/>
              </a:prstClr>
            </a:outerShdw>
          </a:effectLst>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pPr>
            <a:r>
              <a:rPr lang="en-CA" sz="2800" b="1" dirty="0">
                <a:solidFill>
                  <a:srgbClr val="262626"/>
                </a:solidFill>
                <a:latin typeface="Times New Roman" pitchFamily="18" charset="0"/>
                <a:cs typeface="Times New Roman" pitchFamily="18" charset="0"/>
              </a:rPr>
              <a:t>Acknowledgments</a:t>
            </a:r>
          </a:p>
          <a:p>
            <a:pPr>
              <a:spcBef>
                <a:spcPts val="600"/>
              </a:spcBef>
              <a:spcAft>
                <a:spcPts val="600"/>
              </a:spcAft>
            </a:pPr>
            <a:r>
              <a:rPr lang="en-CA" sz="2400" dirty="0">
                <a:solidFill>
                  <a:srgbClr val="262626"/>
                </a:solidFill>
                <a:latin typeface="Times New Roman" pitchFamily="18" charset="0"/>
                <a:cs typeface="Times New Roman" pitchFamily="18" charset="0"/>
              </a:rPr>
              <a:t>This project was possible in part due to:</a:t>
            </a:r>
          </a:p>
          <a:p>
            <a:r>
              <a:rPr lang="en-CA" sz="2400" dirty="0">
                <a:solidFill>
                  <a:srgbClr val="262626"/>
                </a:solidFill>
                <a:latin typeface="Times New Roman" pitchFamily="18" charset="0"/>
                <a:cs typeface="Times New Roman" pitchFamily="18" charset="0"/>
              </a:rPr>
              <a:t>Dr. </a:t>
            </a:r>
            <a:r>
              <a:rPr lang="en-CA" sz="2400" dirty="0" err="1">
                <a:solidFill>
                  <a:srgbClr val="262626"/>
                </a:solidFill>
                <a:latin typeface="Times New Roman" pitchFamily="18" charset="0"/>
                <a:cs typeface="Times New Roman" pitchFamily="18" charset="0"/>
              </a:rPr>
              <a:t>Elod</a:t>
            </a:r>
            <a:r>
              <a:rPr lang="en-CA" sz="2400" dirty="0">
                <a:solidFill>
                  <a:srgbClr val="262626"/>
                </a:solidFill>
                <a:latin typeface="Times New Roman" pitchFamily="18" charset="0"/>
                <a:cs typeface="Times New Roman" pitchFamily="18" charset="0"/>
              </a:rPr>
              <a:t> </a:t>
            </a:r>
            <a:r>
              <a:rPr lang="en-CA" sz="2400" dirty="0" err="1">
                <a:solidFill>
                  <a:srgbClr val="262626"/>
                </a:solidFill>
                <a:latin typeface="Times New Roman" pitchFamily="18" charset="0"/>
                <a:cs typeface="Times New Roman" pitchFamily="18" charset="0"/>
              </a:rPr>
              <a:t>Gyenge</a:t>
            </a:r>
            <a:r>
              <a:rPr lang="en-CA" sz="2400" dirty="0">
                <a:solidFill>
                  <a:srgbClr val="262626"/>
                </a:solidFill>
                <a:latin typeface="Times New Roman" pitchFamily="18" charset="0"/>
                <a:cs typeface="Times New Roman" pitchFamily="18" charset="0"/>
              </a:rPr>
              <a:t> and the Elizabeth and Leslie Gould Teaching Professorship for  funding</a:t>
            </a:r>
          </a:p>
          <a:p>
            <a:pPr algn="just"/>
            <a:r>
              <a:rPr lang="en-CA" sz="2400" dirty="0">
                <a:solidFill>
                  <a:srgbClr val="262626"/>
                </a:solidFill>
                <a:latin typeface="Times New Roman" pitchFamily="18" charset="0"/>
                <a:cs typeface="Times New Roman" pitchFamily="18" charset="0"/>
              </a:rPr>
              <a:t>Dr. Colin </a:t>
            </a:r>
            <a:r>
              <a:rPr lang="en-CA" sz="2400" dirty="0" err="1">
                <a:solidFill>
                  <a:srgbClr val="262626"/>
                </a:solidFill>
                <a:latin typeface="Times New Roman" pitchFamily="18" charset="0"/>
                <a:cs typeface="Times New Roman" pitchFamily="18" charset="0"/>
              </a:rPr>
              <a:t>Oloman</a:t>
            </a:r>
            <a:r>
              <a:rPr lang="en-CA" sz="2400" dirty="0">
                <a:solidFill>
                  <a:srgbClr val="262626"/>
                </a:solidFill>
                <a:latin typeface="Times New Roman" pitchFamily="18" charset="0"/>
                <a:cs typeface="Times New Roman" pitchFamily="18" charset="0"/>
              </a:rPr>
              <a:t> for use of the CERC lab to create the zinc-air batteries</a:t>
            </a:r>
          </a:p>
          <a:p>
            <a:pPr algn="just"/>
            <a:r>
              <a:rPr lang="en-CA" sz="2400" dirty="0">
                <a:solidFill>
                  <a:srgbClr val="262626"/>
                </a:solidFill>
                <a:latin typeface="Times New Roman" pitchFamily="18" charset="0"/>
                <a:cs typeface="Times New Roman" pitchFamily="18" charset="0"/>
              </a:rPr>
              <a:t>Dr. </a:t>
            </a:r>
            <a:r>
              <a:rPr lang="en-CA" sz="2400" dirty="0" err="1">
                <a:solidFill>
                  <a:srgbClr val="262626"/>
                </a:solidFill>
                <a:latin typeface="Times New Roman" pitchFamily="18" charset="0"/>
                <a:cs typeface="Times New Roman" pitchFamily="18" charset="0"/>
              </a:rPr>
              <a:t>Bhushan</a:t>
            </a:r>
            <a:r>
              <a:rPr lang="en-CA" sz="2400" dirty="0">
                <a:solidFill>
                  <a:srgbClr val="262626"/>
                </a:solidFill>
                <a:latin typeface="Times New Roman" pitchFamily="18" charset="0"/>
                <a:cs typeface="Times New Roman" pitchFamily="18" charset="0"/>
              </a:rPr>
              <a:t> </a:t>
            </a:r>
            <a:r>
              <a:rPr lang="en-CA" sz="2400" dirty="0" err="1">
                <a:solidFill>
                  <a:srgbClr val="262626"/>
                </a:solidFill>
                <a:latin typeface="Times New Roman" pitchFamily="18" charset="0"/>
                <a:cs typeface="Times New Roman" pitchFamily="18" charset="0"/>
              </a:rPr>
              <a:t>Gopaluni</a:t>
            </a:r>
            <a:r>
              <a:rPr lang="en-CA" sz="2400" dirty="0">
                <a:solidFill>
                  <a:srgbClr val="262626"/>
                </a:solidFill>
                <a:latin typeface="Times New Roman" pitchFamily="18" charset="0"/>
                <a:cs typeface="Times New Roman" pitchFamily="18" charset="0"/>
              </a:rPr>
              <a:t> for use of the CHBE Labs</a:t>
            </a:r>
          </a:p>
          <a:p>
            <a:pPr algn="just"/>
            <a:r>
              <a:rPr lang="en-CA" sz="2400" dirty="0">
                <a:solidFill>
                  <a:srgbClr val="262626"/>
                </a:solidFill>
                <a:latin typeface="Times New Roman" pitchFamily="18" charset="0"/>
                <a:cs typeface="Times New Roman" pitchFamily="18" charset="0"/>
              </a:rPr>
              <a:t>Dr. </a:t>
            </a:r>
            <a:r>
              <a:rPr lang="en-CA" sz="2400" dirty="0" err="1">
                <a:solidFill>
                  <a:srgbClr val="262626"/>
                </a:solidFill>
                <a:latin typeface="Times New Roman" pitchFamily="18" charset="0"/>
                <a:cs typeface="Times New Roman" pitchFamily="18" charset="0"/>
              </a:rPr>
              <a:t>Royann</a:t>
            </a:r>
            <a:r>
              <a:rPr lang="en-CA" sz="2400" dirty="0">
                <a:solidFill>
                  <a:srgbClr val="262626"/>
                </a:solidFill>
                <a:latin typeface="Times New Roman" pitchFamily="18" charset="0"/>
                <a:cs typeface="Times New Roman" pitchFamily="18" charset="0"/>
              </a:rPr>
              <a:t> </a:t>
            </a:r>
            <a:r>
              <a:rPr lang="en-CA" sz="2400" dirty="0" err="1">
                <a:solidFill>
                  <a:srgbClr val="262626"/>
                </a:solidFill>
                <a:latin typeface="Times New Roman" pitchFamily="18" charset="0"/>
                <a:cs typeface="Times New Roman" pitchFamily="18" charset="0"/>
              </a:rPr>
              <a:t>Petrell</a:t>
            </a:r>
            <a:r>
              <a:rPr lang="en-CA" sz="2400" dirty="0">
                <a:solidFill>
                  <a:srgbClr val="262626"/>
                </a:solidFill>
                <a:latin typeface="Times New Roman" pitchFamily="18" charset="0"/>
                <a:cs typeface="Times New Roman" pitchFamily="18" charset="0"/>
              </a:rPr>
              <a:t> for providing JSA form feedback</a:t>
            </a:r>
          </a:p>
          <a:p>
            <a:pPr algn="ctr">
              <a:spcBef>
                <a:spcPts val="600"/>
              </a:spcBef>
              <a:spcAft>
                <a:spcPts val="600"/>
              </a:spcAft>
            </a:pPr>
            <a:endParaRPr lang="en-CA" sz="2800" b="1" dirty="0">
              <a:solidFill>
                <a:srgbClr val="262626"/>
              </a:solidFill>
              <a:latin typeface="Times New Roman" pitchFamily="18" charset="0"/>
              <a:cs typeface="Times New Roman" pitchFamily="18" charset="0"/>
            </a:endParaRPr>
          </a:p>
        </p:txBody>
      </p:sp>
      <p:sp>
        <p:nvSpPr>
          <p:cNvPr id="27" name="Rounded Rectangle 26"/>
          <p:cNvSpPr/>
          <p:nvPr/>
        </p:nvSpPr>
        <p:spPr>
          <a:xfrm>
            <a:off x="11710987" y="15036800"/>
            <a:ext cx="9829800" cy="5257800"/>
          </a:xfrm>
          <a:prstGeom prst="roundRect">
            <a:avLst/>
          </a:prstGeom>
          <a:solidFill>
            <a:srgbClr val="E6EDF6"/>
          </a:solidFill>
          <a:ln>
            <a:noFill/>
          </a:ln>
          <a:effectLst>
            <a:outerShdw blurRad="50800" dist="38100" dir="2700000" algn="tl" rotWithShape="0">
              <a:prstClr val="black">
                <a:alpha val="40000"/>
              </a:prstClr>
            </a:outerShdw>
          </a:effectLst>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lstStyle/>
          <a:p>
            <a:pPr algn="ctr" defTabSz="2951979" fontAlgn="auto">
              <a:spcBef>
                <a:spcPts val="0"/>
              </a:spcBef>
              <a:spcAft>
                <a:spcPts val="0"/>
              </a:spcAft>
              <a:defRPr/>
            </a:pPr>
            <a:r>
              <a:rPr lang="en-CA" sz="2800" b="1" dirty="0">
                <a:solidFill>
                  <a:schemeClr val="bg1">
                    <a:lumMod val="85000"/>
                    <a:lumOff val="15000"/>
                  </a:schemeClr>
                </a:solidFill>
                <a:latin typeface="Times New Roman" pitchFamily="18" charset="0"/>
                <a:cs typeface="Times New Roman" pitchFamily="18" charset="0"/>
              </a:rPr>
              <a:t>Cost Breakdown</a:t>
            </a:r>
          </a:p>
          <a:p>
            <a:pPr algn="ctr" defTabSz="2951979" fontAlgn="auto">
              <a:spcBef>
                <a:spcPts val="0"/>
              </a:spcBef>
              <a:spcAft>
                <a:spcPts val="0"/>
              </a:spcAft>
              <a:defRPr/>
            </a:pPr>
            <a:endParaRPr lang="en-CA" sz="2800" b="1" dirty="0">
              <a:solidFill>
                <a:schemeClr val="bg1">
                  <a:lumMod val="85000"/>
                  <a:lumOff val="15000"/>
                </a:schemeClr>
              </a:solidFill>
              <a:latin typeface="Times New Roman" pitchFamily="18" charset="0"/>
              <a:cs typeface="Times New Roman" pitchFamily="18" charset="0"/>
            </a:endParaRPr>
          </a:p>
        </p:txBody>
      </p:sp>
      <p:sp>
        <p:nvSpPr>
          <p:cNvPr id="28" name="Rounded Rectangle 27"/>
          <p:cNvSpPr/>
          <p:nvPr/>
        </p:nvSpPr>
        <p:spPr>
          <a:xfrm>
            <a:off x="22226587" y="3149600"/>
            <a:ext cx="7086600" cy="12573000"/>
          </a:xfrm>
          <a:prstGeom prst="roundRect">
            <a:avLst/>
          </a:prstGeom>
          <a:solidFill>
            <a:srgbClr val="E6EDF6"/>
          </a:solidFill>
          <a:ln>
            <a:noFill/>
          </a:ln>
          <a:effectLst>
            <a:outerShdw blurRad="50800" dist="38100" dir="2700000" algn="tl" rotWithShape="0">
              <a:prstClr val="black">
                <a:alpha val="40000"/>
              </a:prstClr>
            </a:outerShdw>
          </a:effectLst>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951979" fontAlgn="auto">
              <a:spcBef>
                <a:spcPts val="0"/>
              </a:spcBef>
              <a:spcAft>
                <a:spcPts val="0"/>
              </a:spcAft>
              <a:defRPr/>
            </a:pPr>
            <a:endParaRPr lang="en-CA" sz="2800" b="1" dirty="0">
              <a:solidFill>
                <a:schemeClr val="bg1">
                  <a:lumMod val="85000"/>
                  <a:lumOff val="15000"/>
                </a:schemeClr>
              </a:solidFill>
              <a:latin typeface="Times New Roman" pitchFamily="18" charset="0"/>
              <a:cs typeface="Times New Roman" pitchFamily="18" charset="0"/>
            </a:endParaRPr>
          </a:p>
          <a:p>
            <a:pPr algn="ctr" defTabSz="2951979" fontAlgn="auto">
              <a:spcBef>
                <a:spcPts val="0"/>
              </a:spcBef>
              <a:spcAft>
                <a:spcPts val="0"/>
              </a:spcAft>
              <a:defRPr/>
            </a:pPr>
            <a:r>
              <a:rPr lang="en-CA" sz="2800" b="1" dirty="0">
                <a:solidFill>
                  <a:schemeClr val="bg1">
                    <a:lumMod val="85000"/>
                    <a:lumOff val="15000"/>
                  </a:schemeClr>
                </a:solidFill>
                <a:latin typeface="Times New Roman" pitchFamily="18" charset="0"/>
                <a:cs typeface="Times New Roman" pitchFamily="18" charset="0"/>
              </a:rPr>
              <a:t>Car Concepts</a:t>
            </a:r>
          </a:p>
          <a:p>
            <a:pPr indent="360000" algn="just" defTabSz="2951979" fontAlgn="auto">
              <a:spcBef>
                <a:spcPts val="600"/>
              </a:spcBef>
              <a:spcAft>
                <a:spcPts val="600"/>
              </a:spcAft>
              <a:defRPr/>
            </a:pPr>
            <a:r>
              <a:rPr lang="en-CA" sz="2400" dirty="0">
                <a:solidFill>
                  <a:schemeClr val="bg1">
                    <a:lumMod val="85000"/>
                    <a:lumOff val="15000"/>
                  </a:schemeClr>
                </a:solidFill>
                <a:latin typeface="Times New Roman" pitchFamily="18" charset="0"/>
                <a:cs typeface="Times New Roman" pitchFamily="18" charset="0"/>
              </a:rPr>
              <a:t>The philosophy behind the reaction car is to bridge the old and new electrochemical concepts together. Zinc was used first in Volta’s pile in the 1800’s. The concepts from the zinc battery lead the way to modern electrochemical power sources such as the hydrogen fuel cell which uses the same concept as a zinc battery.</a:t>
            </a:r>
          </a:p>
          <a:p>
            <a:pPr indent="360000" algn="just" defTabSz="2951979" fontAlgn="auto">
              <a:spcBef>
                <a:spcPts val="600"/>
              </a:spcBef>
              <a:spcAft>
                <a:spcPts val="600"/>
              </a:spcAft>
              <a:defRPr/>
            </a:pPr>
            <a:r>
              <a:rPr lang="en-CA" sz="2400" dirty="0">
                <a:solidFill>
                  <a:schemeClr val="bg1">
                    <a:lumMod val="85000"/>
                    <a:lumOff val="15000"/>
                  </a:schemeClr>
                </a:solidFill>
                <a:latin typeface="Times New Roman" pitchFamily="18" charset="0"/>
                <a:cs typeface="Times New Roman" pitchFamily="18" charset="0"/>
              </a:rPr>
              <a:t>The fuel cell and the zinc air battery are connected in parallel. Because hydrogen is produced during the cars run time there is a time delay before the hydrogen air fuel cell starts operating, by running the zinc air battery and fuel cell in parallel both can run together or separately. This allows the battery to start the process and the hydrogen fuel cell to later join in and help to boost the power to the motor. If one of the power sources fails, then the other source can continue to supply the motor. If we were to hook the power sources in series we would get more voltage; however, if one of the cells from the zinc air battery failed or the fuel cell ran out of reactants, then the circuit would be broken and no current would reach the motor.</a:t>
            </a:r>
          </a:p>
          <a:p>
            <a:pPr indent="360000" algn="just" defTabSz="2951979" fontAlgn="auto">
              <a:spcBef>
                <a:spcPts val="600"/>
              </a:spcBef>
              <a:spcAft>
                <a:spcPts val="600"/>
              </a:spcAft>
              <a:defRPr/>
            </a:pPr>
            <a:r>
              <a:rPr lang="en-CA" sz="2400" dirty="0">
                <a:solidFill>
                  <a:schemeClr val="bg1">
                    <a:lumMod val="85000"/>
                    <a:lumOff val="15000"/>
                  </a:schemeClr>
                </a:solidFill>
                <a:latin typeface="Times New Roman" pitchFamily="18" charset="0"/>
                <a:cs typeface="Times New Roman" pitchFamily="18" charset="0"/>
              </a:rPr>
              <a:t>The same idea is used in many large vehicle hybrids. A gas engine is used in parallel with an electric engine or fuel cell. When a large load is placed on the engine, the engine switches from the weaker electric engine to the stronger gasoline engine. In a sense the zinc air battery is our gasoline engine and the electric engine the fuel cell.</a:t>
            </a:r>
          </a:p>
          <a:p>
            <a:pPr algn="ctr" defTabSz="2951979" fontAlgn="auto">
              <a:spcBef>
                <a:spcPts val="0"/>
              </a:spcBef>
              <a:spcAft>
                <a:spcPts val="0"/>
              </a:spcAft>
              <a:defRPr/>
            </a:pPr>
            <a:endParaRPr lang="en-CA" sz="2800" b="1" dirty="0">
              <a:solidFill>
                <a:schemeClr val="bg1">
                  <a:lumMod val="85000"/>
                  <a:lumOff val="15000"/>
                </a:schemeClr>
              </a:solidFill>
              <a:latin typeface="Times New Roman" pitchFamily="18" charset="0"/>
              <a:cs typeface="Times New Roman" pitchFamily="18" charset="0"/>
            </a:endParaRPr>
          </a:p>
        </p:txBody>
      </p:sp>
      <p:graphicFrame>
        <p:nvGraphicFramePr>
          <p:cNvPr id="13" name="Table 12"/>
          <p:cNvGraphicFramePr>
            <a:graphicFrameLocks noGrp="1"/>
          </p:cNvGraphicFramePr>
          <p:nvPr/>
        </p:nvGraphicFramePr>
        <p:xfrm>
          <a:off x="12168188" y="15951200"/>
          <a:ext cx="8915400" cy="3440723"/>
        </p:xfrm>
        <a:graphic>
          <a:graphicData uri="http://schemas.openxmlformats.org/drawingml/2006/table">
            <a:tbl>
              <a:tblPr firstRow="1" bandRow="1">
                <a:tableStyleId>{5C22544A-7EE6-4342-B048-85BDC9FD1C3A}</a:tableStyleId>
              </a:tblPr>
              <a:tblGrid>
                <a:gridCol w="7132320"/>
                <a:gridCol w="1783080"/>
              </a:tblGrid>
              <a:tr h="468923">
                <a:tc>
                  <a:txBody>
                    <a:bodyPr/>
                    <a:lstStyle/>
                    <a:p>
                      <a:pPr algn="ctr"/>
                      <a:r>
                        <a:rPr lang="en-CA" sz="2400" dirty="0" smtClean="0">
                          <a:solidFill>
                            <a:schemeClr val="bg1">
                              <a:lumMod val="85000"/>
                              <a:lumOff val="15000"/>
                            </a:schemeClr>
                          </a:solidFill>
                          <a:latin typeface="Times New Roman" pitchFamily="18" charset="0"/>
                          <a:cs typeface="Times New Roman" pitchFamily="18" charset="0"/>
                        </a:rPr>
                        <a:t>Materials</a:t>
                      </a:r>
                      <a:endParaRPr lang="en-CA" sz="2400" dirty="0">
                        <a:solidFill>
                          <a:schemeClr val="bg1">
                            <a:lumMod val="85000"/>
                            <a:lumOff val="15000"/>
                          </a:schemeClr>
                        </a:solidFill>
                        <a:latin typeface="Times New Roman" pitchFamily="18" charset="0"/>
                        <a:cs typeface="Times New Roman" pitchFamily="18" charset="0"/>
                      </a:endParaRPr>
                    </a:p>
                  </a:txBody>
                  <a:tcPr anchor="ctr" anchorCtr="1"/>
                </a:tc>
                <a:tc>
                  <a:txBody>
                    <a:bodyPr/>
                    <a:lstStyle/>
                    <a:p>
                      <a:pPr algn="ctr"/>
                      <a:r>
                        <a:rPr lang="en-CA" sz="2400" dirty="0" smtClean="0">
                          <a:solidFill>
                            <a:schemeClr val="bg1">
                              <a:lumMod val="85000"/>
                              <a:lumOff val="15000"/>
                            </a:schemeClr>
                          </a:solidFill>
                          <a:latin typeface="Times New Roman" pitchFamily="18" charset="0"/>
                          <a:cs typeface="Times New Roman" pitchFamily="18" charset="0"/>
                        </a:rPr>
                        <a:t>Cost</a:t>
                      </a:r>
                      <a:r>
                        <a:rPr lang="en-CA" sz="2400" baseline="0" dirty="0" smtClean="0">
                          <a:solidFill>
                            <a:schemeClr val="bg1">
                              <a:lumMod val="85000"/>
                              <a:lumOff val="15000"/>
                            </a:schemeClr>
                          </a:solidFill>
                          <a:latin typeface="Times New Roman" pitchFamily="18" charset="0"/>
                          <a:cs typeface="Times New Roman" pitchFamily="18" charset="0"/>
                        </a:rPr>
                        <a:t> ($)</a:t>
                      </a:r>
                      <a:endParaRPr lang="en-CA" sz="2400" dirty="0">
                        <a:solidFill>
                          <a:schemeClr val="bg1">
                            <a:lumMod val="85000"/>
                            <a:lumOff val="15000"/>
                          </a:schemeClr>
                        </a:solidFill>
                        <a:latin typeface="Times New Roman" pitchFamily="18" charset="0"/>
                        <a:cs typeface="Times New Roman" pitchFamily="18" charset="0"/>
                      </a:endParaRPr>
                    </a:p>
                  </a:txBody>
                  <a:tcPr/>
                </a:tc>
              </a:tr>
              <a:tr h="468923">
                <a:tc>
                  <a:txBody>
                    <a:bodyPr/>
                    <a:lstStyle/>
                    <a:p>
                      <a:r>
                        <a:rPr lang="en-CA" sz="2400" dirty="0" smtClean="0">
                          <a:solidFill>
                            <a:schemeClr val="bg1">
                              <a:lumMod val="85000"/>
                              <a:lumOff val="15000"/>
                            </a:schemeClr>
                          </a:solidFill>
                          <a:latin typeface="Times New Roman" pitchFamily="18" charset="0"/>
                          <a:cs typeface="Times New Roman" pitchFamily="18" charset="0"/>
                        </a:rPr>
                        <a:t>Chassis and Motor</a:t>
                      </a:r>
                      <a:endParaRPr lang="en-CA" sz="2400" dirty="0">
                        <a:solidFill>
                          <a:schemeClr val="bg1">
                            <a:lumMod val="85000"/>
                            <a:lumOff val="15000"/>
                          </a:schemeClr>
                        </a:solidFill>
                        <a:latin typeface="Times New Roman" pitchFamily="18" charset="0"/>
                        <a:cs typeface="Times New Roman" pitchFamily="18" charset="0"/>
                      </a:endParaRPr>
                    </a:p>
                  </a:txBody>
                  <a:tcPr anchor="ctr"/>
                </a:tc>
                <a:tc>
                  <a:txBody>
                    <a:bodyPr/>
                    <a:lstStyle/>
                    <a:p>
                      <a:pPr algn="ctr"/>
                      <a:r>
                        <a:rPr lang="en-CA" sz="2400" dirty="0" smtClean="0">
                          <a:latin typeface="Times New Roman" pitchFamily="18" charset="0"/>
                          <a:cs typeface="Times New Roman" pitchFamily="18" charset="0"/>
                        </a:rPr>
                        <a:t>100</a:t>
                      </a:r>
                      <a:endParaRPr lang="en-CA" sz="2400" dirty="0">
                        <a:latin typeface="Times New Roman" pitchFamily="18" charset="0"/>
                        <a:cs typeface="Times New Roman" pitchFamily="18" charset="0"/>
                      </a:endParaRPr>
                    </a:p>
                  </a:txBody>
                  <a:tcPr anchor="ctr"/>
                </a:tc>
              </a:tr>
              <a:tr h="468923">
                <a:tc>
                  <a:txBody>
                    <a:bodyPr/>
                    <a:lstStyle/>
                    <a:p>
                      <a:r>
                        <a:rPr lang="en-CA" sz="2400" dirty="0" smtClean="0">
                          <a:solidFill>
                            <a:schemeClr val="bg1">
                              <a:lumMod val="85000"/>
                              <a:lumOff val="15000"/>
                            </a:schemeClr>
                          </a:solidFill>
                          <a:latin typeface="Times New Roman" pitchFamily="18" charset="0"/>
                          <a:cs typeface="Times New Roman" pitchFamily="18" charset="0"/>
                        </a:rPr>
                        <a:t>HA Fuel Cell</a:t>
                      </a:r>
                      <a:endParaRPr lang="en-CA" sz="2400" dirty="0">
                        <a:solidFill>
                          <a:schemeClr val="bg1">
                            <a:lumMod val="85000"/>
                            <a:lumOff val="15000"/>
                          </a:schemeClr>
                        </a:solidFill>
                        <a:latin typeface="Times New Roman" pitchFamily="18" charset="0"/>
                        <a:cs typeface="Times New Roman" pitchFamily="18" charset="0"/>
                      </a:endParaRPr>
                    </a:p>
                  </a:txBody>
                  <a:tcPr anchor="ctr"/>
                </a:tc>
                <a:tc>
                  <a:txBody>
                    <a:bodyPr/>
                    <a:lstStyle/>
                    <a:p>
                      <a:pPr algn="ctr"/>
                      <a:r>
                        <a:rPr lang="en-CA" sz="2400" dirty="0" smtClean="0">
                          <a:latin typeface="Times New Roman" pitchFamily="18" charset="0"/>
                          <a:cs typeface="Times New Roman" pitchFamily="18" charset="0"/>
                        </a:rPr>
                        <a:t>170</a:t>
                      </a:r>
                      <a:endParaRPr lang="en-CA" sz="2400" dirty="0">
                        <a:latin typeface="Times New Roman" pitchFamily="18" charset="0"/>
                        <a:cs typeface="Times New Roman" pitchFamily="18" charset="0"/>
                      </a:endParaRPr>
                    </a:p>
                  </a:txBody>
                  <a:tcPr anchor="ctr"/>
                </a:tc>
              </a:tr>
              <a:tr h="468923">
                <a:tc>
                  <a:txBody>
                    <a:bodyPr/>
                    <a:lstStyle/>
                    <a:p>
                      <a:r>
                        <a:rPr lang="en-CA" sz="2400" dirty="0" smtClean="0">
                          <a:latin typeface="Times New Roman" pitchFamily="18" charset="0"/>
                          <a:cs typeface="Times New Roman" pitchFamily="18" charset="0"/>
                        </a:rPr>
                        <a:t>Zinc-Air Battery</a:t>
                      </a:r>
                      <a:endParaRPr lang="en-CA" sz="2400" dirty="0">
                        <a:latin typeface="Times New Roman" pitchFamily="18" charset="0"/>
                        <a:cs typeface="Times New Roman" pitchFamily="18" charset="0"/>
                      </a:endParaRPr>
                    </a:p>
                  </a:txBody>
                  <a:tcPr anchor="ctr"/>
                </a:tc>
                <a:tc>
                  <a:txBody>
                    <a:bodyPr/>
                    <a:lstStyle/>
                    <a:p>
                      <a:pPr algn="ctr"/>
                      <a:r>
                        <a:rPr lang="en-CA" sz="2400" dirty="0" smtClean="0">
                          <a:latin typeface="Times New Roman" pitchFamily="18" charset="0"/>
                          <a:cs typeface="Times New Roman" pitchFamily="18" charset="0"/>
                        </a:rPr>
                        <a:t>40</a:t>
                      </a:r>
                      <a:endParaRPr lang="en-CA" sz="2400" dirty="0">
                        <a:latin typeface="Times New Roman" pitchFamily="18" charset="0"/>
                        <a:cs typeface="Times New Roman" pitchFamily="18" charset="0"/>
                      </a:endParaRPr>
                    </a:p>
                  </a:txBody>
                  <a:tcPr anchor="ctr"/>
                </a:tc>
              </a:tr>
              <a:tr h="468923">
                <a:tc>
                  <a:txBody>
                    <a:bodyPr/>
                    <a:lstStyle/>
                    <a:p>
                      <a:r>
                        <a:rPr lang="en-CA" sz="2400" dirty="0" smtClean="0">
                          <a:latin typeface="Times New Roman" pitchFamily="18" charset="0"/>
                          <a:cs typeface="Times New Roman" pitchFamily="18" charset="0"/>
                        </a:rPr>
                        <a:t>Chemicals</a:t>
                      </a:r>
                      <a:endParaRPr lang="en-CA" sz="2400" dirty="0">
                        <a:latin typeface="Times New Roman" pitchFamily="18" charset="0"/>
                        <a:cs typeface="Times New Roman" pitchFamily="18" charset="0"/>
                      </a:endParaRPr>
                    </a:p>
                  </a:txBody>
                  <a:tcPr anchor="ctr"/>
                </a:tc>
                <a:tc>
                  <a:txBody>
                    <a:bodyPr/>
                    <a:lstStyle/>
                    <a:p>
                      <a:pPr algn="ctr"/>
                      <a:r>
                        <a:rPr lang="en-CA" sz="2400" dirty="0" smtClean="0">
                          <a:latin typeface="Times New Roman" pitchFamily="18" charset="0"/>
                          <a:cs typeface="Times New Roman" pitchFamily="18" charset="0"/>
                        </a:rPr>
                        <a:t>70</a:t>
                      </a:r>
                      <a:endParaRPr lang="en-CA" sz="2400" dirty="0">
                        <a:latin typeface="Times New Roman" pitchFamily="18" charset="0"/>
                        <a:cs typeface="Times New Roman" pitchFamily="18" charset="0"/>
                      </a:endParaRPr>
                    </a:p>
                  </a:txBody>
                  <a:tcPr anchor="ctr"/>
                </a:tc>
              </a:tr>
              <a:tr h="627185">
                <a:tc>
                  <a:txBody>
                    <a:bodyPr/>
                    <a:lstStyle/>
                    <a:p>
                      <a:r>
                        <a:rPr kumimoji="0" lang="en-CA" sz="2400" kern="1200" dirty="0" smtClean="0">
                          <a:solidFill>
                            <a:schemeClr val="dk1"/>
                          </a:solidFill>
                          <a:latin typeface="Times New Roman" pitchFamily="18" charset="0"/>
                          <a:ea typeface="+mn-ea"/>
                          <a:cs typeface="Times New Roman" pitchFamily="18" charset="0"/>
                        </a:rPr>
                        <a:t>Miscellaneous supplies (wires, solder, glue gun supplies)</a:t>
                      </a:r>
                      <a:endParaRPr lang="en-CA" sz="2400" dirty="0">
                        <a:latin typeface="Times New Roman" pitchFamily="18" charset="0"/>
                        <a:cs typeface="Times New Roman" pitchFamily="18" charset="0"/>
                      </a:endParaRPr>
                    </a:p>
                  </a:txBody>
                  <a:tcPr anchor="ctr"/>
                </a:tc>
                <a:tc>
                  <a:txBody>
                    <a:bodyPr/>
                    <a:lstStyle/>
                    <a:p>
                      <a:pPr algn="ctr"/>
                      <a:r>
                        <a:rPr lang="en-CA" sz="2400" dirty="0" smtClean="0">
                          <a:latin typeface="Times New Roman" pitchFamily="18" charset="0"/>
                          <a:cs typeface="Times New Roman" pitchFamily="18" charset="0"/>
                        </a:rPr>
                        <a:t>50</a:t>
                      </a:r>
                      <a:endParaRPr lang="en-CA" sz="2400" dirty="0">
                        <a:latin typeface="Times New Roman" pitchFamily="18" charset="0"/>
                        <a:cs typeface="Times New Roman" pitchFamily="18" charset="0"/>
                      </a:endParaRPr>
                    </a:p>
                  </a:txBody>
                  <a:tcPr anchor="ctr"/>
                </a:tc>
              </a:tr>
              <a:tr h="468923">
                <a:tc>
                  <a:txBody>
                    <a:bodyPr/>
                    <a:lstStyle/>
                    <a:p>
                      <a:r>
                        <a:rPr lang="en-CA" sz="2400" dirty="0" smtClean="0">
                          <a:latin typeface="Times New Roman" pitchFamily="18" charset="0"/>
                          <a:cs typeface="Times New Roman" pitchFamily="18" charset="0"/>
                        </a:rPr>
                        <a:t>Total</a:t>
                      </a:r>
                      <a:endParaRPr lang="en-CA" sz="2400" dirty="0">
                        <a:latin typeface="Times New Roman" pitchFamily="18" charset="0"/>
                        <a:cs typeface="Times New Roman" pitchFamily="18" charset="0"/>
                      </a:endParaRPr>
                    </a:p>
                  </a:txBody>
                  <a:tcPr anchor="ctr"/>
                </a:tc>
                <a:tc>
                  <a:txBody>
                    <a:bodyPr/>
                    <a:lstStyle/>
                    <a:p>
                      <a:pPr algn="ctr"/>
                      <a:r>
                        <a:rPr lang="en-CA" sz="2400" dirty="0" smtClean="0">
                          <a:latin typeface="Times New Roman" pitchFamily="18" charset="0"/>
                          <a:cs typeface="Times New Roman" pitchFamily="18" charset="0"/>
                        </a:rPr>
                        <a:t>430</a:t>
                      </a:r>
                      <a:endParaRPr lang="en-CA" sz="2400" dirty="0">
                        <a:latin typeface="Times New Roman" pitchFamily="18" charset="0"/>
                        <a:cs typeface="Times New Roman" pitchFamily="18" charset="0"/>
                      </a:endParaRPr>
                    </a:p>
                  </a:txBody>
                  <a:tcPr anchor="ct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1-20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Presentation1-2003</Template>
  <TotalTime>30</TotalTime>
  <Words>709</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Book Antiqua</vt:lpstr>
      <vt:lpstr>Arial</vt:lpstr>
      <vt:lpstr>Lucida Sans</vt:lpstr>
      <vt:lpstr>Wingdings 2</vt:lpstr>
      <vt:lpstr>Wingdings</vt:lpstr>
      <vt:lpstr>Wingdings 3</vt:lpstr>
      <vt:lpstr>Calibri</vt:lpstr>
      <vt:lpstr>Times New Roman</vt:lpstr>
      <vt:lpstr>Presentation1-2003</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Mehrnegar</dc:creator>
  <cp:lastModifiedBy>Mehrnegar</cp:lastModifiedBy>
  <cp:revision>4</cp:revision>
  <dcterms:created xsi:type="dcterms:W3CDTF">2009-02-28T17:12:10Z</dcterms:created>
  <dcterms:modified xsi:type="dcterms:W3CDTF">2009-02-28T17:42:48Z</dcterms:modified>
</cp:coreProperties>
</file>