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2" r:id="rId2"/>
  </p:sldIdLst>
  <p:sldSz cx="43891200" cy="32918400"/>
  <p:notesSz cx="6858000" cy="9144000"/>
  <p:defaultTextStyle>
    <a:defPPr>
      <a:defRPr lang="en-US"/>
    </a:defPPr>
    <a:lvl1pPr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1pPr>
    <a:lvl2pPr marL="2193925" indent="-1736725"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2pPr>
    <a:lvl3pPr marL="4387850" indent="-3473450"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3pPr>
    <a:lvl4pPr marL="6583363" indent="-5211763"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4pPr>
    <a:lvl5pPr marL="8777288" indent="-6948488" algn="l" defTabSz="2193925" rtl="0" eaLnBrk="0" fontAlgn="base" hangingPunct="0">
      <a:spcBef>
        <a:spcPct val="0"/>
      </a:spcBef>
      <a:spcAft>
        <a:spcPct val="0"/>
      </a:spcAft>
      <a:defRPr sz="87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87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0"/>
    <p:restoredTop sz="94719"/>
  </p:normalViewPr>
  <p:slideViewPr>
    <p:cSldViewPr snapToGrid="0" snapToObjects="1">
      <p:cViewPr varScale="1">
        <p:scale>
          <a:sx n="24" d="100"/>
          <a:sy n="24" d="100"/>
        </p:scale>
        <p:origin x="504" y="91"/>
      </p:cViewPr>
      <p:guideLst>
        <p:guide orient="horz" pos="10368"/>
        <p:guide pos="13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664BE6-36F1-164F-841C-5156A61AB7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14"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D4C3ECDC-3814-6043-AE88-181D107EFB0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66A22B9A-4858-2B49-A0C9-59D1AC786C39}" type="datetimeFigureOut">
              <a:rPr lang="en-US" altLang="en-US"/>
              <a:pPr>
                <a:defRPr/>
              </a:pPr>
              <a:t>4/14/2023</a:t>
            </a:fld>
            <a:endParaRPr lang="en-US" altLang="en-US"/>
          </a:p>
        </p:txBody>
      </p:sp>
      <p:sp>
        <p:nvSpPr>
          <p:cNvPr id="4" name="Slide Image Placeholder 3">
            <a:extLst>
              <a:ext uri="{FF2B5EF4-FFF2-40B4-BE49-F238E27FC236}">
                <a16:creationId xmlns:a16="http://schemas.microsoft.com/office/drawing/2014/main" id="{E7EDF6F0-21AF-C741-AF4D-4E740BD53E1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00F9A7F-F181-F24F-A48B-6E83BB74F7C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4444984D-1994-0B40-B143-78453147721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14"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FD59D26E-9B6B-054E-8625-FF3B515D55F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D49FBEF-7DB8-7542-8F29-5BBC96579B4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2193925" rtl="0" eaLnBrk="0" fontAlgn="base" hangingPunct="0">
      <a:spcBef>
        <a:spcPct val="30000"/>
      </a:spcBef>
      <a:spcAft>
        <a:spcPct val="0"/>
      </a:spcAft>
      <a:defRPr sz="5700" kern="1200">
        <a:solidFill>
          <a:schemeClr val="tx1"/>
        </a:solidFill>
        <a:latin typeface="+mn-lt"/>
        <a:ea typeface="ＭＳ Ｐゴシック" charset="0"/>
        <a:cs typeface="ＭＳ Ｐゴシック" charset="0"/>
      </a:defRPr>
    </a:lvl1pPr>
    <a:lvl2pPr marL="2193925"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2pPr>
    <a:lvl3pPr marL="4387850"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3pPr>
    <a:lvl4pPr marL="6583363"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4pPr>
    <a:lvl5pPr marL="8777288" algn="l" defTabSz="2193925" rtl="0" eaLnBrk="0" fontAlgn="base" hangingPunct="0">
      <a:spcBef>
        <a:spcPct val="30000"/>
      </a:spcBef>
      <a:spcAft>
        <a:spcPct val="0"/>
      </a:spcAft>
      <a:defRPr sz="5700" kern="1200">
        <a:solidFill>
          <a:schemeClr val="tx1"/>
        </a:solidFill>
        <a:latin typeface="+mn-lt"/>
        <a:ea typeface="ＭＳ Ｐゴシック" charset="0"/>
        <a:cs typeface="+mn-cs"/>
      </a:defRPr>
    </a:lvl5pPr>
    <a:lvl6pPr marL="10972571" algn="l" defTabSz="2194514" rtl="0" eaLnBrk="1" latinLnBrk="0" hangingPunct="1">
      <a:defRPr sz="5700" kern="1200">
        <a:solidFill>
          <a:schemeClr val="tx1"/>
        </a:solidFill>
        <a:latin typeface="+mn-lt"/>
        <a:ea typeface="+mn-ea"/>
        <a:cs typeface="+mn-cs"/>
      </a:defRPr>
    </a:lvl6pPr>
    <a:lvl7pPr marL="13167085" algn="l" defTabSz="2194514" rtl="0" eaLnBrk="1" latinLnBrk="0" hangingPunct="1">
      <a:defRPr sz="5700" kern="1200">
        <a:solidFill>
          <a:schemeClr val="tx1"/>
        </a:solidFill>
        <a:latin typeface="+mn-lt"/>
        <a:ea typeface="+mn-ea"/>
        <a:cs typeface="+mn-cs"/>
      </a:defRPr>
    </a:lvl7pPr>
    <a:lvl8pPr marL="15361599" algn="l" defTabSz="2194514" rtl="0" eaLnBrk="1" latinLnBrk="0" hangingPunct="1">
      <a:defRPr sz="5700" kern="1200">
        <a:solidFill>
          <a:schemeClr val="tx1"/>
        </a:solidFill>
        <a:latin typeface="+mn-lt"/>
        <a:ea typeface="+mn-ea"/>
        <a:cs typeface="+mn-cs"/>
      </a:defRPr>
    </a:lvl8pPr>
    <a:lvl9pPr marL="17556115" algn="l" defTabSz="2194514"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D49FBEF-7DB8-7542-8F29-5BBC96579B43}" type="slidenum">
              <a:rPr lang="en-US" altLang="en-US" smtClean="0"/>
              <a:pPr>
                <a:defRPr/>
              </a:pPr>
              <a:t>1</a:t>
            </a:fld>
            <a:endParaRPr lang="en-US" altLang="en-US"/>
          </a:p>
        </p:txBody>
      </p:sp>
    </p:spTree>
    <p:extLst>
      <p:ext uri="{BB962C8B-B14F-4D97-AF65-F5344CB8AC3E}">
        <p14:creationId xmlns:p14="http://schemas.microsoft.com/office/powerpoint/2010/main" val="252320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3"/>
            <a:ext cx="37307520" cy="7056120"/>
          </a:xfrm>
        </p:spPr>
        <p:txBody>
          <a:bodyPr/>
          <a:lstStyle/>
          <a:p>
            <a:r>
              <a:rPr lang="en-CA"/>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14" indent="0" algn="ctr">
              <a:buNone/>
              <a:defRPr>
                <a:solidFill>
                  <a:schemeClr val="tx1">
                    <a:tint val="75000"/>
                  </a:schemeClr>
                </a:solidFill>
              </a:defRPr>
            </a:lvl2pPr>
            <a:lvl3pPr marL="4389028" indent="0" algn="ctr">
              <a:buNone/>
              <a:defRPr>
                <a:solidFill>
                  <a:schemeClr val="tx1">
                    <a:tint val="75000"/>
                  </a:schemeClr>
                </a:solidFill>
              </a:defRPr>
            </a:lvl3pPr>
            <a:lvl4pPr marL="6583543" indent="0" algn="ctr">
              <a:buNone/>
              <a:defRPr>
                <a:solidFill>
                  <a:schemeClr val="tx1">
                    <a:tint val="75000"/>
                  </a:schemeClr>
                </a:solidFill>
              </a:defRPr>
            </a:lvl4pPr>
            <a:lvl5pPr marL="8778057" indent="0" algn="ctr">
              <a:buNone/>
              <a:defRPr>
                <a:solidFill>
                  <a:schemeClr val="tx1">
                    <a:tint val="75000"/>
                  </a:schemeClr>
                </a:solidFill>
              </a:defRPr>
            </a:lvl5pPr>
            <a:lvl6pPr marL="10972571" indent="0" algn="ctr">
              <a:buNone/>
              <a:defRPr>
                <a:solidFill>
                  <a:schemeClr val="tx1">
                    <a:tint val="75000"/>
                  </a:schemeClr>
                </a:solidFill>
              </a:defRPr>
            </a:lvl6pPr>
            <a:lvl7pPr marL="13167085" indent="0" algn="ctr">
              <a:buNone/>
              <a:defRPr>
                <a:solidFill>
                  <a:schemeClr val="tx1">
                    <a:tint val="75000"/>
                  </a:schemeClr>
                </a:solidFill>
              </a:defRPr>
            </a:lvl7pPr>
            <a:lvl8pPr marL="15361599" indent="0" algn="ctr">
              <a:buNone/>
              <a:defRPr>
                <a:solidFill>
                  <a:schemeClr val="tx1">
                    <a:tint val="75000"/>
                  </a:schemeClr>
                </a:solidFill>
              </a:defRPr>
            </a:lvl8pPr>
            <a:lvl9pPr marL="17556115" indent="0" algn="ctr">
              <a:buNone/>
              <a:defRPr>
                <a:solidFill>
                  <a:schemeClr val="tx1">
                    <a:tint val="75000"/>
                  </a:schemeClr>
                </a:solidFill>
              </a:defRPr>
            </a:lvl9pPr>
          </a:lstStyle>
          <a:p>
            <a:r>
              <a:rPr lang="en-CA"/>
              <a:t>Click to edit Master subtitle style</a:t>
            </a:r>
            <a:endParaRPr lang="en-US"/>
          </a:p>
        </p:txBody>
      </p:sp>
      <p:sp>
        <p:nvSpPr>
          <p:cNvPr id="4" name="Date Placeholder 3">
            <a:extLst>
              <a:ext uri="{FF2B5EF4-FFF2-40B4-BE49-F238E27FC236}">
                <a16:creationId xmlns:a16="http://schemas.microsoft.com/office/drawing/2014/main" id="{260DC6F7-C799-F34C-BCC0-976BAD746461}"/>
              </a:ext>
            </a:extLst>
          </p:cNvPr>
          <p:cNvSpPr>
            <a:spLocks noGrp="1"/>
          </p:cNvSpPr>
          <p:nvPr>
            <p:ph type="dt" sz="half" idx="10"/>
          </p:nvPr>
        </p:nvSpPr>
        <p:spPr/>
        <p:txBody>
          <a:bodyPr/>
          <a:lstStyle>
            <a:lvl1pPr>
              <a:defRPr/>
            </a:lvl1pPr>
          </a:lstStyle>
          <a:p>
            <a:pPr>
              <a:defRPr/>
            </a:pPr>
            <a:fld id="{2C74A169-C807-C745-8E7F-E8B1A0078C48}" type="datetimeFigureOut">
              <a:rPr lang="en-US" altLang="en-US"/>
              <a:pPr>
                <a:defRPr/>
              </a:pPr>
              <a:t>4/14/2023</a:t>
            </a:fld>
            <a:endParaRPr lang="en-US" altLang="en-US"/>
          </a:p>
        </p:txBody>
      </p:sp>
      <p:sp>
        <p:nvSpPr>
          <p:cNvPr id="5" name="Footer Placeholder 4">
            <a:extLst>
              <a:ext uri="{FF2B5EF4-FFF2-40B4-BE49-F238E27FC236}">
                <a16:creationId xmlns:a16="http://schemas.microsoft.com/office/drawing/2014/main" id="{525DD40A-CF92-614E-9330-AA4B21DDFA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19FCAF-7A7C-294A-8248-CA2767BF436E}"/>
              </a:ext>
            </a:extLst>
          </p:cNvPr>
          <p:cNvSpPr>
            <a:spLocks noGrp="1"/>
          </p:cNvSpPr>
          <p:nvPr>
            <p:ph type="sldNum" sz="quarter" idx="12"/>
          </p:nvPr>
        </p:nvSpPr>
        <p:spPr/>
        <p:txBody>
          <a:bodyPr/>
          <a:lstStyle>
            <a:lvl1pPr>
              <a:defRPr/>
            </a:lvl1pPr>
          </a:lstStyle>
          <a:p>
            <a:pPr>
              <a:defRPr/>
            </a:pPr>
            <a:fld id="{0F0288C9-91A8-5842-B50E-459B323F7A84}" type="slidenum">
              <a:rPr lang="en-US" altLang="en-US"/>
              <a:pPr>
                <a:defRPr/>
              </a:pPr>
              <a:t>‹#›</a:t>
            </a:fld>
            <a:endParaRPr lang="en-US" altLang="en-US"/>
          </a:p>
        </p:txBody>
      </p:sp>
    </p:spTree>
    <p:extLst>
      <p:ext uri="{BB962C8B-B14F-4D97-AF65-F5344CB8AC3E}">
        <p14:creationId xmlns:p14="http://schemas.microsoft.com/office/powerpoint/2010/main" val="306327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89498C7B-D2F6-C647-BD4E-7FC08B577E1A}"/>
              </a:ext>
            </a:extLst>
          </p:cNvPr>
          <p:cNvSpPr>
            <a:spLocks noGrp="1"/>
          </p:cNvSpPr>
          <p:nvPr>
            <p:ph type="dt" sz="half" idx="10"/>
          </p:nvPr>
        </p:nvSpPr>
        <p:spPr/>
        <p:txBody>
          <a:bodyPr/>
          <a:lstStyle>
            <a:lvl1pPr>
              <a:defRPr/>
            </a:lvl1pPr>
          </a:lstStyle>
          <a:p>
            <a:pPr>
              <a:defRPr/>
            </a:pPr>
            <a:fld id="{CF5FB2F0-A068-4340-AACE-73BF4CC22932}" type="datetimeFigureOut">
              <a:rPr lang="en-US" altLang="en-US"/>
              <a:pPr>
                <a:defRPr/>
              </a:pPr>
              <a:t>4/14/2023</a:t>
            </a:fld>
            <a:endParaRPr lang="en-US" altLang="en-US"/>
          </a:p>
        </p:txBody>
      </p:sp>
      <p:sp>
        <p:nvSpPr>
          <p:cNvPr id="5" name="Footer Placeholder 4">
            <a:extLst>
              <a:ext uri="{FF2B5EF4-FFF2-40B4-BE49-F238E27FC236}">
                <a16:creationId xmlns:a16="http://schemas.microsoft.com/office/drawing/2014/main" id="{EF7FB452-9576-894C-81F2-D0F7F64D81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2BCA40-06A0-C347-AD7B-B44789BE5B0E}"/>
              </a:ext>
            </a:extLst>
          </p:cNvPr>
          <p:cNvSpPr>
            <a:spLocks noGrp="1"/>
          </p:cNvSpPr>
          <p:nvPr>
            <p:ph type="sldNum" sz="quarter" idx="12"/>
          </p:nvPr>
        </p:nvSpPr>
        <p:spPr/>
        <p:txBody>
          <a:bodyPr/>
          <a:lstStyle>
            <a:lvl1pPr>
              <a:defRPr/>
            </a:lvl1pPr>
          </a:lstStyle>
          <a:p>
            <a:pPr>
              <a:defRPr/>
            </a:pPr>
            <a:fld id="{303D511C-6416-734B-B2A5-5A6B1E3383A2}" type="slidenum">
              <a:rPr lang="en-US" altLang="en-US"/>
              <a:pPr>
                <a:defRPr/>
              </a:pPr>
              <a:t>‹#›</a:t>
            </a:fld>
            <a:endParaRPr lang="en-US" altLang="en-US"/>
          </a:p>
        </p:txBody>
      </p:sp>
    </p:spTree>
    <p:extLst>
      <p:ext uri="{BB962C8B-B14F-4D97-AF65-F5344CB8AC3E}">
        <p14:creationId xmlns:p14="http://schemas.microsoft.com/office/powerpoint/2010/main" val="61305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4221482"/>
            <a:ext cx="35547303" cy="89877903"/>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7901946" y="4221482"/>
            <a:ext cx="105925617" cy="8987790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95625B8F-8E0C-B140-9E35-A19A601048E9}"/>
              </a:ext>
            </a:extLst>
          </p:cNvPr>
          <p:cNvSpPr>
            <a:spLocks noGrp="1"/>
          </p:cNvSpPr>
          <p:nvPr>
            <p:ph type="dt" sz="half" idx="10"/>
          </p:nvPr>
        </p:nvSpPr>
        <p:spPr/>
        <p:txBody>
          <a:bodyPr/>
          <a:lstStyle>
            <a:lvl1pPr>
              <a:defRPr/>
            </a:lvl1pPr>
          </a:lstStyle>
          <a:p>
            <a:pPr>
              <a:defRPr/>
            </a:pPr>
            <a:fld id="{32E0976B-04B4-A747-AFE7-D392B1F05CFE}" type="datetimeFigureOut">
              <a:rPr lang="en-US" altLang="en-US"/>
              <a:pPr>
                <a:defRPr/>
              </a:pPr>
              <a:t>4/14/2023</a:t>
            </a:fld>
            <a:endParaRPr lang="en-US" altLang="en-US"/>
          </a:p>
        </p:txBody>
      </p:sp>
      <p:sp>
        <p:nvSpPr>
          <p:cNvPr id="5" name="Footer Placeholder 4">
            <a:extLst>
              <a:ext uri="{FF2B5EF4-FFF2-40B4-BE49-F238E27FC236}">
                <a16:creationId xmlns:a16="http://schemas.microsoft.com/office/drawing/2014/main" id="{5A75CDD6-E063-2845-A972-38E3DD97FDA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AA05CB5-EB10-7A4E-A37C-3E90B5DDD60E}"/>
              </a:ext>
            </a:extLst>
          </p:cNvPr>
          <p:cNvSpPr>
            <a:spLocks noGrp="1"/>
          </p:cNvSpPr>
          <p:nvPr>
            <p:ph type="sldNum" sz="quarter" idx="12"/>
          </p:nvPr>
        </p:nvSpPr>
        <p:spPr/>
        <p:txBody>
          <a:bodyPr/>
          <a:lstStyle>
            <a:lvl1pPr>
              <a:defRPr/>
            </a:lvl1pPr>
          </a:lstStyle>
          <a:p>
            <a:pPr>
              <a:defRPr/>
            </a:pPr>
            <a:fld id="{8F0CBA67-2205-EB40-8BDD-BF5873F25D83}" type="slidenum">
              <a:rPr lang="en-US" altLang="en-US"/>
              <a:pPr>
                <a:defRPr/>
              </a:pPr>
              <a:t>‹#›</a:t>
            </a:fld>
            <a:endParaRPr lang="en-US" altLang="en-US"/>
          </a:p>
        </p:txBody>
      </p:sp>
    </p:spTree>
    <p:extLst>
      <p:ext uri="{BB962C8B-B14F-4D97-AF65-F5344CB8AC3E}">
        <p14:creationId xmlns:p14="http://schemas.microsoft.com/office/powerpoint/2010/main" val="411559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a:extLst>
              <a:ext uri="{FF2B5EF4-FFF2-40B4-BE49-F238E27FC236}">
                <a16:creationId xmlns:a16="http://schemas.microsoft.com/office/drawing/2014/main" id="{6C6296F9-CAEE-7947-94F1-483B29FD0810}"/>
              </a:ext>
            </a:extLst>
          </p:cNvPr>
          <p:cNvSpPr>
            <a:spLocks noGrp="1"/>
          </p:cNvSpPr>
          <p:nvPr>
            <p:ph type="dt" sz="half" idx="10"/>
          </p:nvPr>
        </p:nvSpPr>
        <p:spPr/>
        <p:txBody>
          <a:bodyPr/>
          <a:lstStyle>
            <a:lvl1pPr>
              <a:defRPr/>
            </a:lvl1pPr>
          </a:lstStyle>
          <a:p>
            <a:pPr>
              <a:defRPr/>
            </a:pPr>
            <a:fld id="{E06F7C39-AA14-8F4F-98F0-7F82225558CF}" type="datetimeFigureOut">
              <a:rPr lang="en-US" altLang="en-US"/>
              <a:pPr>
                <a:defRPr/>
              </a:pPr>
              <a:t>4/14/2023</a:t>
            </a:fld>
            <a:endParaRPr lang="en-US" altLang="en-US"/>
          </a:p>
        </p:txBody>
      </p:sp>
      <p:sp>
        <p:nvSpPr>
          <p:cNvPr id="5" name="Footer Placeholder 4">
            <a:extLst>
              <a:ext uri="{FF2B5EF4-FFF2-40B4-BE49-F238E27FC236}">
                <a16:creationId xmlns:a16="http://schemas.microsoft.com/office/drawing/2014/main" id="{301921BB-4117-2944-B55F-D289B980918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08466D-5EB4-674F-ADFB-0DF82A5E863A}"/>
              </a:ext>
            </a:extLst>
          </p:cNvPr>
          <p:cNvSpPr>
            <a:spLocks noGrp="1"/>
          </p:cNvSpPr>
          <p:nvPr>
            <p:ph type="sldNum" sz="quarter" idx="12"/>
          </p:nvPr>
        </p:nvSpPr>
        <p:spPr/>
        <p:txBody>
          <a:bodyPr/>
          <a:lstStyle>
            <a:lvl1pPr>
              <a:defRPr/>
            </a:lvl1pPr>
          </a:lstStyle>
          <a:p>
            <a:pPr>
              <a:defRPr/>
            </a:pPr>
            <a:fld id="{5233172C-DBFD-464F-A2C9-E8233F15A01A}" type="slidenum">
              <a:rPr lang="en-US" altLang="en-US"/>
              <a:pPr>
                <a:defRPr/>
              </a:pPr>
              <a:t>‹#›</a:t>
            </a:fld>
            <a:endParaRPr lang="en-US" altLang="en-US"/>
          </a:p>
        </p:txBody>
      </p:sp>
    </p:spTree>
    <p:extLst>
      <p:ext uri="{BB962C8B-B14F-4D97-AF65-F5344CB8AC3E}">
        <p14:creationId xmlns:p14="http://schemas.microsoft.com/office/powerpoint/2010/main" val="399112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3"/>
            <a:ext cx="37307520" cy="6537960"/>
          </a:xfrm>
        </p:spPr>
        <p:txBody>
          <a:bodyPr anchor="t"/>
          <a:lstStyle>
            <a:lvl1pPr algn="l">
              <a:defRPr sz="19200" b="1" cap="all"/>
            </a:lvl1pPr>
          </a:lstStyle>
          <a:p>
            <a:r>
              <a:rPr lang="en-CA"/>
              <a:t>Click to edit Master title style</a:t>
            </a:r>
            <a:endParaRPr lang="en-US"/>
          </a:p>
        </p:txBody>
      </p:sp>
      <p:sp>
        <p:nvSpPr>
          <p:cNvPr id="3" name="Text Placeholder 2"/>
          <p:cNvSpPr>
            <a:spLocks noGrp="1"/>
          </p:cNvSpPr>
          <p:nvPr>
            <p:ph type="body" idx="1"/>
          </p:nvPr>
        </p:nvSpPr>
        <p:spPr>
          <a:xfrm>
            <a:off x="3467103" y="13952225"/>
            <a:ext cx="37307520" cy="7200897"/>
          </a:xfrm>
        </p:spPr>
        <p:txBody>
          <a:bodyPr anchor="b"/>
          <a:lstStyle>
            <a:lvl1pPr marL="0" indent="0">
              <a:buNone/>
              <a:defRPr sz="9700">
                <a:solidFill>
                  <a:schemeClr val="tx1">
                    <a:tint val="75000"/>
                  </a:schemeClr>
                </a:solidFill>
              </a:defRPr>
            </a:lvl1pPr>
            <a:lvl2pPr marL="2194514" indent="0">
              <a:buNone/>
              <a:defRPr sz="8700">
                <a:solidFill>
                  <a:schemeClr val="tx1">
                    <a:tint val="75000"/>
                  </a:schemeClr>
                </a:solidFill>
              </a:defRPr>
            </a:lvl2pPr>
            <a:lvl3pPr marL="4389028" indent="0">
              <a:buNone/>
              <a:defRPr sz="7700">
                <a:solidFill>
                  <a:schemeClr val="tx1">
                    <a:tint val="75000"/>
                  </a:schemeClr>
                </a:solidFill>
              </a:defRPr>
            </a:lvl3pPr>
            <a:lvl4pPr marL="6583543" indent="0">
              <a:buNone/>
              <a:defRPr sz="6700">
                <a:solidFill>
                  <a:schemeClr val="tx1">
                    <a:tint val="75000"/>
                  </a:schemeClr>
                </a:solidFill>
              </a:defRPr>
            </a:lvl4pPr>
            <a:lvl5pPr marL="8778057" indent="0">
              <a:buNone/>
              <a:defRPr sz="6700">
                <a:solidFill>
                  <a:schemeClr val="tx1">
                    <a:tint val="75000"/>
                  </a:schemeClr>
                </a:solidFill>
              </a:defRPr>
            </a:lvl5pPr>
            <a:lvl6pPr marL="10972571" indent="0">
              <a:buNone/>
              <a:defRPr sz="6700">
                <a:solidFill>
                  <a:schemeClr val="tx1">
                    <a:tint val="75000"/>
                  </a:schemeClr>
                </a:solidFill>
              </a:defRPr>
            </a:lvl6pPr>
            <a:lvl7pPr marL="13167085" indent="0">
              <a:buNone/>
              <a:defRPr sz="6700">
                <a:solidFill>
                  <a:schemeClr val="tx1">
                    <a:tint val="75000"/>
                  </a:schemeClr>
                </a:solidFill>
              </a:defRPr>
            </a:lvl7pPr>
            <a:lvl8pPr marL="15361599" indent="0">
              <a:buNone/>
              <a:defRPr sz="6700">
                <a:solidFill>
                  <a:schemeClr val="tx1">
                    <a:tint val="75000"/>
                  </a:schemeClr>
                </a:solidFill>
              </a:defRPr>
            </a:lvl8pPr>
            <a:lvl9pPr marL="17556115" indent="0">
              <a:buNone/>
              <a:defRPr sz="6700">
                <a:solidFill>
                  <a:schemeClr val="tx1">
                    <a:tint val="75000"/>
                  </a:schemeClr>
                </a:solidFill>
              </a:defRPr>
            </a:lvl9pPr>
          </a:lstStyle>
          <a:p>
            <a:pPr lvl="0"/>
            <a:r>
              <a:rPr lang="en-CA"/>
              <a:t>Click to edit Master text styles</a:t>
            </a:r>
          </a:p>
        </p:txBody>
      </p:sp>
      <p:sp>
        <p:nvSpPr>
          <p:cNvPr id="4" name="Date Placeholder 3">
            <a:extLst>
              <a:ext uri="{FF2B5EF4-FFF2-40B4-BE49-F238E27FC236}">
                <a16:creationId xmlns:a16="http://schemas.microsoft.com/office/drawing/2014/main" id="{D4B4688B-6A22-3340-9274-5FF87A03025F}"/>
              </a:ext>
            </a:extLst>
          </p:cNvPr>
          <p:cNvSpPr>
            <a:spLocks noGrp="1"/>
          </p:cNvSpPr>
          <p:nvPr>
            <p:ph type="dt" sz="half" idx="10"/>
          </p:nvPr>
        </p:nvSpPr>
        <p:spPr/>
        <p:txBody>
          <a:bodyPr/>
          <a:lstStyle>
            <a:lvl1pPr>
              <a:defRPr/>
            </a:lvl1pPr>
          </a:lstStyle>
          <a:p>
            <a:pPr>
              <a:defRPr/>
            </a:pPr>
            <a:fld id="{94BD4CAC-D04A-5848-B0EB-599B02CA831E}" type="datetimeFigureOut">
              <a:rPr lang="en-US" altLang="en-US"/>
              <a:pPr>
                <a:defRPr/>
              </a:pPr>
              <a:t>4/14/2023</a:t>
            </a:fld>
            <a:endParaRPr lang="en-US" altLang="en-US"/>
          </a:p>
        </p:txBody>
      </p:sp>
      <p:sp>
        <p:nvSpPr>
          <p:cNvPr id="5" name="Footer Placeholder 4">
            <a:extLst>
              <a:ext uri="{FF2B5EF4-FFF2-40B4-BE49-F238E27FC236}">
                <a16:creationId xmlns:a16="http://schemas.microsoft.com/office/drawing/2014/main" id="{05631DB5-833A-604F-A6D3-3853585FF6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A95B47-075E-A94A-874E-4C3829AB3094}"/>
              </a:ext>
            </a:extLst>
          </p:cNvPr>
          <p:cNvSpPr>
            <a:spLocks noGrp="1"/>
          </p:cNvSpPr>
          <p:nvPr>
            <p:ph type="sldNum" sz="quarter" idx="12"/>
          </p:nvPr>
        </p:nvSpPr>
        <p:spPr/>
        <p:txBody>
          <a:bodyPr/>
          <a:lstStyle>
            <a:lvl1pPr>
              <a:defRPr/>
            </a:lvl1pPr>
          </a:lstStyle>
          <a:p>
            <a:pPr>
              <a:defRPr/>
            </a:pPr>
            <a:fld id="{E6DD459C-CF28-1D44-9CD2-D81DE50AA611}" type="slidenum">
              <a:rPr lang="en-US" altLang="en-US"/>
              <a:pPr>
                <a:defRPr/>
              </a:pPr>
              <a:t>‹#›</a:t>
            </a:fld>
            <a:endParaRPr lang="en-US" altLang="en-US"/>
          </a:p>
        </p:txBody>
      </p:sp>
    </p:spTree>
    <p:extLst>
      <p:ext uri="{BB962C8B-B14F-4D97-AF65-F5344CB8AC3E}">
        <p14:creationId xmlns:p14="http://schemas.microsoft.com/office/powerpoint/2010/main" val="12853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7901944" y="24582122"/>
            <a:ext cx="70736457" cy="69517263"/>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79369923" y="24582122"/>
            <a:ext cx="70736463" cy="69517263"/>
          </a:xfrm>
        </p:spPr>
        <p:txBody>
          <a:bodyPr/>
          <a:lstStyle>
            <a:lvl1pPr>
              <a:defRPr sz="13400"/>
            </a:lvl1pPr>
            <a:lvl2pPr>
              <a:defRPr sz="11500"/>
            </a:lvl2pPr>
            <a:lvl3pPr>
              <a:defRPr sz="9700"/>
            </a:lvl3pPr>
            <a:lvl4pPr>
              <a:defRPr sz="8700"/>
            </a:lvl4pPr>
            <a:lvl5pPr>
              <a:defRPr sz="8700"/>
            </a:lvl5pPr>
            <a:lvl6pPr>
              <a:defRPr sz="8700"/>
            </a:lvl6pPr>
            <a:lvl7pPr>
              <a:defRPr sz="8700"/>
            </a:lvl7pPr>
            <a:lvl8pPr>
              <a:defRPr sz="8700"/>
            </a:lvl8pPr>
            <a:lvl9pPr>
              <a:defRPr sz="8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a:extLst>
              <a:ext uri="{FF2B5EF4-FFF2-40B4-BE49-F238E27FC236}">
                <a16:creationId xmlns:a16="http://schemas.microsoft.com/office/drawing/2014/main" id="{03422440-068B-1345-AD18-E84DFCCDF86A}"/>
              </a:ext>
            </a:extLst>
          </p:cNvPr>
          <p:cNvSpPr>
            <a:spLocks noGrp="1"/>
          </p:cNvSpPr>
          <p:nvPr>
            <p:ph type="dt" sz="half" idx="10"/>
          </p:nvPr>
        </p:nvSpPr>
        <p:spPr/>
        <p:txBody>
          <a:bodyPr/>
          <a:lstStyle>
            <a:lvl1pPr>
              <a:defRPr/>
            </a:lvl1pPr>
          </a:lstStyle>
          <a:p>
            <a:pPr>
              <a:defRPr/>
            </a:pPr>
            <a:fld id="{C4B1A95F-C0A6-3746-B2E1-AAA088599582}" type="datetimeFigureOut">
              <a:rPr lang="en-US" altLang="en-US"/>
              <a:pPr>
                <a:defRPr/>
              </a:pPr>
              <a:t>4/14/2023</a:t>
            </a:fld>
            <a:endParaRPr lang="en-US" altLang="en-US"/>
          </a:p>
        </p:txBody>
      </p:sp>
      <p:sp>
        <p:nvSpPr>
          <p:cNvPr id="6" name="Footer Placeholder 4">
            <a:extLst>
              <a:ext uri="{FF2B5EF4-FFF2-40B4-BE49-F238E27FC236}">
                <a16:creationId xmlns:a16="http://schemas.microsoft.com/office/drawing/2014/main" id="{3D758077-AFEF-754E-8ADC-4EAAED3EA49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8EB3173-3B3C-C145-A3E3-C642CE16AB1F}"/>
              </a:ext>
            </a:extLst>
          </p:cNvPr>
          <p:cNvSpPr>
            <a:spLocks noGrp="1"/>
          </p:cNvSpPr>
          <p:nvPr>
            <p:ph type="sldNum" sz="quarter" idx="12"/>
          </p:nvPr>
        </p:nvSpPr>
        <p:spPr/>
        <p:txBody>
          <a:bodyPr/>
          <a:lstStyle>
            <a:lvl1pPr>
              <a:defRPr/>
            </a:lvl1pPr>
          </a:lstStyle>
          <a:p>
            <a:pPr>
              <a:defRPr/>
            </a:pPr>
            <a:fld id="{DB67B7B7-2473-DC4A-81F1-175FB2B3733A}" type="slidenum">
              <a:rPr lang="en-US" altLang="en-US"/>
              <a:pPr>
                <a:defRPr/>
              </a:pPr>
              <a:t>‹#›</a:t>
            </a:fld>
            <a:endParaRPr lang="en-US" altLang="en-US"/>
          </a:p>
        </p:txBody>
      </p:sp>
    </p:spTree>
    <p:extLst>
      <p:ext uri="{BB962C8B-B14F-4D97-AF65-F5344CB8AC3E}">
        <p14:creationId xmlns:p14="http://schemas.microsoft.com/office/powerpoint/2010/main" val="3606350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80" cy="5486400"/>
          </a:xfrm>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2194561" y="7368543"/>
            <a:ext cx="19392903" cy="307085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CA"/>
              <a:t>Click to edit Master text styles</a:t>
            </a:r>
          </a:p>
        </p:txBody>
      </p:sp>
      <p:sp>
        <p:nvSpPr>
          <p:cNvPr id="4" name="Content Placeholder 3"/>
          <p:cNvSpPr>
            <a:spLocks noGrp="1"/>
          </p:cNvSpPr>
          <p:nvPr>
            <p:ph sz="half" idx="2"/>
          </p:nvPr>
        </p:nvSpPr>
        <p:spPr>
          <a:xfrm>
            <a:off x="2194561" y="10439400"/>
            <a:ext cx="19392903" cy="18966183"/>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22296123" y="7368543"/>
            <a:ext cx="19400520" cy="3070857"/>
          </a:xfrm>
        </p:spPr>
        <p:txBody>
          <a:bodyPr anchor="b"/>
          <a:lstStyle>
            <a:lvl1pPr marL="0" indent="0">
              <a:buNone/>
              <a:defRPr sz="11500" b="1"/>
            </a:lvl1pPr>
            <a:lvl2pPr marL="2194514" indent="0">
              <a:buNone/>
              <a:defRPr sz="9700" b="1"/>
            </a:lvl2pPr>
            <a:lvl3pPr marL="4389028" indent="0">
              <a:buNone/>
              <a:defRPr sz="8700" b="1"/>
            </a:lvl3pPr>
            <a:lvl4pPr marL="6583543" indent="0">
              <a:buNone/>
              <a:defRPr sz="7700" b="1"/>
            </a:lvl4pPr>
            <a:lvl5pPr marL="8778057" indent="0">
              <a:buNone/>
              <a:defRPr sz="7700" b="1"/>
            </a:lvl5pPr>
            <a:lvl6pPr marL="10972571" indent="0">
              <a:buNone/>
              <a:defRPr sz="7700" b="1"/>
            </a:lvl6pPr>
            <a:lvl7pPr marL="13167085" indent="0">
              <a:buNone/>
              <a:defRPr sz="7700" b="1"/>
            </a:lvl7pPr>
            <a:lvl8pPr marL="15361599" indent="0">
              <a:buNone/>
              <a:defRPr sz="7700" b="1"/>
            </a:lvl8pPr>
            <a:lvl9pPr marL="17556115" indent="0">
              <a:buNone/>
              <a:defRPr sz="7700" b="1"/>
            </a:lvl9pPr>
          </a:lstStyle>
          <a:p>
            <a:pPr lvl="0"/>
            <a:r>
              <a:rPr lang="en-CA"/>
              <a:t>Click to edit Master text styles</a:t>
            </a:r>
          </a:p>
        </p:txBody>
      </p:sp>
      <p:sp>
        <p:nvSpPr>
          <p:cNvPr id="6" name="Content Placeholder 5"/>
          <p:cNvSpPr>
            <a:spLocks noGrp="1"/>
          </p:cNvSpPr>
          <p:nvPr>
            <p:ph sz="quarter" idx="4"/>
          </p:nvPr>
        </p:nvSpPr>
        <p:spPr>
          <a:xfrm>
            <a:off x="22296123" y="10439400"/>
            <a:ext cx="19400520" cy="18966183"/>
          </a:xfrm>
        </p:spPr>
        <p:txBody>
          <a:bodyPr/>
          <a:lstStyle>
            <a:lvl1pPr>
              <a:defRPr sz="11500"/>
            </a:lvl1pPr>
            <a:lvl2pPr>
              <a:defRPr sz="9700"/>
            </a:lvl2pPr>
            <a:lvl3pPr>
              <a:defRPr sz="8700"/>
            </a:lvl3pPr>
            <a:lvl4pPr>
              <a:defRPr sz="7700"/>
            </a:lvl4pPr>
            <a:lvl5pPr>
              <a:defRPr sz="7700"/>
            </a:lvl5pPr>
            <a:lvl6pPr>
              <a:defRPr sz="7700"/>
            </a:lvl6pPr>
            <a:lvl7pPr>
              <a:defRPr sz="7700"/>
            </a:lvl7pPr>
            <a:lvl8pPr>
              <a:defRPr sz="7700"/>
            </a:lvl8pPr>
            <a:lvl9pPr>
              <a:defRPr sz="7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3">
            <a:extLst>
              <a:ext uri="{FF2B5EF4-FFF2-40B4-BE49-F238E27FC236}">
                <a16:creationId xmlns:a16="http://schemas.microsoft.com/office/drawing/2014/main" id="{D54F6812-4B97-9143-88CA-28F896E039C7}"/>
              </a:ext>
            </a:extLst>
          </p:cNvPr>
          <p:cNvSpPr>
            <a:spLocks noGrp="1"/>
          </p:cNvSpPr>
          <p:nvPr>
            <p:ph type="dt" sz="half" idx="10"/>
          </p:nvPr>
        </p:nvSpPr>
        <p:spPr/>
        <p:txBody>
          <a:bodyPr/>
          <a:lstStyle>
            <a:lvl1pPr>
              <a:defRPr/>
            </a:lvl1pPr>
          </a:lstStyle>
          <a:p>
            <a:pPr>
              <a:defRPr/>
            </a:pPr>
            <a:fld id="{16C52B1F-183C-3741-8A59-FCF9B844419E}" type="datetimeFigureOut">
              <a:rPr lang="en-US" altLang="en-US"/>
              <a:pPr>
                <a:defRPr/>
              </a:pPr>
              <a:t>4/14/2023</a:t>
            </a:fld>
            <a:endParaRPr lang="en-US" altLang="en-US"/>
          </a:p>
        </p:txBody>
      </p:sp>
      <p:sp>
        <p:nvSpPr>
          <p:cNvPr id="8" name="Footer Placeholder 4">
            <a:extLst>
              <a:ext uri="{FF2B5EF4-FFF2-40B4-BE49-F238E27FC236}">
                <a16:creationId xmlns:a16="http://schemas.microsoft.com/office/drawing/2014/main" id="{E81E4947-9691-8141-B459-3D1033DEC5D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0C7AC3A-899B-CA47-B01C-9298DA159262}"/>
              </a:ext>
            </a:extLst>
          </p:cNvPr>
          <p:cNvSpPr>
            <a:spLocks noGrp="1"/>
          </p:cNvSpPr>
          <p:nvPr>
            <p:ph type="sldNum" sz="quarter" idx="12"/>
          </p:nvPr>
        </p:nvSpPr>
        <p:spPr/>
        <p:txBody>
          <a:bodyPr/>
          <a:lstStyle>
            <a:lvl1pPr>
              <a:defRPr/>
            </a:lvl1pPr>
          </a:lstStyle>
          <a:p>
            <a:pPr>
              <a:defRPr/>
            </a:pPr>
            <a:fld id="{9CAE9CCE-6D18-1748-915D-F4A12DAF01D0}" type="slidenum">
              <a:rPr lang="en-US" altLang="en-US"/>
              <a:pPr>
                <a:defRPr/>
              </a:pPr>
              <a:t>‹#›</a:t>
            </a:fld>
            <a:endParaRPr lang="en-US" altLang="en-US"/>
          </a:p>
        </p:txBody>
      </p:sp>
    </p:spTree>
    <p:extLst>
      <p:ext uri="{BB962C8B-B14F-4D97-AF65-F5344CB8AC3E}">
        <p14:creationId xmlns:p14="http://schemas.microsoft.com/office/powerpoint/2010/main" val="100408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3">
            <a:extLst>
              <a:ext uri="{FF2B5EF4-FFF2-40B4-BE49-F238E27FC236}">
                <a16:creationId xmlns:a16="http://schemas.microsoft.com/office/drawing/2014/main" id="{6D6A2837-6746-AA43-AAD8-963B292F2C30}"/>
              </a:ext>
            </a:extLst>
          </p:cNvPr>
          <p:cNvSpPr>
            <a:spLocks noGrp="1"/>
          </p:cNvSpPr>
          <p:nvPr>
            <p:ph type="dt" sz="half" idx="10"/>
          </p:nvPr>
        </p:nvSpPr>
        <p:spPr/>
        <p:txBody>
          <a:bodyPr/>
          <a:lstStyle>
            <a:lvl1pPr>
              <a:defRPr/>
            </a:lvl1pPr>
          </a:lstStyle>
          <a:p>
            <a:pPr>
              <a:defRPr/>
            </a:pPr>
            <a:fld id="{EB293608-2CFA-9F45-9F29-0457D0E79119}" type="datetimeFigureOut">
              <a:rPr lang="en-US" altLang="en-US"/>
              <a:pPr>
                <a:defRPr/>
              </a:pPr>
              <a:t>4/14/2023</a:t>
            </a:fld>
            <a:endParaRPr lang="en-US" altLang="en-US"/>
          </a:p>
        </p:txBody>
      </p:sp>
      <p:sp>
        <p:nvSpPr>
          <p:cNvPr id="4" name="Footer Placeholder 4">
            <a:extLst>
              <a:ext uri="{FF2B5EF4-FFF2-40B4-BE49-F238E27FC236}">
                <a16:creationId xmlns:a16="http://schemas.microsoft.com/office/drawing/2014/main" id="{2F5ACB29-107E-A04E-99A1-F6F3AC6EDF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13980BB-3E5D-A64D-AB04-6DC753B6A6ED}"/>
              </a:ext>
            </a:extLst>
          </p:cNvPr>
          <p:cNvSpPr>
            <a:spLocks noGrp="1"/>
          </p:cNvSpPr>
          <p:nvPr>
            <p:ph type="sldNum" sz="quarter" idx="12"/>
          </p:nvPr>
        </p:nvSpPr>
        <p:spPr/>
        <p:txBody>
          <a:bodyPr/>
          <a:lstStyle>
            <a:lvl1pPr>
              <a:defRPr/>
            </a:lvl1pPr>
          </a:lstStyle>
          <a:p>
            <a:pPr>
              <a:defRPr/>
            </a:pPr>
            <a:fld id="{E516EF74-7005-7B4F-9CD3-72D5078F9B4C}" type="slidenum">
              <a:rPr lang="en-US" altLang="en-US"/>
              <a:pPr>
                <a:defRPr/>
              </a:pPr>
              <a:t>‹#›</a:t>
            </a:fld>
            <a:endParaRPr lang="en-US" altLang="en-US"/>
          </a:p>
        </p:txBody>
      </p:sp>
    </p:spTree>
    <p:extLst>
      <p:ext uri="{BB962C8B-B14F-4D97-AF65-F5344CB8AC3E}">
        <p14:creationId xmlns:p14="http://schemas.microsoft.com/office/powerpoint/2010/main" val="110677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9C85384-5B45-0141-9048-AD2F1171DEBB}"/>
              </a:ext>
            </a:extLst>
          </p:cNvPr>
          <p:cNvSpPr>
            <a:spLocks noGrp="1"/>
          </p:cNvSpPr>
          <p:nvPr>
            <p:ph type="dt" sz="half" idx="10"/>
          </p:nvPr>
        </p:nvSpPr>
        <p:spPr/>
        <p:txBody>
          <a:bodyPr/>
          <a:lstStyle>
            <a:lvl1pPr>
              <a:defRPr/>
            </a:lvl1pPr>
          </a:lstStyle>
          <a:p>
            <a:pPr>
              <a:defRPr/>
            </a:pPr>
            <a:fld id="{AE84433F-9629-2943-84CB-CB9BFF4C5556}" type="datetimeFigureOut">
              <a:rPr lang="en-US" altLang="en-US"/>
              <a:pPr>
                <a:defRPr/>
              </a:pPr>
              <a:t>4/14/2023</a:t>
            </a:fld>
            <a:endParaRPr lang="en-US" altLang="en-US"/>
          </a:p>
        </p:txBody>
      </p:sp>
      <p:sp>
        <p:nvSpPr>
          <p:cNvPr id="3" name="Footer Placeholder 4">
            <a:extLst>
              <a:ext uri="{FF2B5EF4-FFF2-40B4-BE49-F238E27FC236}">
                <a16:creationId xmlns:a16="http://schemas.microsoft.com/office/drawing/2014/main" id="{1AB57A11-ED70-974D-812E-B9FD92D9A25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DB75CDA-33F9-AF46-BF25-D95CD49C4CE1}"/>
              </a:ext>
            </a:extLst>
          </p:cNvPr>
          <p:cNvSpPr>
            <a:spLocks noGrp="1"/>
          </p:cNvSpPr>
          <p:nvPr>
            <p:ph type="sldNum" sz="quarter" idx="12"/>
          </p:nvPr>
        </p:nvSpPr>
        <p:spPr/>
        <p:txBody>
          <a:bodyPr/>
          <a:lstStyle>
            <a:lvl1pPr>
              <a:defRPr/>
            </a:lvl1pPr>
          </a:lstStyle>
          <a:p>
            <a:pPr>
              <a:defRPr/>
            </a:pPr>
            <a:fld id="{B1D0BC1C-92FB-7843-B621-B9528A53CA74}" type="slidenum">
              <a:rPr lang="en-US" altLang="en-US"/>
              <a:pPr>
                <a:defRPr/>
              </a:pPr>
              <a:t>‹#›</a:t>
            </a:fld>
            <a:endParaRPr lang="en-US" altLang="en-US"/>
          </a:p>
        </p:txBody>
      </p:sp>
    </p:spTree>
    <p:extLst>
      <p:ext uri="{BB962C8B-B14F-4D97-AF65-F5344CB8AC3E}">
        <p14:creationId xmlns:p14="http://schemas.microsoft.com/office/powerpoint/2010/main" val="203035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700" b="1"/>
            </a:lvl1pPr>
          </a:lstStyle>
          <a:p>
            <a:r>
              <a:rPr lang="en-CA"/>
              <a:t>Click to edit Master title style</a:t>
            </a:r>
            <a:endParaRPr lang="en-US"/>
          </a:p>
        </p:txBody>
      </p:sp>
      <p:sp>
        <p:nvSpPr>
          <p:cNvPr id="3" name="Content Placeholder 2"/>
          <p:cNvSpPr>
            <a:spLocks noGrp="1"/>
          </p:cNvSpPr>
          <p:nvPr>
            <p:ph idx="1"/>
          </p:nvPr>
        </p:nvSpPr>
        <p:spPr>
          <a:xfrm>
            <a:off x="17160240" y="1310642"/>
            <a:ext cx="24536400" cy="28094943"/>
          </a:xfrm>
        </p:spPr>
        <p:txBody>
          <a:bodyPr/>
          <a:lstStyle>
            <a:lvl1pPr>
              <a:defRPr sz="15400"/>
            </a:lvl1pPr>
            <a:lvl2pPr>
              <a:defRPr sz="13400"/>
            </a:lvl2pPr>
            <a:lvl3pPr>
              <a:defRPr sz="11500"/>
            </a:lvl3pPr>
            <a:lvl4pPr>
              <a:defRPr sz="9700"/>
            </a:lvl4pPr>
            <a:lvl5pPr>
              <a:defRPr sz="9700"/>
            </a:lvl5pPr>
            <a:lvl6pPr>
              <a:defRPr sz="9700"/>
            </a:lvl6pPr>
            <a:lvl7pPr>
              <a:defRPr sz="9700"/>
            </a:lvl7pPr>
            <a:lvl8pPr>
              <a:defRPr sz="9700"/>
            </a:lvl8pPr>
            <a:lvl9pPr>
              <a:defRPr sz="97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2194563" y="6888482"/>
            <a:ext cx="14439903" cy="22517103"/>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CA"/>
              <a:t>Click to edit Master text styles</a:t>
            </a:r>
          </a:p>
        </p:txBody>
      </p:sp>
      <p:sp>
        <p:nvSpPr>
          <p:cNvPr id="5" name="Date Placeholder 3">
            <a:extLst>
              <a:ext uri="{FF2B5EF4-FFF2-40B4-BE49-F238E27FC236}">
                <a16:creationId xmlns:a16="http://schemas.microsoft.com/office/drawing/2014/main" id="{D8A639D2-270B-2B48-BFB6-25645D045440}"/>
              </a:ext>
            </a:extLst>
          </p:cNvPr>
          <p:cNvSpPr>
            <a:spLocks noGrp="1"/>
          </p:cNvSpPr>
          <p:nvPr>
            <p:ph type="dt" sz="half" idx="10"/>
          </p:nvPr>
        </p:nvSpPr>
        <p:spPr/>
        <p:txBody>
          <a:bodyPr/>
          <a:lstStyle>
            <a:lvl1pPr>
              <a:defRPr/>
            </a:lvl1pPr>
          </a:lstStyle>
          <a:p>
            <a:pPr>
              <a:defRPr/>
            </a:pPr>
            <a:fld id="{0B5DFAD0-9D40-DB40-9A77-59E7F736DEF4}" type="datetimeFigureOut">
              <a:rPr lang="en-US" altLang="en-US"/>
              <a:pPr>
                <a:defRPr/>
              </a:pPr>
              <a:t>4/14/2023</a:t>
            </a:fld>
            <a:endParaRPr lang="en-US" altLang="en-US"/>
          </a:p>
        </p:txBody>
      </p:sp>
      <p:sp>
        <p:nvSpPr>
          <p:cNvPr id="6" name="Footer Placeholder 4">
            <a:extLst>
              <a:ext uri="{FF2B5EF4-FFF2-40B4-BE49-F238E27FC236}">
                <a16:creationId xmlns:a16="http://schemas.microsoft.com/office/drawing/2014/main" id="{6FA865AE-2A3C-3B43-8CC5-156155CA752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804681-0889-E749-9F14-E289473B048D}"/>
              </a:ext>
            </a:extLst>
          </p:cNvPr>
          <p:cNvSpPr>
            <a:spLocks noGrp="1"/>
          </p:cNvSpPr>
          <p:nvPr>
            <p:ph type="sldNum" sz="quarter" idx="12"/>
          </p:nvPr>
        </p:nvSpPr>
        <p:spPr/>
        <p:txBody>
          <a:bodyPr/>
          <a:lstStyle>
            <a:lvl1pPr>
              <a:defRPr/>
            </a:lvl1pPr>
          </a:lstStyle>
          <a:p>
            <a:pPr>
              <a:defRPr/>
            </a:pPr>
            <a:fld id="{909E44B7-F83F-F443-AFC1-025430BE85C5}" type="slidenum">
              <a:rPr lang="en-US" altLang="en-US"/>
              <a:pPr>
                <a:defRPr/>
              </a:pPr>
              <a:t>‹#›</a:t>
            </a:fld>
            <a:endParaRPr lang="en-US" altLang="en-US"/>
          </a:p>
        </p:txBody>
      </p:sp>
    </p:spTree>
    <p:extLst>
      <p:ext uri="{BB962C8B-B14F-4D97-AF65-F5344CB8AC3E}">
        <p14:creationId xmlns:p14="http://schemas.microsoft.com/office/powerpoint/2010/main" val="69317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0"/>
            <a:ext cx="26334720" cy="2720343"/>
          </a:xfrm>
        </p:spPr>
        <p:txBody>
          <a:bodyPr anchor="b"/>
          <a:lstStyle>
            <a:lvl1pPr algn="l">
              <a:defRPr sz="9700" b="1"/>
            </a:lvl1pPr>
          </a:lstStyle>
          <a:p>
            <a:r>
              <a:rPr lang="en-CA"/>
              <a:t>Click to edit Master title style</a:t>
            </a:r>
            <a:endParaRPr lang="en-US"/>
          </a:p>
        </p:txBody>
      </p:sp>
      <p:sp>
        <p:nvSpPr>
          <p:cNvPr id="3" name="Picture Placeholder 2"/>
          <p:cNvSpPr>
            <a:spLocks noGrp="1"/>
          </p:cNvSpPr>
          <p:nvPr>
            <p:ph type="pic" idx="1"/>
          </p:nvPr>
        </p:nvSpPr>
        <p:spPr>
          <a:xfrm>
            <a:off x="8602983" y="2941320"/>
            <a:ext cx="26334720" cy="19751040"/>
          </a:xfrm>
        </p:spPr>
        <p:txBody>
          <a:bodyPr rtlCol="0">
            <a:normAutofit/>
          </a:bodyPr>
          <a:lstStyle>
            <a:lvl1pPr marL="0" indent="0">
              <a:buNone/>
              <a:defRPr sz="15400"/>
            </a:lvl1pPr>
            <a:lvl2pPr marL="2194514" indent="0">
              <a:buNone/>
              <a:defRPr sz="13400"/>
            </a:lvl2pPr>
            <a:lvl3pPr marL="4389028" indent="0">
              <a:buNone/>
              <a:defRPr sz="11500"/>
            </a:lvl3pPr>
            <a:lvl4pPr marL="6583543" indent="0">
              <a:buNone/>
              <a:defRPr sz="9700"/>
            </a:lvl4pPr>
            <a:lvl5pPr marL="8778057" indent="0">
              <a:buNone/>
              <a:defRPr sz="9700"/>
            </a:lvl5pPr>
            <a:lvl6pPr marL="10972571" indent="0">
              <a:buNone/>
              <a:defRPr sz="9700"/>
            </a:lvl6pPr>
            <a:lvl7pPr marL="13167085" indent="0">
              <a:buNone/>
              <a:defRPr sz="9700"/>
            </a:lvl7pPr>
            <a:lvl8pPr marL="15361599" indent="0">
              <a:buNone/>
              <a:defRPr sz="9700"/>
            </a:lvl8pPr>
            <a:lvl9pPr marL="17556115" indent="0">
              <a:buNone/>
              <a:defRPr sz="9700"/>
            </a:lvl9pPr>
          </a:lstStyle>
          <a:p>
            <a:pPr lvl="0"/>
            <a:endParaRPr lang="en-US" noProof="0"/>
          </a:p>
        </p:txBody>
      </p:sp>
      <p:sp>
        <p:nvSpPr>
          <p:cNvPr id="4" name="Text Placeholder 3"/>
          <p:cNvSpPr>
            <a:spLocks noGrp="1"/>
          </p:cNvSpPr>
          <p:nvPr>
            <p:ph type="body" sz="half" idx="2"/>
          </p:nvPr>
        </p:nvSpPr>
        <p:spPr>
          <a:xfrm>
            <a:off x="8602983" y="25763223"/>
            <a:ext cx="26334720" cy="3863337"/>
          </a:xfrm>
        </p:spPr>
        <p:txBody>
          <a:bodyPr/>
          <a:lstStyle>
            <a:lvl1pPr marL="0" indent="0">
              <a:buNone/>
              <a:defRPr sz="6700"/>
            </a:lvl1pPr>
            <a:lvl2pPr marL="2194514" indent="0">
              <a:buNone/>
              <a:defRPr sz="5700"/>
            </a:lvl2pPr>
            <a:lvl3pPr marL="4389028" indent="0">
              <a:buNone/>
              <a:defRPr sz="4800"/>
            </a:lvl3pPr>
            <a:lvl4pPr marL="6583543" indent="0">
              <a:buNone/>
              <a:defRPr sz="4300"/>
            </a:lvl4pPr>
            <a:lvl5pPr marL="8778057" indent="0">
              <a:buNone/>
              <a:defRPr sz="4300"/>
            </a:lvl5pPr>
            <a:lvl6pPr marL="10972571" indent="0">
              <a:buNone/>
              <a:defRPr sz="4300"/>
            </a:lvl6pPr>
            <a:lvl7pPr marL="13167085" indent="0">
              <a:buNone/>
              <a:defRPr sz="4300"/>
            </a:lvl7pPr>
            <a:lvl8pPr marL="15361599" indent="0">
              <a:buNone/>
              <a:defRPr sz="4300"/>
            </a:lvl8pPr>
            <a:lvl9pPr marL="17556115" indent="0">
              <a:buNone/>
              <a:defRPr sz="4300"/>
            </a:lvl9pPr>
          </a:lstStyle>
          <a:p>
            <a:pPr lvl="0"/>
            <a:r>
              <a:rPr lang="en-CA"/>
              <a:t>Click to edit Master text styles</a:t>
            </a:r>
          </a:p>
        </p:txBody>
      </p:sp>
      <p:sp>
        <p:nvSpPr>
          <p:cNvPr id="5" name="Date Placeholder 3">
            <a:extLst>
              <a:ext uri="{FF2B5EF4-FFF2-40B4-BE49-F238E27FC236}">
                <a16:creationId xmlns:a16="http://schemas.microsoft.com/office/drawing/2014/main" id="{FE03EAE8-D576-8C4F-B882-2C289681F750}"/>
              </a:ext>
            </a:extLst>
          </p:cNvPr>
          <p:cNvSpPr>
            <a:spLocks noGrp="1"/>
          </p:cNvSpPr>
          <p:nvPr>
            <p:ph type="dt" sz="half" idx="10"/>
          </p:nvPr>
        </p:nvSpPr>
        <p:spPr/>
        <p:txBody>
          <a:bodyPr/>
          <a:lstStyle>
            <a:lvl1pPr>
              <a:defRPr/>
            </a:lvl1pPr>
          </a:lstStyle>
          <a:p>
            <a:pPr>
              <a:defRPr/>
            </a:pPr>
            <a:fld id="{EE764320-4B1E-204F-BC1E-82A6333E8A7E}" type="datetimeFigureOut">
              <a:rPr lang="en-US" altLang="en-US"/>
              <a:pPr>
                <a:defRPr/>
              </a:pPr>
              <a:t>4/14/2023</a:t>
            </a:fld>
            <a:endParaRPr lang="en-US" altLang="en-US"/>
          </a:p>
        </p:txBody>
      </p:sp>
      <p:sp>
        <p:nvSpPr>
          <p:cNvPr id="6" name="Footer Placeholder 4">
            <a:extLst>
              <a:ext uri="{FF2B5EF4-FFF2-40B4-BE49-F238E27FC236}">
                <a16:creationId xmlns:a16="http://schemas.microsoft.com/office/drawing/2014/main" id="{E0B06E67-9BF6-874C-8CFC-2CB0A0E7C5B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47FE90-12EF-E542-9A9B-7520E363DCE1}"/>
              </a:ext>
            </a:extLst>
          </p:cNvPr>
          <p:cNvSpPr>
            <a:spLocks noGrp="1"/>
          </p:cNvSpPr>
          <p:nvPr>
            <p:ph type="sldNum" sz="quarter" idx="12"/>
          </p:nvPr>
        </p:nvSpPr>
        <p:spPr/>
        <p:txBody>
          <a:bodyPr/>
          <a:lstStyle>
            <a:lvl1pPr>
              <a:defRPr/>
            </a:lvl1pPr>
          </a:lstStyle>
          <a:p>
            <a:pPr>
              <a:defRPr/>
            </a:pPr>
            <a:fld id="{3AF0CFB7-A082-0645-815F-1834455BE535}" type="slidenum">
              <a:rPr lang="en-US" altLang="en-US"/>
              <a:pPr>
                <a:defRPr/>
              </a:pPr>
              <a:t>‹#›</a:t>
            </a:fld>
            <a:endParaRPr lang="en-US" altLang="en-US"/>
          </a:p>
        </p:txBody>
      </p:sp>
    </p:spTree>
    <p:extLst>
      <p:ext uri="{BB962C8B-B14F-4D97-AF65-F5344CB8AC3E}">
        <p14:creationId xmlns:p14="http://schemas.microsoft.com/office/powerpoint/2010/main" val="2634969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175A9FE-5560-744E-902C-5AB5C501570A}"/>
              </a:ext>
            </a:extLst>
          </p:cNvPr>
          <p:cNvSpPr>
            <a:spLocks noGrp="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3" tIns="219451" rIns="438903" bIns="219451" numCol="1" anchor="ctr" anchorCtr="0" compatLnSpc="1">
            <a:prstTxWarp prst="textNoShape">
              <a:avLst/>
            </a:prstTxWarp>
          </a:bodyPr>
          <a:lstStyle/>
          <a:p>
            <a:pPr lvl="0"/>
            <a:r>
              <a:rPr lang="en-CA" altLang="en-US"/>
              <a:t>Click to edit Master title style</a:t>
            </a:r>
            <a:endParaRPr lang="en-US" altLang="en-US"/>
          </a:p>
        </p:txBody>
      </p:sp>
      <p:sp>
        <p:nvSpPr>
          <p:cNvPr id="1027" name="Text Placeholder 2">
            <a:extLst>
              <a:ext uri="{FF2B5EF4-FFF2-40B4-BE49-F238E27FC236}">
                <a16:creationId xmlns:a16="http://schemas.microsoft.com/office/drawing/2014/main" id="{4CDF3E02-3F94-9441-BDED-16C8A4083AAC}"/>
              </a:ext>
            </a:extLst>
          </p:cNvPr>
          <p:cNvSpPr>
            <a:spLocks noGrp="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03" tIns="219451" rIns="438903" bIns="219451"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4" name="Date Placeholder 3">
            <a:extLst>
              <a:ext uri="{FF2B5EF4-FFF2-40B4-BE49-F238E27FC236}">
                <a16:creationId xmlns:a16="http://schemas.microsoft.com/office/drawing/2014/main" id="{435AE569-6E09-EE4F-AF47-16D205BF1E98}"/>
              </a:ext>
            </a:extLst>
          </p:cNvPr>
          <p:cNvSpPr>
            <a:spLocks noGrp="1"/>
          </p:cNvSpPr>
          <p:nvPr>
            <p:ph type="dt" sz="half" idx="2"/>
          </p:nvPr>
        </p:nvSpPr>
        <p:spPr>
          <a:xfrm>
            <a:off x="2193925" y="30510163"/>
            <a:ext cx="10242550" cy="1752600"/>
          </a:xfrm>
          <a:prstGeom prst="rect">
            <a:avLst/>
          </a:prstGeom>
        </p:spPr>
        <p:txBody>
          <a:bodyPr vert="horz" wrap="square" lIns="438903" tIns="219451" rIns="438903" bIns="219451" numCol="1" anchor="ctr" anchorCtr="0" compatLnSpc="1">
            <a:prstTxWarp prst="textNoShape">
              <a:avLst/>
            </a:prstTxWarp>
          </a:bodyPr>
          <a:lstStyle>
            <a:lvl1pPr eaLnBrk="1" hangingPunct="1">
              <a:defRPr sz="5700">
                <a:solidFill>
                  <a:srgbClr val="898989"/>
                </a:solidFill>
              </a:defRPr>
            </a:lvl1pPr>
          </a:lstStyle>
          <a:p>
            <a:pPr>
              <a:defRPr/>
            </a:pPr>
            <a:fld id="{5F648B23-8DAB-604A-853B-08E1ED51DA7F}" type="datetimeFigureOut">
              <a:rPr lang="en-US" altLang="en-US"/>
              <a:pPr>
                <a:defRPr/>
              </a:pPr>
              <a:t>4/14/2023</a:t>
            </a:fld>
            <a:endParaRPr lang="en-US" altLang="en-US"/>
          </a:p>
        </p:txBody>
      </p:sp>
      <p:sp>
        <p:nvSpPr>
          <p:cNvPr id="5" name="Footer Placeholder 4">
            <a:extLst>
              <a:ext uri="{FF2B5EF4-FFF2-40B4-BE49-F238E27FC236}">
                <a16:creationId xmlns:a16="http://schemas.microsoft.com/office/drawing/2014/main" id="{921E4D47-7A4F-0445-85B5-EB74A5F6E52D}"/>
              </a:ext>
            </a:extLst>
          </p:cNvPr>
          <p:cNvSpPr>
            <a:spLocks noGrp="1"/>
          </p:cNvSpPr>
          <p:nvPr>
            <p:ph type="ftr" sz="quarter" idx="3"/>
          </p:nvPr>
        </p:nvSpPr>
        <p:spPr>
          <a:xfrm>
            <a:off x="14995525" y="30510163"/>
            <a:ext cx="13900150" cy="1752600"/>
          </a:xfrm>
          <a:prstGeom prst="rect">
            <a:avLst/>
          </a:prstGeom>
        </p:spPr>
        <p:txBody>
          <a:bodyPr vert="horz" lIns="438903" tIns="219451" rIns="438903" bIns="219451" rtlCol="0" anchor="ctr"/>
          <a:lstStyle>
            <a:lvl1pPr algn="ctr" defTabSz="2194514" eaLnBrk="1" fontAlgn="auto" hangingPunct="1">
              <a:spcBef>
                <a:spcPts val="0"/>
              </a:spcBef>
              <a:spcAft>
                <a:spcPts val="0"/>
              </a:spcAft>
              <a:defRPr sz="57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9143D094-A35E-C449-BD78-F0861AD2264A}"/>
              </a:ext>
            </a:extLst>
          </p:cNvPr>
          <p:cNvSpPr>
            <a:spLocks noGrp="1"/>
          </p:cNvSpPr>
          <p:nvPr>
            <p:ph type="sldNum" sz="quarter" idx="4"/>
          </p:nvPr>
        </p:nvSpPr>
        <p:spPr>
          <a:xfrm>
            <a:off x="31454725" y="30510163"/>
            <a:ext cx="10242550" cy="1752600"/>
          </a:xfrm>
          <a:prstGeom prst="rect">
            <a:avLst/>
          </a:prstGeom>
        </p:spPr>
        <p:txBody>
          <a:bodyPr vert="horz" wrap="square" lIns="438903" tIns="219451" rIns="438903" bIns="219451" numCol="1" anchor="ctr" anchorCtr="0" compatLnSpc="1">
            <a:prstTxWarp prst="textNoShape">
              <a:avLst/>
            </a:prstTxWarp>
          </a:bodyPr>
          <a:lstStyle>
            <a:lvl1pPr algn="r" eaLnBrk="1" hangingPunct="1">
              <a:defRPr sz="5700" smtClean="0">
                <a:solidFill>
                  <a:srgbClr val="898989"/>
                </a:solidFill>
              </a:defRPr>
            </a:lvl1pPr>
          </a:lstStyle>
          <a:p>
            <a:pPr>
              <a:defRPr/>
            </a:pPr>
            <a:fld id="{9FABCFDD-36A2-9B4E-874D-9EFFC33C0D2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charset="0"/>
          <a:cs typeface="ＭＳ Ｐゴシック" charset="0"/>
        </a:defRPr>
      </a:lvl1pPr>
      <a:lvl2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2pPr>
      <a:lvl3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3pPr>
      <a:lvl4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4pPr>
      <a:lvl5pPr algn="ctr" defTabSz="2193925" rtl="0" eaLnBrk="0" fontAlgn="base" hangingPunct="0">
        <a:spcBef>
          <a:spcPct val="0"/>
        </a:spcBef>
        <a:spcAft>
          <a:spcPct val="0"/>
        </a:spcAft>
        <a:defRPr sz="21100">
          <a:solidFill>
            <a:schemeClr val="tx1"/>
          </a:solidFill>
          <a:latin typeface="Calibri" charset="0"/>
          <a:ea typeface="ＭＳ Ｐゴシック" charset="0"/>
          <a:cs typeface="ＭＳ Ｐゴシック" charset="0"/>
        </a:defRPr>
      </a:lvl5pPr>
      <a:lvl6pPr marL="4572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6pPr>
      <a:lvl7pPr marL="9144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7pPr>
      <a:lvl8pPr marL="13716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8pPr>
      <a:lvl9pPr marL="1828800" algn="ctr" defTabSz="2193925" rtl="0" fontAlgn="base">
        <a:spcBef>
          <a:spcPct val="0"/>
        </a:spcBef>
        <a:spcAft>
          <a:spcPct val="0"/>
        </a:spcAft>
        <a:defRPr sz="21100">
          <a:solidFill>
            <a:schemeClr val="tx1"/>
          </a:solidFill>
          <a:latin typeface="Calibri" charset="0"/>
          <a:ea typeface="ＭＳ Ｐゴシック" charset="0"/>
          <a:cs typeface="ＭＳ Ｐゴシック" charset="0"/>
        </a:defRPr>
      </a:lvl9pPr>
    </p:titleStyle>
    <p:bodyStyle>
      <a:lvl1pPr marL="1644650" indent="-1644650" algn="l" defTabSz="2193925" rtl="0" eaLnBrk="0" fontAlgn="base" hangingPunct="0">
        <a:spcBef>
          <a:spcPct val="20000"/>
        </a:spcBef>
        <a:spcAft>
          <a:spcPct val="0"/>
        </a:spcAft>
        <a:buFont typeface="Arial" panose="020B0604020202020204" pitchFamily="34" charset="0"/>
        <a:buChar char="•"/>
        <a:defRPr sz="15400" kern="1200">
          <a:solidFill>
            <a:schemeClr val="tx1"/>
          </a:solidFill>
          <a:latin typeface="+mn-lt"/>
          <a:ea typeface="ＭＳ Ｐゴシック" charset="0"/>
          <a:cs typeface="ＭＳ Ｐゴシック" charset="0"/>
        </a:defRPr>
      </a:lvl1pPr>
      <a:lvl2pPr marL="3565525" indent="-1370013" algn="l" defTabSz="2193925" rtl="0" eaLnBrk="0" fontAlgn="base" hangingPunct="0">
        <a:spcBef>
          <a:spcPct val="20000"/>
        </a:spcBef>
        <a:spcAft>
          <a:spcPct val="0"/>
        </a:spcAft>
        <a:buFont typeface="Arial" panose="020B0604020202020204" pitchFamily="34" charset="0"/>
        <a:buChar char="–"/>
        <a:defRPr sz="13400" kern="1200">
          <a:solidFill>
            <a:schemeClr val="tx1"/>
          </a:solidFill>
          <a:latin typeface="+mn-lt"/>
          <a:ea typeface="ＭＳ Ｐゴシック" charset="0"/>
          <a:cs typeface="+mn-cs"/>
        </a:defRPr>
      </a:lvl2pPr>
      <a:lvl3pPr marL="5484813" indent="-1096963" algn="l" defTabSz="2193925" rtl="0" eaLnBrk="0" fontAlgn="base" hangingPunct="0">
        <a:spcBef>
          <a:spcPct val="20000"/>
        </a:spcBef>
        <a:spcAft>
          <a:spcPct val="0"/>
        </a:spcAft>
        <a:buFont typeface="Arial" panose="020B0604020202020204" pitchFamily="34" charset="0"/>
        <a:buChar char="•"/>
        <a:defRPr sz="11500" kern="1200">
          <a:solidFill>
            <a:schemeClr val="tx1"/>
          </a:solidFill>
          <a:latin typeface="+mn-lt"/>
          <a:ea typeface="ＭＳ Ｐゴシック" charset="0"/>
          <a:cs typeface="+mn-cs"/>
        </a:defRPr>
      </a:lvl3pPr>
      <a:lvl4pPr marL="7680325" indent="-1096963" algn="l" defTabSz="2193925" rtl="0" eaLnBrk="0" fontAlgn="base" hangingPunct="0">
        <a:spcBef>
          <a:spcPct val="20000"/>
        </a:spcBef>
        <a:spcAft>
          <a:spcPct val="0"/>
        </a:spcAft>
        <a:buFont typeface="Arial" panose="020B0604020202020204" pitchFamily="34" charset="0"/>
        <a:buChar char="–"/>
        <a:defRPr sz="9700" kern="1200">
          <a:solidFill>
            <a:schemeClr val="tx1"/>
          </a:solidFill>
          <a:latin typeface="+mn-lt"/>
          <a:ea typeface="ＭＳ Ｐゴシック" charset="0"/>
          <a:cs typeface="+mn-cs"/>
        </a:defRPr>
      </a:lvl4pPr>
      <a:lvl5pPr marL="9874250" indent="-1096963" algn="l" defTabSz="2193925" rtl="0" eaLnBrk="0" fontAlgn="base" hangingPunct="0">
        <a:spcBef>
          <a:spcPct val="20000"/>
        </a:spcBef>
        <a:spcAft>
          <a:spcPct val="0"/>
        </a:spcAft>
        <a:buFont typeface="Arial" panose="020B0604020202020204" pitchFamily="34" charset="0"/>
        <a:buChar char="»"/>
        <a:defRPr sz="9700" kern="1200">
          <a:solidFill>
            <a:schemeClr val="tx1"/>
          </a:solidFill>
          <a:latin typeface="+mn-lt"/>
          <a:ea typeface="ＭＳ Ｐゴシック" charset="0"/>
          <a:cs typeface="+mn-cs"/>
        </a:defRPr>
      </a:lvl5pPr>
      <a:lvl6pPr marL="12069828" indent="-1097257" algn="l" defTabSz="2194514" rtl="0" eaLnBrk="1" latinLnBrk="0" hangingPunct="1">
        <a:spcBef>
          <a:spcPct val="20000"/>
        </a:spcBef>
        <a:buFont typeface="Arial"/>
        <a:buChar char="•"/>
        <a:defRPr sz="9700" kern="1200">
          <a:solidFill>
            <a:schemeClr val="tx1"/>
          </a:solidFill>
          <a:latin typeface="+mn-lt"/>
          <a:ea typeface="+mn-ea"/>
          <a:cs typeface="+mn-cs"/>
        </a:defRPr>
      </a:lvl6pPr>
      <a:lvl7pPr marL="14264342" indent="-1097257" algn="l" defTabSz="2194514" rtl="0" eaLnBrk="1" latinLnBrk="0" hangingPunct="1">
        <a:spcBef>
          <a:spcPct val="20000"/>
        </a:spcBef>
        <a:buFont typeface="Arial"/>
        <a:buChar char="•"/>
        <a:defRPr sz="9700" kern="1200">
          <a:solidFill>
            <a:schemeClr val="tx1"/>
          </a:solidFill>
          <a:latin typeface="+mn-lt"/>
          <a:ea typeface="+mn-ea"/>
          <a:cs typeface="+mn-cs"/>
        </a:defRPr>
      </a:lvl7pPr>
      <a:lvl8pPr marL="16458858" indent="-1097257" algn="l" defTabSz="2194514" rtl="0" eaLnBrk="1" latinLnBrk="0" hangingPunct="1">
        <a:spcBef>
          <a:spcPct val="20000"/>
        </a:spcBef>
        <a:buFont typeface="Arial"/>
        <a:buChar char="•"/>
        <a:defRPr sz="9700" kern="1200">
          <a:solidFill>
            <a:schemeClr val="tx1"/>
          </a:solidFill>
          <a:latin typeface="+mn-lt"/>
          <a:ea typeface="+mn-ea"/>
          <a:cs typeface="+mn-cs"/>
        </a:defRPr>
      </a:lvl8pPr>
      <a:lvl9pPr marL="18653372" indent="-1097257" algn="l" defTabSz="2194514" rtl="0" eaLnBrk="1" latinLnBrk="0" hangingPunct="1">
        <a:spcBef>
          <a:spcPct val="20000"/>
        </a:spcBef>
        <a:buFont typeface="Arial"/>
        <a:buChar char="•"/>
        <a:defRPr sz="9700" kern="1200">
          <a:solidFill>
            <a:schemeClr val="tx1"/>
          </a:solidFill>
          <a:latin typeface="+mn-lt"/>
          <a:ea typeface="+mn-ea"/>
          <a:cs typeface="+mn-cs"/>
        </a:defRPr>
      </a:lvl9pPr>
    </p:bodyStyle>
    <p:otherStyle>
      <a:defPPr>
        <a:defRPr lang="en-US"/>
      </a:defPPr>
      <a:lvl1pPr marL="0" algn="l" defTabSz="2194514" rtl="0" eaLnBrk="1" latinLnBrk="0" hangingPunct="1">
        <a:defRPr sz="8700" kern="1200">
          <a:solidFill>
            <a:schemeClr val="tx1"/>
          </a:solidFill>
          <a:latin typeface="+mn-lt"/>
          <a:ea typeface="+mn-ea"/>
          <a:cs typeface="+mn-cs"/>
        </a:defRPr>
      </a:lvl1pPr>
      <a:lvl2pPr marL="2194514" algn="l" defTabSz="2194514" rtl="0" eaLnBrk="1" latinLnBrk="0" hangingPunct="1">
        <a:defRPr sz="8700" kern="1200">
          <a:solidFill>
            <a:schemeClr val="tx1"/>
          </a:solidFill>
          <a:latin typeface="+mn-lt"/>
          <a:ea typeface="+mn-ea"/>
          <a:cs typeface="+mn-cs"/>
        </a:defRPr>
      </a:lvl2pPr>
      <a:lvl3pPr marL="4389028" algn="l" defTabSz="2194514" rtl="0" eaLnBrk="1" latinLnBrk="0" hangingPunct="1">
        <a:defRPr sz="8700" kern="1200">
          <a:solidFill>
            <a:schemeClr val="tx1"/>
          </a:solidFill>
          <a:latin typeface="+mn-lt"/>
          <a:ea typeface="+mn-ea"/>
          <a:cs typeface="+mn-cs"/>
        </a:defRPr>
      </a:lvl3pPr>
      <a:lvl4pPr marL="6583543" algn="l" defTabSz="2194514" rtl="0" eaLnBrk="1" latinLnBrk="0" hangingPunct="1">
        <a:defRPr sz="8700" kern="1200">
          <a:solidFill>
            <a:schemeClr val="tx1"/>
          </a:solidFill>
          <a:latin typeface="+mn-lt"/>
          <a:ea typeface="+mn-ea"/>
          <a:cs typeface="+mn-cs"/>
        </a:defRPr>
      </a:lvl4pPr>
      <a:lvl5pPr marL="8778057" algn="l" defTabSz="2194514" rtl="0" eaLnBrk="1" latinLnBrk="0" hangingPunct="1">
        <a:defRPr sz="8700" kern="1200">
          <a:solidFill>
            <a:schemeClr val="tx1"/>
          </a:solidFill>
          <a:latin typeface="+mn-lt"/>
          <a:ea typeface="+mn-ea"/>
          <a:cs typeface="+mn-cs"/>
        </a:defRPr>
      </a:lvl5pPr>
      <a:lvl6pPr marL="10972571" algn="l" defTabSz="2194514" rtl="0" eaLnBrk="1" latinLnBrk="0" hangingPunct="1">
        <a:defRPr sz="8700" kern="1200">
          <a:solidFill>
            <a:schemeClr val="tx1"/>
          </a:solidFill>
          <a:latin typeface="+mn-lt"/>
          <a:ea typeface="+mn-ea"/>
          <a:cs typeface="+mn-cs"/>
        </a:defRPr>
      </a:lvl6pPr>
      <a:lvl7pPr marL="13167085" algn="l" defTabSz="2194514" rtl="0" eaLnBrk="1" latinLnBrk="0" hangingPunct="1">
        <a:defRPr sz="8700" kern="1200">
          <a:solidFill>
            <a:schemeClr val="tx1"/>
          </a:solidFill>
          <a:latin typeface="+mn-lt"/>
          <a:ea typeface="+mn-ea"/>
          <a:cs typeface="+mn-cs"/>
        </a:defRPr>
      </a:lvl7pPr>
      <a:lvl8pPr marL="15361599" algn="l" defTabSz="2194514" rtl="0" eaLnBrk="1" latinLnBrk="0" hangingPunct="1">
        <a:defRPr sz="8700" kern="1200">
          <a:solidFill>
            <a:schemeClr val="tx1"/>
          </a:solidFill>
          <a:latin typeface="+mn-lt"/>
          <a:ea typeface="+mn-ea"/>
          <a:cs typeface="+mn-cs"/>
        </a:defRPr>
      </a:lvl8pPr>
      <a:lvl9pPr marL="17556115" algn="l" defTabSz="2194514"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mailto:comet.project@ubc.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omet.arts.ubc.ca/"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DBE588-EE51-AB48-B77E-F362EB31ACDF}"/>
              </a:ext>
              <a:ext uri="{C183D7F6-B498-43B3-948B-1728B52AA6E4}">
                <adec:decorative xmlns:adec="http://schemas.microsoft.com/office/drawing/2017/decorative" val="1"/>
              </a:ext>
            </a:extLst>
          </p:cNvPr>
          <p:cNvSpPr/>
          <p:nvPr/>
        </p:nvSpPr>
        <p:spPr>
          <a:xfrm>
            <a:off x="0" y="0"/>
            <a:ext cx="43891200" cy="5737224"/>
          </a:xfrm>
          <a:prstGeom prst="rect">
            <a:avLst/>
          </a:prstGeom>
          <a:solidFill>
            <a:srgbClr val="00063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2194514" eaLnBrk="1" fontAlgn="auto" hangingPunct="1">
              <a:spcBef>
                <a:spcPts val="0"/>
              </a:spcBef>
              <a:spcAft>
                <a:spcPts val="0"/>
              </a:spcAft>
              <a:defRPr/>
            </a:pPr>
            <a:endParaRPr lang="en-US"/>
          </a:p>
        </p:txBody>
      </p:sp>
      <p:sp>
        <p:nvSpPr>
          <p:cNvPr id="14" name="TextBox 13">
            <a:extLst>
              <a:ext uri="{FF2B5EF4-FFF2-40B4-BE49-F238E27FC236}">
                <a16:creationId xmlns:a16="http://schemas.microsoft.com/office/drawing/2014/main" id="{E55977F6-C640-8C45-967E-5CCEB40A599A}"/>
              </a:ext>
            </a:extLst>
          </p:cNvPr>
          <p:cNvSpPr txBox="1"/>
          <p:nvPr/>
        </p:nvSpPr>
        <p:spPr>
          <a:xfrm>
            <a:off x="1233488" y="319088"/>
            <a:ext cx="41457562" cy="4116388"/>
          </a:xfrm>
          <a:prstGeom prst="rect">
            <a:avLst/>
          </a:prstGeom>
          <a:noFill/>
        </p:spPr>
        <p:txBody>
          <a:bodyPr lIns="0" tIns="0" rIns="0" bIns="0"/>
          <a:lstStyle/>
          <a:p>
            <a:pPr defTabSz="2194514" fontAlgn="auto">
              <a:spcBef>
                <a:spcPts val="0"/>
              </a:spcBef>
              <a:spcAft>
                <a:spcPts val="0"/>
              </a:spcAft>
              <a:defRPr/>
            </a:pPr>
            <a:r>
              <a:rPr lang="en-US" sz="4200" b="1" dirty="0">
                <a:solidFill>
                  <a:srgbClr val="6EC4E8"/>
                </a:solidFill>
                <a:latin typeface="Arial"/>
                <a:ea typeface="+mn-ea"/>
                <a:cs typeface="Arial"/>
              </a:rPr>
              <a:t>Vancouver School of Economics (VSE) – Faculty of Arts – UBC-V</a:t>
            </a:r>
          </a:p>
          <a:p>
            <a:pPr defTabSz="2194514" fontAlgn="auto">
              <a:spcBef>
                <a:spcPts val="840"/>
              </a:spcBef>
              <a:spcAft>
                <a:spcPts val="0"/>
              </a:spcAft>
              <a:defRPr/>
            </a:pPr>
            <a:r>
              <a:rPr lang="en-US" sz="10000" b="1" spc="10" dirty="0">
                <a:solidFill>
                  <a:schemeClr val="bg1"/>
                </a:solidFill>
                <a:latin typeface="Arial"/>
                <a:ea typeface="+mn-ea"/>
                <a:cs typeface="Arial"/>
              </a:rPr>
              <a:t>COMET: Developing interactive learning modules for hands-on-econometrics skills</a:t>
            </a:r>
          </a:p>
          <a:p>
            <a:pPr defTabSz="2194514" fontAlgn="auto">
              <a:spcBef>
                <a:spcPts val="2920"/>
              </a:spcBef>
              <a:spcAft>
                <a:spcPts val="0"/>
              </a:spcAft>
              <a:defRPr/>
            </a:pPr>
            <a:r>
              <a:rPr lang="en-US" sz="4200" dirty="0">
                <a:solidFill>
                  <a:schemeClr val="bg1"/>
                </a:solidFill>
                <a:latin typeface="Arial"/>
                <a:ea typeface="+mn-ea"/>
                <a:cs typeface="Arial"/>
              </a:rPr>
              <a:t>Marina Adshade (VSE, UBC-V), Jonathan Graves (VSE, UBC-V), Emrul Hasan (VSE, UBC-V) </a:t>
            </a:r>
          </a:p>
          <a:p>
            <a:pPr defTabSz="2194514" eaLnBrk="1" fontAlgn="auto" hangingPunct="1">
              <a:spcBef>
                <a:spcPts val="0"/>
              </a:spcBef>
              <a:spcAft>
                <a:spcPts val="0"/>
              </a:spcAft>
              <a:defRPr/>
            </a:pPr>
            <a:endParaRPr lang="en-US" sz="12600" b="1" dirty="0">
              <a:latin typeface="Arial"/>
              <a:ea typeface="+mn-ea"/>
              <a:cs typeface="Arial"/>
            </a:endParaRPr>
          </a:p>
        </p:txBody>
      </p:sp>
      <p:sp>
        <p:nvSpPr>
          <p:cNvPr id="14339" name="TextBox 15">
            <a:extLst>
              <a:ext uri="{FF2B5EF4-FFF2-40B4-BE49-F238E27FC236}">
                <a16:creationId xmlns:a16="http://schemas.microsoft.com/office/drawing/2014/main" id="{648FDAD8-4CB8-0743-8B9A-1EF9BE57C316}"/>
              </a:ext>
            </a:extLst>
          </p:cNvPr>
          <p:cNvSpPr txBox="1">
            <a:spLocks noChangeArrowheads="1"/>
          </p:cNvSpPr>
          <p:nvPr/>
        </p:nvSpPr>
        <p:spPr bwMode="auto">
          <a:xfrm>
            <a:off x="1290638" y="6194426"/>
            <a:ext cx="9969500" cy="2350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1800"/>
              </a:spcAft>
              <a:buFontTx/>
              <a:buNone/>
            </a:pPr>
            <a:r>
              <a:rPr lang="en-US" altLang="en-US" sz="5200" b="1" dirty="0">
                <a:solidFill>
                  <a:srgbClr val="0055B7"/>
                </a:solidFill>
                <a:latin typeface="Arial" panose="020B0604020202020204" pitchFamily="34" charset="0"/>
                <a:cs typeface="Arial" panose="020B0604020202020204" pitchFamily="34" charset="0"/>
              </a:rPr>
              <a:t>Introduction</a:t>
            </a:r>
          </a:p>
          <a:p>
            <a:pPr eaLnBrk="1" hangingPunct="1">
              <a:lnSpc>
                <a:spcPts val="4875"/>
              </a:lnSpc>
              <a:spcBef>
                <a:spcPct val="0"/>
              </a:spcBef>
              <a:buFontTx/>
              <a:buNone/>
            </a:pPr>
            <a:r>
              <a:rPr lang="en-US" altLang="en-US" sz="3600" dirty="0">
                <a:solidFill>
                  <a:srgbClr val="000630"/>
                </a:solidFill>
                <a:latin typeface="Arial" panose="020B0604020202020204" pitchFamily="34" charset="0"/>
                <a:cs typeface="Arial" panose="020B0604020202020204" pitchFamily="34" charset="0"/>
              </a:rPr>
              <a:t>All economics students take several courses applied statistical methods for economic (</a:t>
            </a:r>
            <a:r>
              <a:rPr lang="en-US" altLang="en-US" sz="3600" i="1" dirty="0">
                <a:solidFill>
                  <a:srgbClr val="000630"/>
                </a:solidFill>
                <a:latin typeface="Arial" panose="020B0604020202020204" pitchFamily="34" charset="0"/>
                <a:cs typeface="Arial" panose="020B0604020202020204" pitchFamily="34" charset="0"/>
              </a:rPr>
              <a:t>econometrics</a:t>
            </a:r>
            <a:r>
              <a:rPr lang="en-US" altLang="en-US" sz="3600" dirty="0">
                <a:solidFill>
                  <a:srgbClr val="000630"/>
                </a:solidFill>
                <a:latin typeface="Arial" panose="020B0604020202020204" pitchFamily="34" charset="0"/>
                <a:cs typeface="Arial" panose="020B0604020202020204" pitchFamily="34" charset="0"/>
              </a:rPr>
              <a:t>).  Many students struggle with this material, particularly when it comes to practical applications and hands-on experience – putting them at a disadvantage following graduation or in more advanced courses.</a:t>
            </a: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r>
              <a:rPr lang="en-US" altLang="en-US" sz="3600" dirty="0">
                <a:solidFill>
                  <a:srgbClr val="000630"/>
                </a:solidFill>
                <a:latin typeface="Arial" panose="020B0604020202020204" pitchFamily="34" charset="0"/>
                <a:cs typeface="Arial" panose="020B0604020202020204" pitchFamily="34" charset="0"/>
              </a:rPr>
              <a:t>Surveys of students indicated that after completing these courses:</a:t>
            </a:r>
          </a:p>
          <a:p>
            <a:pPr marL="571500" indent="-571500" eaLnBrk="1" hangingPunct="1">
              <a:lnSpc>
                <a:spcPts val="4875"/>
              </a:lnSpc>
              <a:spcBef>
                <a:spcPct val="0"/>
              </a:spcBef>
            </a:pPr>
            <a:r>
              <a:rPr lang="en-US" altLang="en-US" sz="3600" u="sng" dirty="0">
                <a:solidFill>
                  <a:srgbClr val="000630"/>
                </a:solidFill>
                <a:latin typeface="Arial" panose="020B0604020202020204" pitchFamily="34" charset="0"/>
                <a:cs typeface="Arial" panose="020B0604020202020204" pitchFamily="34" charset="0"/>
              </a:rPr>
              <a:t>Few</a:t>
            </a:r>
            <a:r>
              <a:rPr lang="en-US" altLang="en-US" sz="3600" dirty="0">
                <a:solidFill>
                  <a:srgbClr val="000630"/>
                </a:solidFill>
                <a:latin typeface="Arial" panose="020B0604020202020204" pitchFamily="34" charset="0"/>
                <a:cs typeface="Arial" panose="020B0604020202020204" pitchFamily="34" charset="0"/>
              </a:rPr>
              <a:t> felt ready to do applied research</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A </a:t>
            </a:r>
            <a:r>
              <a:rPr lang="en-US" altLang="en-US" sz="3600" u="sng" dirty="0">
                <a:solidFill>
                  <a:srgbClr val="000630"/>
                </a:solidFill>
                <a:latin typeface="Arial" panose="020B0604020202020204" pitchFamily="34" charset="0"/>
                <a:cs typeface="Arial" panose="020B0604020202020204" pitchFamily="34" charset="0"/>
              </a:rPr>
              <a:t>majority</a:t>
            </a:r>
            <a:r>
              <a:rPr lang="en-US" altLang="en-US" sz="3600" dirty="0">
                <a:solidFill>
                  <a:srgbClr val="000630"/>
                </a:solidFill>
                <a:latin typeface="Arial" panose="020B0604020202020204" pitchFamily="34" charset="0"/>
                <a:cs typeface="Arial" panose="020B0604020202020204" pitchFamily="34" charset="0"/>
              </a:rPr>
              <a:t> lacked confidence with using applied tools and modelling</a:t>
            </a: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A </a:t>
            </a:r>
            <a:r>
              <a:rPr lang="en-US" altLang="en-US" sz="3600" u="sng" dirty="0">
                <a:solidFill>
                  <a:srgbClr val="000630"/>
                </a:solidFill>
                <a:latin typeface="Arial" panose="020B0604020202020204" pitchFamily="34" charset="0"/>
                <a:cs typeface="Arial" panose="020B0604020202020204" pitchFamily="34" charset="0"/>
              </a:rPr>
              <a:t>large minority </a:t>
            </a:r>
            <a:r>
              <a:rPr lang="en-US" altLang="en-US" sz="3600" dirty="0">
                <a:solidFill>
                  <a:srgbClr val="000630"/>
                </a:solidFill>
                <a:latin typeface="Arial" panose="020B0604020202020204" pitchFamily="34" charset="0"/>
                <a:cs typeface="Arial" panose="020B0604020202020204" pitchFamily="34" charset="0"/>
              </a:rPr>
              <a:t>had no experience using statistical software or applying econometrics</a:t>
            </a:r>
          </a:p>
          <a:p>
            <a:pPr eaLnBrk="1" hangingPunct="1">
              <a:lnSpc>
                <a:spcPts val="4875"/>
              </a:lnSpc>
              <a:spcBef>
                <a:spcPct val="0"/>
              </a:spcBef>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None/>
            </a:pPr>
            <a:r>
              <a:rPr lang="en-US" altLang="en-US" sz="3600" dirty="0">
                <a:solidFill>
                  <a:srgbClr val="000630"/>
                </a:solidFill>
                <a:latin typeface="Arial" panose="020B0604020202020204" pitchFamily="34" charset="0"/>
                <a:cs typeface="Arial" panose="020B0604020202020204" pitchFamily="34" charset="0"/>
              </a:rPr>
              <a:t>These experiences tracked with those of faculty who reported students struggled to apply economic tools, and lacked fundamental skills in econometrics which the Vancouver School of Economics (VSE) has identified as key learning and program outcomes.</a:t>
            </a:r>
          </a:p>
          <a:p>
            <a:pPr eaLnBrk="1" hangingPunct="1">
              <a:lnSpc>
                <a:spcPts val="4875"/>
              </a:lnSpc>
              <a:spcBef>
                <a:spcPct val="0"/>
              </a:spcBef>
              <a:buFontTx/>
              <a:buNone/>
            </a:pPr>
            <a:endParaRPr lang="en-US" altLang="en-US" sz="3800" dirty="0">
              <a:solidFill>
                <a:srgbClr val="000630"/>
              </a:solidFill>
              <a:latin typeface="Arial" panose="020B0604020202020204" pitchFamily="34" charset="0"/>
              <a:cs typeface="Arial" panose="020B0604020202020204" pitchFamily="34" charset="0"/>
            </a:endParaRPr>
          </a:p>
          <a:p>
            <a:pPr eaLnBrk="1" hangingPunct="1">
              <a:spcBef>
                <a:spcPct val="0"/>
              </a:spcBef>
              <a:spcAft>
                <a:spcPts val="1800"/>
              </a:spcAft>
              <a:buFontTx/>
              <a:buNone/>
            </a:pPr>
            <a:r>
              <a:rPr lang="en-US" altLang="en-US" sz="5200" b="1" dirty="0">
                <a:solidFill>
                  <a:srgbClr val="0055B7"/>
                </a:solidFill>
                <a:latin typeface="Arial" panose="020B0604020202020204" pitchFamily="34" charset="0"/>
                <a:cs typeface="Arial" panose="020B0604020202020204" pitchFamily="34" charset="0"/>
              </a:rPr>
              <a:t>Our TLEF: COMET</a:t>
            </a:r>
          </a:p>
          <a:p>
            <a:pPr eaLnBrk="1" hangingPunct="1">
              <a:spcBef>
                <a:spcPct val="0"/>
              </a:spcBef>
              <a:spcAft>
                <a:spcPts val="1800"/>
              </a:spcAft>
              <a:buFontTx/>
              <a:buNone/>
            </a:pPr>
            <a:r>
              <a:rPr lang="en-US" altLang="en-US" sz="3600" dirty="0">
                <a:solidFill>
                  <a:srgbClr val="000630"/>
                </a:solidFill>
                <a:latin typeface="Arial" panose="020B0604020202020204" pitchFamily="34" charset="0"/>
                <a:cs typeface="Arial" panose="020B0604020202020204" pitchFamily="34" charset="0"/>
              </a:rPr>
              <a:t>The goal of this large TLEF project, which we dubbed “COMET” (for Creating Online Materials for Econometrics Teaching”) is to address these gaps by creating a collection of hands-on modules designed around best practices for teaching statistics.  </a:t>
            </a:r>
          </a:p>
          <a:p>
            <a:pPr eaLnBrk="1" hangingPunct="1">
              <a:spcBef>
                <a:spcPct val="0"/>
              </a:spcBef>
              <a:spcAft>
                <a:spcPts val="1800"/>
              </a:spcAft>
              <a:buFontTx/>
              <a:buNone/>
            </a:pPr>
            <a:r>
              <a:rPr lang="en-US" altLang="en-US" sz="3600" dirty="0">
                <a:solidFill>
                  <a:srgbClr val="000630"/>
                </a:solidFill>
                <a:latin typeface="Arial" panose="020B0604020202020204" pitchFamily="34" charset="0"/>
                <a:cs typeface="Arial" panose="020B0604020202020204" pitchFamily="34" charset="0"/>
              </a:rPr>
              <a:t>These modules, focused on economic questions, models, and data, use interactive </a:t>
            </a:r>
            <a:r>
              <a:rPr lang="en-US" altLang="en-US" sz="3600" u="sng" dirty="0">
                <a:solidFill>
                  <a:srgbClr val="000630"/>
                </a:solidFill>
                <a:latin typeface="Arial" panose="020B0604020202020204" pitchFamily="34" charset="0"/>
                <a:cs typeface="Arial" panose="020B0604020202020204" pitchFamily="34" charset="0"/>
              </a:rPr>
              <a:t>notebook-based</a:t>
            </a:r>
            <a:r>
              <a:rPr lang="en-US" altLang="en-US" sz="3600" dirty="0">
                <a:solidFill>
                  <a:srgbClr val="000630"/>
                </a:solidFill>
                <a:latin typeface="Arial" panose="020B0604020202020204" pitchFamily="34" charset="0"/>
                <a:cs typeface="Arial" panose="020B0604020202020204" pitchFamily="34" charset="0"/>
              </a:rPr>
              <a:t> technologies (Jupyter) to synthesize analysis, discussion, and conceptualization into a single learning experience.</a:t>
            </a:r>
            <a:endParaRPr lang="en-US" altLang="en-US" sz="12600" b="1" dirty="0">
              <a:latin typeface="Arial" panose="020B0604020202020204" pitchFamily="34" charset="0"/>
              <a:cs typeface="Arial" panose="020B0604020202020204" pitchFamily="34" charset="0"/>
            </a:endParaRPr>
          </a:p>
        </p:txBody>
      </p:sp>
      <p:pic>
        <p:nvPicPr>
          <p:cNvPr id="14340" name="Picture 16">
            <a:extLst>
              <a:ext uri="{FF2B5EF4-FFF2-40B4-BE49-F238E27FC236}">
                <a16:creationId xmlns:a16="http://schemas.microsoft.com/office/drawing/2014/main" id="{8DAF2E23-2688-3D48-B3D9-A0CCA42F907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0514171"/>
            <a:ext cx="43924538" cy="2404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a:extLst>
              <a:ext uri="{FF2B5EF4-FFF2-40B4-BE49-F238E27FC236}">
                <a16:creationId xmlns:a16="http://schemas.microsoft.com/office/drawing/2014/main" id="{ED31033E-3F43-B946-BF41-3C91FBCA7C25}"/>
              </a:ext>
            </a:extLst>
          </p:cNvPr>
          <p:cNvSpPr txBox="1"/>
          <p:nvPr/>
        </p:nvSpPr>
        <p:spPr>
          <a:xfrm>
            <a:off x="11831638" y="6191248"/>
            <a:ext cx="9969500" cy="24145122"/>
          </a:xfrm>
          <a:prstGeom prst="rect">
            <a:avLst/>
          </a:prstGeom>
          <a:noFill/>
        </p:spPr>
        <p:txBody>
          <a:bodyPr lIns="0" tIns="0" rIns="0" bIns="0"/>
          <a:lstStyle/>
          <a:p>
            <a:pPr defTabSz="2194514" eaLnBrk="1" fontAlgn="auto" hangingPunct="1">
              <a:spcBef>
                <a:spcPts val="0"/>
              </a:spcBef>
              <a:spcAft>
                <a:spcPts val="1800"/>
              </a:spcAft>
              <a:defRPr/>
            </a:pPr>
            <a:r>
              <a:rPr lang="en-US" sz="5200" b="1" dirty="0">
                <a:solidFill>
                  <a:srgbClr val="0055B7"/>
                </a:solidFill>
                <a:latin typeface="Arial"/>
                <a:ea typeface="+mn-ea"/>
                <a:cs typeface="Arial"/>
              </a:rPr>
              <a:t>Module Design</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Our modules cover specific topics from our core econometrics courses.  Each typically includes:</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An </a:t>
            </a:r>
            <a:r>
              <a:rPr lang="en-US" sz="3600" u="sng" dirty="0">
                <a:solidFill>
                  <a:srgbClr val="000630"/>
                </a:solidFill>
                <a:latin typeface="Arial"/>
                <a:ea typeface="+mn-ea"/>
                <a:cs typeface="Arial"/>
              </a:rPr>
              <a:t>open-source dataset</a:t>
            </a:r>
            <a:r>
              <a:rPr lang="en-US" sz="3600" dirty="0">
                <a:solidFill>
                  <a:srgbClr val="000630"/>
                </a:solidFill>
                <a:latin typeface="Arial"/>
                <a:ea typeface="+mn-ea"/>
                <a:cs typeface="Arial"/>
              </a:rPr>
              <a:t>, typically from real-world sources like the Census of Canada.</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A </a:t>
            </a:r>
            <a:r>
              <a:rPr lang="en-US" sz="3600" u="sng" dirty="0">
                <a:solidFill>
                  <a:srgbClr val="000630"/>
                </a:solidFill>
                <a:latin typeface="Arial"/>
                <a:ea typeface="+mn-ea"/>
                <a:cs typeface="Arial"/>
              </a:rPr>
              <a:t>Jupyter Notebook </a:t>
            </a:r>
            <a:r>
              <a:rPr lang="en-US" sz="3600" dirty="0">
                <a:solidFill>
                  <a:srgbClr val="000630"/>
                </a:solidFill>
                <a:latin typeface="Arial"/>
                <a:ea typeface="+mn-ea"/>
                <a:cs typeface="Arial"/>
              </a:rPr>
              <a:t>which outlines the topic and guides students through applying the technique to the data.</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A set of </a:t>
            </a:r>
            <a:r>
              <a:rPr lang="en-US" sz="3600" u="sng" dirty="0">
                <a:solidFill>
                  <a:srgbClr val="000630"/>
                </a:solidFill>
                <a:latin typeface="Arial"/>
                <a:ea typeface="+mn-ea"/>
                <a:cs typeface="Arial"/>
              </a:rPr>
              <a:t>interactive and reflective exercises</a:t>
            </a:r>
            <a:r>
              <a:rPr lang="en-US" sz="3600" dirty="0">
                <a:solidFill>
                  <a:srgbClr val="000630"/>
                </a:solidFill>
                <a:latin typeface="Arial"/>
                <a:ea typeface="+mn-ea"/>
                <a:cs typeface="Arial"/>
              </a:rPr>
              <a:t> students perform as they move through the notebook, which provide feedback or provoke deeper thinking.</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Notebooks are formatted for either independent or guided study in several modalities, including flipped classroom, lab, or in-class exercises.</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All our material is </a:t>
            </a:r>
            <a:r>
              <a:rPr lang="en-US" sz="3600" u="sng" dirty="0">
                <a:solidFill>
                  <a:srgbClr val="000630"/>
                </a:solidFill>
                <a:latin typeface="Arial"/>
                <a:ea typeface="+mn-ea"/>
                <a:cs typeface="Arial"/>
              </a:rPr>
              <a:t>open-sourced</a:t>
            </a:r>
            <a:r>
              <a:rPr lang="en-US" sz="3600" dirty="0">
                <a:solidFill>
                  <a:srgbClr val="000630"/>
                </a:solidFill>
                <a:latin typeface="Arial"/>
                <a:ea typeface="+mn-ea"/>
                <a:cs typeface="Arial"/>
              </a:rPr>
              <a:t> under a </a:t>
            </a:r>
            <a:r>
              <a:rPr lang="en-US" sz="3600" u="sng" dirty="0">
                <a:solidFill>
                  <a:srgbClr val="000630"/>
                </a:solidFill>
                <a:latin typeface="Arial"/>
                <a:ea typeface="+mn-ea"/>
                <a:cs typeface="Arial"/>
              </a:rPr>
              <a:t>CC-by-NC 4.0 licensed</a:t>
            </a:r>
            <a:r>
              <a:rPr lang="en-US" sz="3600" dirty="0">
                <a:solidFill>
                  <a:srgbClr val="000630"/>
                </a:solidFill>
                <a:latin typeface="Arial"/>
                <a:ea typeface="+mn-ea"/>
                <a:cs typeface="Arial"/>
              </a:rPr>
              <a:t> and is free to use</a:t>
            </a:r>
            <a:endParaRPr lang="en-US" sz="3600" u="sng" dirty="0">
              <a:solidFill>
                <a:srgbClr val="000630"/>
              </a:solidFill>
              <a:latin typeface="Arial"/>
              <a:ea typeface="+mn-ea"/>
              <a:cs typeface="Arial"/>
            </a:endParaRPr>
          </a:p>
          <a:p>
            <a:pPr defTabSz="2194514" eaLnBrk="1" fontAlgn="auto" hangingPunct="1">
              <a:lnSpc>
                <a:spcPts val="5080"/>
              </a:lnSpc>
              <a:spcBef>
                <a:spcPts val="0"/>
              </a:spcBef>
              <a:spcAft>
                <a:spcPts val="0"/>
              </a:spcAft>
              <a:defRPr/>
            </a:pPr>
            <a:endParaRPr lang="en-US" sz="3800" dirty="0">
              <a:solidFill>
                <a:srgbClr val="000630"/>
              </a:solidFill>
              <a:latin typeface="Arial"/>
              <a:ea typeface="+mn-ea"/>
              <a:cs typeface="Arial"/>
            </a:endParaRPr>
          </a:p>
          <a:p>
            <a:pPr defTabSz="2194514" eaLnBrk="1" fontAlgn="auto" hangingPunct="1">
              <a:spcBef>
                <a:spcPts val="0"/>
              </a:spcBef>
              <a:spcAft>
                <a:spcPts val="1800"/>
              </a:spcAft>
              <a:defRPr/>
            </a:pPr>
            <a:r>
              <a:rPr lang="en-US" sz="5200" b="1" dirty="0" err="1">
                <a:solidFill>
                  <a:srgbClr val="0055B7"/>
                </a:solidFill>
                <a:latin typeface="Arial"/>
                <a:ea typeface="+mn-ea"/>
                <a:cs typeface="Arial"/>
              </a:rPr>
              <a:t>JupyterNotebooks</a:t>
            </a:r>
            <a:r>
              <a:rPr lang="en-US" sz="5200" b="1" dirty="0">
                <a:solidFill>
                  <a:srgbClr val="0055B7"/>
                </a:solidFill>
                <a:latin typeface="Arial"/>
                <a:ea typeface="+mn-ea"/>
                <a:cs typeface="Arial"/>
              </a:rPr>
              <a:t> </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Our approach is based on </a:t>
            </a:r>
            <a:r>
              <a:rPr lang="en-US" sz="3600" u="sng" dirty="0">
                <a:solidFill>
                  <a:srgbClr val="000630"/>
                </a:solidFill>
                <a:latin typeface="Arial"/>
                <a:ea typeface="+mn-ea"/>
                <a:cs typeface="Arial"/>
              </a:rPr>
              <a:t>Jupyter notebooks</a:t>
            </a:r>
            <a:r>
              <a:rPr lang="en-US" sz="3600" dirty="0">
                <a:solidFill>
                  <a:srgbClr val="000630"/>
                </a:solidFill>
                <a:latin typeface="Arial"/>
                <a:ea typeface="+mn-ea"/>
                <a:cs typeface="Arial"/>
              </a:rPr>
              <a:t>, which are a modern and proven pedagogical tool for teaching applied statistics.  Notebooks have several key benefits: </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They are </a:t>
            </a:r>
            <a:r>
              <a:rPr lang="en-US" sz="3600" u="sng" dirty="0">
                <a:solidFill>
                  <a:srgbClr val="000630"/>
                </a:solidFill>
                <a:latin typeface="Arial"/>
                <a:ea typeface="+mn-ea"/>
                <a:cs typeface="Arial"/>
              </a:rPr>
              <a:t>language agnostic</a:t>
            </a:r>
            <a:r>
              <a:rPr lang="en-US" sz="3600" dirty="0">
                <a:solidFill>
                  <a:srgbClr val="000630"/>
                </a:solidFill>
                <a:latin typeface="Arial"/>
                <a:ea typeface="+mn-ea"/>
                <a:cs typeface="Arial"/>
              </a:rPr>
              <a:t>, allowing us to support several statistical languages in the same widely-supported framework</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They support “</a:t>
            </a:r>
            <a:r>
              <a:rPr lang="en-US" sz="3600" u="sng" dirty="0">
                <a:solidFill>
                  <a:srgbClr val="000630"/>
                </a:solidFill>
                <a:latin typeface="Arial"/>
                <a:ea typeface="+mn-ea"/>
                <a:cs typeface="Arial"/>
              </a:rPr>
              <a:t>literate computing</a:t>
            </a:r>
            <a:r>
              <a:rPr lang="en-US" sz="3600" dirty="0">
                <a:solidFill>
                  <a:srgbClr val="000630"/>
                </a:solidFill>
                <a:latin typeface="Arial"/>
                <a:ea typeface="+mn-ea"/>
                <a:cs typeface="Arial"/>
              </a:rPr>
              <a:t>” which interleaves discussion, reflection, and computation</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They can be </a:t>
            </a:r>
            <a:r>
              <a:rPr lang="en-US" sz="3600" u="sng" dirty="0">
                <a:solidFill>
                  <a:srgbClr val="000630"/>
                </a:solidFill>
                <a:latin typeface="Arial"/>
                <a:ea typeface="+mn-ea"/>
                <a:cs typeface="Arial"/>
              </a:rPr>
              <a:t>run via the cloud</a:t>
            </a:r>
            <a:r>
              <a:rPr lang="en-US" sz="3600" dirty="0">
                <a:solidFill>
                  <a:srgbClr val="000630"/>
                </a:solidFill>
                <a:latin typeface="Arial"/>
                <a:ea typeface="+mn-ea"/>
                <a:cs typeface="Arial"/>
              </a:rPr>
              <a:t>, in a web-browser, abstracting away from computer hardware or software requirements</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The last point is particularly since it means students do not need special software or a good computer to use statistics.  It also means the tool is easier to integrate with assistive technologies which work with web-browsers.</a:t>
            </a:r>
          </a:p>
        </p:txBody>
      </p:sp>
      <p:sp>
        <p:nvSpPr>
          <p:cNvPr id="14342" name="TextBox 18">
            <a:extLst>
              <a:ext uri="{FF2B5EF4-FFF2-40B4-BE49-F238E27FC236}">
                <a16:creationId xmlns:a16="http://schemas.microsoft.com/office/drawing/2014/main" id="{AF190EDC-3678-1D49-9FDF-47372276275F}"/>
              </a:ext>
            </a:extLst>
          </p:cNvPr>
          <p:cNvSpPr txBox="1">
            <a:spLocks noChangeArrowheads="1"/>
          </p:cNvSpPr>
          <p:nvPr/>
        </p:nvSpPr>
        <p:spPr bwMode="auto">
          <a:xfrm>
            <a:off x="22383750" y="6237285"/>
            <a:ext cx="9969500" cy="1304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1800"/>
              </a:spcAft>
              <a:buFontTx/>
              <a:buNone/>
            </a:pPr>
            <a:r>
              <a:rPr lang="en-US" altLang="en-US" sz="5200" b="1" dirty="0">
                <a:solidFill>
                  <a:srgbClr val="0055B7"/>
                </a:solidFill>
                <a:latin typeface="Arial" panose="020B0604020202020204" pitchFamily="34" charset="0"/>
                <a:cs typeface="Arial" panose="020B0604020202020204" pitchFamily="34" charset="0"/>
              </a:rPr>
              <a:t>Year 1: Kickstarting the Project</a:t>
            </a:r>
          </a:p>
          <a:p>
            <a:pPr eaLnBrk="1" hangingPunct="1">
              <a:lnSpc>
                <a:spcPts val="4875"/>
              </a:lnSpc>
              <a:spcBef>
                <a:spcPct val="0"/>
              </a:spcBef>
              <a:buFontTx/>
              <a:buNone/>
            </a:pPr>
            <a:r>
              <a:rPr lang="en-US" altLang="en-US" sz="3600" dirty="0">
                <a:solidFill>
                  <a:srgbClr val="000630"/>
                </a:solidFill>
                <a:latin typeface="Arial" panose="020B0604020202020204" pitchFamily="34" charset="0"/>
                <a:cs typeface="Arial" panose="020B0604020202020204" pitchFamily="34" charset="0"/>
              </a:rPr>
              <a:t>Our project has completed 1 year of funding, and has been very productive:</a:t>
            </a: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marL="571500" indent="-571500" eaLnBrk="1" hangingPunct="1">
              <a:lnSpc>
                <a:spcPts val="4875"/>
              </a:lnSpc>
              <a:spcBef>
                <a:spcPct val="0"/>
              </a:spcBef>
            </a:pPr>
            <a:r>
              <a:rPr lang="en-US" altLang="en-US" sz="3600" dirty="0">
                <a:solidFill>
                  <a:srgbClr val="000630"/>
                </a:solidFill>
                <a:latin typeface="Arial" panose="020B0604020202020204" pitchFamily="34" charset="0"/>
                <a:cs typeface="Arial" panose="020B0604020202020204" pitchFamily="34" charset="0"/>
              </a:rPr>
              <a:t>We also estimate that it saved students $90,000+ dollars relative to buying a STATA license for some of the core targeted courses.</a:t>
            </a: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eaLnBrk="1" hangingPunct="1">
              <a:lnSpc>
                <a:spcPts val="4875"/>
              </a:lnSpc>
              <a:spcBef>
                <a:spcPct val="0"/>
              </a:spcBef>
              <a:buFontTx/>
              <a:buNone/>
            </a:pPr>
            <a:endParaRPr lang="en-US" altLang="en-US" sz="3600" dirty="0">
              <a:solidFill>
                <a:srgbClr val="000630"/>
              </a:solidFill>
              <a:latin typeface="Arial" panose="020B0604020202020204" pitchFamily="34" charset="0"/>
              <a:cs typeface="Arial" panose="020B0604020202020204" pitchFamily="34" charset="0"/>
            </a:endParaRPr>
          </a:p>
          <a:p>
            <a:pPr marL="571500" indent="-571500" eaLnBrk="1" hangingPunct="1">
              <a:lnSpc>
                <a:spcPts val="4875"/>
              </a:lnSpc>
              <a:spcBef>
                <a:spcPct val="0"/>
              </a:spcBef>
            </a:pPr>
            <a:endParaRPr lang="en-US" altLang="en-US" sz="3800" dirty="0">
              <a:solidFill>
                <a:srgbClr val="000630"/>
              </a:solidFill>
              <a:latin typeface="Arial" panose="020B0604020202020204" pitchFamily="34" charset="0"/>
              <a:cs typeface="Arial" panose="020B0604020202020204" pitchFamily="34" charset="0"/>
            </a:endParaRPr>
          </a:p>
          <a:p>
            <a:pPr eaLnBrk="1" hangingPunct="1">
              <a:spcBef>
                <a:spcPct val="0"/>
              </a:spcBef>
              <a:buFontTx/>
              <a:buNone/>
            </a:pPr>
            <a:endParaRPr lang="en-US" altLang="en-US" sz="12600" b="1" dirty="0">
              <a:latin typeface="Arial" panose="020B0604020202020204" pitchFamily="34" charset="0"/>
              <a:cs typeface="Arial" panose="020B0604020202020204" pitchFamily="34" charset="0"/>
            </a:endParaRPr>
          </a:p>
        </p:txBody>
      </p:sp>
      <p:pic>
        <p:nvPicPr>
          <p:cNvPr id="8" name="Picture 7" descr="An infographic which explains we created 55 modules, wrote 102,000 lines of code, did 380 git commits, created a website, employed 12 students, and reach 6+ courses.">
            <a:extLst>
              <a:ext uri="{FF2B5EF4-FFF2-40B4-BE49-F238E27FC236}">
                <a16:creationId xmlns:a16="http://schemas.microsoft.com/office/drawing/2014/main" id="{7ECA4712-F22A-401D-83DB-DC3C40C3CDA0}"/>
              </a:ext>
            </a:extLst>
          </p:cNvPr>
          <p:cNvPicPr>
            <a:picLocks noChangeAspect="1"/>
          </p:cNvPicPr>
          <p:nvPr/>
        </p:nvPicPr>
        <p:blipFill rotWithShape="1">
          <a:blip r:embed="rId4"/>
          <a:srcRect b="1965"/>
          <a:stretch/>
        </p:blipFill>
        <p:spPr>
          <a:xfrm>
            <a:off x="22365140" y="8621222"/>
            <a:ext cx="9170849" cy="8112298"/>
          </a:xfrm>
          <a:prstGeom prst="rect">
            <a:avLst/>
          </a:prstGeom>
        </p:spPr>
      </p:pic>
      <p:sp>
        <p:nvSpPr>
          <p:cNvPr id="14347" name="TextBox 25">
            <a:extLst>
              <a:ext uri="{FF2B5EF4-FFF2-40B4-BE49-F238E27FC236}">
                <a16:creationId xmlns:a16="http://schemas.microsoft.com/office/drawing/2014/main" id="{3B96DD26-7B16-9344-900F-6FF1BED11456}"/>
              </a:ext>
            </a:extLst>
          </p:cNvPr>
          <p:cNvSpPr txBox="1">
            <a:spLocks noChangeArrowheads="1"/>
          </p:cNvSpPr>
          <p:nvPr/>
        </p:nvSpPr>
        <p:spPr bwMode="auto">
          <a:xfrm>
            <a:off x="22365140" y="19284523"/>
            <a:ext cx="9969500" cy="3143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15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34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15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5pPr>
            <a:lvl6pPr marL="25146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6pPr>
            <a:lvl7pPr marL="29718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7pPr>
            <a:lvl8pPr marL="34290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8pPr>
            <a:lvl9pPr marL="3886200" indent="-228600" defTabSz="2193925" eaLnBrk="0" fontAlgn="base" hangingPunct="0">
              <a:spcBef>
                <a:spcPct val="20000"/>
              </a:spcBef>
              <a:spcAft>
                <a:spcPct val="0"/>
              </a:spcAft>
              <a:buFont typeface="Arial" panose="020B0604020202020204" pitchFamily="34" charset="0"/>
              <a:buChar char="»"/>
              <a:defRPr sz="97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spcAft>
                <a:spcPts val="1800"/>
              </a:spcAft>
              <a:buFontTx/>
              <a:buNone/>
            </a:pPr>
            <a:r>
              <a:rPr lang="en-US" altLang="en-US" sz="3200" b="1" dirty="0">
                <a:solidFill>
                  <a:srgbClr val="000630"/>
                </a:solidFill>
                <a:latin typeface="Arial" panose="020B0604020202020204" pitchFamily="34" charset="0"/>
                <a:cs typeface="Arial" panose="020B0604020202020204" pitchFamily="34" charset="0"/>
              </a:rPr>
              <a:t>Website and Main Resource Library</a:t>
            </a:r>
          </a:p>
          <a:p>
            <a:pPr eaLnBrk="1" hangingPunct="1">
              <a:spcBef>
                <a:spcPct val="0"/>
              </a:spcBef>
              <a:spcAft>
                <a:spcPts val="1800"/>
              </a:spcAft>
              <a:buFontTx/>
              <a:buNone/>
            </a:pPr>
            <a:r>
              <a:rPr lang="en-CA" sz="2800" i="1" dirty="0">
                <a:latin typeface="Arial" panose="020B0604020202020204" pitchFamily="34" charset="0"/>
                <a:cs typeface="Arial" panose="020B0604020202020204" pitchFamily="34" charset="0"/>
              </a:rPr>
              <a:t>We created an open-source library of our tools and resources which students can read, or can launch the Jupyter notebooks using one of our pre-defined hubs.</a:t>
            </a:r>
          </a:p>
          <a:p>
            <a:pPr eaLnBrk="1" hangingPunct="1">
              <a:spcBef>
                <a:spcPct val="0"/>
              </a:spcBef>
              <a:spcAft>
                <a:spcPts val="1800"/>
              </a:spcAft>
              <a:buFontTx/>
              <a:buNone/>
            </a:pPr>
            <a:r>
              <a:rPr lang="en-CA" altLang="en-US" sz="2800" i="1" dirty="0">
                <a:solidFill>
                  <a:srgbClr val="000630"/>
                </a:solidFill>
                <a:latin typeface="Arial" panose="020B0604020202020204" pitchFamily="34" charset="0"/>
                <a:cs typeface="Arial" panose="020B0604020202020204" pitchFamily="34" charset="0"/>
              </a:rPr>
              <a:t>Try it yourself at </a:t>
            </a:r>
            <a:r>
              <a:rPr lang="en-CA" altLang="en-US" sz="2800" i="1" dirty="0">
                <a:solidFill>
                  <a:srgbClr val="000630"/>
                </a:solidFill>
                <a:latin typeface="Arial" panose="020B0604020202020204" pitchFamily="34" charset="0"/>
                <a:cs typeface="Arial" panose="020B0604020202020204" pitchFamily="34" charset="0"/>
                <a:hlinkClick r:id="rId5"/>
              </a:rPr>
              <a:t>https://comet.arts.ubc.ca/</a:t>
            </a:r>
            <a:r>
              <a:rPr lang="en-CA" altLang="en-US" sz="2800" i="1" dirty="0">
                <a:solidFill>
                  <a:srgbClr val="000630"/>
                </a:solidFill>
                <a:latin typeface="Arial" panose="020B0604020202020204" pitchFamily="34" charset="0"/>
                <a:cs typeface="Arial" panose="020B0604020202020204" pitchFamily="34" charset="0"/>
              </a:rPr>
              <a:t> or by scanning the code below.</a:t>
            </a:r>
            <a:endParaRPr lang="en-US" altLang="en-US" sz="2800" i="1" dirty="0">
              <a:solidFill>
                <a:srgbClr val="000630"/>
              </a:solidFill>
              <a:latin typeface="Arial" panose="020B0604020202020204" pitchFamily="34" charset="0"/>
              <a:cs typeface="Arial" panose="020B0604020202020204" pitchFamily="34" charset="0"/>
            </a:endParaRPr>
          </a:p>
        </p:txBody>
      </p:sp>
      <p:pic>
        <p:nvPicPr>
          <p:cNvPr id="6" name="Picture 5" descr="QR code for COMET website">
            <a:extLst>
              <a:ext uri="{FF2B5EF4-FFF2-40B4-BE49-F238E27FC236}">
                <a16:creationId xmlns:a16="http://schemas.microsoft.com/office/drawing/2014/main" id="{511BF3CD-78AD-4496-9917-0D6625047FFE}"/>
              </a:ext>
            </a:extLst>
          </p:cNvPr>
          <p:cNvPicPr>
            <a:picLocks noChangeAspect="1"/>
          </p:cNvPicPr>
          <p:nvPr/>
        </p:nvPicPr>
        <p:blipFill rotWithShape="1">
          <a:blip r:embed="rId6"/>
          <a:srcRect l="3726" t="3659" r="3330" b="4415"/>
          <a:stretch/>
        </p:blipFill>
        <p:spPr>
          <a:xfrm>
            <a:off x="23939940" y="22427774"/>
            <a:ext cx="6857120" cy="6781973"/>
          </a:xfrm>
          <a:prstGeom prst="rect">
            <a:avLst/>
          </a:prstGeom>
        </p:spPr>
      </p:pic>
      <p:sp>
        <p:nvSpPr>
          <p:cNvPr id="20" name="TextBox 19">
            <a:extLst>
              <a:ext uri="{FF2B5EF4-FFF2-40B4-BE49-F238E27FC236}">
                <a16:creationId xmlns:a16="http://schemas.microsoft.com/office/drawing/2014/main" id="{75059A41-AABB-CB4D-B7A6-BDCB8A8D6A09}"/>
              </a:ext>
            </a:extLst>
          </p:cNvPr>
          <p:cNvSpPr txBox="1"/>
          <p:nvPr/>
        </p:nvSpPr>
        <p:spPr>
          <a:xfrm>
            <a:off x="32924750" y="6191247"/>
            <a:ext cx="9971088" cy="23606128"/>
          </a:xfrm>
          <a:prstGeom prst="rect">
            <a:avLst/>
          </a:prstGeom>
          <a:noFill/>
        </p:spPr>
        <p:txBody>
          <a:bodyPr lIns="0" tIns="0" rIns="0" bIns="0"/>
          <a:lstStyle/>
          <a:p>
            <a:pPr defTabSz="2194514" eaLnBrk="1" fontAlgn="auto" hangingPunct="1">
              <a:spcBef>
                <a:spcPts val="0"/>
              </a:spcBef>
              <a:spcAft>
                <a:spcPts val="1800"/>
              </a:spcAft>
              <a:defRPr/>
            </a:pPr>
            <a:r>
              <a:rPr lang="en-US" sz="5200" b="1" dirty="0">
                <a:solidFill>
                  <a:srgbClr val="0055B7"/>
                </a:solidFill>
                <a:latin typeface="Arial"/>
                <a:ea typeface="+mn-ea"/>
                <a:cs typeface="Arial"/>
              </a:rPr>
              <a:t>Next Steps</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We are currently starting our second year, and our priorities includes:</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Collecting and evaluating student feedback from year 1 courses and focus groups</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Improving existing modules to be more compartmentalized and easier to use</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Expanding to additional courses and languages based on curricular needs</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Improving the infrastructure for the project</a:t>
            </a:r>
          </a:p>
          <a:p>
            <a:pPr marL="571500" indent="-571500" defTabSz="2194514" eaLnBrk="1" fontAlgn="auto" hangingPunct="1">
              <a:lnSpc>
                <a:spcPts val="4880"/>
              </a:lnSpc>
              <a:spcBef>
                <a:spcPts val="0"/>
              </a:spcBef>
              <a:spcAft>
                <a:spcPts val="0"/>
              </a:spcAft>
              <a:buFont typeface="Arial"/>
              <a:buChar char="•"/>
              <a:defRPr/>
            </a:pPr>
            <a:r>
              <a:rPr lang="en-US" sz="3600" dirty="0">
                <a:solidFill>
                  <a:srgbClr val="000630"/>
                </a:solidFill>
                <a:latin typeface="Arial"/>
                <a:ea typeface="+mn-ea"/>
                <a:cs typeface="Arial"/>
              </a:rPr>
              <a:t>Integrating more assessments and tools for assessment into the project</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We are also working to extend the tools beyond economics as part of </a:t>
            </a:r>
            <a:r>
              <a:rPr lang="en-US" sz="3600" u="sng" dirty="0">
                <a:solidFill>
                  <a:srgbClr val="000630"/>
                </a:solidFill>
                <a:latin typeface="Arial"/>
                <a:ea typeface="+mn-ea"/>
                <a:cs typeface="Arial"/>
              </a:rPr>
              <a:t>COMET+</a:t>
            </a:r>
            <a:r>
              <a:rPr lang="en-US" sz="3600" dirty="0">
                <a:solidFill>
                  <a:srgbClr val="000630"/>
                </a:solidFill>
                <a:latin typeface="Arial"/>
                <a:ea typeface="+mn-ea"/>
                <a:cs typeface="Arial"/>
              </a:rPr>
              <a:t> where we have brought on faculty from Geography, Sociology, and the Centre for Computational Social Science.</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We are also exploring the </a:t>
            </a:r>
            <a:r>
              <a:rPr lang="en-US" sz="3600" u="sng" dirty="0">
                <a:solidFill>
                  <a:srgbClr val="000630"/>
                </a:solidFill>
                <a:latin typeface="Arial"/>
                <a:ea typeface="+mn-ea"/>
                <a:cs typeface="Arial"/>
              </a:rPr>
              <a:t>students-as-partners</a:t>
            </a:r>
            <a:r>
              <a:rPr lang="en-US" sz="3600" dirty="0">
                <a:solidFill>
                  <a:srgbClr val="000630"/>
                </a:solidFill>
                <a:latin typeface="Arial"/>
                <a:ea typeface="+mn-ea"/>
                <a:cs typeface="Arial"/>
              </a:rPr>
              <a:t> framework as a tool for continual development post-TLEF</a:t>
            </a:r>
          </a:p>
          <a:p>
            <a:pPr defTabSz="2194514" eaLnBrk="1" fontAlgn="auto" hangingPunct="1">
              <a:spcBef>
                <a:spcPts val="0"/>
              </a:spcBef>
              <a:spcAft>
                <a:spcPts val="1800"/>
              </a:spcAft>
              <a:defRPr/>
            </a:pPr>
            <a:endParaRPr lang="en-US" sz="4600" dirty="0">
              <a:solidFill>
                <a:srgbClr val="000630"/>
              </a:solidFill>
              <a:latin typeface="Arial"/>
              <a:ea typeface="+mn-ea"/>
              <a:cs typeface="Arial"/>
            </a:endParaRPr>
          </a:p>
          <a:p>
            <a:pPr defTabSz="2194514" eaLnBrk="1" fontAlgn="auto" hangingPunct="1">
              <a:spcBef>
                <a:spcPts val="0"/>
              </a:spcBef>
              <a:spcAft>
                <a:spcPts val="1800"/>
              </a:spcAft>
              <a:defRPr/>
            </a:pPr>
            <a:r>
              <a:rPr lang="en-US" sz="5200" b="1" dirty="0">
                <a:solidFill>
                  <a:srgbClr val="0055B7"/>
                </a:solidFill>
                <a:latin typeface="Arial"/>
                <a:ea typeface="+mn-ea"/>
                <a:cs typeface="Arial"/>
              </a:rPr>
              <a:t>Interested?  Get Involved!</a:t>
            </a:r>
          </a:p>
          <a:p>
            <a:pPr defTabSz="2194514" eaLnBrk="1" fontAlgn="auto" hangingPunct="1">
              <a:lnSpc>
                <a:spcPts val="4880"/>
              </a:lnSpc>
              <a:spcBef>
                <a:spcPts val="0"/>
              </a:spcBef>
              <a:spcAft>
                <a:spcPts val="0"/>
              </a:spcAft>
              <a:defRPr/>
            </a:pPr>
            <a:r>
              <a:rPr lang="en-US" sz="3600" dirty="0">
                <a:solidFill>
                  <a:srgbClr val="000630"/>
                </a:solidFill>
                <a:latin typeface="Arial"/>
                <a:ea typeface="+mn-ea"/>
                <a:cs typeface="Arial"/>
              </a:rPr>
              <a:t>As part of our project we are interested in helping students and faculty using computational tools and statistics learn more about these kinds of frameworks, and their use in classrooms or research, and are happy to help support you.</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We offer workshops, advice, and support</a:t>
            </a:r>
          </a:p>
          <a:p>
            <a:pPr marL="571500" indent="-571500" defTabSz="2194514" eaLnBrk="1" fontAlgn="auto" hangingPunct="1">
              <a:lnSpc>
                <a:spcPts val="4880"/>
              </a:lnSpc>
              <a:spcBef>
                <a:spcPts val="0"/>
              </a:spcBef>
              <a:spcAft>
                <a:spcPts val="0"/>
              </a:spcAft>
              <a:buFont typeface="Arial" panose="020B0604020202020204" pitchFamily="34" charset="0"/>
              <a:buChar char="•"/>
              <a:defRPr/>
            </a:pPr>
            <a:r>
              <a:rPr lang="en-US" sz="3600" dirty="0">
                <a:solidFill>
                  <a:srgbClr val="000630"/>
                </a:solidFill>
                <a:latin typeface="Arial"/>
                <a:ea typeface="+mn-ea"/>
                <a:cs typeface="Arial"/>
              </a:rPr>
              <a:t>Get in touch via </a:t>
            </a:r>
            <a:r>
              <a:rPr lang="en-US" sz="3600" dirty="0">
                <a:solidFill>
                  <a:srgbClr val="000630"/>
                </a:solidFill>
                <a:latin typeface="Arial"/>
                <a:ea typeface="+mn-ea"/>
                <a:cs typeface="Arial"/>
                <a:hlinkClick r:id="rId7"/>
              </a:rPr>
              <a:t>comet.project@ubc.ca</a:t>
            </a:r>
            <a:r>
              <a:rPr lang="en-US" sz="3600" dirty="0">
                <a:solidFill>
                  <a:srgbClr val="000630"/>
                </a:solidFill>
                <a:latin typeface="Arial"/>
                <a:ea typeface="+mn-ea"/>
                <a:cs typeface="Arial"/>
              </a:rPr>
              <a:t> </a:t>
            </a:r>
            <a:endParaRPr lang="en-US" sz="3600" dirty="0">
              <a:solidFill>
                <a:srgbClr val="000630"/>
              </a:solidFill>
              <a:latin typeface="Arial" panose="020B0604020202020204" pitchFamily="34" charset="0"/>
              <a:ea typeface="+mn-ea"/>
              <a:cs typeface="Arial" panose="020B0604020202020204" pitchFamily="34" charset="0"/>
            </a:endParaRPr>
          </a:p>
          <a:p>
            <a:pPr defTabSz="2194514" eaLnBrk="1" fontAlgn="auto" hangingPunct="1">
              <a:spcBef>
                <a:spcPts val="0"/>
              </a:spcBef>
              <a:spcAft>
                <a:spcPts val="1800"/>
              </a:spcAft>
              <a:defRPr/>
            </a:pPr>
            <a:endParaRPr lang="en-US" sz="2800" dirty="0">
              <a:solidFill>
                <a:srgbClr val="000630"/>
              </a:solidFill>
              <a:latin typeface="Arial"/>
              <a:ea typeface="+mn-ea"/>
              <a:cs typeface="Arial"/>
            </a:endParaRPr>
          </a:p>
          <a:p>
            <a:pPr defTabSz="2194514" eaLnBrk="1" fontAlgn="auto" hangingPunct="1">
              <a:spcBef>
                <a:spcPts val="0"/>
              </a:spcBef>
              <a:spcAft>
                <a:spcPts val="1800"/>
              </a:spcAft>
              <a:defRPr/>
            </a:pPr>
            <a:r>
              <a:rPr lang="en-US" sz="5200" b="1" dirty="0">
                <a:solidFill>
                  <a:srgbClr val="0055B7"/>
                </a:solidFill>
                <a:latin typeface="Arial"/>
                <a:ea typeface="+mn-ea"/>
                <a:cs typeface="Arial"/>
              </a:rPr>
              <a:t>Acknowledgements</a:t>
            </a:r>
            <a:endParaRPr lang="en-CA" sz="2800" i="1" dirty="0">
              <a:latin typeface="Arial" panose="020B0604020202020204" pitchFamily="34" charset="0"/>
              <a:cs typeface="Arial" panose="020B0604020202020204" pitchFamily="34" charset="0"/>
            </a:endParaRPr>
          </a:p>
          <a:p>
            <a:pPr defTabSz="2194514" eaLnBrk="1" fontAlgn="auto" hangingPunct="1">
              <a:spcBef>
                <a:spcPts val="0"/>
              </a:spcBef>
              <a:spcAft>
                <a:spcPts val="1800"/>
              </a:spcAft>
              <a:defRPr/>
            </a:pPr>
            <a:r>
              <a:rPr lang="en-CA" sz="2800" i="1" dirty="0">
                <a:latin typeface="Arial" panose="020B0604020202020204" pitchFamily="34" charset="0"/>
                <a:cs typeface="Arial" panose="020B0604020202020204" pitchFamily="34" charset="0"/>
              </a:rPr>
              <a:t>We gratefully acknowledge the financial support for this project provided by UBC Vancouver students via the Teaching and Learning Enhancement Fund</a:t>
            </a:r>
          </a:p>
          <a:p>
            <a:pPr defTabSz="2194514" eaLnBrk="1" fontAlgn="auto" hangingPunct="1">
              <a:spcBef>
                <a:spcPts val="0"/>
              </a:spcBef>
              <a:spcAft>
                <a:spcPts val="1800"/>
              </a:spcAft>
              <a:defRPr/>
            </a:pPr>
            <a:r>
              <a:rPr lang="en-CA" sz="2800" i="1" dirty="0">
                <a:solidFill>
                  <a:srgbClr val="000630"/>
                </a:solidFill>
                <a:latin typeface="Arial" panose="020B0604020202020204" pitchFamily="34" charset="0"/>
                <a:ea typeface="+mn-ea"/>
                <a:cs typeface="Arial" panose="020B0604020202020204" pitchFamily="34" charset="0"/>
              </a:rPr>
              <a:t>We also thank UBC’s </a:t>
            </a:r>
            <a:r>
              <a:rPr lang="en-CA" sz="2800" i="1" dirty="0" err="1">
                <a:solidFill>
                  <a:srgbClr val="000630"/>
                </a:solidFill>
                <a:latin typeface="Arial" panose="020B0604020202020204" pitchFamily="34" charset="0"/>
                <a:ea typeface="+mn-ea"/>
                <a:cs typeface="Arial" panose="020B0604020202020204" pitchFamily="34" charset="0"/>
              </a:rPr>
              <a:t>LTHub</a:t>
            </a:r>
            <a:r>
              <a:rPr lang="en-CA" sz="2800" i="1" dirty="0">
                <a:solidFill>
                  <a:srgbClr val="000630"/>
                </a:solidFill>
                <a:latin typeface="Arial" panose="020B0604020202020204" pitchFamily="34" charset="0"/>
                <a:ea typeface="+mn-ea"/>
                <a:cs typeface="Arial" panose="020B0604020202020204" pitchFamily="34" charset="0"/>
              </a:rPr>
              <a:t>, CTLT, and PIMS Syzygy for technical support and advice.</a:t>
            </a:r>
            <a:endParaRPr lang="en-US" sz="3800" dirty="0">
              <a:solidFill>
                <a:srgbClr val="000630"/>
              </a:solidFill>
              <a:latin typeface="Arial"/>
              <a:ea typeface="+mn-ea"/>
              <a:cs typeface="Arial"/>
            </a:endParaRPr>
          </a:p>
          <a:p>
            <a:pPr defTabSz="2194514" eaLnBrk="1" fontAlgn="auto" hangingPunct="1">
              <a:spcBef>
                <a:spcPts val="0"/>
              </a:spcBef>
              <a:spcAft>
                <a:spcPts val="0"/>
              </a:spcAft>
              <a:defRPr/>
            </a:pPr>
            <a:endParaRPr lang="en-US" sz="12600" b="1" dirty="0">
              <a:latin typeface="Arial"/>
              <a:ea typeface="+mn-ea"/>
              <a:cs typeface="Arial"/>
            </a:endParaRPr>
          </a:p>
        </p:txBody>
      </p:sp>
      <p:sp>
        <p:nvSpPr>
          <p:cNvPr id="27" name="object 18">
            <a:extLst>
              <a:ext uri="{FF2B5EF4-FFF2-40B4-BE49-F238E27FC236}">
                <a16:creationId xmlns:a16="http://schemas.microsoft.com/office/drawing/2014/main" id="{9EDC5C69-8818-2D43-ADA0-2C933CE7FA3A}"/>
              </a:ext>
              <a:ext uri="{C183D7F6-B498-43B3-948B-1728B52AA6E4}">
                <adec:decorative xmlns:adec="http://schemas.microsoft.com/office/drawing/2017/decorative" val="1"/>
              </a:ext>
            </a:extLst>
          </p:cNvPr>
          <p:cNvSpPr/>
          <p:nvPr/>
        </p:nvSpPr>
        <p:spPr>
          <a:xfrm>
            <a:off x="22365140" y="19134016"/>
            <a:ext cx="9969500" cy="44450"/>
          </a:xfrm>
          <a:custGeom>
            <a:avLst/>
            <a:gdLst/>
            <a:ahLst/>
            <a:cxnLst/>
            <a:rect l="l" t="t" r="r" b="b"/>
            <a:pathLst>
              <a:path w="18638176">
                <a:moveTo>
                  <a:pt x="0" y="0"/>
                </a:moveTo>
                <a:lnTo>
                  <a:pt x="18638176" y="0"/>
                </a:lnTo>
              </a:path>
            </a:pathLst>
          </a:custGeom>
          <a:ln w="9525">
            <a:solidFill>
              <a:schemeClr val="bg1">
                <a:lumMod val="75000"/>
              </a:schemeClr>
            </a:solidFill>
          </a:ln>
        </p:spPr>
        <p:txBody>
          <a:bodyPr lIns="0" tIns="0" rIns="0" bIns="0">
            <a:spAutoFit/>
          </a:bodyPr>
          <a:lstStyle/>
          <a:p>
            <a:pPr defTabSz="2194514" eaLnBrk="1" fontAlgn="auto" hangingPunct="1">
              <a:spcBef>
                <a:spcPts val="0"/>
              </a:spcBef>
              <a:spcAft>
                <a:spcPts val="0"/>
              </a:spcAft>
              <a:defRPr/>
            </a:pPr>
            <a:endParaRPr>
              <a:latin typeface="+mn-lt"/>
              <a:ea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751</TotalTime>
  <Words>796</Words>
  <Application>Microsoft Office PowerPoint</Application>
  <PresentationFormat>Custom</PresentationFormat>
  <Paragraphs>79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UBC Communications and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DesignTwo</dc:creator>
  <cp:lastModifiedBy>Graves, Jonathan</cp:lastModifiedBy>
  <cp:revision>51</cp:revision>
  <cp:lastPrinted>2016-09-15T16:43:12Z</cp:lastPrinted>
  <dcterms:created xsi:type="dcterms:W3CDTF">2016-08-03T20:22:44Z</dcterms:created>
  <dcterms:modified xsi:type="dcterms:W3CDTF">2023-04-14T20:56:31Z</dcterms:modified>
</cp:coreProperties>
</file>