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32918400"/>
  <p:notesSz cx="6858000" cy="9144000"/>
  <p:defaultTextStyle>
    <a:defPPr>
      <a:defRPr lang="en-US"/>
    </a:defPPr>
    <a:lvl1pPr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1pPr>
    <a:lvl2pPr marL="2193925" indent="-1736725"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2pPr>
    <a:lvl3pPr marL="4387850" indent="-3473450"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3pPr>
    <a:lvl4pPr marL="6583363" indent="-5211763"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4pPr>
    <a:lvl5pPr marL="8777288" indent="-6948488"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87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87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87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87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0"/>
    <p:restoredTop sz="94719"/>
  </p:normalViewPr>
  <p:slideViewPr>
    <p:cSldViewPr snapToGrid="0" snapToObjects="1">
      <p:cViewPr>
        <p:scale>
          <a:sx n="25" d="100"/>
          <a:sy n="25" d="100"/>
        </p:scale>
        <p:origin x="712" y="-512"/>
      </p:cViewPr>
      <p:guideLst>
        <p:guide orient="horz" pos="10368"/>
        <p:guide pos="138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664BE6-36F1-164F-841C-5156A61AB7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14"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D4C3ECDC-3814-6043-AE88-181D107EFB0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6A22B9A-4858-2B49-A0C9-59D1AC786C39}" type="datetimeFigureOut">
              <a:rPr lang="en-US" altLang="en-US"/>
              <a:pPr>
                <a:defRPr/>
              </a:pPr>
              <a:t>4/16/2024</a:t>
            </a:fld>
            <a:endParaRPr lang="en-US" altLang="en-US"/>
          </a:p>
        </p:txBody>
      </p:sp>
      <p:sp>
        <p:nvSpPr>
          <p:cNvPr id="4" name="Slide Image Placeholder 3">
            <a:extLst>
              <a:ext uri="{FF2B5EF4-FFF2-40B4-BE49-F238E27FC236}">
                <a16:creationId xmlns:a16="http://schemas.microsoft.com/office/drawing/2014/main" id="{E7EDF6F0-21AF-C741-AF4D-4E740BD53E1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00F9A7F-F181-F24F-A48B-6E83BB74F7C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4444984D-1994-0B40-B143-78453147721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14"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FD59D26E-9B6B-054E-8625-FF3B515D55F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D49FBEF-7DB8-7542-8F29-5BBC96579B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2193925" rtl="0" eaLnBrk="0" fontAlgn="base" hangingPunct="0">
      <a:spcBef>
        <a:spcPct val="30000"/>
      </a:spcBef>
      <a:spcAft>
        <a:spcPct val="0"/>
      </a:spcAft>
      <a:defRPr sz="5700" kern="1200">
        <a:solidFill>
          <a:schemeClr val="tx1"/>
        </a:solidFill>
        <a:latin typeface="+mn-lt"/>
        <a:ea typeface="ＭＳ Ｐゴシック" charset="0"/>
        <a:cs typeface="ＭＳ Ｐゴシック" charset="0"/>
      </a:defRPr>
    </a:lvl1pPr>
    <a:lvl2pPr marL="2193925" algn="l" defTabSz="2193925" rtl="0" eaLnBrk="0" fontAlgn="base" hangingPunct="0">
      <a:spcBef>
        <a:spcPct val="30000"/>
      </a:spcBef>
      <a:spcAft>
        <a:spcPct val="0"/>
      </a:spcAft>
      <a:defRPr sz="5700" kern="1200">
        <a:solidFill>
          <a:schemeClr val="tx1"/>
        </a:solidFill>
        <a:latin typeface="+mn-lt"/>
        <a:ea typeface="ＭＳ Ｐゴシック" charset="0"/>
        <a:cs typeface="+mn-cs"/>
      </a:defRPr>
    </a:lvl2pPr>
    <a:lvl3pPr marL="4387850" algn="l" defTabSz="2193925" rtl="0" eaLnBrk="0" fontAlgn="base" hangingPunct="0">
      <a:spcBef>
        <a:spcPct val="30000"/>
      </a:spcBef>
      <a:spcAft>
        <a:spcPct val="0"/>
      </a:spcAft>
      <a:defRPr sz="5700" kern="1200">
        <a:solidFill>
          <a:schemeClr val="tx1"/>
        </a:solidFill>
        <a:latin typeface="+mn-lt"/>
        <a:ea typeface="ＭＳ Ｐゴシック" charset="0"/>
        <a:cs typeface="+mn-cs"/>
      </a:defRPr>
    </a:lvl3pPr>
    <a:lvl4pPr marL="6583363" algn="l" defTabSz="2193925" rtl="0" eaLnBrk="0" fontAlgn="base" hangingPunct="0">
      <a:spcBef>
        <a:spcPct val="30000"/>
      </a:spcBef>
      <a:spcAft>
        <a:spcPct val="0"/>
      </a:spcAft>
      <a:defRPr sz="5700" kern="1200">
        <a:solidFill>
          <a:schemeClr val="tx1"/>
        </a:solidFill>
        <a:latin typeface="+mn-lt"/>
        <a:ea typeface="ＭＳ Ｐゴシック" charset="0"/>
        <a:cs typeface="+mn-cs"/>
      </a:defRPr>
    </a:lvl4pPr>
    <a:lvl5pPr marL="8777288" algn="l" defTabSz="2193925" rtl="0" eaLnBrk="0" fontAlgn="base" hangingPunct="0">
      <a:spcBef>
        <a:spcPct val="30000"/>
      </a:spcBef>
      <a:spcAft>
        <a:spcPct val="0"/>
      </a:spcAft>
      <a:defRPr sz="5700" kern="1200">
        <a:solidFill>
          <a:schemeClr val="tx1"/>
        </a:solidFill>
        <a:latin typeface="+mn-lt"/>
        <a:ea typeface="ＭＳ Ｐゴシック" charset="0"/>
        <a:cs typeface="+mn-cs"/>
      </a:defRPr>
    </a:lvl5pPr>
    <a:lvl6pPr marL="10972571" algn="l" defTabSz="2194514" rtl="0" eaLnBrk="1" latinLnBrk="0" hangingPunct="1">
      <a:defRPr sz="5700" kern="1200">
        <a:solidFill>
          <a:schemeClr val="tx1"/>
        </a:solidFill>
        <a:latin typeface="+mn-lt"/>
        <a:ea typeface="+mn-ea"/>
        <a:cs typeface="+mn-cs"/>
      </a:defRPr>
    </a:lvl6pPr>
    <a:lvl7pPr marL="13167085" algn="l" defTabSz="2194514" rtl="0" eaLnBrk="1" latinLnBrk="0" hangingPunct="1">
      <a:defRPr sz="5700" kern="1200">
        <a:solidFill>
          <a:schemeClr val="tx1"/>
        </a:solidFill>
        <a:latin typeface="+mn-lt"/>
        <a:ea typeface="+mn-ea"/>
        <a:cs typeface="+mn-cs"/>
      </a:defRPr>
    </a:lvl7pPr>
    <a:lvl8pPr marL="15361599" algn="l" defTabSz="2194514" rtl="0" eaLnBrk="1" latinLnBrk="0" hangingPunct="1">
      <a:defRPr sz="5700" kern="1200">
        <a:solidFill>
          <a:schemeClr val="tx1"/>
        </a:solidFill>
        <a:latin typeface="+mn-lt"/>
        <a:ea typeface="+mn-ea"/>
        <a:cs typeface="+mn-cs"/>
      </a:defRPr>
    </a:lvl8pPr>
    <a:lvl9pPr marL="17556115" algn="l" defTabSz="2194514"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D49FBEF-7DB8-7542-8F29-5BBC96579B43}" type="slidenum">
              <a:rPr lang="en-US" altLang="en-US" smtClean="0"/>
              <a:pPr>
                <a:defRPr/>
              </a:pPr>
              <a:t>1</a:t>
            </a:fld>
            <a:endParaRPr lang="en-US" altLang="en-US"/>
          </a:p>
        </p:txBody>
      </p:sp>
    </p:spTree>
    <p:extLst>
      <p:ext uri="{BB962C8B-B14F-4D97-AF65-F5344CB8AC3E}">
        <p14:creationId xmlns:p14="http://schemas.microsoft.com/office/powerpoint/2010/main" val="252320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CA"/>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14" indent="0" algn="ctr">
              <a:buNone/>
              <a:defRPr>
                <a:solidFill>
                  <a:schemeClr val="tx1">
                    <a:tint val="75000"/>
                  </a:schemeClr>
                </a:solidFill>
              </a:defRPr>
            </a:lvl2pPr>
            <a:lvl3pPr marL="4389028" indent="0" algn="ctr">
              <a:buNone/>
              <a:defRPr>
                <a:solidFill>
                  <a:schemeClr val="tx1">
                    <a:tint val="75000"/>
                  </a:schemeClr>
                </a:solidFill>
              </a:defRPr>
            </a:lvl3pPr>
            <a:lvl4pPr marL="6583543" indent="0" algn="ctr">
              <a:buNone/>
              <a:defRPr>
                <a:solidFill>
                  <a:schemeClr val="tx1">
                    <a:tint val="75000"/>
                  </a:schemeClr>
                </a:solidFill>
              </a:defRPr>
            </a:lvl4pPr>
            <a:lvl5pPr marL="8778057" indent="0" algn="ctr">
              <a:buNone/>
              <a:defRPr>
                <a:solidFill>
                  <a:schemeClr val="tx1">
                    <a:tint val="75000"/>
                  </a:schemeClr>
                </a:solidFill>
              </a:defRPr>
            </a:lvl5pPr>
            <a:lvl6pPr marL="10972571" indent="0" algn="ctr">
              <a:buNone/>
              <a:defRPr>
                <a:solidFill>
                  <a:schemeClr val="tx1">
                    <a:tint val="75000"/>
                  </a:schemeClr>
                </a:solidFill>
              </a:defRPr>
            </a:lvl6pPr>
            <a:lvl7pPr marL="13167085" indent="0" algn="ctr">
              <a:buNone/>
              <a:defRPr>
                <a:solidFill>
                  <a:schemeClr val="tx1">
                    <a:tint val="75000"/>
                  </a:schemeClr>
                </a:solidFill>
              </a:defRPr>
            </a:lvl7pPr>
            <a:lvl8pPr marL="15361599" indent="0" algn="ctr">
              <a:buNone/>
              <a:defRPr>
                <a:solidFill>
                  <a:schemeClr val="tx1">
                    <a:tint val="75000"/>
                  </a:schemeClr>
                </a:solidFill>
              </a:defRPr>
            </a:lvl8pPr>
            <a:lvl9pPr marL="17556115" indent="0" algn="ctr">
              <a:buNone/>
              <a:defRPr>
                <a:solidFill>
                  <a:schemeClr val="tx1">
                    <a:tint val="75000"/>
                  </a:schemeClr>
                </a:solidFill>
              </a:defRPr>
            </a:lvl9pPr>
          </a:lstStyle>
          <a:p>
            <a:r>
              <a:rPr lang="en-CA"/>
              <a:t>Click to edit Master subtitle style</a:t>
            </a:r>
            <a:endParaRPr lang="en-US"/>
          </a:p>
        </p:txBody>
      </p:sp>
      <p:sp>
        <p:nvSpPr>
          <p:cNvPr id="4" name="Date Placeholder 3">
            <a:extLst>
              <a:ext uri="{FF2B5EF4-FFF2-40B4-BE49-F238E27FC236}">
                <a16:creationId xmlns:a16="http://schemas.microsoft.com/office/drawing/2014/main" id="{260DC6F7-C799-F34C-BCC0-976BAD746461}"/>
              </a:ext>
            </a:extLst>
          </p:cNvPr>
          <p:cNvSpPr>
            <a:spLocks noGrp="1"/>
          </p:cNvSpPr>
          <p:nvPr>
            <p:ph type="dt" sz="half" idx="10"/>
          </p:nvPr>
        </p:nvSpPr>
        <p:spPr/>
        <p:txBody>
          <a:bodyPr/>
          <a:lstStyle>
            <a:lvl1pPr>
              <a:defRPr/>
            </a:lvl1pPr>
          </a:lstStyle>
          <a:p>
            <a:pPr>
              <a:defRPr/>
            </a:pPr>
            <a:fld id="{2C74A169-C807-C745-8E7F-E8B1A0078C48}" type="datetimeFigureOut">
              <a:rPr lang="en-US" altLang="en-US"/>
              <a:pPr>
                <a:defRPr/>
              </a:pPr>
              <a:t>4/16/2024</a:t>
            </a:fld>
            <a:endParaRPr lang="en-US" altLang="en-US"/>
          </a:p>
        </p:txBody>
      </p:sp>
      <p:sp>
        <p:nvSpPr>
          <p:cNvPr id="5" name="Footer Placeholder 4">
            <a:extLst>
              <a:ext uri="{FF2B5EF4-FFF2-40B4-BE49-F238E27FC236}">
                <a16:creationId xmlns:a16="http://schemas.microsoft.com/office/drawing/2014/main" id="{525DD40A-CF92-614E-9330-AA4B21DDFA2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19FCAF-7A7C-294A-8248-CA2767BF436E}"/>
              </a:ext>
            </a:extLst>
          </p:cNvPr>
          <p:cNvSpPr>
            <a:spLocks noGrp="1"/>
          </p:cNvSpPr>
          <p:nvPr>
            <p:ph type="sldNum" sz="quarter" idx="12"/>
          </p:nvPr>
        </p:nvSpPr>
        <p:spPr/>
        <p:txBody>
          <a:bodyPr/>
          <a:lstStyle>
            <a:lvl1pPr>
              <a:defRPr/>
            </a:lvl1pPr>
          </a:lstStyle>
          <a:p>
            <a:pPr>
              <a:defRPr/>
            </a:pPr>
            <a:fld id="{0F0288C9-91A8-5842-B50E-459B323F7A84}" type="slidenum">
              <a:rPr lang="en-US" altLang="en-US"/>
              <a:pPr>
                <a:defRPr/>
              </a:pPr>
              <a:t>‹#›</a:t>
            </a:fld>
            <a:endParaRPr lang="en-US" altLang="en-US"/>
          </a:p>
        </p:txBody>
      </p:sp>
    </p:spTree>
    <p:extLst>
      <p:ext uri="{BB962C8B-B14F-4D97-AF65-F5344CB8AC3E}">
        <p14:creationId xmlns:p14="http://schemas.microsoft.com/office/powerpoint/2010/main" val="306327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89498C7B-D2F6-C647-BD4E-7FC08B577E1A}"/>
              </a:ext>
            </a:extLst>
          </p:cNvPr>
          <p:cNvSpPr>
            <a:spLocks noGrp="1"/>
          </p:cNvSpPr>
          <p:nvPr>
            <p:ph type="dt" sz="half" idx="10"/>
          </p:nvPr>
        </p:nvSpPr>
        <p:spPr/>
        <p:txBody>
          <a:bodyPr/>
          <a:lstStyle>
            <a:lvl1pPr>
              <a:defRPr/>
            </a:lvl1pPr>
          </a:lstStyle>
          <a:p>
            <a:pPr>
              <a:defRPr/>
            </a:pPr>
            <a:fld id="{CF5FB2F0-A068-4340-AACE-73BF4CC22932}" type="datetimeFigureOut">
              <a:rPr lang="en-US" altLang="en-US"/>
              <a:pPr>
                <a:defRPr/>
              </a:pPr>
              <a:t>4/16/2024</a:t>
            </a:fld>
            <a:endParaRPr lang="en-US" altLang="en-US"/>
          </a:p>
        </p:txBody>
      </p:sp>
      <p:sp>
        <p:nvSpPr>
          <p:cNvPr id="5" name="Footer Placeholder 4">
            <a:extLst>
              <a:ext uri="{FF2B5EF4-FFF2-40B4-BE49-F238E27FC236}">
                <a16:creationId xmlns:a16="http://schemas.microsoft.com/office/drawing/2014/main" id="{EF7FB452-9576-894C-81F2-D0F7F64D81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2BCA40-06A0-C347-AD7B-B44789BE5B0E}"/>
              </a:ext>
            </a:extLst>
          </p:cNvPr>
          <p:cNvSpPr>
            <a:spLocks noGrp="1"/>
          </p:cNvSpPr>
          <p:nvPr>
            <p:ph type="sldNum" sz="quarter" idx="12"/>
          </p:nvPr>
        </p:nvSpPr>
        <p:spPr/>
        <p:txBody>
          <a:bodyPr/>
          <a:lstStyle>
            <a:lvl1pPr>
              <a:defRPr/>
            </a:lvl1pPr>
          </a:lstStyle>
          <a:p>
            <a:pPr>
              <a:defRPr/>
            </a:pPr>
            <a:fld id="{303D511C-6416-734B-B2A5-5A6B1E3383A2}" type="slidenum">
              <a:rPr lang="en-US" altLang="en-US"/>
              <a:pPr>
                <a:defRPr/>
              </a:pPr>
              <a:t>‹#›</a:t>
            </a:fld>
            <a:endParaRPr lang="en-US" altLang="en-US"/>
          </a:p>
        </p:txBody>
      </p:sp>
    </p:spTree>
    <p:extLst>
      <p:ext uri="{BB962C8B-B14F-4D97-AF65-F5344CB8AC3E}">
        <p14:creationId xmlns:p14="http://schemas.microsoft.com/office/powerpoint/2010/main" val="61305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4221482"/>
            <a:ext cx="35547303" cy="8987790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7901946" y="4221482"/>
            <a:ext cx="105925617" cy="8987790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95625B8F-8E0C-B140-9E35-A19A601048E9}"/>
              </a:ext>
            </a:extLst>
          </p:cNvPr>
          <p:cNvSpPr>
            <a:spLocks noGrp="1"/>
          </p:cNvSpPr>
          <p:nvPr>
            <p:ph type="dt" sz="half" idx="10"/>
          </p:nvPr>
        </p:nvSpPr>
        <p:spPr/>
        <p:txBody>
          <a:bodyPr/>
          <a:lstStyle>
            <a:lvl1pPr>
              <a:defRPr/>
            </a:lvl1pPr>
          </a:lstStyle>
          <a:p>
            <a:pPr>
              <a:defRPr/>
            </a:pPr>
            <a:fld id="{32E0976B-04B4-A747-AFE7-D392B1F05CFE}" type="datetimeFigureOut">
              <a:rPr lang="en-US" altLang="en-US"/>
              <a:pPr>
                <a:defRPr/>
              </a:pPr>
              <a:t>4/16/2024</a:t>
            </a:fld>
            <a:endParaRPr lang="en-US" altLang="en-US"/>
          </a:p>
        </p:txBody>
      </p:sp>
      <p:sp>
        <p:nvSpPr>
          <p:cNvPr id="5" name="Footer Placeholder 4">
            <a:extLst>
              <a:ext uri="{FF2B5EF4-FFF2-40B4-BE49-F238E27FC236}">
                <a16:creationId xmlns:a16="http://schemas.microsoft.com/office/drawing/2014/main" id="{5A75CDD6-E063-2845-A972-38E3DD97FDA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AA05CB5-EB10-7A4E-A37C-3E90B5DDD60E}"/>
              </a:ext>
            </a:extLst>
          </p:cNvPr>
          <p:cNvSpPr>
            <a:spLocks noGrp="1"/>
          </p:cNvSpPr>
          <p:nvPr>
            <p:ph type="sldNum" sz="quarter" idx="12"/>
          </p:nvPr>
        </p:nvSpPr>
        <p:spPr/>
        <p:txBody>
          <a:bodyPr/>
          <a:lstStyle>
            <a:lvl1pPr>
              <a:defRPr/>
            </a:lvl1pPr>
          </a:lstStyle>
          <a:p>
            <a:pPr>
              <a:defRPr/>
            </a:pPr>
            <a:fld id="{8F0CBA67-2205-EB40-8BDD-BF5873F25D83}" type="slidenum">
              <a:rPr lang="en-US" altLang="en-US"/>
              <a:pPr>
                <a:defRPr/>
              </a:pPr>
              <a:t>‹#›</a:t>
            </a:fld>
            <a:endParaRPr lang="en-US" altLang="en-US"/>
          </a:p>
        </p:txBody>
      </p:sp>
    </p:spTree>
    <p:extLst>
      <p:ext uri="{BB962C8B-B14F-4D97-AF65-F5344CB8AC3E}">
        <p14:creationId xmlns:p14="http://schemas.microsoft.com/office/powerpoint/2010/main" val="411559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6C6296F9-CAEE-7947-94F1-483B29FD0810}"/>
              </a:ext>
            </a:extLst>
          </p:cNvPr>
          <p:cNvSpPr>
            <a:spLocks noGrp="1"/>
          </p:cNvSpPr>
          <p:nvPr>
            <p:ph type="dt" sz="half" idx="10"/>
          </p:nvPr>
        </p:nvSpPr>
        <p:spPr/>
        <p:txBody>
          <a:bodyPr/>
          <a:lstStyle>
            <a:lvl1pPr>
              <a:defRPr/>
            </a:lvl1pPr>
          </a:lstStyle>
          <a:p>
            <a:pPr>
              <a:defRPr/>
            </a:pPr>
            <a:fld id="{E06F7C39-AA14-8F4F-98F0-7F82225558CF}" type="datetimeFigureOut">
              <a:rPr lang="en-US" altLang="en-US"/>
              <a:pPr>
                <a:defRPr/>
              </a:pPr>
              <a:t>4/16/2024</a:t>
            </a:fld>
            <a:endParaRPr lang="en-US" altLang="en-US"/>
          </a:p>
        </p:txBody>
      </p:sp>
      <p:sp>
        <p:nvSpPr>
          <p:cNvPr id="5" name="Footer Placeholder 4">
            <a:extLst>
              <a:ext uri="{FF2B5EF4-FFF2-40B4-BE49-F238E27FC236}">
                <a16:creationId xmlns:a16="http://schemas.microsoft.com/office/drawing/2014/main" id="{301921BB-4117-2944-B55F-D289B980918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08466D-5EB4-674F-ADFB-0DF82A5E863A}"/>
              </a:ext>
            </a:extLst>
          </p:cNvPr>
          <p:cNvSpPr>
            <a:spLocks noGrp="1"/>
          </p:cNvSpPr>
          <p:nvPr>
            <p:ph type="sldNum" sz="quarter" idx="12"/>
          </p:nvPr>
        </p:nvSpPr>
        <p:spPr/>
        <p:txBody>
          <a:bodyPr/>
          <a:lstStyle>
            <a:lvl1pPr>
              <a:defRPr/>
            </a:lvl1pPr>
          </a:lstStyle>
          <a:p>
            <a:pPr>
              <a:defRPr/>
            </a:pPr>
            <a:fld id="{5233172C-DBFD-464F-A2C9-E8233F15A01A}" type="slidenum">
              <a:rPr lang="en-US" altLang="en-US"/>
              <a:pPr>
                <a:defRPr/>
              </a:pPr>
              <a:t>‹#›</a:t>
            </a:fld>
            <a:endParaRPr lang="en-US" altLang="en-US"/>
          </a:p>
        </p:txBody>
      </p:sp>
    </p:spTree>
    <p:extLst>
      <p:ext uri="{BB962C8B-B14F-4D97-AF65-F5344CB8AC3E}">
        <p14:creationId xmlns:p14="http://schemas.microsoft.com/office/powerpoint/2010/main" val="399112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0" cy="6537960"/>
          </a:xfrm>
        </p:spPr>
        <p:txBody>
          <a:bodyPr anchor="t"/>
          <a:lstStyle>
            <a:lvl1pPr algn="l">
              <a:defRPr sz="19200" b="1" cap="all"/>
            </a:lvl1pPr>
          </a:lstStyle>
          <a:p>
            <a:r>
              <a:rPr lang="en-CA"/>
              <a:t>Click to edit Master title style</a:t>
            </a:r>
            <a:endParaRPr lang="en-US"/>
          </a:p>
        </p:txBody>
      </p:sp>
      <p:sp>
        <p:nvSpPr>
          <p:cNvPr id="3" name="Text Placeholder 2"/>
          <p:cNvSpPr>
            <a:spLocks noGrp="1"/>
          </p:cNvSpPr>
          <p:nvPr>
            <p:ph type="body" idx="1"/>
          </p:nvPr>
        </p:nvSpPr>
        <p:spPr>
          <a:xfrm>
            <a:off x="3467103" y="13952225"/>
            <a:ext cx="37307520" cy="7200897"/>
          </a:xfrm>
        </p:spPr>
        <p:txBody>
          <a:bodyPr anchor="b"/>
          <a:lstStyle>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5" indent="0">
              <a:buNone/>
              <a:defRPr sz="6700">
                <a:solidFill>
                  <a:schemeClr val="tx1">
                    <a:tint val="75000"/>
                  </a:schemeClr>
                </a:solidFill>
              </a:defRPr>
            </a:lvl9pPr>
          </a:lstStyle>
          <a:p>
            <a:pPr lvl="0"/>
            <a:r>
              <a:rPr lang="en-CA"/>
              <a:t>Click to edit Master text styles</a:t>
            </a:r>
          </a:p>
        </p:txBody>
      </p:sp>
      <p:sp>
        <p:nvSpPr>
          <p:cNvPr id="4" name="Date Placeholder 3">
            <a:extLst>
              <a:ext uri="{FF2B5EF4-FFF2-40B4-BE49-F238E27FC236}">
                <a16:creationId xmlns:a16="http://schemas.microsoft.com/office/drawing/2014/main" id="{D4B4688B-6A22-3340-9274-5FF87A03025F}"/>
              </a:ext>
            </a:extLst>
          </p:cNvPr>
          <p:cNvSpPr>
            <a:spLocks noGrp="1"/>
          </p:cNvSpPr>
          <p:nvPr>
            <p:ph type="dt" sz="half" idx="10"/>
          </p:nvPr>
        </p:nvSpPr>
        <p:spPr/>
        <p:txBody>
          <a:bodyPr/>
          <a:lstStyle>
            <a:lvl1pPr>
              <a:defRPr/>
            </a:lvl1pPr>
          </a:lstStyle>
          <a:p>
            <a:pPr>
              <a:defRPr/>
            </a:pPr>
            <a:fld id="{94BD4CAC-D04A-5848-B0EB-599B02CA831E}" type="datetimeFigureOut">
              <a:rPr lang="en-US" altLang="en-US"/>
              <a:pPr>
                <a:defRPr/>
              </a:pPr>
              <a:t>4/16/2024</a:t>
            </a:fld>
            <a:endParaRPr lang="en-US" altLang="en-US"/>
          </a:p>
        </p:txBody>
      </p:sp>
      <p:sp>
        <p:nvSpPr>
          <p:cNvPr id="5" name="Footer Placeholder 4">
            <a:extLst>
              <a:ext uri="{FF2B5EF4-FFF2-40B4-BE49-F238E27FC236}">
                <a16:creationId xmlns:a16="http://schemas.microsoft.com/office/drawing/2014/main" id="{05631DB5-833A-604F-A6D3-3853585FF6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4A95B47-075E-A94A-874E-4C3829AB3094}"/>
              </a:ext>
            </a:extLst>
          </p:cNvPr>
          <p:cNvSpPr>
            <a:spLocks noGrp="1"/>
          </p:cNvSpPr>
          <p:nvPr>
            <p:ph type="sldNum" sz="quarter" idx="12"/>
          </p:nvPr>
        </p:nvSpPr>
        <p:spPr/>
        <p:txBody>
          <a:bodyPr/>
          <a:lstStyle>
            <a:lvl1pPr>
              <a:defRPr/>
            </a:lvl1pPr>
          </a:lstStyle>
          <a:p>
            <a:pPr>
              <a:defRPr/>
            </a:pPr>
            <a:fld id="{E6DD459C-CF28-1D44-9CD2-D81DE50AA611}" type="slidenum">
              <a:rPr lang="en-US" altLang="en-US"/>
              <a:pPr>
                <a:defRPr/>
              </a:pPr>
              <a:t>‹#›</a:t>
            </a:fld>
            <a:endParaRPr lang="en-US" altLang="en-US"/>
          </a:p>
        </p:txBody>
      </p:sp>
    </p:spTree>
    <p:extLst>
      <p:ext uri="{BB962C8B-B14F-4D97-AF65-F5344CB8AC3E}">
        <p14:creationId xmlns:p14="http://schemas.microsoft.com/office/powerpoint/2010/main" val="12853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7901944" y="24582122"/>
            <a:ext cx="70736457" cy="69517263"/>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79369923" y="24582122"/>
            <a:ext cx="70736463" cy="69517263"/>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a:extLst>
              <a:ext uri="{FF2B5EF4-FFF2-40B4-BE49-F238E27FC236}">
                <a16:creationId xmlns:a16="http://schemas.microsoft.com/office/drawing/2014/main" id="{03422440-068B-1345-AD18-E84DFCCDF86A}"/>
              </a:ext>
            </a:extLst>
          </p:cNvPr>
          <p:cNvSpPr>
            <a:spLocks noGrp="1"/>
          </p:cNvSpPr>
          <p:nvPr>
            <p:ph type="dt" sz="half" idx="10"/>
          </p:nvPr>
        </p:nvSpPr>
        <p:spPr/>
        <p:txBody>
          <a:bodyPr/>
          <a:lstStyle>
            <a:lvl1pPr>
              <a:defRPr/>
            </a:lvl1pPr>
          </a:lstStyle>
          <a:p>
            <a:pPr>
              <a:defRPr/>
            </a:pPr>
            <a:fld id="{C4B1A95F-C0A6-3746-B2E1-AAA088599582}" type="datetimeFigureOut">
              <a:rPr lang="en-US" altLang="en-US"/>
              <a:pPr>
                <a:defRPr/>
              </a:pPr>
              <a:t>4/16/2024</a:t>
            </a:fld>
            <a:endParaRPr lang="en-US" altLang="en-US"/>
          </a:p>
        </p:txBody>
      </p:sp>
      <p:sp>
        <p:nvSpPr>
          <p:cNvPr id="6" name="Footer Placeholder 4">
            <a:extLst>
              <a:ext uri="{FF2B5EF4-FFF2-40B4-BE49-F238E27FC236}">
                <a16:creationId xmlns:a16="http://schemas.microsoft.com/office/drawing/2014/main" id="{3D758077-AFEF-754E-8ADC-4EAAED3EA49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8EB3173-3B3C-C145-A3E3-C642CE16AB1F}"/>
              </a:ext>
            </a:extLst>
          </p:cNvPr>
          <p:cNvSpPr>
            <a:spLocks noGrp="1"/>
          </p:cNvSpPr>
          <p:nvPr>
            <p:ph type="sldNum" sz="quarter" idx="12"/>
          </p:nvPr>
        </p:nvSpPr>
        <p:spPr/>
        <p:txBody>
          <a:bodyPr/>
          <a:lstStyle>
            <a:lvl1pPr>
              <a:defRPr/>
            </a:lvl1pPr>
          </a:lstStyle>
          <a:p>
            <a:pPr>
              <a:defRPr/>
            </a:pPr>
            <a:fld id="{DB67B7B7-2473-DC4A-81F1-175FB2B3733A}" type="slidenum">
              <a:rPr lang="en-US" altLang="en-US"/>
              <a:pPr>
                <a:defRPr/>
              </a:pPr>
              <a:t>‹#›</a:t>
            </a:fld>
            <a:endParaRPr lang="en-US" altLang="en-US"/>
          </a:p>
        </p:txBody>
      </p:sp>
    </p:spTree>
    <p:extLst>
      <p:ext uri="{BB962C8B-B14F-4D97-AF65-F5344CB8AC3E}">
        <p14:creationId xmlns:p14="http://schemas.microsoft.com/office/powerpoint/2010/main" val="360635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2194561" y="7368543"/>
            <a:ext cx="19392903" cy="307085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CA"/>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22296123" y="7368543"/>
            <a:ext cx="19400520" cy="307085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CA"/>
              <a:t>Click to edit Master text styles</a:t>
            </a:r>
          </a:p>
        </p:txBody>
      </p:sp>
      <p:sp>
        <p:nvSpPr>
          <p:cNvPr id="6" name="Content Placeholder 5"/>
          <p:cNvSpPr>
            <a:spLocks noGrp="1"/>
          </p:cNvSpPr>
          <p:nvPr>
            <p:ph sz="quarter" idx="4"/>
          </p:nvPr>
        </p:nvSpPr>
        <p:spPr>
          <a:xfrm>
            <a:off x="22296123" y="10439400"/>
            <a:ext cx="19400520" cy="18966183"/>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a:extLst>
              <a:ext uri="{FF2B5EF4-FFF2-40B4-BE49-F238E27FC236}">
                <a16:creationId xmlns:a16="http://schemas.microsoft.com/office/drawing/2014/main" id="{D54F6812-4B97-9143-88CA-28F896E039C7}"/>
              </a:ext>
            </a:extLst>
          </p:cNvPr>
          <p:cNvSpPr>
            <a:spLocks noGrp="1"/>
          </p:cNvSpPr>
          <p:nvPr>
            <p:ph type="dt" sz="half" idx="10"/>
          </p:nvPr>
        </p:nvSpPr>
        <p:spPr/>
        <p:txBody>
          <a:bodyPr/>
          <a:lstStyle>
            <a:lvl1pPr>
              <a:defRPr/>
            </a:lvl1pPr>
          </a:lstStyle>
          <a:p>
            <a:pPr>
              <a:defRPr/>
            </a:pPr>
            <a:fld id="{16C52B1F-183C-3741-8A59-FCF9B844419E}" type="datetimeFigureOut">
              <a:rPr lang="en-US" altLang="en-US"/>
              <a:pPr>
                <a:defRPr/>
              </a:pPr>
              <a:t>4/16/2024</a:t>
            </a:fld>
            <a:endParaRPr lang="en-US" altLang="en-US"/>
          </a:p>
        </p:txBody>
      </p:sp>
      <p:sp>
        <p:nvSpPr>
          <p:cNvPr id="8" name="Footer Placeholder 4">
            <a:extLst>
              <a:ext uri="{FF2B5EF4-FFF2-40B4-BE49-F238E27FC236}">
                <a16:creationId xmlns:a16="http://schemas.microsoft.com/office/drawing/2014/main" id="{E81E4947-9691-8141-B459-3D1033DEC5D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0C7AC3A-899B-CA47-B01C-9298DA159262}"/>
              </a:ext>
            </a:extLst>
          </p:cNvPr>
          <p:cNvSpPr>
            <a:spLocks noGrp="1"/>
          </p:cNvSpPr>
          <p:nvPr>
            <p:ph type="sldNum" sz="quarter" idx="12"/>
          </p:nvPr>
        </p:nvSpPr>
        <p:spPr/>
        <p:txBody>
          <a:bodyPr/>
          <a:lstStyle>
            <a:lvl1pPr>
              <a:defRPr/>
            </a:lvl1pPr>
          </a:lstStyle>
          <a:p>
            <a:pPr>
              <a:defRPr/>
            </a:pPr>
            <a:fld id="{9CAE9CCE-6D18-1748-915D-F4A12DAF01D0}" type="slidenum">
              <a:rPr lang="en-US" altLang="en-US"/>
              <a:pPr>
                <a:defRPr/>
              </a:pPr>
              <a:t>‹#›</a:t>
            </a:fld>
            <a:endParaRPr lang="en-US" altLang="en-US"/>
          </a:p>
        </p:txBody>
      </p:sp>
    </p:spTree>
    <p:extLst>
      <p:ext uri="{BB962C8B-B14F-4D97-AF65-F5344CB8AC3E}">
        <p14:creationId xmlns:p14="http://schemas.microsoft.com/office/powerpoint/2010/main" val="100408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a:extLst>
              <a:ext uri="{FF2B5EF4-FFF2-40B4-BE49-F238E27FC236}">
                <a16:creationId xmlns:a16="http://schemas.microsoft.com/office/drawing/2014/main" id="{6D6A2837-6746-AA43-AAD8-963B292F2C30}"/>
              </a:ext>
            </a:extLst>
          </p:cNvPr>
          <p:cNvSpPr>
            <a:spLocks noGrp="1"/>
          </p:cNvSpPr>
          <p:nvPr>
            <p:ph type="dt" sz="half" idx="10"/>
          </p:nvPr>
        </p:nvSpPr>
        <p:spPr/>
        <p:txBody>
          <a:bodyPr/>
          <a:lstStyle>
            <a:lvl1pPr>
              <a:defRPr/>
            </a:lvl1pPr>
          </a:lstStyle>
          <a:p>
            <a:pPr>
              <a:defRPr/>
            </a:pPr>
            <a:fld id="{EB293608-2CFA-9F45-9F29-0457D0E79119}" type="datetimeFigureOut">
              <a:rPr lang="en-US" altLang="en-US"/>
              <a:pPr>
                <a:defRPr/>
              </a:pPr>
              <a:t>4/16/2024</a:t>
            </a:fld>
            <a:endParaRPr lang="en-US" altLang="en-US"/>
          </a:p>
        </p:txBody>
      </p:sp>
      <p:sp>
        <p:nvSpPr>
          <p:cNvPr id="4" name="Footer Placeholder 4">
            <a:extLst>
              <a:ext uri="{FF2B5EF4-FFF2-40B4-BE49-F238E27FC236}">
                <a16:creationId xmlns:a16="http://schemas.microsoft.com/office/drawing/2014/main" id="{2F5ACB29-107E-A04E-99A1-F6F3AC6EDFE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13980BB-3E5D-A64D-AB04-6DC753B6A6ED}"/>
              </a:ext>
            </a:extLst>
          </p:cNvPr>
          <p:cNvSpPr>
            <a:spLocks noGrp="1"/>
          </p:cNvSpPr>
          <p:nvPr>
            <p:ph type="sldNum" sz="quarter" idx="12"/>
          </p:nvPr>
        </p:nvSpPr>
        <p:spPr/>
        <p:txBody>
          <a:bodyPr/>
          <a:lstStyle>
            <a:lvl1pPr>
              <a:defRPr/>
            </a:lvl1pPr>
          </a:lstStyle>
          <a:p>
            <a:pPr>
              <a:defRPr/>
            </a:pPr>
            <a:fld id="{E516EF74-7005-7B4F-9CD3-72D5078F9B4C}" type="slidenum">
              <a:rPr lang="en-US" altLang="en-US"/>
              <a:pPr>
                <a:defRPr/>
              </a:pPr>
              <a:t>‹#›</a:t>
            </a:fld>
            <a:endParaRPr lang="en-US" altLang="en-US"/>
          </a:p>
        </p:txBody>
      </p:sp>
    </p:spTree>
    <p:extLst>
      <p:ext uri="{BB962C8B-B14F-4D97-AF65-F5344CB8AC3E}">
        <p14:creationId xmlns:p14="http://schemas.microsoft.com/office/powerpoint/2010/main" val="110677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9C85384-5B45-0141-9048-AD2F1171DEBB}"/>
              </a:ext>
            </a:extLst>
          </p:cNvPr>
          <p:cNvSpPr>
            <a:spLocks noGrp="1"/>
          </p:cNvSpPr>
          <p:nvPr>
            <p:ph type="dt" sz="half" idx="10"/>
          </p:nvPr>
        </p:nvSpPr>
        <p:spPr/>
        <p:txBody>
          <a:bodyPr/>
          <a:lstStyle>
            <a:lvl1pPr>
              <a:defRPr/>
            </a:lvl1pPr>
          </a:lstStyle>
          <a:p>
            <a:pPr>
              <a:defRPr/>
            </a:pPr>
            <a:fld id="{AE84433F-9629-2943-84CB-CB9BFF4C5556}" type="datetimeFigureOut">
              <a:rPr lang="en-US" altLang="en-US"/>
              <a:pPr>
                <a:defRPr/>
              </a:pPr>
              <a:t>4/16/2024</a:t>
            </a:fld>
            <a:endParaRPr lang="en-US" altLang="en-US"/>
          </a:p>
        </p:txBody>
      </p:sp>
      <p:sp>
        <p:nvSpPr>
          <p:cNvPr id="3" name="Footer Placeholder 4">
            <a:extLst>
              <a:ext uri="{FF2B5EF4-FFF2-40B4-BE49-F238E27FC236}">
                <a16:creationId xmlns:a16="http://schemas.microsoft.com/office/drawing/2014/main" id="{1AB57A11-ED70-974D-812E-B9FD92D9A25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DB75CDA-33F9-AF46-BF25-D95CD49C4CE1}"/>
              </a:ext>
            </a:extLst>
          </p:cNvPr>
          <p:cNvSpPr>
            <a:spLocks noGrp="1"/>
          </p:cNvSpPr>
          <p:nvPr>
            <p:ph type="sldNum" sz="quarter" idx="12"/>
          </p:nvPr>
        </p:nvSpPr>
        <p:spPr/>
        <p:txBody>
          <a:bodyPr/>
          <a:lstStyle>
            <a:lvl1pPr>
              <a:defRPr/>
            </a:lvl1pPr>
          </a:lstStyle>
          <a:p>
            <a:pPr>
              <a:defRPr/>
            </a:pPr>
            <a:fld id="{B1D0BC1C-92FB-7843-B621-B9528A53CA74}" type="slidenum">
              <a:rPr lang="en-US" altLang="en-US"/>
              <a:pPr>
                <a:defRPr/>
              </a:pPr>
              <a:t>‹#›</a:t>
            </a:fld>
            <a:endParaRPr lang="en-US" altLang="en-US"/>
          </a:p>
        </p:txBody>
      </p:sp>
    </p:spTree>
    <p:extLst>
      <p:ext uri="{BB962C8B-B14F-4D97-AF65-F5344CB8AC3E}">
        <p14:creationId xmlns:p14="http://schemas.microsoft.com/office/powerpoint/2010/main" val="203035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700" b="1"/>
            </a:lvl1pPr>
          </a:lstStyle>
          <a:p>
            <a:r>
              <a:rPr lang="en-CA"/>
              <a:t>Click to edit Master title style</a:t>
            </a:r>
            <a:endParaRPr lang="en-US"/>
          </a:p>
        </p:txBody>
      </p:sp>
      <p:sp>
        <p:nvSpPr>
          <p:cNvPr id="3" name="Content Placeholder 2"/>
          <p:cNvSpPr>
            <a:spLocks noGrp="1"/>
          </p:cNvSpPr>
          <p:nvPr>
            <p:ph idx="1"/>
          </p:nvPr>
        </p:nvSpPr>
        <p:spPr>
          <a:xfrm>
            <a:off x="17160240" y="1310642"/>
            <a:ext cx="24536400" cy="28094943"/>
          </a:xfrm>
        </p:spPr>
        <p:txBody>
          <a:bodyPr/>
          <a:lstStyle>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2194563" y="6888482"/>
            <a:ext cx="14439903" cy="22517103"/>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CA"/>
              <a:t>Click to edit Master text styles</a:t>
            </a:r>
          </a:p>
        </p:txBody>
      </p:sp>
      <p:sp>
        <p:nvSpPr>
          <p:cNvPr id="5" name="Date Placeholder 3">
            <a:extLst>
              <a:ext uri="{FF2B5EF4-FFF2-40B4-BE49-F238E27FC236}">
                <a16:creationId xmlns:a16="http://schemas.microsoft.com/office/drawing/2014/main" id="{D8A639D2-270B-2B48-BFB6-25645D045440}"/>
              </a:ext>
            </a:extLst>
          </p:cNvPr>
          <p:cNvSpPr>
            <a:spLocks noGrp="1"/>
          </p:cNvSpPr>
          <p:nvPr>
            <p:ph type="dt" sz="half" idx="10"/>
          </p:nvPr>
        </p:nvSpPr>
        <p:spPr/>
        <p:txBody>
          <a:bodyPr/>
          <a:lstStyle>
            <a:lvl1pPr>
              <a:defRPr/>
            </a:lvl1pPr>
          </a:lstStyle>
          <a:p>
            <a:pPr>
              <a:defRPr/>
            </a:pPr>
            <a:fld id="{0B5DFAD0-9D40-DB40-9A77-59E7F736DEF4}" type="datetimeFigureOut">
              <a:rPr lang="en-US" altLang="en-US"/>
              <a:pPr>
                <a:defRPr/>
              </a:pPr>
              <a:t>4/16/2024</a:t>
            </a:fld>
            <a:endParaRPr lang="en-US" altLang="en-US"/>
          </a:p>
        </p:txBody>
      </p:sp>
      <p:sp>
        <p:nvSpPr>
          <p:cNvPr id="6" name="Footer Placeholder 4">
            <a:extLst>
              <a:ext uri="{FF2B5EF4-FFF2-40B4-BE49-F238E27FC236}">
                <a16:creationId xmlns:a16="http://schemas.microsoft.com/office/drawing/2014/main" id="{6FA865AE-2A3C-3B43-8CC5-156155CA752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7804681-0889-E749-9F14-E289473B048D}"/>
              </a:ext>
            </a:extLst>
          </p:cNvPr>
          <p:cNvSpPr>
            <a:spLocks noGrp="1"/>
          </p:cNvSpPr>
          <p:nvPr>
            <p:ph type="sldNum" sz="quarter" idx="12"/>
          </p:nvPr>
        </p:nvSpPr>
        <p:spPr/>
        <p:txBody>
          <a:bodyPr/>
          <a:lstStyle>
            <a:lvl1pPr>
              <a:defRPr/>
            </a:lvl1pPr>
          </a:lstStyle>
          <a:p>
            <a:pPr>
              <a:defRPr/>
            </a:pPr>
            <a:fld id="{909E44B7-F83F-F443-AFC1-025430BE85C5}" type="slidenum">
              <a:rPr lang="en-US" altLang="en-US"/>
              <a:pPr>
                <a:defRPr/>
              </a:pPr>
              <a:t>‹#›</a:t>
            </a:fld>
            <a:endParaRPr lang="en-US" altLang="en-US"/>
          </a:p>
        </p:txBody>
      </p:sp>
    </p:spTree>
    <p:extLst>
      <p:ext uri="{BB962C8B-B14F-4D97-AF65-F5344CB8AC3E}">
        <p14:creationId xmlns:p14="http://schemas.microsoft.com/office/powerpoint/2010/main" val="69317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700" b="1"/>
            </a:lvl1pPr>
          </a:lstStyle>
          <a:p>
            <a:r>
              <a:rPr lang="en-CA"/>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rtlCol="0">
            <a:normAutofit/>
          </a:bodyPr>
          <a:lstStyle>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5" indent="0">
              <a:buNone/>
              <a:defRPr sz="9700"/>
            </a:lvl9pPr>
          </a:lstStyle>
          <a:p>
            <a:pPr lvl="0"/>
            <a:endParaRPr lang="en-US" noProof="0"/>
          </a:p>
        </p:txBody>
      </p:sp>
      <p:sp>
        <p:nvSpPr>
          <p:cNvPr id="4" name="Text Placeholder 3"/>
          <p:cNvSpPr>
            <a:spLocks noGrp="1"/>
          </p:cNvSpPr>
          <p:nvPr>
            <p:ph type="body" sz="half" idx="2"/>
          </p:nvPr>
        </p:nvSpPr>
        <p:spPr>
          <a:xfrm>
            <a:off x="8602983" y="25763223"/>
            <a:ext cx="26334720" cy="3863337"/>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CA"/>
              <a:t>Click to edit Master text styles</a:t>
            </a:r>
          </a:p>
        </p:txBody>
      </p:sp>
      <p:sp>
        <p:nvSpPr>
          <p:cNvPr id="5" name="Date Placeholder 3">
            <a:extLst>
              <a:ext uri="{FF2B5EF4-FFF2-40B4-BE49-F238E27FC236}">
                <a16:creationId xmlns:a16="http://schemas.microsoft.com/office/drawing/2014/main" id="{FE03EAE8-D576-8C4F-B882-2C289681F750}"/>
              </a:ext>
            </a:extLst>
          </p:cNvPr>
          <p:cNvSpPr>
            <a:spLocks noGrp="1"/>
          </p:cNvSpPr>
          <p:nvPr>
            <p:ph type="dt" sz="half" idx="10"/>
          </p:nvPr>
        </p:nvSpPr>
        <p:spPr/>
        <p:txBody>
          <a:bodyPr/>
          <a:lstStyle>
            <a:lvl1pPr>
              <a:defRPr/>
            </a:lvl1pPr>
          </a:lstStyle>
          <a:p>
            <a:pPr>
              <a:defRPr/>
            </a:pPr>
            <a:fld id="{EE764320-4B1E-204F-BC1E-82A6333E8A7E}" type="datetimeFigureOut">
              <a:rPr lang="en-US" altLang="en-US"/>
              <a:pPr>
                <a:defRPr/>
              </a:pPr>
              <a:t>4/16/2024</a:t>
            </a:fld>
            <a:endParaRPr lang="en-US" altLang="en-US"/>
          </a:p>
        </p:txBody>
      </p:sp>
      <p:sp>
        <p:nvSpPr>
          <p:cNvPr id="6" name="Footer Placeholder 4">
            <a:extLst>
              <a:ext uri="{FF2B5EF4-FFF2-40B4-BE49-F238E27FC236}">
                <a16:creationId xmlns:a16="http://schemas.microsoft.com/office/drawing/2014/main" id="{E0B06E67-9BF6-874C-8CFC-2CB0A0E7C5B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647FE90-12EF-E542-9A9B-7520E363DCE1}"/>
              </a:ext>
            </a:extLst>
          </p:cNvPr>
          <p:cNvSpPr>
            <a:spLocks noGrp="1"/>
          </p:cNvSpPr>
          <p:nvPr>
            <p:ph type="sldNum" sz="quarter" idx="12"/>
          </p:nvPr>
        </p:nvSpPr>
        <p:spPr/>
        <p:txBody>
          <a:bodyPr/>
          <a:lstStyle>
            <a:lvl1pPr>
              <a:defRPr/>
            </a:lvl1pPr>
          </a:lstStyle>
          <a:p>
            <a:pPr>
              <a:defRPr/>
            </a:pPr>
            <a:fld id="{3AF0CFB7-A082-0645-815F-1834455BE535}" type="slidenum">
              <a:rPr lang="en-US" altLang="en-US"/>
              <a:pPr>
                <a:defRPr/>
              </a:pPr>
              <a:t>‹#›</a:t>
            </a:fld>
            <a:endParaRPr lang="en-US" altLang="en-US"/>
          </a:p>
        </p:txBody>
      </p:sp>
    </p:spTree>
    <p:extLst>
      <p:ext uri="{BB962C8B-B14F-4D97-AF65-F5344CB8AC3E}">
        <p14:creationId xmlns:p14="http://schemas.microsoft.com/office/powerpoint/2010/main" val="263496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175A9FE-5560-744E-902C-5AB5C501570A}"/>
              </a:ext>
            </a:extLst>
          </p:cNvPr>
          <p:cNvSpPr>
            <a:spLocks noGrp="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3" tIns="219451" rIns="438903" bIns="219451" numCol="1" anchor="ctr" anchorCtr="0" compatLnSpc="1">
            <a:prstTxWarp prst="textNoShape">
              <a:avLst/>
            </a:prstTxWarp>
          </a:bodyPr>
          <a:lstStyle/>
          <a:p>
            <a:pPr lvl="0"/>
            <a:r>
              <a:rPr lang="en-CA" altLang="en-US"/>
              <a:t>Click to edit Master title style</a:t>
            </a:r>
            <a:endParaRPr lang="en-US" altLang="en-US"/>
          </a:p>
        </p:txBody>
      </p:sp>
      <p:sp>
        <p:nvSpPr>
          <p:cNvPr id="1027" name="Text Placeholder 2">
            <a:extLst>
              <a:ext uri="{FF2B5EF4-FFF2-40B4-BE49-F238E27FC236}">
                <a16:creationId xmlns:a16="http://schemas.microsoft.com/office/drawing/2014/main" id="{4CDF3E02-3F94-9441-BDED-16C8A4083AAC}"/>
              </a:ext>
            </a:extLst>
          </p:cNvPr>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3" tIns="219451" rIns="438903" bIns="219451"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4" name="Date Placeholder 3">
            <a:extLst>
              <a:ext uri="{FF2B5EF4-FFF2-40B4-BE49-F238E27FC236}">
                <a16:creationId xmlns:a16="http://schemas.microsoft.com/office/drawing/2014/main" id="{435AE569-6E09-EE4F-AF47-16D205BF1E98}"/>
              </a:ext>
            </a:extLst>
          </p:cNvPr>
          <p:cNvSpPr>
            <a:spLocks noGrp="1"/>
          </p:cNvSpPr>
          <p:nvPr>
            <p:ph type="dt" sz="half" idx="2"/>
          </p:nvPr>
        </p:nvSpPr>
        <p:spPr>
          <a:xfrm>
            <a:off x="2193925" y="30510163"/>
            <a:ext cx="10242550" cy="1752600"/>
          </a:xfrm>
          <a:prstGeom prst="rect">
            <a:avLst/>
          </a:prstGeom>
        </p:spPr>
        <p:txBody>
          <a:bodyPr vert="horz" wrap="square" lIns="438903" tIns="219451" rIns="438903" bIns="219451" numCol="1" anchor="ctr" anchorCtr="0" compatLnSpc="1">
            <a:prstTxWarp prst="textNoShape">
              <a:avLst/>
            </a:prstTxWarp>
          </a:bodyPr>
          <a:lstStyle>
            <a:lvl1pPr eaLnBrk="1" hangingPunct="1">
              <a:defRPr sz="5700">
                <a:solidFill>
                  <a:srgbClr val="898989"/>
                </a:solidFill>
              </a:defRPr>
            </a:lvl1pPr>
          </a:lstStyle>
          <a:p>
            <a:pPr>
              <a:defRPr/>
            </a:pPr>
            <a:fld id="{5F648B23-8DAB-604A-853B-08E1ED51DA7F}" type="datetimeFigureOut">
              <a:rPr lang="en-US" altLang="en-US"/>
              <a:pPr>
                <a:defRPr/>
              </a:pPr>
              <a:t>4/16/2024</a:t>
            </a:fld>
            <a:endParaRPr lang="en-US" altLang="en-US"/>
          </a:p>
        </p:txBody>
      </p:sp>
      <p:sp>
        <p:nvSpPr>
          <p:cNvPr id="5" name="Footer Placeholder 4">
            <a:extLst>
              <a:ext uri="{FF2B5EF4-FFF2-40B4-BE49-F238E27FC236}">
                <a16:creationId xmlns:a16="http://schemas.microsoft.com/office/drawing/2014/main" id="{921E4D47-7A4F-0445-85B5-EB74A5F6E52D}"/>
              </a:ext>
            </a:extLst>
          </p:cNvPr>
          <p:cNvSpPr>
            <a:spLocks noGrp="1"/>
          </p:cNvSpPr>
          <p:nvPr>
            <p:ph type="ftr" sz="quarter" idx="3"/>
          </p:nvPr>
        </p:nvSpPr>
        <p:spPr>
          <a:xfrm>
            <a:off x="14995525" y="30510163"/>
            <a:ext cx="13900150" cy="1752600"/>
          </a:xfrm>
          <a:prstGeom prst="rect">
            <a:avLst/>
          </a:prstGeom>
        </p:spPr>
        <p:txBody>
          <a:bodyPr vert="horz" lIns="438903" tIns="219451" rIns="438903" bIns="219451" rtlCol="0" anchor="ctr"/>
          <a:lstStyle>
            <a:lvl1pPr algn="ctr" defTabSz="2194514" eaLnBrk="1" fontAlgn="auto" hangingPunct="1">
              <a:spcBef>
                <a:spcPts val="0"/>
              </a:spcBef>
              <a:spcAft>
                <a:spcPts val="0"/>
              </a:spcAft>
              <a:defRPr sz="57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9143D094-A35E-C449-BD78-F0861AD2264A}"/>
              </a:ext>
            </a:extLst>
          </p:cNvPr>
          <p:cNvSpPr>
            <a:spLocks noGrp="1"/>
          </p:cNvSpPr>
          <p:nvPr>
            <p:ph type="sldNum" sz="quarter" idx="4"/>
          </p:nvPr>
        </p:nvSpPr>
        <p:spPr>
          <a:xfrm>
            <a:off x="31454725" y="30510163"/>
            <a:ext cx="10242550" cy="1752600"/>
          </a:xfrm>
          <a:prstGeom prst="rect">
            <a:avLst/>
          </a:prstGeom>
        </p:spPr>
        <p:txBody>
          <a:bodyPr vert="horz" wrap="square" lIns="438903" tIns="219451" rIns="438903" bIns="219451" numCol="1" anchor="ctr" anchorCtr="0" compatLnSpc="1">
            <a:prstTxWarp prst="textNoShape">
              <a:avLst/>
            </a:prstTxWarp>
          </a:bodyPr>
          <a:lstStyle>
            <a:lvl1pPr algn="r" eaLnBrk="1" hangingPunct="1">
              <a:defRPr sz="5700" smtClean="0">
                <a:solidFill>
                  <a:srgbClr val="898989"/>
                </a:solidFill>
              </a:defRPr>
            </a:lvl1pPr>
          </a:lstStyle>
          <a:p>
            <a:pPr>
              <a:defRPr/>
            </a:pPr>
            <a:fld id="{9FABCFDD-36A2-9B4E-874D-9EFFC33C0D2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0" fontAlgn="base" hangingPunct="0">
        <a:spcBef>
          <a:spcPct val="0"/>
        </a:spcBef>
        <a:spcAft>
          <a:spcPct val="0"/>
        </a:spcAft>
        <a:defRPr sz="21100" kern="1200">
          <a:solidFill>
            <a:schemeClr val="tx1"/>
          </a:solidFill>
          <a:latin typeface="+mj-lt"/>
          <a:ea typeface="ＭＳ Ｐゴシック" charset="0"/>
          <a:cs typeface="ＭＳ Ｐゴシック" charset="0"/>
        </a:defRPr>
      </a:lvl1pPr>
      <a:lvl2pPr algn="ctr" defTabSz="2193925" rtl="0" eaLnBrk="0" fontAlgn="base" hangingPunct="0">
        <a:spcBef>
          <a:spcPct val="0"/>
        </a:spcBef>
        <a:spcAft>
          <a:spcPct val="0"/>
        </a:spcAft>
        <a:defRPr sz="21100">
          <a:solidFill>
            <a:schemeClr val="tx1"/>
          </a:solidFill>
          <a:latin typeface="Calibri" charset="0"/>
          <a:ea typeface="ＭＳ Ｐゴシック" charset="0"/>
          <a:cs typeface="ＭＳ Ｐゴシック" charset="0"/>
        </a:defRPr>
      </a:lvl2pPr>
      <a:lvl3pPr algn="ctr" defTabSz="2193925" rtl="0" eaLnBrk="0" fontAlgn="base" hangingPunct="0">
        <a:spcBef>
          <a:spcPct val="0"/>
        </a:spcBef>
        <a:spcAft>
          <a:spcPct val="0"/>
        </a:spcAft>
        <a:defRPr sz="21100">
          <a:solidFill>
            <a:schemeClr val="tx1"/>
          </a:solidFill>
          <a:latin typeface="Calibri" charset="0"/>
          <a:ea typeface="ＭＳ Ｐゴシック" charset="0"/>
          <a:cs typeface="ＭＳ Ｐゴシック" charset="0"/>
        </a:defRPr>
      </a:lvl3pPr>
      <a:lvl4pPr algn="ctr" defTabSz="2193925" rtl="0" eaLnBrk="0" fontAlgn="base" hangingPunct="0">
        <a:spcBef>
          <a:spcPct val="0"/>
        </a:spcBef>
        <a:spcAft>
          <a:spcPct val="0"/>
        </a:spcAft>
        <a:defRPr sz="21100">
          <a:solidFill>
            <a:schemeClr val="tx1"/>
          </a:solidFill>
          <a:latin typeface="Calibri" charset="0"/>
          <a:ea typeface="ＭＳ Ｐゴシック" charset="0"/>
          <a:cs typeface="ＭＳ Ｐゴシック" charset="0"/>
        </a:defRPr>
      </a:lvl4pPr>
      <a:lvl5pPr algn="ctr" defTabSz="2193925" rtl="0" eaLnBrk="0" fontAlgn="base" hangingPunct="0">
        <a:spcBef>
          <a:spcPct val="0"/>
        </a:spcBef>
        <a:spcAft>
          <a:spcPct val="0"/>
        </a:spcAft>
        <a:defRPr sz="21100">
          <a:solidFill>
            <a:schemeClr val="tx1"/>
          </a:solidFill>
          <a:latin typeface="Calibri" charset="0"/>
          <a:ea typeface="ＭＳ Ｐゴシック" charset="0"/>
          <a:cs typeface="ＭＳ Ｐゴシック" charset="0"/>
        </a:defRPr>
      </a:lvl5pPr>
      <a:lvl6pPr marL="457200" algn="ctr" defTabSz="2193925" rtl="0" fontAlgn="base">
        <a:spcBef>
          <a:spcPct val="0"/>
        </a:spcBef>
        <a:spcAft>
          <a:spcPct val="0"/>
        </a:spcAft>
        <a:defRPr sz="21100">
          <a:solidFill>
            <a:schemeClr val="tx1"/>
          </a:solidFill>
          <a:latin typeface="Calibri" charset="0"/>
          <a:ea typeface="ＭＳ Ｐゴシック" charset="0"/>
          <a:cs typeface="ＭＳ Ｐゴシック" charset="0"/>
        </a:defRPr>
      </a:lvl6pPr>
      <a:lvl7pPr marL="914400" algn="ctr" defTabSz="2193925" rtl="0" fontAlgn="base">
        <a:spcBef>
          <a:spcPct val="0"/>
        </a:spcBef>
        <a:spcAft>
          <a:spcPct val="0"/>
        </a:spcAft>
        <a:defRPr sz="21100">
          <a:solidFill>
            <a:schemeClr val="tx1"/>
          </a:solidFill>
          <a:latin typeface="Calibri" charset="0"/>
          <a:ea typeface="ＭＳ Ｐゴシック" charset="0"/>
          <a:cs typeface="ＭＳ Ｐゴシック" charset="0"/>
        </a:defRPr>
      </a:lvl7pPr>
      <a:lvl8pPr marL="1371600" algn="ctr" defTabSz="2193925" rtl="0" fontAlgn="base">
        <a:spcBef>
          <a:spcPct val="0"/>
        </a:spcBef>
        <a:spcAft>
          <a:spcPct val="0"/>
        </a:spcAft>
        <a:defRPr sz="21100">
          <a:solidFill>
            <a:schemeClr val="tx1"/>
          </a:solidFill>
          <a:latin typeface="Calibri" charset="0"/>
          <a:ea typeface="ＭＳ Ｐゴシック" charset="0"/>
          <a:cs typeface="ＭＳ Ｐゴシック" charset="0"/>
        </a:defRPr>
      </a:lvl8pPr>
      <a:lvl9pPr marL="1828800" algn="ctr" defTabSz="2193925" rtl="0" fontAlgn="base">
        <a:spcBef>
          <a:spcPct val="0"/>
        </a:spcBef>
        <a:spcAft>
          <a:spcPct val="0"/>
        </a:spcAft>
        <a:defRPr sz="21100">
          <a:solidFill>
            <a:schemeClr val="tx1"/>
          </a:solidFill>
          <a:latin typeface="Calibri" charset="0"/>
          <a:ea typeface="ＭＳ Ｐゴシック" charset="0"/>
          <a:cs typeface="ＭＳ Ｐゴシック" charset="0"/>
        </a:defRPr>
      </a:lvl9pPr>
    </p:titleStyle>
    <p:bodyStyle>
      <a:lvl1pPr marL="1644650" indent="-1644650" algn="l" defTabSz="2193925" rtl="0" eaLnBrk="0" fontAlgn="base" hangingPunct="0">
        <a:spcBef>
          <a:spcPct val="20000"/>
        </a:spcBef>
        <a:spcAft>
          <a:spcPct val="0"/>
        </a:spcAft>
        <a:buFont typeface="Arial" panose="020B0604020202020204" pitchFamily="34" charset="0"/>
        <a:buChar char="•"/>
        <a:defRPr sz="15400" kern="1200">
          <a:solidFill>
            <a:schemeClr val="tx1"/>
          </a:solidFill>
          <a:latin typeface="+mn-lt"/>
          <a:ea typeface="ＭＳ Ｐゴシック" charset="0"/>
          <a:cs typeface="ＭＳ Ｐゴシック" charset="0"/>
        </a:defRPr>
      </a:lvl1pPr>
      <a:lvl2pPr marL="3565525" indent="-1370013" algn="l" defTabSz="2193925" rtl="0" eaLnBrk="0" fontAlgn="base" hangingPunct="0">
        <a:spcBef>
          <a:spcPct val="20000"/>
        </a:spcBef>
        <a:spcAft>
          <a:spcPct val="0"/>
        </a:spcAft>
        <a:buFont typeface="Arial" panose="020B0604020202020204" pitchFamily="34" charset="0"/>
        <a:buChar char="–"/>
        <a:defRPr sz="13400" kern="1200">
          <a:solidFill>
            <a:schemeClr val="tx1"/>
          </a:solidFill>
          <a:latin typeface="+mn-lt"/>
          <a:ea typeface="ＭＳ Ｐゴシック" charset="0"/>
          <a:cs typeface="+mn-cs"/>
        </a:defRPr>
      </a:lvl2pPr>
      <a:lvl3pPr marL="5484813" indent="-1096963" algn="l" defTabSz="2193925" rtl="0" eaLnBrk="0" fontAlgn="base" hangingPunct="0">
        <a:spcBef>
          <a:spcPct val="20000"/>
        </a:spcBef>
        <a:spcAft>
          <a:spcPct val="0"/>
        </a:spcAft>
        <a:buFont typeface="Arial" panose="020B0604020202020204" pitchFamily="34" charset="0"/>
        <a:buChar char="•"/>
        <a:defRPr sz="11500" kern="1200">
          <a:solidFill>
            <a:schemeClr val="tx1"/>
          </a:solidFill>
          <a:latin typeface="+mn-lt"/>
          <a:ea typeface="ＭＳ Ｐゴシック" charset="0"/>
          <a:cs typeface="+mn-cs"/>
        </a:defRPr>
      </a:lvl3pPr>
      <a:lvl4pPr marL="7680325" indent="-1096963" algn="l" defTabSz="2193925" rtl="0" eaLnBrk="0" fontAlgn="base" hangingPunct="0">
        <a:spcBef>
          <a:spcPct val="20000"/>
        </a:spcBef>
        <a:spcAft>
          <a:spcPct val="0"/>
        </a:spcAft>
        <a:buFont typeface="Arial" panose="020B0604020202020204" pitchFamily="34" charset="0"/>
        <a:buChar char="–"/>
        <a:defRPr sz="9700" kern="1200">
          <a:solidFill>
            <a:schemeClr val="tx1"/>
          </a:solidFill>
          <a:latin typeface="+mn-lt"/>
          <a:ea typeface="ＭＳ Ｐゴシック" charset="0"/>
          <a:cs typeface="+mn-cs"/>
        </a:defRPr>
      </a:lvl4pPr>
      <a:lvl5pPr marL="9874250" indent="-1096963" algn="l" defTabSz="2193925" rtl="0" eaLnBrk="0" fontAlgn="base" hangingPunct="0">
        <a:spcBef>
          <a:spcPct val="20000"/>
        </a:spcBef>
        <a:spcAft>
          <a:spcPct val="0"/>
        </a:spcAft>
        <a:buFont typeface="Arial" panose="020B0604020202020204" pitchFamily="34" charset="0"/>
        <a:buChar char="»"/>
        <a:defRPr sz="9700" kern="1200">
          <a:solidFill>
            <a:schemeClr val="tx1"/>
          </a:solidFill>
          <a:latin typeface="+mn-lt"/>
          <a:ea typeface="ＭＳ Ｐゴシック" charset="0"/>
          <a:cs typeface="+mn-cs"/>
        </a:defRPr>
      </a:lvl5pPr>
      <a:lvl6pPr marL="12069828" indent="-1097257" algn="l" defTabSz="2194514" rtl="0" eaLnBrk="1" latinLnBrk="0" hangingPunct="1">
        <a:spcBef>
          <a:spcPct val="20000"/>
        </a:spcBef>
        <a:buFont typeface="Arial"/>
        <a:buChar char="•"/>
        <a:defRPr sz="9700" kern="1200">
          <a:solidFill>
            <a:schemeClr val="tx1"/>
          </a:solidFill>
          <a:latin typeface="+mn-lt"/>
          <a:ea typeface="+mn-ea"/>
          <a:cs typeface="+mn-cs"/>
        </a:defRPr>
      </a:lvl6pPr>
      <a:lvl7pPr marL="14264342" indent="-1097257" algn="l" defTabSz="2194514" rtl="0" eaLnBrk="1" latinLnBrk="0" hangingPunct="1">
        <a:spcBef>
          <a:spcPct val="20000"/>
        </a:spcBef>
        <a:buFont typeface="Arial"/>
        <a:buChar char="•"/>
        <a:defRPr sz="9700" kern="1200">
          <a:solidFill>
            <a:schemeClr val="tx1"/>
          </a:solidFill>
          <a:latin typeface="+mn-lt"/>
          <a:ea typeface="+mn-ea"/>
          <a:cs typeface="+mn-cs"/>
        </a:defRPr>
      </a:lvl7pPr>
      <a:lvl8pPr marL="16458858" indent="-1097257" algn="l" defTabSz="2194514" rtl="0" eaLnBrk="1" latinLnBrk="0" hangingPunct="1">
        <a:spcBef>
          <a:spcPct val="20000"/>
        </a:spcBef>
        <a:buFont typeface="Arial"/>
        <a:buChar char="•"/>
        <a:defRPr sz="9700" kern="1200">
          <a:solidFill>
            <a:schemeClr val="tx1"/>
          </a:solidFill>
          <a:latin typeface="+mn-lt"/>
          <a:ea typeface="+mn-ea"/>
          <a:cs typeface="+mn-cs"/>
        </a:defRPr>
      </a:lvl8pPr>
      <a:lvl9pPr marL="18653372" indent="-1097257" algn="l" defTabSz="2194514" rtl="0" eaLnBrk="1" latinLnBrk="0" hangingPunct="1">
        <a:spcBef>
          <a:spcPct val="20000"/>
        </a:spcBef>
        <a:buFont typeface="Arial"/>
        <a:buChar char="•"/>
        <a:defRPr sz="9700" kern="1200">
          <a:solidFill>
            <a:schemeClr val="tx1"/>
          </a:solidFill>
          <a:latin typeface="+mn-lt"/>
          <a:ea typeface="+mn-ea"/>
          <a:cs typeface="+mn-cs"/>
        </a:defRPr>
      </a:lvl9pPr>
    </p:bodyStyle>
    <p:otherStyle>
      <a:defPPr>
        <a:defRPr lang="en-US"/>
      </a:defPPr>
      <a:lvl1pPr marL="0" algn="l" defTabSz="2194514" rtl="0" eaLnBrk="1" latinLnBrk="0" hangingPunct="1">
        <a:defRPr sz="8700" kern="1200">
          <a:solidFill>
            <a:schemeClr val="tx1"/>
          </a:solidFill>
          <a:latin typeface="+mn-lt"/>
          <a:ea typeface="+mn-ea"/>
          <a:cs typeface="+mn-cs"/>
        </a:defRPr>
      </a:lvl1pPr>
      <a:lvl2pPr marL="2194514" algn="l" defTabSz="2194514" rtl="0" eaLnBrk="1" latinLnBrk="0" hangingPunct="1">
        <a:defRPr sz="8700" kern="1200">
          <a:solidFill>
            <a:schemeClr val="tx1"/>
          </a:solidFill>
          <a:latin typeface="+mn-lt"/>
          <a:ea typeface="+mn-ea"/>
          <a:cs typeface="+mn-cs"/>
        </a:defRPr>
      </a:lvl2pPr>
      <a:lvl3pPr marL="4389028" algn="l" defTabSz="2194514" rtl="0" eaLnBrk="1" latinLnBrk="0" hangingPunct="1">
        <a:defRPr sz="8700" kern="1200">
          <a:solidFill>
            <a:schemeClr val="tx1"/>
          </a:solidFill>
          <a:latin typeface="+mn-lt"/>
          <a:ea typeface="+mn-ea"/>
          <a:cs typeface="+mn-cs"/>
        </a:defRPr>
      </a:lvl3pPr>
      <a:lvl4pPr marL="6583543" algn="l" defTabSz="2194514" rtl="0" eaLnBrk="1" latinLnBrk="0" hangingPunct="1">
        <a:defRPr sz="8700" kern="1200">
          <a:solidFill>
            <a:schemeClr val="tx1"/>
          </a:solidFill>
          <a:latin typeface="+mn-lt"/>
          <a:ea typeface="+mn-ea"/>
          <a:cs typeface="+mn-cs"/>
        </a:defRPr>
      </a:lvl4pPr>
      <a:lvl5pPr marL="8778057" algn="l" defTabSz="2194514" rtl="0" eaLnBrk="1" latinLnBrk="0" hangingPunct="1">
        <a:defRPr sz="8700" kern="1200">
          <a:solidFill>
            <a:schemeClr val="tx1"/>
          </a:solidFill>
          <a:latin typeface="+mn-lt"/>
          <a:ea typeface="+mn-ea"/>
          <a:cs typeface="+mn-cs"/>
        </a:defRPr>
      </a:lvl5pPr>
      <a:lvl6pPr marL="10972571" algn="l" defTabSz="2194514" rtl="0" eaLnBrk="1" latinLnBrk="0" hangingPunct="1">
        <a:defRPr sz="8700" kern="1200">
          <a:solidFill>
            <a:schemeClr val="tx1"/>
          </a:solidFill>
          <a:latin typeface="+mn-lt"/>
          <a:ea typeface="+mn-ea"/>
          <a:cs typeface="+mn-cs"/>
        </a:defRPr>
      </a:lvl6pPr>
      <a:lvl7pPr marL="13167085" algn="l" defTabSz="2194514" rtl="0" eaLnBrk="1" latinLnBrk="0" hangingPunct="1">
        <a:defRPr sz="8700" kern="1200">
          <a:solidFill>
            <a:schemeClr val="tx1"/>
          </a:solidFill>
          <a:latin typeface="+mn-lt"/>
          <a:ea typeface="+mn-ea"/>
          <a:cs typeface="+mn-cs"/>
        </a:defRPr>
      </a:lvl7pPr>
      <a:lvl8pPr marL="15361599" algn="l" defTabSz="2194514" rtl="0" eaLnBrk="1" latinLnBrk="0" hangingPunct="1">
        <a:defRPr sz="8700" kern="1200">
          <a:solidFill>
            <a:schemeClr val="tx1"/>
          </a:solidFill>
          <a:latin typeface="+mn-lt"/>
          <a:ea typeface="+mn-ea"/>
          <a:cs typeface="+mn-cs"/>
        </a:defRPr>
      </a:lvl8pPr>
      <a:lvl9pPr marL="17556115" algn="l" defTabSz="2194514"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comet.project@ubc.ca"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DBE588-EE51-AB48-B77E-F362EB31ACDF}"/>
              </a:ext>
              <a:ext uri="{C183D7F6-B498-43B3-948B-1728B52AA6E4}">
                <adec:decorative xmlns:adec="http://schemas.microsoft.com/office/drawing/2017/decorative" val="1"/>
              </a:ext>
            </a:extLst>
          </p:cNvPr>
          <p:cNvSpPr/>
          <p:nvPr/>
        </p:nvSpPr>
        <p:spPr>
          <a:xfrm>
            <a:off x="0" y="0"/>
            <a:ext cx="43891200" cy="5737224"/>
          </a:xfrm>
          <a:prstGeom prst="rect">
            <a:avLst/>
          </a:prstGeom>
          <a:solidFill>
            <a:srgbClr val="00063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194514" eaLnBrk="1" fontAlgn="auto" hangingPunct="1">
              <a:spcBef>
                <a:spcPts val="0"/>
              </a:spcBef>
              <a:spcAft>
                <a:spcPts val="0"/>
              </a:spcAft>
              <a:defRPr/>
            </a:pPr>
            <a:endParaRPr lang="en-US"/>
          </a:p>
        </p:txBody>
      </p:sp>
      <p:sp>
        <p:nvSpPr>
          <p:cNvPr id="14" name="TextBox 13">
            <a:extLst>
              <a:ext uri="{FF2B5EF4-FFF2-40B4-BE49-F238E27FC236}">
                <a16:creationId xmlns:a16="http://schemas.microsoft.com/office/drawing/2014/main" id="{E55977F6-C640-8C45-967E-5CCEB40A599A}"/>
              </a:ext>
            </a:extLst>
          </p:cNvPr>
          <p:cNvSpPr txBox="1"/>
          <p:nvPr/>
        </p:nvSpPr>
        <p:spPr>
          <a:xfrm>
            <a:off x="1233488" y="319088"/>
            <a:ext cx="41457562" cy="4116388"/>
          </a:xfrm>
          <a:prstGeom prst="rect">
            <a:avLst/>
          </a:prstGeom>
          <a:noFill/>
        </p:spPr>
        <p:txBody>
          <a:bodyPr lIns="0" tIns="0" rIns="0" bIns="0"/>
          <a:lstStyle/>
          <a:p>
            <a:pPr defTabSz="2194514" fontAlgn="auto">
              <a:spcBef>
                <a:spcPts val="0"/>
              </a:spcBef>
              <a:spcAft>
                <a:spcPts val="0"/>
              </a:spcAft>
              <a:defRPr/>
            </a:pPr>
            <a:r>
              <a:rPr lang="en-US" sz="4200" b="1" dirty="0">
                <a:solidFill>
                  <a:srgbClr val="6EC4E8"/>
                </a:solidFill>
                <a:latin typeface="Arial"/>
                <a:ea typeface="+mn-ea"/>
                <a:cs typeface="Arial"/>
              </a:rPr>
              <a:t>Vancouver School of Economics (VSE) – Faculty of Arts – UBC-V</a:t>
            </a:r>
          </a:p>
          <a:p>
            <a:pPr defTabSz="2194514" fontAlgn="auto">
              <a:spcBef>
                <a:spcPts val="840"/>
              </a:spcBef>
              <a:spcAft>
                <a:spcPts val="0"/>
              </a:spcAft>
              <a:defRPr/>
            </a:pPr>
            <a:r>
              <a:rPr lang="en-US" sz="10000" b="1" spc="10" dirty="0">
                <a:solidFill>
                  <a:schemeClr val="bg1"/>
                </a:solidFill>
                <a:latin typeface="Arial"/>
                <a:ea typeface="+mn-ea"/>
                <a:cs typeface="Arial"/>
              </a:rPr>
              <a:t>COMET: Developing interactive learning modules for hands-on-econometrics skills</a:t>
            </a:r>
          </a:p>
          <a:p>
            <a:pPr defTabSz="2194514" fontAlgn="auto">
              <a:spcBef>
                <a:spcPts val="2920"/>
              </a:spcBef>
              <a:spcAft>
                <a:spcPts val="0"/>
              </a:spcAft>
              <a:defRPr/>
            </a:pPr>
            <a:r>
              <a:rPr lang="en-US" sz="4200" dirty="0">
                <a:solidFill>
                  <a:schemeClr val="bg1"/>
                </a:solidFill>
                <a:latin typeface="Arial"/>
                <a:ea typeface="+mn-ea"/>
                <a:cs typeface="Arial"/>
              </a:rPr>
              <a:t>Marina Adshade (VSE, UBC-V), Jonathan Graves (VSE, UBC-V), Emrul Hasan (VSE, UBC-V) </a:t>
            </a:r>
          </a:p>
          <a:p>
            <a:pPr defTabSz="2194514" eaLnBrk="1" fontAlgn="auto" hangingPunct="1">
              <a:spcBef>
                <a:spcPts val="0"/>
              </a:spcBef>
              <a:spcAft>
                <a:spcPts val="0"/>
              </a:spcAft>
              <a:defRPr/>
            </a:pPr>
            <a:endParaRPr lang="en-US" sz="12600" b="1" dirty="0">
              <a:latin typeface="Arial"/>
              <a:ea typeface="+mn-ea"/>
              <a:cs typeface="Arial"/>
            </a:endParaRPr>
          </a:p>
        </p:txBody>
      </p:sp>
      <p:sp>
        <p:nvSpPr>
          <p:cNvPr id="14339" name="TextBox 15">
            <a:extLst>
              <a:ext uri="{FF2B5EF4-FFF2-40B4-BE49-F238E27FC236}">
                <a16:creationId xmlns:a16="http://schemas.microsoft.com/office/drawing/2014/main" id="{648FDAD8-4CB8-0743-8B9A-1EF9BE57C316}"/>
              </a:ext>
            </a:extLst>
          </p:cNvPr>
          <p:cNvSpPr txBox="1">
            <a:spLocks noChangeArrowheads="1"/>
          </p:cNvSpPr>
          <p:nvPr/>
        </p:nvSpPr>
        <p:spPr bwMode="auto">
          <a:xfrm>
            <a:off x="1290638" y="6194426"/>
            <a:ext cx="9969500" cy="235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15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5pPr>
            <a:lvl6pPr marL="25146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6pPr>
            <a:lvl7pPr marL="29718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7pPr>
            <a:lvl8pPr marL="34290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8pPr>
            <a:lvl9pPr marL="38862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1800"/>
              </a:spcAft>
              <a:buFontTx/>
              <a:buNone/>
            </a:pPr>
            <a:r>
              <a:rPr lang="en-US" altLang="en-US" sz="5200" b="1" dirty="0">
                <a:solidFill>
                  <a:srgbClr val="0055B7"/>
                </a:solidFill>
                <a:latin typeface="Arial" panose="020B0604020202020204" pitchFamily="34" charset="0"/>
                <a:cs typeface="Arial" panose="020B0604020202020204" pitchFamily="34" charset="0"/>
              </a:rPr>
              <a:t>Introduction</a:t>
            </a:r>
          </a:p>
          <a:p>
            <a:pPr eaLnBrk="1" hangingPunct="1">
              <a:lnSpc>
                <a:spcPts val="4875"/>
              </a:lnSpc>
              <a:spcBef>
                <a:spcPct val="0"/>
              </a:spcBef>
              <a:buFontTx/>
              <a:buNone/>
            </a:pPr>
            <a:r>
              <a:rPr lang="en-US" altLang="en-US" sz="3600" dirty="0">
                <a:solidFill>
                  <a:srgbClr val="000630"/>
                </a:solidFill>
                <a:latin typeface="Arial" panose="020B0604020202020204" pitchFamily="34" charset="0"/>
                <a:cs typeface="Arial" panose="020B0604020202020204" pitchFamily="34" charset="0"/>
              </a:rPr>
              <a:t>Applied statistical methods for economics (</a:t>
            </a:r>
            <a:r>
              <a:rPr lang="en-US" altLang="en-US" sz="3600" i="1" dirty="0">
                <a:solidFill>
                  <a:srgbClr val="000630"/>
                </a:solidFill>
                <a:latin typeface="Arial" panose="020B0604020202020204" pitchFamily="34" charset="0"/>
                <a:cs typeface="Arial" panose="020B0604020202020204" pitchFamily="34" charset="0"/>
              </a:rPr>
              <a:t>econometrics</a:t>
            </a:r>
            <a:r>
              <a:rPr lang="en-US" altLang="en-US" sz="3600" dirty="0">
                <a:solidFill>
                  <a:srgbClr val="000630"/>
                </a:solidFill>
                <a:latin typeface="Arial" panose="020B0604020202020204" pitchFamily="34" charset="0"/>
                <a:cs typeface="Arial" panose="020B0604020202020204" pitchFamily="34" charset="0"/>
              </a:rPr>
              <a:t>) are important skills for the Vancouver School of Economics’ students.  However, many students struggle with econometrics, particularly when using these skills with real-world data.  This creates problems for them following graduation or in more advanced courses.</a:t>
            </a: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r>
              <a:rPr lang="en-US" altLang="en-US" sz="3600" dirty="0">
                <a:solidFill>
                  <a:srgbClr val="000630"/>
                </a:solidFill>
                <a:latin typeface="Arial" panose="020B0604020202020204" pitchFamily="34" charset="0"/>
                <a:cs typeface="Arial" panose="020B0604020202020204" pitchFamily="34" charset="0"/>
              </a:rPr>
              <a:t>Surveys of students showed that, prior to our project, among students completing our econometrics courses:</a:t>
            </a:r>
          </a:p>
          <a:p>
            <a:pPr marL="571500" indent="-571500" eaLnBrk="1" hangingPunct="1">
              <a:lnSpc>
                <a:spcPts val="4875"/>
              </a:lnSpc>
              <a:spcBef>
                <a:spcPct val="0"/>
              </a:spcBef>
            </a:pPr>
            <a:r>
              <a:rPr lang="en-US" altLang="en-US" sz="3600" u="sng" dirty="0">
                <a:solidFill>
                  <a:srgbClr val="000630"/>
                </a:solidFill>
                <a:latin typeface="Arial" panose="020B0604020202020204" pitchFamily="34" charset="0"/>
                <a:cs typeface="Arial" panose="020B0604020202020204" pitchFamily="34" charset="0"/>
              </a:rPr>
              <a:t>Few</a:t>
            </a:r>
            <a:r>
              <a:rPr lang="en-US" altLang="en-US" sz="3600" dirty="0">
                <a:solidFill>
                  <a:srgbClr val="000630"/>
                </a:solidFill>
                <a:latin typeface="Arial" panose="020B0604020202020204" pitchFamily="34" charset="0"/>
                <a:cs typeface="Arial" panose="020B0604020202020204" pitchFamily="34" charset="0"/>
              </a:rPr>
              <a:t> felt ready to do applied research.</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A </a:t>
            </a:r>
            <a:r>
              <a:rPr lang="en-US" altLang="en-US" sz="3600" u="sng" dirty="0">
                <a:solidFill>
                  <a:srgbClr val="000630"/>
                </a:solidFill>
                <a:latin typeface="Arial" panose="020B0604020202020204" pitchFamily="34" charset="0"/>
                <a:cs typeface="Arial" panose="020B0604020202020204" pitchFamily="34" charset="0"/>
              </a:rPr>
              <a:t>majority</a:t>
            </a:r>
            <a:r>
              <a:rPr lang="en-US" altLang="en-US" sz="3600" dirty="0">
                <a:solidFill>
                  <a:srgbClr val="000630"/>
                </a:solidFill>
                <a:latin typeface="Arial" panose="020B0604020202020204" pitchFamily="34" charset="0"/>
                <a:cs typeface="Arial" panose="020B0604020202020204" pitchFamily="34" charset="0"/>
              </a:rPr>
              <a:t> lacked confidence using applied tools and modelling.</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A </a:t>
            </a:r>
            <a:r>
              <a:rPr lang="en-US" altLang="en-US" sz="3600" u="sng" dirty="0">
                <a:solidFill>
                  <a:srgbClr val="000630"/>
                </a:solidFill>
                <a:latin typeface="Arial" panose="020B0604020202020204" pitchFamily="34" charset="0"/>
                <a:cs typeface="Arial" panose="020B0604020202020204" pitchFamily="34" charset="0"/>
              </a:rPr>
              <a:t>large minority</a:t>
            </a:r>
            <a:r>
              <a:rPr lang="en-US" altLang="en-US" sz="3600" dirty="0">
                <a:solidFill>
                  <a:srgbClr val="000630"/>
                </a:solidFill>
                <a:latin typeface="Arial" panose="020B0604020202020204" pitchFamily="34" charset="0"/>
                <a:cs typeface="Arial" panose="020B0604020202020204" pitchFamily="34" charset="0"/>
              </a:rPr>
              <a:t> had no experience using statistical software or applying econometrics.</a:t>
            </a:r>
          </a:p>
          <a:p>
            <a:pPr eaLnBrk="1" hangingPunct="1">
              <a:lnSpc>
                <a:spcPts val="4875"/>
              </a:lnSpc>
              <a:spcBef>
                <a:spcPct val="0"/>
              </a:spcBef>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None/>
            </a:pPr>
            <a:r>
              <a:rPr lang="en-US" altLang="en-US" sz="3600" dirty="0">
                <a:solidFill>
                  <a:srgbClr val="000630"/>
                </a:solidFill>
                <a:latin typeface="Arial" panose="020B0604020202020204" pitchFamily="34" charset="0"/>
                <a:cs typeface="Arial" panose="020B0604020202020204" pitchFamily="34" charset="0"/>
              </a:rPr>
              <a:t>These results agreed with faculty members who reported that students struggled to apply econometric skills in later courses.</a:t>
            </a:r>
          </a:p>
          <a:p>
            <a:pPr eaLnBrk="1" hangingPunct="1">
              <a:lnSpc>
                <a:spcPts val="4875"/>
              </a:lnSpc>
              <a:spcBef>
                <a:spcPct val="0"/>
              </a:spcBef>
              <a:buFontTx/>
              <a:buNone/>
            </a:pPr>
            <a:endParaRPr lang="en-US" altLang="en-US" sz="3800" dirty="0">
              <a:solidFill>
                <a:srgbClr val="000630"/>
              </a:solidFill>
              <a:latin typeface="Arial" panose="020B0604020202020204" pitchFamily="34" charset="0"/>
              <a:cs typeface="Arial" panose="020B0604020202020204" pitchFamily="34" charset="0"/>
            </a:endParaRPr>
          </a:p>
          <a:p>
            <a:pPr eaLnBrk="1" hangingPunct="1">
              <a:spcBef>
                <a:spcPct val="0"/>
              </a:spcBef>
              <a:spcAft>
                <a:spcPts val="1800"/>
              </a:spcAft>
              <a:buFontTx/>
              <a:buNone/>
            </a:pPr>
            <a:r>
              <a:rPr lang="en-US" altLang="en-US" sz="5200" b="1" dirty="0">
                <a:solidFill>
                  <a:srgbClr val="0055B7"/>
                </a:solidFill>
                <a:latin typeface="Arial" panose="020B0604020202020204" pitchFamily="34" charset="0"/>
                <a:cs typeface="Arial" panose="020B0604020202020204" pitchFamily="34" charset="0"/>
              </a:rPr>
              <a:t>Our TLEF: COMET</a:t>
            </a:r>
          </a:p>
          <a:p>
            <a:pPr eaLnBrk="1" hangingPunct="1">
              <a:spcBef>
                <a:spcPct val="0"/>
              </a:spcBef>
              <a:spcAft>
                <a:spcPts val="1800"/>
              </a:spcAft>
              <a:buFontTx/>
              <a:buNone/>
            </a:pPr>
            <a:r>
              <a:rPr lang="en-US" altLang="en-US" sz="3600" dirty="0">
                <a:solidFill>
                  <a:srgbClr val="000630"/>
                </a:solidFill>
                <a:latin typeface="Arial" panose="020B0604020202020204" pitchFamily="34" charset="0"/>
                <a:cs typeface="Arial" panose="020B0604020202020204" pitchFamily="34" charset="0"/>
              </a:rPr>
              <a:t>To solve this program, we created this a large TLEF project, named “COMET” (for Creating Online Materials for Econometrics Teaching”).  Our goal is to create to a collection of hands-on “learning modules” which incorporate best-practices for teaching statistics.  </a:t>
            </a:r>
          </a:p>
          <a:p>
            <a:pPr defTabSz="2194514" eaLnBrk="1" fontAlgn="auto" hangingPunct="1">
              <a:spcBef>
                <a:spcPts val="0"/>
              </a:spcBef>
              <a:spcAft>
                <a:spcPts val="1800"/>
              </a:spcAft>
              <a:defRPr/>
            </a:pPr>
            <a:r>
              <a:rPr lang="en-US" altLang="en-US" sz="3600" dirty="0">
                <a:solidFill>
                  <a:srgbClr val="000630"/>
                </a:solidFill>
                <a:latin typeface="Arial" panose="020B0604020202020204" pitchFamily="34" charset="0"/>
                <a:cs typeface="Arial" panose="020B0604020202020204" pitchFamily="34" charset="0"/>
              </a:rPr>
              <a:t>  These modules talk about economic questions, models, and data, and they use interactive </a:t>
            </a:r>
            <a:r>
              <a:rPr lang="en-US" altLang="en-US" sz="3600" u="sng" dirty="0">
                <a:solidFill>
                  <a:srgbClr val="000630"/>
                </a:solidFill>
                <a:latin typeface="Arial" panose="020B0604020202020204" pitchFamily="34" charset="0"/>
                <a:cs typeface="Arial" panose="020B0604020202020204" pitchFamily="34" charset="0"/>
              </a:rPr>
              <a:t>notebook-based</a:t>
            </a:r>
            <a:r>
              <a:rPr lang="en-US" altLang="en-US" sz="3600" dirty="0">
                <a:solidFill>
                  <a:srgbClr val="000630"/>
                </a:solidFill>
                <a:latin typeface="Arial" panose="020B0604020202020204" pitchFamily="34" charset="0"/>
                <a:cs typeface="Arial" panose="020B0604020202020204" pitchFamily="34" charset="0"/>
              </a:rPr>
              <a:t> technologies to combine analysis, discussion, and theory into a single learning experience.</a:t>
            </a:r>
          </a:p>
          <a:p>
            <a:pPr defTabSz="2194514" eaLnBrk="1" fontAlgn="auto" hangingPunct="1">
              <a:spcBef>
                <a:spcPts val="0"/>
              </a:spcBef>
              <a:spcAft>
                <a:spcPts val="1800"/>
              </a:spcAft>
              <a:buNone/>
              <a:defRPr/>
            </a:pPr>
            <a:r>
              <a:rPr lang="en-US" altLang="en-US" sz="3600" dirty="0">
                <a:solidFill>
                  <a:srgbClr val="000630"/>
                </a:solidFill>
                <a:latin typeface="Arial" panose="020B0604020202020204" pitchFamily="34" charset="0"/>
                <a:cs typeface="Arial" panose="020B0604020202020204" pitchFamily="34" charset="0"/>
              </a:rPr>
              <a:t>We have made dozens on them on different econometric topics and work with other units to add other areas.</a:t>
            </a:r>
          </a:p>
        </p:txBody>
      </p:sp>
      <p:pic>
        <p:nvPicPr>
          <p:cNvPr id="14340" name="Picture 16">
            <a:extLst>
              <a:ext uri="{FF2B5EF4-FFF2-40B4-BE49-F238E27FC236}">
                <a16:creationId xmlns:a16="http://schemas.microsoft.com/office/drawing/2014/main" id="{8DAF2E23-2688-3D48-B3D9-A0CCA42F907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0514171"/>
            <a:ext cx="43924538" cy="2404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ED31033E-3F43-B946-BF41-3C91FBCA7C25}"/>
              </a:ext>
            </a:extLst>
          </p:cNvPr>
          <p:cNvSpPr txBox="1"/>
          <p:nvPr/>
        </p:nvSpPr>
        <p:spPr>
          <a:xfrm>
            <a:off x="11831638" y="6191248"/>
            <a:ext cx="9969500" cy="23298152"/>
          </a:xfrm>
          <a:prstGeom prst="rect">
            <a:avLst/>
          </a:prstGeom>
          <a:noFill/>
        </p:spPr>
        <p:txBody>
          <a:bodyPr lIns="0" tIns="0" rIns="0" bIns="0"/>
          <a:lstStyle/>
          <a:p>
            <a:pPr defTabSz="2194514" eaLnBrk="1" fontAlgn="auto" hangingPunct="1">
              <a:spcBef>
                <a:spcPts val="0"/>
              </a:spcBef>
              <a:spcAft>
                <a:spcPts val="1800"/>
              </a:spcAft>
              <a:defRPr/>
            </a:pPr>
            <a:r>
              <a:rPr lang="en-US" sz="5200" b="1" dirty="0">
                <a:solidFill>
                  <a:srgbClr val="0055B7"/>
                </a:solidFill>
                <a:latin typeface="Arial"/>
                <a:ea typeface="+mn-ea"/>
                <a:cs typeface="Arial"/>
              </a:rPr>
              <a:t>Module Design</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Each module covers a specific topic applied topic from econometrics or a related field.  They include:</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A </a:t>
            </a:r>
            <a:r>
              <a:rPr lang="en-US" sz="3600" u="sng" dirty="0">
                <a:solidFill>
                  <a:srgbClr val="000630"/>
                </a:solidFill>
                <a:latin typeface="Arial"/>
                <a:ea typeface="+mn-ea"/>
                <a:cs typeface="Arial"/>
              </a:rPr>
              <a:t>Jupyter Notebook </a:t>
            </a:r>
            <a:r>
              <a:rPr lang="en-US" sz="3600" dirty="0">
                <a:solidFill>
                  <a:srgbClr val="000630"/>
                </a:solidFill>
                <a:latin typeface="Arial"/>
                <a:ea typeface="+mn-ea"/>
                <a:cs typeface="Arial"/>
              </a:rPr>
              <a:t>which outlines the topic and guides students through an application using open-source data.</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A set of </a:t>
            </a:r>
            <a:r>
              <a:rPr lang="en-US" sz="3600" u="sng" dirty="0">
                <a:solidFill>
                  <a:srgbClr val="000630"/>
                </a:solidFill>
                <a:latin typeface="Arial"/>
                <a:ea typeface="+mn-ea"/>
                <a:cs typeface="Arial"/>
              </a:rPr>
              <a:t>interactive exercises</a:t>
            </a:r>
            <a:r>
              <a:rPr lang="en-US" sz="3600" dirty="0">
                <a:solidFill>
                  <a:srgbClr val="000630"/>
                </a:solidFill>
                <a:latin typeface="Arial"/>
                <a:ea typeface="+mn-ea"/>
                <a:cs typeface="Arial"/>
              </a:rPr>
              <a:t> which provide feedback or provoke deeper thinking.</a:t>
            </a:r>
          </a:p>
          <a:p>
            <a:pPr defTabSz="2194514" eaLnBrk="1" fontAlgn="auto" hangingPunct="1">
              <a:lnSpc>
                <a:spcPts val="4880"/>
              </a:lnSpc>
              <a:spcBef>
                <a:spcPts val="0"/>
              </a:spcBef>
              <a:spcAft>
                <a:spcPts val="0"/>
              </a:spcAft>
              <a:defRPr/>
            </a:pPr>
            <a:endParaRPr lang="en-US" sz="3600" dirty="0">
              <a:solidFill>
                <a:srgbClr val="000630"/>
              </a:solidFill>
              <a:latin typeface="Arial"/>
              <a:ea typeface="+mn-ea"/>
              <a:cs typeface="Arial"/>
            </a:endParaRP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We designed the notebooks for independent study, flipped classrooms, labs, or as in-class exercises.</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All our material is </a:t>
            </a:r>
            <a:r>
              <a:rPr lang="en-US" sz="3600" u="sng" dirty="0">
                <a:solidFill>
                  <a:srgbClr val="000630"/>
                </a:solidFill>
                <a:latin typeface="Arial"/>
                <a:ea typeface="+mn-ea"/>
                <a:cs typeface="Arial"/>
              </a:rPr>
              <a:t>open-sourced</a:t>
            </a:r>
            <a:r>
              <a:rPr lang="en-US" sz="3600" dirty="0">
                <a:solidFill>
                  <a:srgbClr val="000630"/>
                </a:solidFill>
                <a:latin typeface="Arial"/>
                <a:ea typeface="+mn-ea"/>
                <a:cs typeface="Arial"/>
              </a:rPr>
              <a:t> under a </a:t>
            </a:r>
            <a:r>
              <a:rPr lang="en-US" sz="3600" u="sng" dirty="0">
                <a:solidFill>
                  <a:srgbClr val="000630"/>
                </a:solidFill>
                <a:latin typeface="Arial"/>
                <a:ea typeface="+mn-ea"/>
                <a:cs typeface="Arial"/>
              </a:rPr>
              <a:t>CC-by-NC 4.0 licensed</a:t>
            </a:r>
            <a:r>
              <a:rPr lang="en-US" sz="3600" dirty="0">
                <a:solidFill>
                  <a:srgbClr val="000630"/>
                </a:solidFill>
                <a:latin typeface="Arial"/>
                <a:ea typeface="+mn-ea"/>
                <a:cs typeface="Arial"/>
              </a:rPr>
              <a:t> and is free to use.</a:t>
            </a:r>
            <a:endParaRPr lang="en-US" sz="3600" u="sng" dirty="0">
              <a:solidFill>
                <a:srgbClr val="000630"/>
              </a:solidFill>
              <a:latin typeface="Arial"/>
              <a:ea typeface="+mn-ea"/>
              <a:cs typeface="Arial"/>
            </a:endParaRPr>
          </a:p>
          <a:p>
            <a:pPr defTabSz="2194514" eaLnBrk="1" fontAlgn="auto" hangingPunct="1">
              <a:lnSpc>
                <a:spcPts val="5080"/>
              </a:lnSpc>
              <a:spcBef>
                <a:spcPts val="0"/>
              </a:spcBef>
              <a:spcAft>
                <a:spcPts val="0"/>
              </a:spcAft>
              <a:defRPr/>
            </a:pPr>
            <a:endParaRPr lang="en-US" sz="3800" dirty="0">
              <a:solidFill>
                <a:srgbClr val="000630"/>
              </a:solidFill>
              <a:latin typeface="Arial"/>
              <a:ea typeface="+mn-ea"/>
              <a:cs typeface="Arial"/>
            </a:endParaRPr>
          </a:p>
          <a:p>
            <a:pPr defTabSz="2194514" eaLnBrk="1" fontAlgn="auto" hangingPunct="1">
              <a:spcBef>
                <a:spcPts val="0"/>
              </a:spcBef>
              <a:spcAft>
                <a:spcPts val="1800"/>
              </a:spcAft>
              <a:defRPr/>
            </a:pPr>
            <a:r>
              <a:rPr lang="en-US" sz="5200" b="1" dirty="0" err="1">
                <a:solidFill>
                  <a:srgbClr val="0055B7"/>
                </a:solidFill>
                <a:latin typeface="Arial"/>
                <a:ea typeface="+mn-ea"/>
                <a:cs typeface="Arial"/>
              </a:rPr>
              <a:t>JupyterNotebooks</a:t>
            </a:r>
            <a:r>
              <a:rPr lang="en-US" sz="5200" b="1" dirty="0">
                <a:solidFill>
                  <a:srgbClr val="0055B7"/>
                </a:solidFill>
                <a:latin typeface="Arial"/>
                <a:ea typeface="+mn-ea"/>
                <a:cs typeface="Arial"/>
              </a:rPr>
              <a:t> </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Our approach uses </a:t>
            </a:r>
            <a:r>
              <a:rPr lang="en-US" sz="3600" u="sng" dirty="0">
                <a:solidFill>
                  <a:srgbClr val="000630"/>
                </a:solidFill>
                <a:latin typeface="Arial"/>
                <a:ea typeface="+mn-ea"/>
                <a:cs typeface="Arial"/>
              </a:rPr>
              <a:t>Jupyter notebooks</a:t>
            </a:r>
            <a:r>
              <a:rPr lang="en-US" sz="3600" dirty="0">
                <a:solidFill>
                  <a:srgbClr val="000630"/>
                </a:solidFill>
                <a:latin typeface="Arial"/>
                <a:ea typeface="+mn-ea"/>
                <a:cs typeface="Arial"/>
              </a:rPr>
              <a:t>, which are a proven pedagogical tool for teaching applied statistics.  Notebooks have several benefits: </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They are </a:t>
            </a:r>
            <a:r>
              <a:rPr lang="en-US" sz="3600" u="sng" dirty="0">
                <a:solidFill>
                  <a:srgbClr val="000630"/>
                </a:solidFill>
                <a:latin typeface="Arial"/>
                <a:ea typeface="+mn-ea"/>
                <a:cs typeface="Arial"/>
              </a:rPr>
              <a:t>cross-language</a:t>
            </a:r>
            <a:r>
              <a:rPr lang="en-US" sz="3600" dirty="0">
                <a:solidFill>
                  <a:srgbClr val="000630"/>
                </a:solidFill>
                <a:latin typeface="Arial"/>
                <a:ea typeface="+mn-ea"/>
                <a:cs typeface="Arial"/>
              </a:rPr>
              <a:t>, which lets us teach several statistical languages in the same framework.</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They support “</a:t>
            </a:r>
            <a:r>
              <a:rPr lang="en-US" sz="3600" u="sng" dirty="0">
                <a:solidFill>
                  <a:srgbClr val="000630"/>
                </a:solidFill>
                <a:latin typeface="Arial"/>
                <a:ea typeface="+mn-ea"/>
                <a:cs typeface="Arial"/>
              </a:rPr>
              <a:t>literate computing</a:t>
            </a:r>
            <a:r>
              <a:rPr lang="en-US" sz="3600" dirty="0">
                <a:solidFill>
                  <a:srgbClr val="000630"/>
                </a:solidFill>
                <a:latin typeface="Arial"/>
                <a:ea typeface="+mn-ea"/>
                <a:cs typeface="Arial"/>
              </a:rPr>
              <a:t>” skills which combine discussion, reflection, and computation.</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They can be </a:t>
            </a:r>
            <a:r>
              <a:rPr lang="en-US" sz="3600" u="sng" dirty="0">
                <a:solidFill>
                  <a:srgbClr val="000630"/>
                </a:solidFill>
                <a:latin typeface="Arial"/>
                <a:ea typeface="+mn-ea"/>
                <a:cs typeface="Arial"/>
              </a:rPr>
              <a:t>run via the cloud</a:t>
            </a:r>
            <a:r>
              <a:rPr lang="en-US" sz="3600" dirty="0">
                <a:solidFill>
                  <a:srgbClr val="000630"/>
                </a:solidFill>
                <a:latin typeface="Arial"/>
                <a:ea typeface="+mn-ea"/>
                <a:cs typeface="Arial"/>
              </a:rPr>
              <a:t>, in a web-browser, so students don’t need special software or a good computer to use the notebooks.</a:t>
            </a:r>
          </a:p>
          <a:p>
            <a:pPr defTabSz="2194514" eaLnBrk="1" fontAlgn="auto" hangingPunct="1">
              <a:lnSpc>
                <a:spcPts val="4880"/>
              </a:lnSpc>
              <a:spcBef>
                <a:spcPts val="0"/>
              </a:spcBef>
              <a:spcAft>
                <a:spcPts val="0"/>
              </a:spcAft>
              <a:defRPr/>
            </a:pPr>
            <a:endParaRPr lang="en-US" sz="3600" dirty="0">
              <a:solidFill>
                <a:srgbClr val="000630"/>
              </a:solidFill>
              <a:latin typeface="Arial"/>
              <a:ea typeface="+mn-ea"/>
              <a:cs typeface="Arial"/>
            </a:endParaRP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The web-based framework also means the tool is easier to use with assistive technologies which work with web-browsers.</a:t>
            </a:r>
          </a:p>
        </p:txBody>
      </p:sp>
      <p:sp>
        <p:nvSpPr>
          <p:cNvPr id="14342" name="TextBox 18">
            <a:extLst>
              <a:ext uri="{FF2B5EF4-FFF2-40B4-BE49-F238E27FC236}">
                <a16:creationId xmlns:a16="http://schemas.microsoft.com/office/drawing/2014/main" id="{AF190EDC-3678-1D49-9FDF-47372276275F}"/>
              </a:ext>
            </a:extLst>
          </p:cNvPr>
          <p:cNvSpPr txBox="1">
            <a:spLocks noChangeArrowheads="1"/>
          </p:cNvSpPr>
          <p:nvPr/>
        </p:nvSpPr>
        <p:spPr bwMode="auto">
          <a:xfrm>
            <a:off x="22383750" y="6237285"/>
            <a:ext cx="9969500" cy="1463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15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5pPr>
            <a:lvl6pPr marL="25146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6pPr>
            <a:lvl7pPr marL="29718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7pPr>
            <a:lvl8pPr marL="34290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8pPr>
            <a:lvl9pPr marL="38862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1800"/>
              </a:spcAft>
              <a:buFontTx/>
              <a:buNone/>
            </a:pPr>
            <a:r>
              <a:rPr lang="en-US" altLang="en-US" sz="5200" b="1" dirty="0">
                <a:solidFill>
                  <a:srgbClr val="0055B7"/>
                </a:solidFill>
                <a:latin typeface="Arial" panose="020B0604020202020204" pitchFamily="34" charset="0"/>
                <a:cs typeface="Arial" panose="020B0604020202020204" pitchFamily="34" charset="0"/>
              </a:rPr>
              <a:t>Years 1 &amp; 2: Start of the Project</a:t>
            </a:r>
          </a:p>
          <a:p>
            <a:pPr eaLnBrk="1" hangingPunct="1">
              <a:lnSpc>
                <a:spcPts val="4875"/>
              </a:lnSpc>
              <a:spcBef>
                <a:spcPct val="0"/>
              </a:spcBef>
              <a:buFontTx/>
              <a:buNone/>
            </a:pPr>
            <a:r>
              <a:rPr lang="en-US" altLang="en-US" sz="3600" dirty="0">
                <a:solidFill>
                  <a:srgbClr val="000630"/>
                </a:solidFill>
                <a:latin typeface="Arial" panose="020B0604020202020204" pitchFamily="34" charset="0"/>
                <a:cs typeface="Arial" panose="020B0604020202020204" pitchFamily="34" charset="0"/>
              </a:rPr>
              <a:t>Our project has completed 2 of the 3 years of its  funding.  Over that time we:</a:t>
            </a: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r>
              <a:rPr lang="en-US" altLang="en-US" sz="3600" dirty="0">
                <a:solidFill>
                  <a:srgbClr val="000630"/>
                </a:solidFill>
                <a:latin typeface="Arial" panose="020B0604020202020204" pitchFamily="34" charset="0"/>
                <a:cs typeface="Arial" panose="020B0604020202020204" pitchFamily="34" charset="0"/>
              </a:rPr>
              <a:t>The topics for our notebooks included:</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Regression and statistical analysis.</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Geographic computation.</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Machine learning and large language models.</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Reviews of fundamental statistics.</a:t>
            </a:r>
          </a:p>
          <a:p>
            <a:pPr marL="571500" indent="-571500" eaLnBrk="1" hangingPunct="1">
              <a:lnSpc>
                <a:spcPts val="4875"/>
              </a:lnSpc>
              <a:spcBef>
                <a:spcPct val="0"/>
              </a:spcBef>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None/>
            </a:pPr>
            <a:r>
              <a:rPr lang="en-US" altLang="en-US" sz="3600" dirty="0">
                <a:solidFill>
                  <a:srgbClr val="000630"/>
                </a:solidFill>
                <a:latin typeface="Arial" panose="020B0604020202020204" pitchFamily="34" charset="0"/>
                <a:cs typeface="Arial" panose="020B0604020202020204" pitchFamily="34" charset="0"/>
              </a:rPr>
              <a:t>We evaluated our project using a mixed-methods approach.  Some of the results are below.  We learned:</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Student learned well from the modules.</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Quality was the most important attribute.</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Videos were surprisingly counterproductive.</a:t>
            </a: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p:txBody>
      </p:sp>
      <p:sp>
        <p:nvSpPr>
          <p:cNvPr id="14347" name="TextBox 25">
            <a:extLst>
              <a:ext uri="{FF2B5EF4-FFF2-40B4-BE49-F238E27FC236}">
                <a16:creationId xmlns:a16="http://schemas.microsoft.com/office/drawing/2014/main" id="{3B96DD26-7B16-9344-900F-6FF1BED11456}"/>
              </a:ext>
            </a:extLst>
          </p:cNvPr>
          <p:cNvSpPr txBox="1">
            <a:spLocks noChangeArrowheads="1"/>
          </p:cNvSpPr>
          <p:nvPr/>
        </p:nvSpPr>
        <p:spPr bwMode="auto">
          <a:xfrm>
            <a:off x="22405974" y="21543248"/>
            <a:ext cx="14954250" cy="179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15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5pPr>
            <a:lvl6pPr marL="25146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6pPr>
            <a:lvl7pPr marL="29718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7pPr>
            <a:lvl8pPr marL="34290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8pPr>
            <a:lvl9pPr marL="38862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1800"/>
              </a:spcAft>
              <a:buFontTx/>
              <a:buNone/>
            </a:pPr>
            <a:r>
              <a:rPr lang="en-US" altLang="en-US" sz="3200" b="1" u="sng" dirty="0">
                <a:solidFill>
                  <a:srgbClr val="000630"/>
                </a:solidFill>
                <a:latin typeface="Arial" panose="020B0604020202020204" pitchFamily="34" charset="0"/>
                <a:cs typeface="Arial" panose="020B0604020202020204" pitchFamily="34" charset="0"/>
              </a:rPr>
              <a:t>Year 1 Assessment Results</a:t>
            </a:r>
          </a:p>
          <a:p>
            <a:pPr eaLnBrk="1" hangingPunct="1">
              <a:spcBef>
                <a:spcPct val="0"/>
              </a:spcBef>
              <a:spcAft>
                <a:spcPts val="1800"/>
              </a:spcAft>
              <a:buFontTx/>
              <a:buNone/>
            </a:pPr>
            <a:r>
              <a:rPr lang="en-CA" sz="2800" i="1" u="sng" dirty="0">
                <a:latin typeface="Arial" panose="020B0604020202020204" pitchFamily="34" charset="0"/>
                <a:cs typeface="Arial" panose="020B0604020202020204" pitchFamily="34" charset="0"/>
              </a:rPr>
              <a:t>Our evaluation found that students generally liked the notebooks and found them useful, but wanted more exercises, and fewer errors.</a:t>
            </a:r>
          </a:p>
        </p:txBody>
      </p:sp>
      <p:pic>
        <p:nvPicPr>
          <p:cNvPr id="6" name="Picture 5" descr="QR code for COMET website">
            <a:extLst>
              <a:ext uri="{FF2B5EF4-FFF2-40B4-BE49-F238E27FC236}">
                <a16:creationId xmlns:a16="http://schemas.microsoft.com/office/drawing/2014/main" id="{511BF3CD-78AD-4496-9917-0D6625047FFE}"/>
              </a:ext>
            </a:extLst>
          </p:cNvPr>
          <p:cNvPicPr>
            <a:picLocks noChangeAspect="1"/>
          </p:cNvPicPr>
          <p:nvPr/>
        </p:nvPicPr>
        <p:blipFill rotWithShape="1">
          <a:blip r:embed="rId4"/>
          <a:srcRect l="3726" t="3659" r="3330" b="4415"/>
          <a:stretch/>
        </p:blipFill>
        <p:spPr>
          <a:xfrm>
            <a:off x="38503702" y="25323800"/>
            <a:ext cx="4469397" cy="4420416"/>
          </a:xfrm>
          <a:prstGeom prst="rect">
            <a:avLst/>
          </a:prstGeom>
        </p:spPr>
      </p:pic>
      <p:sp>
        <p:nvSpPr>
          <p:cNvPr id="20" name="TextBox 19">
            <a:extLst>
              <a:ext uri="{FF2B5EF4-FFF2-40B4-BE49-F238E27FC236}">
                <a16:creationId xmlns:a16="http://schemas.microsoft.com/office/drawing/2014/main" id="{75059A41-AABB-CB4D-B7A6-BDCB8A8D6A09}"/>
              </a:ext>
            </a:extLst>
          </p:cNvPr>
          <p:cNvSpPr txBox="1"/>
          <p:nvPr/>
        </p:nvSpPr>
        <p:spPr>
          <a:xfrm>
            <a:off x="32935862" y="6113465"/>
            <a:ext cx="9971088" cy="14453530"/>
          </a:xfrm>
          <a:prstGeom prst="rect">
            <a:avLst/>
          </a:prstGeom>
          <a:noFill/>
        </p:spPr>
        <p:txBody>
          <a:bodyPr lIns="0" tIns="0" rIns="0" bIns="0"/>
          <a:lstStyle/>
          <a:p>
            <a:pPr defTabSz="2194514" eaLnBrk="1" fontAlgn="auto" hangingPunct="1">
              <a:spcBef>
                <a:spcPts val="0"/>
              </a:spcBef>
              <a:spcAft>
                <a:spcPts val="1800"/>
              </a:spcAft>
              <a:defRPr/>
            </a:pPr>
            <a:r>
              <a:rPr lang="en-US" sz="5200" b="1" dirty="0">
                <a:solidFill>
                  <a:srgbClr val="0055B7"/>
                </a:solidFill>
                <a:latin typeface="Arial"/>
                <a:ea typeface="+mn-ea"/>
                <a:cs typeface="Arial"/>
              </a:rPr>
              <a:t>Next Steps</a:t>
            </a:r>
          </a:p>
          <a:p>
            <a:pPr defTabSz="2194514" eaLnBrk="1" fontAlgn="auto" hangingPunct="1">
              <a:spcBef>
                <a:spcPts val="0"/>
              </a:spcBef>
              <a:spcAft>
                <a:spcPts val="1800"/>
              </a:spcAft>
              <a:defRPr/>
            </a:pPr>
            <a:r>
              <a:rPr lang="en-US" altLang="en-US" sz="3600" dirty="0">
                <a:solidFill>
                  <a:srgbClr val="000630"/>
                </a:solidFill>
                <a:latin typeface="Arial" panose="020B0604020202020204" pitchFamily="34" charset="0"/>
                <a:cs typeface="Arial" panose="020B0604020202020204" pitchFamily="34" charset="0"/>
              </a:rPr>
              <a:t>In our final year, we are planning to:</a:t>
            </a:r>
          </a:p>
          <a:p>
            <a:pPr marL="571500" indent="-571500" defTabSz="2194514" eaLnBrk="1" fontAlgn="auto" hangingPunct="1">
              <a:spcBef>
                <a:spcPts val="0"/>
              </a:spcBef>
              <a:spcAft>
                <a:spcPts val="1800"/>
              </a:spcAft>
              <a:buFont typeface="Arial" panose="020B0604020202020204" pitchFamily="34" charset="0"/>
              <a:buChar char="•"/>
              <a:defRPr/>
            </a:pPr>
            <a:r>
              <a:rPr lang="en-US" sz="3600" dirty="0">
                <a:solidFill>
                  <a:srgbClr val="000630"/>
                </a:solidFill>
                <a:latin typeface="Arial" panose="020B0604020202020204" pitchFamily="34" charset="0"/>
                <a:ea typeface="+mn-ea"/>
                <a:cs typeface="Arial" panose="020B0604020202020204" pitchFamily="34" charset="0"/>
              </a:rPr>
              <a:t>Get students more involved in developing and improving notebooks by making the code more accessible.</a:t>
            </a:r>
          </a:p>
          <a:p>
            <a:pPr marL="571500" indent="-571500" defTabSz="2194514" eaLnBrk="1" fontAlgn="auto" hangingPunct="1">
              <a:spcBef>
                <a:spcPts val="0"/>
              </a:spcBef>
              <a:spcAft>
                <a:spcPts val="1800"/>
              </a:spcAft>
              <a:buFont typeface="Arial" panose="020B0604020202020204" pitchFamily="34" charset="0"/>
              <a:buChar char="•"/>
              <a:defRPr/>
            </a:pPr>
            <a:r>
              <a:rPr lang="en-US" sz="3600" dirty="0">
                <a:solidFill>
                  <a:srgbClr val="000630"/>
                </a:solidFill>
                <a:latin typeface="Arial" panose="020B0604020202020204" pitchFamily="34" charset="0"/>
                <a:ea typeface="+mn-ea"/>
                <a:cs typeface="Arial" panose="020B0604020202020204" pitchFamily="34" charset="0"/>
              </a:rPr>
              <a:t>Developing notebooks on selected advanced topics, like using AI models.</a:t>
            </a:r>
          </a:p>
          <a:p>
            <a:pPr marL="571500" indent="-571500" defTabSz="2194514" eaLnBrk="1" fontAlgn="auto" hangingPunct="1">
              <a:spcBef>
                <a:spcPts val="0"/>
              </a:spcBef>
              <a:spcAft>
                <a:spcPts val="1800"/>
              </a:spcAft>
              <a:buFont typeface="Arial" panose="020B0604020202020204" pitchFamily="34" charset="0"/>
              <a:buChar char="•"/>
              <a:defRPr/>
            </a:pPr>
            <a:r>
              <a:rPr lang="en-US" sz="3600" dirty="0">
                <a:solidFill>
                  <a:srgbClr val="000630"/>
                </a:solidFill>
                <a:latin typeface="Arial" panose="020B0604020202020204" pitchFamily="34" charset="0"/>
                <a:ea typeface="+mn-ea"/>
                <a:cs typeface="Arial" panose="020B0604020202020204" pitchFamily="34" charset="0"/>
              </a:rPr>
              <a:t>Creating a “Teaching with Jupyter” series to help new faculty use these tools.</a:t>
            </a:r>
          </a:p>
          <a:p>
            <a:pPr marL="571500" indent="-571500" defTabSz="2194514" eaLnBrk="1" fontAlgn="auto" hangingPunct="1">
              <a:spcBef>
                <a:spcPts val="0"/>
              </a:spcBef>
              <a:spcAft>
                <a:spcPts val="1800"/>
              </a:spcAft>
              <a:buFont typeface="Arial" panose="020B0604020202020204" pitchFamily="34" charset="0"/>
              <a:buChar char="•"/>
              <a:defRPr/>
            </a:pPr>
            <a:r>
              <a:rPr lang="en-US" sz="3600" dirty="0">
                <a:solidFill>
                  <a:srgbClr val="000630"/>
                </a:solidFill>
                <a:latin typeface="Arial" panose="020B0604020202020204" pitchFamily="34" charset="0"/>
                <a:ea typeface="+mn-ea"/>
                <a:cs typeface="Arial" panose="020B0604020202020204" pitchFamily="34" charset="0"/>
              </a:rPr>
              <a:t>Improving and automating our development process to make it easier to use and maintain.</a:t>
            </a:r>
          </a:p>
          <a:p>
            <a:pPr defTabSz="2194514" eaLnBrk="1" fontAlgn="auto" hangingPunct="1">
              <a:spcBef>
                <a:spcPts val="0"/>
              </a:spcBef>
              <a:spcAft>
                <a:spcPts val="1800"/>
              </a:spcAft>
              <a:defRPr/>
            </a:pPr>
            <a:r>
              <a:rPr lang="en-US" sz="3600" dirty="0">
                <a:solidFill>
                  <a:srgbClr val="000630"/>
                </a:solidFill>
                <a:latin typeface="Arial" panose="020B0604020202020204" pitchFamily="34" charset="0"/>
                <a:ea typeface="+mn-ea"/>
                <a:cs typeface="Arial" panose="020B0604020202020204" pitchFamily="34" charset="0"/>
              </a:rPr>
              <a:t>We are also doing a Universal Design for Learning project with these notebooks to make them more accessible.</a:t>
            </a:r>
            <a:endParaRPr lang="en-US" sz="5200" b="1" dirty="0">
              <a:solidFill>
                <a:srgbClr val="0055B7"/>
              </a:solidFill>
              <a:latin typeface="Arial"/>
              <a:ea typeface="+mn-ea"/>
              <a:cs typeface="Arial"/>
            </a:endParaRPr>
          </a:p>
          <a:p>
            <a:pPr defTabSz="2194514" eaLnBrk="1" fontAlgn="auto" hangingPunct="1">
              <a:spcBef>
                <a:spcPts val="0"/>
              </a:spcBef>
              <a:spcAft>
                <a:spcPts val="1800"/>
              </a:spcAft>
              <a:defRPr/>
            </a:pPr>
            <a:r>
              <a:rPr lang="en-US" sz="5200" b="1" dirty="0">
                <a:solidFill>
                  <a:srgbClr val="0055B7"/>
                </a:solidFill>
                <a:latin typeface="Arial"/>
                <a:ea typeface="+mn-ea"/>
                <a:cs typeface="Arial"/>
              </a:rPr>
              <a:t>Interested?  Get Involved!</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As part of our project we are interested in helping students and faculty learn more about these kinds of frameworks, and their use in classrooms. We are happy to help support you!</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We offer workshops, advice, and development support for new notebooks.</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Get in touch via </a:t>
            </a:r>
            <a:r>
              <a:rPr lang="en-US" sz="3600" dirty="0">
                <a:solidFill>
                  <a:srgbClr val="000630"/>
                </a:solidFill>
                <a:latin typeface="Arial"/>
                <a:ea typeface="+mn-ea"/>
                <a:cs typeface="Arial"/>
                <a:hlinkClick r:id="rId5"/>
              </a:rPr>
              <a:t>comet.project@ubc.ca</a:t>
            </a:r>
            <a:r>
              <a:rPr lang="en-US" sz="3600" dirty="0">
                <a:solidFill>
                  <a:srgbClr val="000630"/>
                </a:solidFill>
                <a:latin typeface="Arial"/>
                <a:ea typeface="+mn-ea"/>
                <a:cs typeface="Arial"/>
              </a:rPr>
              <a:t> </a:t>
            </a:r>
            <a:endParaRPr lang="en-US" sz="3600" dirty="0">
              <a:solidFill>
                <a:srgbClr val="000630"/>
              </a:solidFill>
              <a:latin typeface="Arial" panose="020B0604020202020204" pitchFamily="34" charset="0"/>
              <a:ea typeface="+mn-ea"/>
              <a:cs typeface="Arial" panose="020B0604020202020204" pitchFamily="34" charset="0"/>
            </a:endParaRPr>
          </a:p>
          <a:p>
            <a:pPr defTabSz="2194514" eaLnBrk="1" fontAlgn="auto" hangingPunct="1">
              <a:spcBef>
                <a:spcPts val="0"/>
              </a:spcBef>
              <a:spcAft>
                <a:spcPts val="1800"/>
              </a:spcAft>
              <a:defRPr/>
            </a:pPr>
            <a:endParaRPr lang="en-US" sz="2800" dirty="0">
              <a:solidFill>
                <a:srgbClr val="000630"/>
              </a:solidFill>
              <a:latin typeface="Arial"/>
              <a:ea typeface="+mn-ea"/>
              <a:cs typeface="Arial"/>
            </a:endParaRPr>
          </a:p>
        </p:txBody>
      </p:sp>
      <p:sp>
        <p:nvSpPr>
          <p:cNvPr id="15" name="TextBox 25">
            <a:extLst>
              <a:ext uri="{FF2B5EF4-FFF2-40B4-BE49-F238E27FC236}">
                <a16:creationId xmlns:a16="http://schemas.microsoft.com/office/drawing/2014/main" id="{FD8FC23F-B662-4B57-A450-80E064B8C6CD}"/>
              </a:ext>
            </a:extLst>
          </p:cNvPr>
          <p:cNvSpPr txBox="1">
            <a:spLocks noChangeArrowheads="1"/>
          </p:cNvSpPr>
          <p:nvPr/>
        </p:nvSpPr>
        <p:spPr bwMode="auto">
          <a:xfrm>
            <a:off x="22365140" y="30266509"/>
            <a:ext cx="21710210" cy="274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15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5pPr>
            <a:lvl6pPr marL="25146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6pPr>
            <a:lvl7pPr marL="29718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7pPr>
            <a:lvl8pPr marL="34290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8pPr>
            <a:lvl9pPr marL="38862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9pPr>
          </a:lstStyle>
          <a:p>
            <a:pPr defTabSz="2194514" eaLnBrk="1" fontAlgn="auto" hangingPunct="1">
              <a:spcBef>
                <a:spcPts val="0"/>
              </a:spcBef>
              <a:spcAft>
                <a:spcPts val="1800"/>
              </a:spcAft>
              <a:defRPr/>
            </a:pPr>
            <a:endParaRPr lang="en-CA" sz="2800" i="1" dirty="0">
              <a:latin typeface="Arial" panose="020B0604020202020204" pitchFamily="34" charset="0"/>
              <a:cs typeface="Arial" panose="020B0604020202020204" pitchFamily="34" charset="0"/>
            </a:endParaRPr>
          </a:p>
          <a:p>
            <a:pPr defTabSz="2194514" eaLnBrk="1" fontAlgn="auto" hangingPunct="1">
              <a:spcBef>
                <a:spcPts val="0"/>
              </a:spcBef>
              <a:spcAft>
                <a:spcPts val="1800"/>
              </a:spcAft>
              <a:buNone/>
              <a:defRPr/>
            </a:pPr>
            <a:r>
              <a:rPr lang="en-CA" sz="2800" i="1" dirty="0">
                <a:latin typeface="Arial" panose="020B0604020202020204" pitchFamily="34" charset="0"/>
                <a:cs typeface="Arial" panose="020B0604020202020204" pitchFamily="34" charset="0"/>
              </a:rPr>
              <a:t>We gratefully acknowledge the financial support for this project provided by UBC Vancouver students via the Teaching and Learning Enhancement Fund</a:t>
            </a:r>
          </a:p>
          <a:p>
            <a:pPr defTabSz="2194514" eaLnBrk="1" fontAlgn="auto" hangingPunct="1">
              <a:spcBef>
                <a:spcPts val="0"/>
              </a:spcBef>
              <a:spcAft>
                <a:spcPts val="1800"/>
              </a:spcAft>
              <a:buNone/>
              <a:defRPr/>
            </a:pPr>
            <a:r>
              <a:rPr lang="en-CA" sz="2800" i="1" dirty="0">
                <a:solidFill>
                  <a:srgbClr val="000630"/>
                </a:solidFill>
                <a:latin typeface="Arial" panose="020B0604020202020204" pitchFamily="34" charset="0"/>
                <a:ea typeface="+mn-ea"/>
                <a:cs typeface="Arial" panose="020B0604020202020204" pitchFamily="34" charset="0"/>
              </a:rPr>
              <a:t>We also thank UBC’s </a:t>
            </a:r>
            <a:r>
              <a:rPr lang="en-CA" sz="2800" i="1" dirty="0" err="1">
                <a:solidFill>
                  <a:srgbClr val="000630"/>
                </a:solidFill>
                <a:latin typeface="Arial" panose="020B0604020202020204" pitchFamily="34" charset="0"/>
                <a:ea typeface="+mn-ea"/>
                <a:cs typeface="Arial" panose="020B0604020202020204" pitchFamily="34" charset="0"/>
              </a:rPr>
              <a:t>LTHub</a:t>
            </a:r>
            <a:r>
              <a:rPr lang="en-CA" sz="2800" i="1" dirty="0">
                <a:solidFill>
                  <a:srgbClr val="000630"/>
                </a:solidFill>
                <a:latin typeface="Arial" panose="020B0604020202020204" pitchFamily="34" charset="0"/>
                <a:ea typeface="+mn-ea"/>
                <a:cs typeface="Arial" panose="020B0604020202020204" pitchFamily="34" charset="0"/>
              </a:rPr>
              <a:t>, CTLT, and PIMS Syzygy for technical support and advice.</a:t>
            </a:r>
            <a:endParaRPr lang="en-US" sz="3800" dirty="0">
              <a:solidFill>
                <a:srgbClr val="000630"/>
              </a:solidFill>
              <a:latin typeface="Arial"/>
              <a:ea typeface="+mn-ea"/>
              <a:cs typeface="Arial"/>
            </a:endParaRPr>
          </a:p>
        </p:txBody>
      </p:sp>
      <p:pic>
        <p:nvPicPr>
          <p:cNvPr id="16" name="Picture 15">
            <a:extLst>
              <a:ext uri="{FF2B5EF4-FFF2-40B4-BE49-F238E27FC236}">
                <a16:creationId xmlns:a16="http://schemas.microsoft.com/office/drawing/2014/main" id="{1B87FADB-93CC-43A2-A77C-6DCFF12B4BE9}"/>
              </a:ext>
            </a:extLst>
          </p:cNvPr>
          <p:cNvPicPr>
            <a:picLocks noChangeAspect="1"/>
          </p:cNvPicPr>
          <p:nvPr/>
        </p:nvPicPr>
        <p:blipFill>
          <a:blip r:embed="rId6"/>
          <a:stretch>
            <a:fillRect/>
          </a:stretch>
        </p:blipFill>
        <p:spPr>
          <a:xfrm>
            <a:off x="21945600" y="23152634"/>
            <a:ext cx="15829731" cy="7056961"/>
          </a:xfrm>
          <a:prstGeom prst="rect">
            <a:avLst/>
          </a:prstGeom>
        </p:spPr>
      </p:pic>
      <p:sp>
        <p:nvSpPr>
          <p:cNvPr id="17" name="object 18">
            <a:extLst>
              <a:ext uri="{FF2B5EF4-FFF2-40B4-BE49-F238E27FC236}">
                <a16:creationId xmlns:a16="http://schemas.microsoft.com/office/drawing/2014/main" id="{8456FE33-2345-4126-A3BF-3C009EEBA0EA}"/>
              </a:ext>
              <a:ext uri="{C183D7F6-B498-43B3-948B-1728B52AA6E4}">
                <adec:decorative xmlns:adec="http://schemas.microsoft.com/office/drawing/2017/decorative" val="1"/>
              </a:ext>
            </a:extLst>
          </p:cNvPr>
          <p:cNvSpPr/>
          <p:nvPr/>
        </p:nvSpPr>
        <p:spPr>
          <a:xfrm flipV="1">
            <a:off x="22400418" y="21041306"/>
            <a:ext cx="14965362" cy="281098"/>
          </a:xfrm>
          <a:custGeom>
            <a:avLst/>
            <a:gdLst/>
            <a:ahLst/>
            <a:cxnLst/>
            <a:rect l="l" t="t" r="r" b="b"/>
            <a:pathLst>
              <a:path w="18638176">
                <a:moveTo>
                  <a:pt x="0" y="0"/>
                </a:moveTo>
                <a:lnTo>
                  <a:pt x="18638176" y="0"/>
                </a:lnTo>
              </a:path>
            </a:pathLst>
          </a:custGeom>
          <a:ln w="9525">
            <a:solidFill>
              <a:schemeClr val="bg1">
                <a:lumMod val="75000"/>
              </a:schemeClr>
            </a:solidFill>
          </a:ln>
        </p:spPr>
        <p:txBody>
          <a:bodyPr wrap="square" lIns="0" tIns="0" rIns="0" bIns="0">
            <a:spAutoFit/>
          </a:bodyPr>
          <a:lstStyle/>
          <a:p>
            <a:pPr defTabSz="2194514" eaLnBrk="1" fontAlgn="auto" hangingPunct="1">
              <a:spcBef>
                <a:spcPts val="0"/>
              </a:spcBef>
              <a:spcAft>
                <a:spcPts val="0"/>
              </a:spcAft>
              <a:defRPr/>
            </a:pPr>
            <a:endParaRPr>
              <a:latin typeface="+mn-lt"/>
              <a:ea typeface="+mn-ea"/>
            </a:endParaRPr>
          </a:p>
        </p:txBody>
      </p:sp>
      <p:sp>
        <p:nvSpPr>
          <p:cNvPr id="19" name="TextBox 15">
            <a:extLst>
              <a:ext uri="{FF2B5EF4-FFF2-40B4-BE49-F238E27FC236}">
                <a16:creationId xmlns:a16="http://schemas.microsoft.com/office/drawing/2014/main" id="{41810613-5E72-4BC1-B513-F6CC21E788AF}"/>
              </a:ext>
            </a:extLst>
          </p:cNvPr>
          <p:cNvSpPr txBox="1">
            <a:spLocks noChangeArrowheads="1"/>
          </p:cNvSpPr>
          <p:nvPr/>
        </p:nvSpPr>
        <p:spPr bwMode="auto">
          <a:xfrm>
            <a:off x="37775331" y="22932700"/>
            <a:ext cx="5926140" cy="597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15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5pPr>
            <a:lvl6pPr marL="25146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6pPr>
            <a:lvl7pPr marL="29718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7pPr>
            <a:lvl8pPr marL="34290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8pPr>
            <a:lvl9pPr marL="38862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spcAft>
                <a:spcPts val="1800"/>
              </a:spcAft>
              <a:buFontTx/>
              <a:buNone/>
            </a:pPr>
            <a:r>
              <a:rPr lang="en-US" altLang="en-US" sz="5200" b="1" dirty="0">
                <a:solidFill>
                  <a:srgbClr val="0055B7"/>
                </a:solidFill>
                <a:latin typeface="Arial" panose="020B0604020202020204" pitchFamily="34" charset="0"/>
                <a:cs typeface="Arial" panose="020B0604020202020204" pitchFamily="34" charset="0"/>
              </a:rPr>
              <a:t>Try it out at </a:t>
            </a:r>
          </a:p>
          <a:p>
            <a:pPr algn="ctr" eaLnBrk="1" hangingPunct="1">
              <a:spcBef>
                <a:spcPct val="0"/>
              </a:spcBef>
              <a:spcAft>
                <a:spcPts val="1800"/>
              </a:spcAft>
              <a:buFontTx/>
              <a:buNone/>
            </a:pPr>
            <a:r>
              <a:rPr lang="en-US" altLang="en-US" sz="5200" b="1" u="sng" dirty="0">
                <a:solidFill>
                  <a:srgbClr val="0055B7"/>
                </a:solidFill>
                <a:latin typeface="Arial" panose="020B0604020202020204" pitchFamily="34" charset="0"/>
                <a:cs typeface="Arial" panose="020B0604020202020204" pitchFamily="34" charset="0"/>
              </a:rPr>
              <a:t>comet.arts.ubc.ca</a:t>
            </a:r>
          </a:p>
          <a:p>
            <a:pPr algn="ct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B3DCBD5-BDF9-4986-9E5F-8751F6FB1B68}"/>
              </a:ext>
            </a:extLst>
          </p:cNvPr>
          <p:cNvPicPr>
            <a:picLocks noChangeAspect="1"/>
          </p:cNvPicPr>
          <p:nvPr/>
        </p:nvPicPr>
        <p:blipFill>
          <a:blip r:embed="rId7"/>
          <a:stretch>
            <a:fillRect/>
          </a:stretch>
        </p:blipFill>
        <p:spPr>
          <a:xfrm>
            <a:off x="19885719" y="30911800"/>
            <a:ext cx="1737619" cy="1737619"/>
          </a:xfrm>
          <a:prstGeom prst="rect">
            <a:avLst/>
          </a:prstGeom>
        </p:spPr>
      </p:pic>
      <p:pic>
        <p:nvPicPr>
          <p:cNvPr id="11" name="Picture 10">
            <a:extLst>
              <a:ext uri="{FF2B5EF4-FFF2-40B4-BE49-F238E27FC236}">
                <a16:creationId xmlns:a16="http://schemas.microsoft.com/office/drawing/2014/main" id="{1DBCD9C3-7C0F-49C0-B475-B8FDAA59A864}"/>
              </a:ext>
            </a:extLst>
          </p:cNvPr>
          <p:cNvPicPr>
            <a:picLocks noChangeAspect="1"/>
          </p:cNvPicPr>
          <p:nvPr/>
        </p:nvPicPr>
        <p:blipFill>
          <a:blip r:embed="rId8"/>
          <a:stretch>
            <a:fillRect/>
          </a:stretch>
        </p:blipFill>
        <p:spPr>
          <a:xfrm>
            <a:off x="21812250" y="8448926"/>
            <a:ext cx="10815056" cy="45304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942</TotalTime>
  <Words>774</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UBC Communications and Marketing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DesignTwo</dc:creator>
  <cp:lastModifiedBy>Graves, Jonathan</cp:lastModifiedBy>
  <cp:revision>58</cp:revision>
  <cp:lastPrinted>2016-09-15T16:43:12Z</cp:lastPrinted>
  <dcterms:created xsi:type="dcterms:W3CDTF">2016-08-03T20:22:44Z</dcterms:created>
  <dcterms:modified xsi:type="dcterms:W3CDTF">2024-04-16T22:38:23Z</dcterms:modified>
</cp:coreProperties>
</file>