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1" r:id="rId2"/>
    <p:sldId id="272" r:id="rId3"/>
    <p:sldId id="256" r:id="rId4"/>
    <p:sldId id="257" r:id="rId5"/>
    <p:sldId id="269" r:id="rId6"/>
    <p:sldId id="259" r:id="rId7"/>
    <p:sldId id="262" r:id="rId8"/>
    <p:sldId id="263" r:id="rId9"/>
    <p:sldId id="261" r:id="rId10"/>
    <p:sldId id="270" r:id="rId11"/>
    <p:sldId id="264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507"/>
    <p:restoredTop sz="94648"/>
  </p:normalViewPr>
  <p:slideViewPr>
    <p:cSldViewPr snapToGrid="0">
      <p:cViewPr>
        <p:scale>
          <a:sx n="80" d="100"/>
          <a:sy n="80" d="100"/>
        </p:scale>
        <p:origin x="144" y="86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georgechen/Documents/Lab%20-%20Russell/Project_7%20-%20Adjustments/Backend/Graphs/Metr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georgechen/Documents/Lab%20-%20Russell/Project_7%20-%20Adjustments/Backend/Graphs/Metr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georgechen/Documents/Lab%20-%20Russell/Project_7%20-%20Adjustments/Backend/Graphs/Metr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georgechen/Documents/Lab%20-%20Russell/Project_6%20-%20More%20Preprocessing/Backend/Graphs/Metric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georgechen/Documents/Lab%20-%20Russell/Project_6%20-%20More%20Preprocessing/Backend/Graphs/Metric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georgechen/Documents/Lab%20-%20Russell/Project_6%20-%20More%20Preprocessing/Backend/Graphs/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Vasopressor Use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2802973593231355E-2"/>
          <c:y val="0.17484459179444672"/>
          <c:w val="0.89999716824096054"/>
          <c:h val="0.772571676148136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Derivation COVID Dataset </c:v>
                </c:pt>
              </c:strCache>
            </c:strRef>
          </c:tx>
          <c:spPr>
            <a:pattFill prst="pct25">
              <a:fgClr>
                <a:srgbClr val="99020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Sheet1!$B$5:$B$10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Sheet1!$C$5:$C$10</c:f>
              <c:numCache>
                <c:formatCode>General</c:formatCode>
                <c:ptCount val="6"/>
                <c:pt idx="0">
                  <c:v>0.91631799163179917</c:v>
                </c:pt>
                <c:pt idx="1">
                  <c:v>0.91803278688524592</c:v>
                </c:pt>
                <c:pt idx="2">
                  <c:v>0.9145299145299145</c:v>
                </c:pt>
                <c:pt idx="3">
                  <c:v>0.91803278688524592</c:v>
                </c:pt>
                <c:pt idx="4">
                  <c:v>0.9145299145299145</c:v>
                </c:pt>
                <c:pt idx="5">
                  <c:v>0.96763345943673806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85-5045-BA0D-77A60FB254BE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Validation COVID Dataset</c:v>
                </c:pt>
              </c:strCache>
            </c:strRef>
          </c:tx>
          <c:spPr>
            <a:pattFill prst="pct30">
              <a:fgClr>
                <a:srgbClr val="99020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Sheet1!$B$5:$B$10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Sheet1!$D$5:$D$10</c:f>
              <c:numCache>
                <c:formatCode>General</c:formatCode>
                <c:ptCount val="6"/>
                <c:pt idx="0">
                  <c:v>0.85771543086172342</c:v>
                </c:pt>
                <c:pt idx="1">
                  <c:v>0.83333333333333337</c:v>
                </c:pt>
                <c:pt idx="2">
                  <c:v>0.86445012787723785</c:v>
                </c:pt>
                <c:pt idx="3">
                  <c:v>0.62937062937062938</c:v>
                </c:pt>
                <c:pt idx="4">
                  <c:v>0.949438202247191</c:v>
                </c:pt>
                <c:pt idx="5">
                  <c:v>0.9186381074168799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85-5045-BA0D-77A60FB254BE}"/>
            </c:ext>
          </c:extLst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CAP Dataset 1</c:v>
                </c:pt>
              </c:strCache>
            </c:strRef>
          </c:tx>
          <c:spPr>
            <a:pattFill prst="pct40">
              <a:fgClr>
                <a:srgbClr val="99020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Sheet1!$B$5:$B$10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Sheet1!$E$5:$E$10</c:f>
              <c:numCache>
                <c:formatCode>General</c:formatCode>
                <c:ptCount val="6"/>
                <c:pt idx="0">
                  <c:v>0.80762100000000003</c:v>
                </c:pt>
                <c:pt idx="1">
                  <c:v>0.73584899999999998</c:v>
                </c:pt>
                <c:pt idx="2">
                  <c:v>0.81546399999999997</c:v>
                </c:pt>
                <c:pt idx="3">
                  <c:v>0.30350199999999999</c:v>
                </c:pt>
                <c:pt idx="4">
                  <c:v>0.965812</c:v>
                </c:pt>
                <c:pt idx="5">
                  <c:v>0.85955599999999999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85-5045-BA0D-77A60FB254BE}"/>
            </c:ext>
          </c:extLst>
        </c:ser>
        <c:ser>
          <c:idx val="3"/>
          <c:order val="3"/>
          <c:tx>
            <c:strRef>
              <c:f>Sheet1!$F$4</c:f>
              <c:strCache>
                <c:ptCount val="1"/>
                <c:pt idx="0">
                  <c:v>Cap Dataset 2</c:v>
                </c:pt>
              </c:strCache>
            </c:strRef>
          </c:tx>
          <c:spPr>
            <a:solidFill>
              <a:srgbClr val="990201"/>
            </a:solidFill>
          </c:spPr>
          <c:invertIfNegative val="0"/>
          <c:cat>
            <c:strRef>
              <c:f>Sheet1!$B$5:$B$10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Sheet1!$F$5:$F$10</c:f>
              <c:numCache>
                <c:formatCode>General</c:formatCode>
                <c:ptCount val="6"/>
                <c:pt idx="0">
                  <c:v>0.8289269051321928</c:v>
                </c:pt>
                <c:pt idx="1">
                  <c:v>0.70491803278688525</c:v>
                </c:pt>
                <c:pt idx="2">
                  <c:v>0.84192439862542956</c:v>
                </c:pt>
                <c:pt idx="3">
                  <c:v>0.31851851851851848</c:v>
                </c:pt>
                <c:pt idx="4">
                  <c:v>0.96456692913385822</c:v>
                </c:pt>
                <c:pt idx="5">
                  <c:v>0.87285223367697595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F85-5045-BA0D-77A60FB25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1772831"/>
        <c:axId val="488315759"/>
      </c:barChart>
      <c:catAx>
        <c:axId val="671772831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8315759"/>
        <c:crosses val="autoZero"/>
        <c:auto val="1"/>
        <c:lblAlgn val="ctr"/>
        <c:lblOffset val="100"/>
        <c:noMultiLvlLbl val="0"/>
      </c:catAx>
      <c:valAx>
        <c:axId val="488315759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50" b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Metric</a:t>
                </a:r>
                <a:r>
                  <a:rPr lang="en-US" sz="1050" b="1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Value</a:t>
                </a:r>
                <a:endParaRPr lang="en-US" sz="1050" b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9.362780334639019E-3"/>
              <c:y val="0.4071380408380764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71772831"/>
        <c:crosses val="autoZero"/>
        <c:crossBetween val="between"/>
        <c:majorUnit val="0.2"/>
      </c:valAx>
      <c:spPr>
        <a:noFill/>
        <a:ln w="12700">
          <a:noFill/>
        </a:ln>
        <a:effectLst/>
      </c:spPr>
    </c:plotArea>
    <c:legend>
      <c:legendPos val="tr"/>
      <c:layout>
        <c:manualLayout>
          <c:xMode val="edge"/>
          <c:yMode val="edge"/>
          <c:x val="0.71866338596870727"/>
          <c:y val="2.8314369099621595E-2"/>
          <c:w val="0.23701708847069006"/>
          <c:h val="0.1455508729946608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Ventilator</a:t>
            </a:r>
            <a:r>
              <a:rPr lang="en-US" sz="1200" b="1" baseline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</a:t>
            </a:r>
            <a:endParaRPr lang="en-US" sz="12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2802973593231355E-2"/>
          <c:y val="0.17484459179444672"/>
          <c:w val="0.89999716824096054"/>
          <c:h val="0.772571676148136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Sheet1!$C$14</c:f>
              <c:strCache>
                <c:ptCount val="1"/>
                <c:pt idx="0">
                  <c:v>Derivation COVID Dataset </c:v>
                </c:pt>
              </c:strCache>
            </c:strRef>
          </c:tx>
          <c:spPr>
            <a:pattFill prst="pct25">
              <a:fgClr>
                <a:srgbClr val="2F5597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Sheet1!$B$15:$B$20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Sheet1!$C$15:$C$20</c:f>
              <c:numCache>
                <c:formatCode>General</c:formatCode>
                <c:ptCount val="6"/>
                <c:pt idx="0">
                  <c:v>0.88571428571428568</c:v>
                </c:pt>
                <c:pt idx="1">
                  <c:v>0.88793103448275867</c:v>
                </c:pt>
                <c:pt idx="2">
                  <c:v>0.88372093023255816</c:v>
                </c:pt>
                <c:pt idx="3">
                  <c:v>0.8728813559322034</c:v>
                </c:pt>
                <c:pt idx="4">
                  <c:v>0.89763779527559051</c:v>
                </c:pt>
                <c:pt idx="5">
                  <c:v>0.9556602512697141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73-8042-93F5-EB4355FA5621}"/>
            </c:ext>
          </c:extLst>
        </c:ser>
        <c:ser>
          <c:idx val="1"/>
          <c:order val="1"/>
          <c:tx>
            <c:strRef>
              <c:f>Sheet1!$D$14</c:f>
              <c:strCache>
                <c:ptCount val="1"/>
                <c:pt idx="0">
                  <c:v>Validation COVID Dataset</c:v>
                </c:pt>
              </c:strCache>
            </c:strRef>
          </c:tx>
          <c:spPr>
            <a:pattFill prst="pct30">
              <a:fgClr>
                <a:srgbClr val="2F5597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Sheet1!$B$15:$B$20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Sheet1!$D$15:$D$20</c:f>
              <c:numCache>
                <c:formatCode>General</c:formatCode>
                <c:ptCount val="6"/>
                <c:pt idx="0">
                  <c:v>0.8587174348697395</c:v>
                </c:pt>
                <c:pt idx="1">
                  <c:v>0.82178217821782173</c:v>
                </c:pt>
                <c:pt idx="2">
                  <c:v>0.86809045226130654</c:v>
                </c:pt>
                <c:pt idx="3">
                  <c:v>0.61254612546125464</c:v>
                </c:pt>
                <c:pt idx="4">
                  <c:v>0.95048143053645118</c:v>
                </c:pt>
                <c:pt idx="5">
                  <c:v>0.92294703716602822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73-8042-93F5-EB4355FA5621}"/>
            </c:ext>
          </c:extLst>
        </c:ser>
        <c:ser>
          <c:idx val="2"/>
          <c:order val="2"/>
          <c:tx>
            <c:strRef>
              <c:f>Sheet1!$E$14</c:f>
              <c:strCache>
                <c:ptCount val="1"/>
                <c:pt idx="0">
                  <c:v>CAP Dataset 1</c:v>
                </c:pt>
              </c:strCache>
            </c:strRef>
          </c:tx>
          <c:spPr>
            <a:pattFill prst="pct40">
              <a:fgClr>
                <a:srgbClr val="2F5597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Sheet1!$B$15:$B$20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Sheet1!$E$15:$E$20</c:f>
              <c:numCache>
                <c:formatCode>General</c:formatCode>
                <c:ptCount val="6"/>
                <c:pt idx="0">
                  <c:v>0.83178438661710041</c:v>
                </c:pt>
                <c:pt idx="1">
                  <c:v>0.79411764705882348</c:v>
                </c:pt>
                <c:pt idx="2">
                  <c:v>0.83572895277207393</c:v>
                </c:pt>
                <c:pt idx="3">
                  <c:v>0.33609958506224069</c:v>
                </c:pt>
                <c:pt idx="4">
                  <c:v>0.97485029940119761</c:v>
                </c:pt>
                <c:pt idx="5">
                  <c:v>0.89641462334420419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73-8042-93F5-EB4355FA5621}"/>
            </c:ext>
          </c:extLst>
        </c:ser>
        <c:ser>
          <c:idx val="3"/>
          <c:order val="3"/>
          <c:tx>
            <c:strRef>
              <c:f>Sheet1!$F$14</c:f>
              <c:strCache>
                <c:ptCount val="1"/>
                <c:pt idx="0">
                  <c:v>Cap Dataset 2</c:v>
                </c:pt>
              </c:strCache>
            </c:strRef>
          </c:tx>
          <c:spPr>
            <a:solidFill>
              <a:srgbClr val="2F5597"/>
            </a:solidFill>
          </c:spPr>
          <c:invertIfNegative val="0"/>
          <c:cat>
            <c:strRef>
              <c:f>Sheet1!$B$15:$B$20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Sheet1!$F$15:$F$20</c:f>
              <c:numCache>
                <c:formatCode>General</c:formatCode>
                <c:ptCount val="6"/>
                <c:pt idx="0">
                  <c:v>0.84914463452566091</c:v>
                </c:pt>
                <c:pt idx="1">
                  <c:v>0.72881355932203384</c:v>
                </c:pt>
                <c:pt idx="2">
                  <c:v>0.86130136986301364</c:v>
                </c:pt>
                <c:pt idx="3">
                  <c:v>0.34677419354838712</c:v>
                </c:pt>
                <c:pt idx="4">
                  <c:v>0.96917148362235073</c:v>
                </c:pt>
                <c:pt idx="5">
                  <c:v>0.86884722544694681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73-8042-93F5-EB4355FA5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1772831"/>
        <c:axId val="488315759"/>
      </c:barChart>
      <c:catAx>
        <c:axId val="671772831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8315759"/>
        <c:crosses val="autoZero"/>
        <c:auto val="1"/>
        <c:lblAlgn val="ctr"/>
        <c:lblOffset val="100"/>
        <c:noMultiLvlLbl val="0"/>
      </c:catAx>
      <c:valAx>
        <c:axId val="488315759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50" b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Metric</a:t>
                </a:r>
                <a:r>
                  <a:rPr lang="en-US" sz="1050" b="1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Value</a:t>
                </a:r>
                <a:endParaRPr lang="en-US" sz="1050" b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9.362780334639019E-3"/>
              <c:y val="0.4071380408380764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71772831"/>
        <c:crosses val="autoZero"/>
        <c:crossBetween val="between"/>
        <c:majorUnit val="0.2"/>
      </c:valAx>
      <c:spPr>
        <a:noFill/>
        <a:ln w="12700">
          <a:noFill/>
        </a:ln>
        <a:effectLst/>
      </c:spPr>
    </c:plotArea>
    <c:legend>
      <c:legendPos val="tr"/>
      <c:layout>
        <c:manualLayout>
          <c:xMode val="edge"/>
          <c:yMode val="edge"/>
          <c:x val="0.71866338596870727"/>
          <c:y val="2.8314369099621595E-2"/>
          <c:w val="0.23701708847069006"/>
          <c:h val="0.1455508729946608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RRT Use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2802973593231355E-2"/>
          <c:y val="0.17484459179444672"/>
          <c:w val="0.89999716824096054"/>
          <c:h val="0.772571676148136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Sheet1!$C$24</c:f>
              <c:strCache>
                <c:ptCount val="1"/>
                <c:pt idx="0">
                  <c:v>Derivation COVID Dataset </c:v>
                </c:pt>
              </c:strCache>
            </c:strRef>
          </c:tx>
          <c:spPr>
            <a:pattFill prst="pct25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Sheet1!$B$25:$B$30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Sheet1!$C$25:$C$30</c:f>
              <c:numCache>
                <c:formatCode>General</c:formatCode>
                <c:ptCount val="6"/>
                <c:pt idx="0">
                  <c:v>0.84375</c:v>
                </c:pt>
                <c:pt idx="1">
                  <c:v>0.77419349999999998</c:v>
                </c:pt>
                <c:pt idx="2">
                  <c:v>0.90909090000000004</c:v>
                </c:pt>
                <c:pt idx="3">
                  <c:v>0.88888889999999998</c:v>
                </c:pt>
                <c:pt idx="4">
                  <c:v>0.81081080000000005</c:v>
                </c:pt>
                <c:pt idx="5">
                  <c:v>0.89442820000000001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37-E341-91C2-5F12A1A5FE57}"/>
            </c:ext>
          </c:extLst>
        </c:ser>
        <c:ser>
          <c:idx val="1"/>
          <c:order val="1"/>
          <c:tx>
            <c:strRef>
              <c:f>Sheet1!$D$24</c:f>
              <c:strCache>
                <c:ptCount val="1"/>
                <c:pt idx="0">
                  <c:v>Validation COVID Dataset</c:v>
                </c:pt>
              </c:strCache>
            </c:strRef>
          </c:tx>
          <c:spPr>
            <a:pattFill prst="pct3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Sheet1!$B$25:$B$30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Sheet1!$D$25:$D$30</c:f>
              <c:numCache>
                <c:formatCode>General</c:formatCode>
                <c:ptCount val="6"/>
                <c:pt idx="0">
                  <c:v>0.85599199999999998</c:v>
                </c:pt>
                <c:pt idx="1">
                  <c:v>0.77272700000000005</c:v>
                </c:pt>
                <c:pt idx="2">
                  <c:v>0.86192000000000002</c:v>
                </c:pt>
                <c:pt idx="3">
                  <c:v>0.284916</c:v>
                </c:pt>
                <c:pt idx="4">
                  <c:v>0.981572</c:v>
                </c:pt>
                <c:pt idx="5">
                  <c:v>0.89683199999999996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37-E341-91C2-5F12A1A5FE57}"/>
            </c:ext>
          </c:extLst>
        </c:ser>
        <c:ser>
          <c:idx val="2"/>
          <c:order val="2"/>
          <c:tx>
            <c:strRef>
              <c:f>Sheet1!$E$24</c:f>
              <c:strCache>
                <c:ptCount val="1"/>
                <c:pt idx="0">
                  <c:v>CAP Dataset 1</c:v>
                </c:pt>
              </c:strCache>
            </c:strRef>
          </c:tx>
          <c:spPr>
            <a:pattFill prst="pct4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Sheet1!$B$25:$B$30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Sheet1!$E$25:$E$30</c:f>
              <c:numCache>
                <c:formatCode>General</c:formatCode>
                <c:ptCount val="6"/>
                <c:pt idx="0">
                  <c:v>0.88411200000000001</c:v>
                </c:pt>
                <c:pt idx="1">
                  <c:v>0.730769</c:v>
                </c:pt>
                <c:pt idx="2">
                  <c:v>0.88793100000000003</c:v>
                </c:pt>
                <c:pt idx="3">
                  <c:v>0.139706</c:v>
                </c:pt>
                <c:pt idx="4">
                  <c:v>0.99250499999999997</c:v>
                </c:pt>
                <c:pt idx="5">
                  <c:v>0.89235200000000003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37-E341-91C2-5F12A1A5FE57}"/>
            </c:ext>
          </c:extLst>
        </c:ser>
        <c:ser>
          <c:idx val="3"/>
          <c:order val="3"/>
          <c:tx>
            <c:strRef>
              <c:f>Sheet1!$F$24</c:f>
              <c:strCache>
                <c:ptCount val="1"/>
                <c:pt idx="0">
                  <c:v>Cap Dataset 2</c:v>
                </c:pt>
              </c:strCache>
            </c:strRef>
          </c:tx>
          <c:spPr>
            <a:solidFill>
              <a:srgbClr val="BF9001"/>
            </a:solidFill>
          </c:spPr>
          <c:invertIfNegative val="0"/>
          <c:cat>
            <c:strRef>
              <c:f>Sheet1!$B$25:$B$30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Sheet1!$F$25:$F$30</c:f>
              <c:numCache>
                <c:formatCode>General</c:formatCode>
                <c:ptCount val="6"/>
                <c:pt idx="0">
                  <c:v>0.89235600000000004</c:v>
                </c:pt>
                <c:pt idx="1">
                  <c:v>0.41666700000000001</c:v>
                </c:pt>
                <c:pt idx="2">
                  <c:v>0.90143099999999998</c:v>
                </c:pt>
                <c:pt idx="3">
                  <c:v>7.4626999999999999E-2</c:v>
                </c:pt>
                <c:pt idx="4">
                  <c:v>0.98780500000000004</c:v>
                </c:pt>
                <c:pt idx="5">
                  <c:v>0.81359300000000001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37-E341-91C2-5F12A1A5FE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1772831"/>
        <c:axId val="488315759"/>
      </c:barChart>
      <c:catAx>
        <c:axId val="671772831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8315759"/>
        <c:crosses val="autoZero"/>
        <c:auto val="1"/>
        <c:lblAlgn val="ctr"/>
        <c:lblOffset val="100"/>
        <c:noMultiLvlLbl val="0"/>
      </c:catAx>
      <c:valAx>
        <c:axId val="488315759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50" b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Metric</a:t>
                </a:r>
                <a:r>
                  <a:rPr lang="en-US" sz="1050" b="1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Value</a:t>
                </a:r>
                <a:endParaRPr lang="en-US" sz="1050" b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9.362780334639019E-3"/>
              <c:y val="0.4071380408380764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71772831"/>
        <c:crosses val="autoZero"/>
        <c:crossBetween val="between"/>
        <c:majorUnit val="0.2"/>
      </c:valAx>
      <c:spPr>
        <a:noFill/>
        <a:ln w="12700">
          <a:noFill/>
        </a:ln>
        <a:effectLst/>
      </c:spPr>
    </c:plotArea>
    <c:legend>
      <c:legendPos val="tr"/>
      <c:layout>
        <c:manualLayout>
          <c:xMode val="edge"/>
          <c:yMode val="edge"/>
          <c:x val="0.71866338596870727"/>
          <c:y val="2.8314369099621595E-2"/>
          <c:w val="0.23701708847069006"/>
          <c:h val="0.1455508729946608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Vasopressor Use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2802973593231355E-2"/>
          <c:y val="0.17484459179444672"/>
          <c:w val="0.89999716824096054"/>
          <c:h val="0.772571676148136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Sheet1!$H$5</c:f>
              <c:strCache>
                <c:ptCount val="1"/>
                <c:pt idx="0">
                  <c:v>Original COVID Dataset </c:v>
                </c:pt>
              </c:strCache>
            </c:strRef>
          </c:tx>
          <c:spPr>
            <a:pattFill prst="wdDnDiag">
              <a:fgClr>
                <a:srgbClr val="99020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Sheet1!$G$6:$G$11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Sheet1!$H$6:$H$11</c:f>
              <c:numCache>
                <c:formatCode>General</c:formatCode>
                <c:ptCount val="6"/>
                <c:pt idx="0">
                  <c:v>0.93305439330543938</c:v>
                </c:pt>
                <c:pt idx="1">
                  <c:v>0.91803278688524592</c:v>
                </c:pt>
                <c:pt idx="2">
                  <c:v>0.94871794871794868</c:v>
                </c:pt>
                <c:pt idx="3">
                  <c:v>0.94915254237288138</c:v>
                </c:pt>
                <c:pt idx="4">
                  <c:v>0.9173553719008265</c:v>
                </c:pt>
                <c:pt idx="5">
                  <c:v>0.97779178926719912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08-6F4A-8852-665D36290889}"/>
            </c:ext>
          </c:extLst>
        </c:ser>
        <c:ser>
          <c:idx val="1"/>
          <c:order val="1"/>
          <c:tx>
            <c:strRef>
              <c:f>Sheet1!$I$5</c:f>
              <c:strCache>
                <c:ptCount val="1"/>
                <c:pt idx="0">
                  <c:v>Unseen COVID Dataset</c:v>
                </c:pt>
              </c:strCache>
            </c:strRef>
          </c:tx>
          <c:spPr>
            <a:pattFill prst="pct70">
              <a:fgClr>
                <a:srgbClr val="99020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Sheet1!$G$6:$G$11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Sheet1!$I$6:$I$11</c:f>
              <c:numCache>
                <c:formatCode>General</c:formatCode>
                <c:ptCount val="6"/>
                <c:pt idx="0">
                  <c:v>0.875</c:v>
                </c:pt>
                <c:pt idx="1">
                  <c:v>0.8657407407407407</c:v>
                </c:pt>
                <c:pt idx="2">
                  <c:v>0.8842592592592593</c:v>
                </c:pt>
                <c:pt idx="3">
                  <c:v>0.88207547169811318</c:v>
                </c:pt>
                <c:pt idx="4">
                  <c:v>0.86818181818181817</c:v>
                </c:pt>
                <c:pt idx="5">
                  <c:v>0.95034936556927296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08-6F4A-8852-665D36290889}"/>
            </c:ext>
          </c:extLst>
        </c:ser>
        <c:ser>
          <c:idx val="2"/>
          <c:order val="2"/>
          <c:tx>
            <c:strRef>
              <c:f>Sheet1!$J$5</c:f>
              <c:strCache>
                <c:ptCount val="1"/>
                <c:pt idx="0">
                  <c:v>CAP Dataset</c:v>
                </c:pt>
              </c:strCache>
            </c:strRef>
          </c:tx>
          <c:spPr>
            <a:solidFill>
              <a:srgbClr val="990201"/>
            </a:solidFill>
            <a:ln>
              <a:noFill/>
            </a:ln>
            <a:effectLst/>
          </c:spPr>
          <c:invertIfNegative val="0"/>
          <c:cat>
            <c:strRef>
              <c:f>Sheet1!$G$6:$G$11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Sheet1!$J$6:$J$11</c:f>
              <c:numCache>
                <c:formatCode>General</c:formatCode>
                <c:ptCount val="6"/>
                <c:pt idx="0">
                  <c:v>0.81132075471698117</c:v>
                </c:pt>
                <c:pt idx="1">
                  <c:v>0.75471698113207553</c:v>
                </c:pt>
                <c:pt idx="2">
                  <c:v>0.86792452830188682</c:v>
                </c:pt>
                <c:pt idx="3">
                  <c:v>0.85106382978723405</c:v>
                </c:pt>
                <c:pt idx="4">
                  <c:v>0.77966101694915257</c:v>
                </c:pt>
                <c:pt idx="5">
                  <c:v>0.8887949448202207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08-6F4A-8852-665D36290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1772831"/>
        <c:axId val="488315759"/>
      </c:barChart>
      <c:catAx>
        <c:axId val="671772831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8315759"/>
        <c:crosses val="autoZero"/>
        <c:auto val="1"/>
        <c:lblAlgn val="ctr"/>
        <c:lblOffset val="100"/>
        <c:noMultiLvlLbl val="0"/>
      </c:catAx>
      <c:valAx>
        <c:axId val="488315759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50" b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Metric</a:t>
                </a:r>
                <a:r>
                  <a:rPr lang="en-US" sz="1050" b="1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Value</a:t>
                </a:r>
                <a:endParaRPr lang="en-US" sz="1050" b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"/>
              <c:y val="0.3678578321361676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71772831"/>
        <c:crosses val="autoZero"/>
        <c:crossBetween val="between"/>
        <c:majorUnit val="0.2"/>
      </c:valAx>
      <c:spPr>
        <a:noFill/>
        <a:ln w="12700">
          <a:noFill/>
        </a:ln>
        <a:effectLst/>
      </c:spPr>
    </c:plotArea>
    <c:legend>
      <c:legendPos val="tr"/>
      <c:layout>
        <c:manualLayout>
          <c:xMode val="edge"/>
          <c:yMode val="edge"/>
          <c:x val="0.66544260855683268"/>
          <c:y val="2.8314369099621595E-2"/>
          <c:w val="0.29023786717752237"/>
          <c:h val="0.1455508729946608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Ventilator Use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2802973593231355E-2"/>
          <c:y val="0.17484459179444672"/>
          <c:w val="0.89999716824096054"/>
          <c:h val="0.772571676148136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Sheet1!$Q$4</c:f>
              <c:strCache>
                <c:ptCount val="1"/>
                <c:pt idx="0">
                  <c:v>Original COVID Dataset </c:v>
                </c:pt>
              </c:strCache>
            </c:strRef>
          </c:tx>
          <c:spPr>
            <a:pattFill prst="smConfetti">
              <a:fgClr>
                <a:schemeClr val="accent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Sheet1!$P$5:$P$10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Sheet1!$Q$5:$Q$10</c:f>
              <c:numCache>
                <c:formatCode>General</c:formatCode>
                <c:ptCount val="6"/>
                <c:pt idx="0">
                  <c:v>0.91020408163265309</c:v>
                </c:pt>
                <c:pt idx="1">
                  <c:v>0.91379310344827591</c:v>
                </c:pt>
                <c:pt idx="2">
                  <c:v>0.90697674418604646</c:v>
                </c:pt>
                <c:pt idx="3">
                  <c:v>0.89830508474576276</c:v>
                </c:pt>
                <c:pt idx="4">
                  <c:v>0.92125984251968507</c:v>
                </c:pt>
                <c:pt idx="5">
                  <c:v>0.97226677358994917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7B-7F40-BAA1-5630AC0B5EF0}"/>
            </c:ext>
          </c:extLst>
        </c:ser>
        <c:ser>
          <c:idx val="1"/>
          <c:order val="1"/>
          <c:tx>
            <c:strRef>
              <c:f>Sheet1!$R$4</c:f>
              <c:strCache>
                <c:ptCount val="1"/>
                <c:pt idx="0">
                  <c:v>Unseen COVID Dataset</c:v>
                </c:pt>
              </c:strCache>
            </c:strRef>
          </c:tx>
          <c:spPr>
            <a:pattFill prst="pct40">
              <a:fgClr>
                <a:schemeClr val="accent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Sheet1!$P$5:$P$10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Sheet1!$R$5:$R$10</c:f>
              <c:numCache>
                <c:formatCode>General</c:formatCode>
                <c:ptCount val="6"/>
                <c:pt idx="0">
                  <c:v>0.90099009900990101</c:v>
                </c:pt>
                <c:pt idx="1">
                  <c:v>0.91584158415841588</c:v>
                </c:pt>
                <c:pt idx="2">
                  <c:v>0.88613861386138615</c:v>
                </c:pt>
                <c:pt idx="3">
                  <c:v>0.88942307692307687</c:v>
                </c:pt>
                <c:pt idx="4">
                  <c:v>0.91326530612244894</c:v>
                </c:pt>
                <c:pt idx="5">
                  <c:v>0.96125379864719152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7B-7F40-BAA1-5630AC0B5EF0}"/>
            </c:ext>
          </c:extLst>
        </c:ser>
        <c:ser>
          <c:idx val="2"/>
          <c:order val="2"/>
          <c:tx>
            <c:strRef>
              <c:f>Sheet1!$S$4</c:f>
              <c:strCache>
                <c:ptCount val="1"/>
                <c:pt idx="0">
                  <c:v>CAP Dataset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Sheet1!$P$5:$P$10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Sheet1!$S$5:$S$10</c:f>
              <c:numCache>
                <c:formatCode>General</c:formatCode>
                <c:ptCount val="6"/>
                <c:pt idx="0">
                  <c:v>0.86274499999999998</c:v>
                </c:pt>
                <c:pt idx="1">
                  <c:v>0.84313700000000003</c:v>
                </c:pt>
                <c:pt idx="2">
                  <c:v>0.88235300000000005</c:v>
                </c:pt>
                <c:pt idx="3">
                  <c:v>0.87755099999999997</c:v>
                </c:pt>
                <c:pt idx="4">
                  <c:v>0.84905699999999995</c:v>
                </c:pt>
                <c:pt idx="5">
                  <c:v>0.91825299999999999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7B-7F40-BAA1-5630AC0B5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1772831"/>
        <c:axId val="488315759"/>
      </c:barChart>
      <c:catAx>
        <c:axId val="671772831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8315759"/>
        <c:crosses val="autoZero"/>
        <c:auto val="1"/>
        <c:lblAlgn val="ctr"/>
        <c:lblOffset val="100"/>
        <c:noMultiLvlLbl val="0"/>
      </c:catAx>
      <c:valAx>
        <c:axId val="488315759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50" b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Metric</a:t>
                </a:r>
                <a:r>
                  <a:rPr lang="en-US" sz="1050" b="1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Value</a:t>
                </a:r>
                <a:endParaRPr lang="en-US" sz="1050" b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5343231162196678E-3"/>
              <c:y val="0.3642573215014718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71772831"/>
        <c:crosses val="autoZero"/>
        <c:crossBetween val="between"/>
        <c:majorUnit val="0.2"/>
      </c:valAx>
      <c:spPr>
        <a:noFill/>
        <a:ln w="12700">
          <a:noFill/>
        </a:ln>
        <a:effectLst/>
      </c:spPr>
    </c:plotArea>
    <c:legend>
      <c:legendPos val="tr"/>
      <c:layout>
        <c:manualLayout>
          <c:xMode val="edge"/>
          <c:yMode val="edge"/>
          <c:x val="0.71082195881226051"/>
          <c:y val="2.5547366837841902E-2"/>
          <c:w val="0.24136214878671775"/>
          <c:h val="0.1546455199255955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RRT Use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2802973593231355E-2"/>
          <c:y val="0.17484459179444672"/>
          <c:w val="0.89999716824096054"/>
          <c:h val="0.772571676148136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Sheet1!$V$4</c:f>
              <c:strCache>
                <c:ptCount val="1"/>
                <c:pt idx="0">
                  <c:v>Original COVID Dataset </c:v>
                </c:pt>
              </c:strCache>
            </c:strRef>
          </c:tx>
          <c:spPr>
            <a:pattFill prst="dkHorz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Sheet1!$U$5:$U$10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Sheet1!$V$5:$V$10</c:f>
              <c:numCache>
                <c:formatCode>General</c:formatCode>
                <c:ptCount val="6"/>
                <c:pt idx="0">
                  <c:v>0.89583333333333337</c:v>
                </c:pt>
                <c:pt idx="1">
                  <c:v>0.76470588235294112</c:v>
                </c:pt>
                <c:pt idx="2">
                  <c:v>0.967741935483871</c:v>
                </c:pt>
                <c:pt idx="3">
                  <c:v>0.9285714285714286</c:v>
                </c:pt>
                <c:pt idx="4">
                  <c:v>0.88235294117647056</c:v>
                </c:pt>
                <c:pt idx="5">
                  <c:v>0.95967741935483863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A-1445-9E48-821E9FCABBD6}"/>
            </c:ext>
          </c:extLst>
        </c:ser>
        <c:ser>
          <c:idx val="1"/>
          <c:order val="1"/>
          <c:tx>
            <c:strRef>
              <c:f>Sheet1!$W$4</c:f>
              <c:strCache>
                <c:ptCount val="1"/>
                <c:pt idx="0">
                  <c:v>Unseen COVID Dataset</c:v>
                </c:pt>
              </c:strCache>
            </c:strRef>
          </c:tx>
          <c:spPr>
            <a:pattFill prst="pct9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Sheet1!$U$5:$U$10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Sheet1!$W$5:$W$10</c:f>
              <c:numCache>
                <c:formatCode>General</c:formatCode>
                <c:ptCount val="6"/>
                <c:pt idx="0">
                  <c:v>0.84848500000000004</c:v>
                </c:pt>
                <c:pt idx="1">
                  <c:v>0.77272700000000005</c:v>
                </c:pt>
                <c:pt idx="2">
                  <c:v>0.92424200000000001</c:v>
                </c:pt>
                <c:pt idx="3">
                  <c:v>0.91071400000000002</c:v>
                </c:pt>
                <c:pt idx="4">
                  <c:v>0.80263200000000001</c:v>
                </c:pt>
                <c:pt idx="5">
                  <c:v>0.92860399999999998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6A-1445-9E48-821E9FCABBD6}"/>
            </c:ext>
          </c:extLst>
        </c:ser>
        <c:ser>
          <c:idx val="2"/>
          <c:order val="2"/>
          <c:tx>
            <c:strRef>
              <c:f>Sheet1!$X$4</c:f>
              <c:strCache>
                <c:ptCount val="1"/>
                <c:pt idx="0">
                  <c:v>CAP Dataset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Sheet1!$U$5:$U$10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Sheet1!$X$5:$X$10</c:f>
              <c:numCache>
                <c:formatCode>General</c:formatCode>
                <c:ptCount val="6"/>
                <c:pt idx="0">
                  <c:v>0.84615399999999996</c:v>
                </c:pt>
                <c:pt idx="1">
                  <c:v>0.69230800000000003</c:v>
                </c:pt>
                <c:pt idx="2">
                  <c:v>1</c:v>
                </c:pt>
                <c:pt idx="3">
                  <c:v>1</c:v>
                </c:pt>
                <c:pt idx="4">
                  <c:v>0.764706</c:v>
                </c:pt>
                <c:pt idx="5">
                  <c:v>0.91420100000000004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6A-1445-9E48-821E9FCABB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1772831"/>
        <c:axId val="488315759"/>
      </c:barChart>
      <c:catAx>
        <c:axId val="671772831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8315759"/>
        <c:crosses val="autoZero"/>
        <c:auto val="1"/>
        <c:lblAlgn val="ctr"/>
        <c:lblOffset val="100"/>
        <c:noMultiLvlLbl val="0"/>
      </c:catAx>
      <c:valAx>
        <c:axId val="488315759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50" b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Metric</a:t>
                </a:r>
                <a:r>
                  <a:rPr lang="en-US" sz="1050" b="1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Value</a:t>
                </a:r>
                <a:endParaRPr lang="en-US" sz="1050" b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9.362780334639019E-3"/>
              <c:y val="0.4071380408380764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71772831"/>
        <c:crosses val="autoZero"/>
        <c:crossBetween val="between"/>
        <c:majorUnit val="0.2"/>
      </c:valAx>
      <c:spPr>
        <a:noFill/>
        <a:ln w="12700">
          <a:noFill/>
        </a:ln>
        <a:effectLst/>
      </c:spPr>
    </c:plotArea>
    <c:legend>
      <c:legendPos val="tr"/>
      <c:layout>
        <c:manualLayout>
          <c:xMode val="edge"/>
          <c:yMode val="edge"/>
          <c:x val="0.67245066552543276"/>
          <c:y val="2.8314464241524374E-2"/>
          <c:w val="0.30633617246916273"/>
          <c:h val="0.1455508729946608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1C44F-2252-F841-8CAD-79051FA22CF7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F0B77-D5EA-AF4F-AF86-AB3C9474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3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F0B77-D5EA-AF4F-AF86-AB3C94741D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3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4BDB-ACE7-FE04-A626-EA09980AF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A8E23-3362-A205-7E6A-E78077E56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1C57C-D475-522C-F5AB-BA83FB5E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E4FB-80A7-EA44-BA69-57CF512EE08D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EB4E-46DF-48E3-AB9C-3F1ED518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C0B97-E770-E23A-320D-E822B0BF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5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D97E-047F-9B96-2273-A225A1EF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6511F-EC3A-AE6A-DD1F-6C423DA25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07E73-DA48-DF60-7910-57FA253B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E4FB-80A7-EA44-BA69-57CF512EE08D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74F3-A4CD-99E3-EACA-2FDF6680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D52C3-663B-1C59-01A5-D43E1445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1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1E6DC-924C-99DE-101B-4F26EE6A8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2C559-4865-17AB-56ED-C5021EDB9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E882-8A52-8AA9-7A38-1AFE85BC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E4FB-80A7-EA44-BA69-57CF512EE08D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05C77-D66B-C333-4B8C-1C39D393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F273-8CCA-7204-211E-C0F773CE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A35F-440C-CDF6-2F34-AB7CD88A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CFD6-B7C5-74C0-078E-EA1DC4144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72208-AB8D-10AF-6F93-38ED7C62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E4FB-80A7-EA44-BA69-57CF512EE08D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DB7F2-7E8D-2E4C-0656-906D1C89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7D5F-E222-68B3-6699-C2DA45C1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249D-6F2A-B9F8-81BD-DAAFDFBC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8E035-2A21-877F-EC77-2C9E62E9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CA821-8459-E298-98F8-25872B14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E4FB-80A7-EA44-BA69-57CF512EE08D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366A8-27BB-F98E-C578-1BDBBB8C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3227F-ADEA-FC68-07D0-E9D3E6F5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8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8E31-1349-3E91-7BCA-61248E9C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85A98-C0D5-3455-A104-4CE78BF61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253E9-525E-F953-911E-66C5A69FB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54B7F-3307-1DB3-28BB-E086F6DE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E4FB-80A7-EA44-BA69-57CF512EE08D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F2AFF-2DA7-0D0B-AFF2-EC4169F0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F05C3-FDA8-525C-00B1-5ADF6ED4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7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DCF6-88F3-81AB-8049-F7A95CA1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D77CD-804F-6FF4-8DD6-91B3CAF1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1AC14-955D-61B4-D185-9CA19134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25857-E26E-EC81-327C-C0B07F844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990F-0517-6E29-1DA3-F1DC8AA84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736B0-8B3B-A465-78E6-C56189AC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E4FB-80A7-EA44-BA69-57CF512EE08D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D2400-5781-C781-BA50-4DF442D4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B2F72-FABE-6F6A-DD07-D3469179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6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8E7E-A0D6-E356-EE18-6DE4F170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ACB56-409A-D92B-EFBE-9E3740D4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E4FB-80A7-EA44-BA69-57CF512EE08D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475FC-FD97-BD79-EEEB-44A8EDD5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997EE-68CF-F877-E80E-577F8CE5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9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ADC2D-5CA5-8365-41CE-6F4F93D0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E4FB-80A7-EA44-BA69-57CF512EE08D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98471-5543-6852-18B7-81F37731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E8BA0-84FA-66B6-E26B-DD721EC7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4454-C424-5389-9927-5A0456E8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D028B-1CEC-F5C7-5D00-97A5E31E7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E8D67-E64E-21A8-B439-3C3B956DA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B71AE-6F05-F51B-24C5-6C5EB2A0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E4FB-80A7-EA44-BA69-57CF512EE08D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ED8D9-12A5-EEE8-2EDD-1D1E8359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E02C-6931-5D00-C211-7F68451B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8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CF25-810D-4ADE-5339-FBB0257B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B6D8B-A941-A45E-EA29-B6D622605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5BE8-ACF8-B404-63D7-45AFEEFDF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F3283-0B4A-21B8-F38E-F4E42E98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E4FB-80A7-EA44-BA69-57CF512EE08D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F1DEA-A358-8CE6-AA5F-E3C10BE8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8A7D4-EF13-8EE5-21D7-A7FB5613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9A8A6-782B-E11A-8C33-E2839E15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483DB-1128-96C4-D240-F2D356913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50E56-962D-0B87-9058-4F24D6589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0E4FB-80A7-EA44-BA69-57CF512EE08D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E9BCD-FC94-65FC-B43E-08FBC51C2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47B6-6CA2-EE28-334E-9C7EDFD14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2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537CF07-2E38-B9F4-0751-52A9AFD8C31D}"/>
              </a:ext>
            </a:extLst>
          </p:cNvPr>
          <p:cNvGrpSpPr/>
          <p:nvPr/>
        </p:nvGrpSpPr>
        <p:grpSpPr>
          <a:xfrm>
            <a:off x="372360" y="-401517"/>
            <a:ext cx="11447279" cy="7661034"/>
            <a:chOff x="372360" y="-401517"/>
            <a:chExt cx="11447279" cy="7661034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050689BB-CDE0-0ECB-C1B9-087C7015280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47823164"/>
                </p:ext>
              </p:extLst>
            </p:nvPr>
          </p:nvGraphicFramePr>
          <p:xfrm>
            <a:off x="372360" y="-360788"/>
            <a:ext cx="5581598" cy="36350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FBE1AA2B-24B7-119C-49B1-02EA1138D89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78060681"/>
                </p:ext>
              </p:extLst>
            </p:nvPr>
          </p:nvGraphicFramePr>
          <p:xfrm>
            <a:off x="384168" y="3462452"/>
            <a:ext cx="5582561" cy="37970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BC5D5D8C-F9DF-67C9-45BD-A1E4415C5CD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72193167"/>
                </p:ext>
              </p:extLst>
            </p:nvPr>
          </p:nvGraphicFramePr>
          <p:xfrm>
            <a:off x="6223248" y="-401517"/>
            <a:ext cx="5596391" cy="360294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499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986D8D1-4A80-973F-CAAB-085E7B410C3C}"/>
              </a:ext>
            </a:extLst>
          </p:cNvPr>
          <p:cNvGrpSpPr/>
          <p:nvPr/>
        </p:nvGrpSpPr>
        <p:grpSpPr>
          <a:xfrm>
            <a:off x="150471" y="0"/>
            <a:ext cx="2030400" cy="3045600"/>
            <a:chOff x="527957" y="0"/>
            <a:chExt cx="2030400" cy="3045600"/>
          </a:xfrm>
        </p:grpSpPr>
        <p:pic>
          <p:nvPicPr>
            <p:cNvPr id="21" name="Picture 20" descr="A graph showing a bar and a square&#10;&#10;Description automatically generated with medium confidence">
              <a:extLst>
                <a:ext uri="{FF2B5EF4-FFF2-40B4-BE49-F238E27FC236}">
                  <a16:creationId xmlns:a16="http://schemas.microsoft.com/office/drawing/2014/main" id="{0A17571D-9AF1-385F-4382-64D14D822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957" y="0"/>
              <a:ext cx="1015200" cy="3045600"/>
            </a:xfrm>
            <a:prstGeom prst="rect">
              <a:avLst/>
            </a:prstGeom>
          </p:spPr>
        </p:pic>
        <p:pic>
          <p:nvPicPr>
            <p:cNvPr id="23" name="Picture 22" descr="A graph showing a long rectangular bar&#10;&#10;Description automatically generated">
              <a:extLst>
                <a:ext uri="{FF2B5EF4-FFF2-40B4-BE49-F238E27FC236}">
                  <a16:creationId xmlns:a16="http://schemas.microsoft.com/office/drawing/2014/main" id="{415132B8-820D-CA92-0BBF-95E0DDE10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3157" y="0"/>
              <a:ext cx="1015200" cy="3045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43E9348-3646-F375-0CB9-83E314B2133C}"/>
              </a:ext>
            </a:extLst>
          </p:cNvPr>
          <p:cNvGrpSpPr/>
          <p:nvPr/>
        </p:nvGrpSpPr>
        <p:grpSpPr>
          <a:xfrm>
            <a:off x="3196071" y="0"/>
            <a:ext cx="3045600" cy="3045600"/>
            <a:chOff x="4138799" y="0"/>
            <a:chExt cx="3045600" cy="3045600"/>
          </a:xfrm>
        </p:grpSpPr>
        <p:pic>
          <p:nvPicPr>
            <p:cNvPr id="29" name="Picture 28" descr="A graph showing a number of bars&#10;&#10;Description automatically generated with medium confidence">
              <a:extLst>
                <a:ext uri="{FF2B5EF4-FFF2-40B4-BE49-F238E27FC236}">
                  <a16:creationId xmlns:a16="http://schemas.microsoft.com/office/drawing/2014/main" id="{0984D0FC-BF9F-A840-62BD-4B612D4BD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8799" y="0"/>
              <a:ext cx="1015200" cy="3045600"/>
            </a:xfrm>
            <a:prstGeom prst="rect">
              <a:avLst/>
            </a:prstGeom>
          </p:spPr>
        </p:pic>
        <p:pic>
          <p:nvPicPr>
            <p:cNvPr id="31" name="Picture 30" descr="A graph of a bar chart&#10;&#10;Description automatically generated with medium confidence">
              <a:extLst>
                <a:ext uri="{FF2B5EF4-FFF2-40B4-BE49-F238E27FC236}">
                  <a16:creationId xmlns:a16="http://schemas.microsoft.com/office/drawing/2014/main" id="{334FE2C8-44F3-5460-B57A-32F13031C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3999" y="0"/>
              <a:ext cx="1015200" cy="3045600"/>
            </a:xfrm>
            <a:prstGeom prst="rect">
              <a:avLst/>
            </a:prstGeom>
          </p:spPr>
        </p:pic>
        <p:pic>
          <p:nvPicPr>
            <p:cNvPr id="33" name="Picture 32" descr="A graph showing a number of boxes&#10;&#10;Description automatically generated with medium confidence">
              <a:extLst>
                <a:ext uri="{FF2B5EF4-FFF2-40B4-BE49-F238E27FC236}">
                  <a16:creationId xmlns:a16="http://schemas.microsoft.com/office/drawing/2014/main" id="{08306495-8CF5-2792-3FE1-6C5697F33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69199" y="0"/>
              <a:ext cx="1015200" cy="30456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1058FC5-F7A1-82DB-2A3D-25013E183069}"/>
              </a:ext>
            </a:extLst>
          </p:cNvPr>
          <p:cNvGrpSpPr/>
          <p:nvPr/>
        </p:nvGrpSpPr>
        <p:grpSpPr>
          <a:xfrm>
            <a:off x="6764914" y="0"/>
            <a:ext cx="3045600" cy="3045600"/>
            <a:chOff x="6764914" y="0"/>
            <a:chExt cx="3045600" cy="3045600"/>
          </a:xfrm>
        </p:grpSpPr>
        <p:pic>
          <p:nvPicPr>
            <p:cNvPr id="36" name="Picture 35" descr="A graph with a number of objects&#10;&#10;Description automatically generated with medium confidence">
              <a:extLst>
                <a:ext uri="{FF2B5EF4-FFF2-40B4-BE49-F238E27FC236}">
                  <a16:creationId xmlns:a16="http://schemas.microsoft.com/office/drawing/2014/main" id="{2DE76EBB-B0C9-DBAE-25F1-EBDC1AC6E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64914" y="0"/>
              <a:ext cx="1015200" cy="3045600"/>
            </a:xfrm>
            <a:prstGeom prst="rect">
              <a:avLst/>
            </a:prstGeom>
          </p:spPr>
        </p:pic>
        <p:pic>
          <p:nvPicPr>
            <p:cNvPr id="38" name="Picture 37" descr="A graph with a blue square and a blue square&#10;&#10;Description automatically generated">
              <a:extLst>
                <a:ext uri="{FF2B5EF4-FFF2-40B4-BE49-F238E27FC236}">
                  <a16:creationId xmlns:a16="http://schemas.microsoft.com/office/drawing/2014/main" id="{042C804C-E1A2-A472-48CA-4AD5C430B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80114" y="0"/>
              <a:ext cx="1015200" cy="3045600"/>
            </a:xfrm>
            <a:prstGeom prst="rect">
              <a:avLst/>
            </a:prstGeom>
          </p:spPr>
        </p:pic>
        <p:pic>
          <p:nvPicPr>
            <p:cNvPr id="40" name="Picture 39" descr="A graph showing a number of boxes&#10;&#10;Description automatically generated with medium confidence">
              <a:extLst>
                <a:ext uri="{FF2B5EF4-FFF2-40B4-BE49-F238E27FC236}">
                  <a16:creationId xmlns:a16="http://schemas.microsoft.com/office/drawing/2014/main" id="{EFD3C084-3370-FC3E-D8B1-8AC9EF283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95314" y="0"/>
              <a:ext cx="1015200" cy="304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54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E68CA9-03BE-5C0E-D3A0-1B04DEDEAE21}"/>
              </a:ext>
            </a:extLst>
          </p:cNvPr>
          <p:cNvGrpSpPr/>
          <p:nvPr/>
        </p:nvGrpSpPr>
        <p:grpSpPr>
          <a:xfrm>
            <a:off x="-3052" y="138466"/>
            <a:ext cx="12171318" cy="6719533"/>
            <a:chOff x="-3052" y="138466"/>
            <a:chExt cx="12171318" cy="671953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B9F0C1-A5F9-00BD-841E-29AA2D587F81}"/>
                </a:ext>
              </a:extLst>
            </p:cNvPr>
            <p:cNvSpPr txBox="1"/>
            <p:nvPr/>
          </p:nvSpPr>
          <p:spPr>
            <a:xfrm>
              <a:off x="8194755" y="17852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74D645-545F-E3D8-267F-16D98FE47CB6}"/>
                </a:ext>
              </a:extLst>
            </p:cNvPr>
            <p:cNvSpPr txBox="1"/>
            <p:nvPr/>
          </p:nvSpPr>
          <p:spPr>
            <a:xfrm>
              <a:off x="4099737" y="164240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5123DC-1B2C-2E7C-1143-2C8FE2F4CF34}"/>
                </a:ext>
              </a:extLst>
            </p:cNvPr>
            <p:cNvSpPr txBox="1"/>
            <p:nvPr/>
          </p:nvSpPr>
          <p:spPr>
            <a:xfrm>
              <a:off x="96885" y="1384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pic>
          <p:nvPicPr>
            <p:cNvPr id="22" name="Picture 21" descr="A graph of positive and negative results&#10;&#10;Description automatically generated">
              <a:extLst>
                <a:ext uri="{FF2B5EF4-FFF2-40B4-BE49-F238E27FC236}">
                  <a16:creationId xmlns:a16="http://schemas.microsoft.com/office/drawing/2014/main" id="{1B797AD4-3E50-3EFC-F8C6-160521C41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31" t="9777" r="8262"/>
            <a:stretch/>
          </p:blipFill>
          <p:spPr>
            <a:xfrm>
              <a:off x="8090061" y="3707999"/>
              <a:ext cx="4078205" cy="3150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DF071A-4FFE-A6F6-A082-0FBC932D9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27" t="12094" r="9030"/>
            <a:stretch/>
          </p:blipFill>
          <p:spPr>
            <a:xfrm>
              <a:off x="-3052" y="3777038"/>
              <a:ext cx="4026085" cy="30600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8BC48C7-ECB6-B45F-3FD7-AACD922D2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034" t="10665" r="8603" b="1679"/>
            <a:stretch/>
          </p:blipFill>
          <p:spPr>
            <a:xfrm>
              <a:off x="3990148" y="3723841"/>
              <a:ext cx="4090281" cy="3078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F8904E3-5ADD-9E28-D1C1-8370669F5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192" t="6267" r="9203"/>
            <a:stretch/>
          </p:blipFill>
          <p:spPr>
            <a:xfrm>
              <a:off x="8197222" y="486920"/>
              <a:ext cx="3835754" cy="3150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C1B8DB4-2093-49DA-D925-52F48F6B5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999" t="6260" r="9371"/>
            <a:stretch/>
          </p:blipFill>
          <p:spPr>
            <a:xfrm>
              <a:off x="135912" y="486920"/>
              <a:ext cx="3791807" cy="3150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F1147C4-9003-B74D-0543-FDC7E531D7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299" t="6153" r="8419"/>
            <a:stretch/>
          </p:blipFill>
          <p:spPr>
            <a:xfrm>
              <a:off x="4163747" y="486920"/>
              <a:ext cx="3861457" cy="315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844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D9CBAEB-9B7B-3659-774C-BBC9C604C2D9}"/>
              </a:ext>
            </a:extLst>
          </p:cNvPr>
          <p:cNvGrpSpPr/>
          <p:nvPr/>
        </p:nvGrpSpPr>
        <p:grpSpPr>
          <a:xfrm>
            <a:off x="305235" y="835961"/>
            <a:ext cx="8642191" cy="4500443"/>
            <a:chOff x="305235" y="835961"/>
            <a:chExt cx="8642191" cy="4500443"/>
          </a:xfrm>
        </p:grpSpPr>
        <p:pic>
          <p:nvPicPr>
            <p:cNvPr id="4" name="Picture 3" descr="A graph of a number of bacteria&#10;&#10;Description automatically generated">
              <a:extLst>
                <a:ext uri="{FF2B5EF4-FFF2-40B4-BE49-F238E27FC236}">
                  <a16:creationId xmlns:a16="http://schemas.microsoft.com/office/drawing/2014/main" id="{309CB65A-83B2-5AF5-0474-66A53ABAC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331" y="1016404"/>
              <a:ext cx="2880001" cy="2160000"/>
            </a:xfrm>
            <a:prstGeom prst="rect">
              <a:avLst/>
            </a:prstGeom>
          </p:spPr>
        </p:pic>
        <p:pic>
          <p:nvPicPr>
            <p:cNvPr id="5" name="Picture 4" descr="A graph of a number of negative negatives&#10;&#10;Description automatically generated">
              <a:extLst>
                <a:ext uri="{FF2B5EF4-FFF2-40B4-BE49-F238E27FC236}">
                  <a16:creationId xmlns:a16="http://schemas.microsoft.com/office/drawing/2014/main" id="{5FA7FE70-2C98-0599-A432-0B0B78456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6330" y="1016404"/>
              <a:ext cx="2880001" cy="2160000"/>
            </a:xfrm>
            <a:prstGeom prst="rect">
              <a:avLst/>
            </a:prstGeom>
          </p:spPr>
        </p:pic>
        <p:pic>
          <p:nvPicPr>
            <p:cNvPr id="6" name="Picture 5" descr="A graph of a number of individuals&#10;&#10;Description automatically generated">
              <a:extLst>
                <a:ext uri="{FF2B5EF4-FFF2-40B4-BE49-F238E27FC236}">
                  <a16:creationId xmlns:a16="http://schemas.microsoft.com/office/drawing/2014/main" id="{292868C8-5186-C834-EBFE-0DA7F698C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7425" y="1016404"/>
              <a:ext cx="2880001" cy="2160000"/>
            </a:xfrm>
            <a:prstGeom prst="rect">
              <a:avLst/>
            </a:prstGeom>
          </p:spPr>
        </p:pic>
        <p:pic>
          <p:nvPicPr>
            <p:cNvPr id="7" name="Picture 6" descr="A graph of a number of different colored bars&#10;&#10;Description automatically generated">
              <a:extLst>
                <a:ext uri="{FF2B5EF4-FFF2-40B4-BE49-F238E27FC236}">
                  <a16:creationId xmlns:a16="http://schemas.microsoft.com/office/drawing/2014/main" id="{45E9ED72-1F5C-8F82-E49A-8A2365690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235" y="3176404"/>
              <a:ext cx="2880001" cy="2160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BF7D1F-4DE7-41E6-23A8-76E1B14093DE}"/>
                </a:ext>
              </a:extLst>
            </p:cNvPr>
            <p:cNvSpPr txBox="1"/>
            <p:nvPr/>
          </p:nvSpPr>
          <p:spPr>
            <a:xfrm>
              <a:off x="326002" y="83596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177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82670C1-5ADE-08DA-EE40-2D8A2E64C345}"/>
              </a:ext>
            </a:extLst>
          </p:cNvPr>
          <p:cNvGrpSpPr/>
          <p:nvPr/>
        </p:nvGrpSpPr>
        <p:grpSpPr>
          <a:xfrm>
            <a:off x="1780452" y="2259701"/>
            <a:ext cx="8631095" cy="2338598"/>
            <a:chOff x="316331" y="3456603"/>
            <a:chExt cx="8631095" cy="2338598"/>
          </a:xfrm>
        </p:grpSpPr>
        <p:pic>
          <p:nvPicPr>
            <p:cNvPr id="5" name="Picture 4" descr="A graph of a number of bacteria&#10;&#10;Description automatically generated">
              <a:extLst>
                <a:ext uri="{FF2B5EF4-FFF2-40B4-BE49-F238E27FC236}">
                  <a16:creationId xmlns:a16="http://schemas.microsoft.com/office/drawing/2014/main" id="{5F32C730-D6A8-E3FB-8B7F-FA2E26CDE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331" y="3635201"/>
              <a:ext cx="2880000" cy="2160000"/>
            </a:xfrm>
            <a:prstGeom prst="rect">
              <a:avLst/>
            </a:prstGeom>
          </p:spPr>
        </p:pic>
        <p:pic>
          <p:nvPicPr>
            <p:cNvPr id="6" name="Picture 5" descr="A graph of a number of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25304DED-3C7C-238F-D2A8-F22E93BD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4958" y="3635202"/>
              <a:ext cx="2880000" cy="2159999"/>
            </a:xfrm>
            <a:prstGeom prst="rect">
              <a:avLst/>
            </a:prstGeom>
          </p:spPr>
        </p:pic>
        <p:pic>
          <p:nvPicPr>
            <p:cNvPr id="7" name="Picture 6" descr="A graph of a number of negative&#10;&#10;Description automatically generated">
              <a:extLst>
                <a:ext uri="{FF2B5EF4-FFF2-40B4-BE49-F238E27FC236}">
                  <a16:creationId xmlns:a16="http://schemas.microsoft.com/office/drawing/2014/main" id="{CF666912-3D84-2837-35B0-DD4D2431A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7426" y="3635202"/>
              <a:ext cx="2880000" cy="21599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209512-E579-0F11-0AF9-1C8CAB92F145}"/>
                </a:ext>
              </a:extLst>
            </p:cNvPr>
            <p:cNvSpPr txBox="1"/>
            <p:nvPr/>
          </p:nvSpPr>
          <p:spPr>
            <a:xfrm>
              <a:off x="338802" y="3456603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701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61ED91C-2EB7-70E0-470F-BEFC5E869C57}"/>
              </a:ext>
            </a:extLst>
          </p:cNvPr>
          <p:cNvGrpSpPr/>
          <p:nvPr/>
        </p:nvGrpSpPr>
        <p:grpSpPr>
          <a:xfrm>
            <a:off x="293694" y="227694"/>
            <a:ext cx="8642468" cy="6402612"/>
            <a:chOff x="231701" y="227694"/>
            <a:chExt cx="8642468" cy="64026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E9B1BE0-E3B4-D541-588C-C1A255536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701" y="427871"/>
              <a:ext cx="2880000" cy="213430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A5D45A-81E7-22DD-3F4E-7AB3C7962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6701" y="427871"/>
              <a:ext cx="2880000" cy="213430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EF69EB-E9F1-6761-FFD3-B5A7C4351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4169" y="427871"/>
              <a:ext cx="2880000" cy="213430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7176F3-8616-57F3-425F-DAE42C373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4992" y="2549353"/>
              <a:ext cx="2880000" cy="213430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0E736F-63AA-0850-5402-D3ADCE6CF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06701" y="2549353"/>
              <a:ext cx="2880000" cy="21471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E547765-EC43-8BF5-C822-0235F6D18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1701" y="2562175"/>
              <a:ext cx="2880000" cy="213430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75EC36-AF1D-2F96-1714-86AC85DF7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4992" y="4496003"/>
              <a:ext cx="2880000" cy="213430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37571A-3664-7FA3-6986-689565A5AF5F}"/>
                </a:ext>
              </a:extLst>
            </p:cNvPr>
            <p:cNvSpPr txBox="1"/>
            <p:nvPr/>
          </p:nvSpPr>
          <p:spPr>
            <a:xfrm>
              <a:off x="264992" y="227694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434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graph of a positive rate&#10;&#10;Description automatically generated">
            <a:extLst>
              <a:ext uri="{FF2B5EF4-FFF2-40B4-BE49-F238E27FC236}">
                <a16:creationId xmlns:a16="http://schemas.microsoft.com/office/drawing/2014/main" id="{30FB615B-9BFA-3FF7-2C26-FECD26399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3429000"/>
            <a:ext cx="3600000" cy="3600000"/>
          </a:xfrm>
          <a:prstGeom prst="rect">
            <a:avLst/>
          </a:prstGeom>
        </p:spPr>
      </p:pic>
      <p:pic>
        <p:nvPicPr>
          <p:cNvPr id="42" name="Picture 41" descr="A graph of a positive rate&#10;&#10;Description automatically generated">
            <a:extLst>
              <a:ext uri="{FF2B5EF4-FFF2-40B4-BE49-F238E27FC236}">
                <a16:creationId xmlns:a16="http://schemas.microsoft.com/office/drawing/2014/main" id="{8DF166E7-ED85-008F-3603-058C2CE26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00" y="3429000"/>
            <a:ext cx="3600000" cy="3600000"/>
          </a:xfrm>
          <a:prstGeom prst="rect">
            <a:avLst/>
          </a:prstGeom>
        </p:spPr>
      </p:pic>
      <p:pic>
        <p:nvPicPr>
          <p:cNvPr id="46" name="Picture 45" descr="A graph of a positive covid-19&#10;&#10;Description automatically generated">
            <a:extLst>
              <a:ext uri="{FF2B5EF4-FFF2-40B4-BE49-F238E27FC236}">
                <a16:creationId xmlns:a16="http://schemas.microsoft.com/office/drawing/2014/main" id="{56F186C9-AF44-58CD-7C9E-1E5D461F1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000" y="0"/>
            <a:ext cx="3600000" cy="3600000"/>
          </a:xfrm>
          <a:prstGeom prst="rect">
            <a:avLst/>
          </a:prstGeom>
        </p:spPr>
      </p:pic>
      <p:pic>
        <p:nvPicPr>
          <p:cNvPr id="49" name="Picture 48" descr="A graph of a positive patient&#10;&#10;Description automatically generated with medium confidence">
            <a:extLst>
              <a:ext uri="{FF2B5EF4-FFF2-40B4-BE49-F238E27FC236}">
                <a16:creationId xmlns:a16="http://schemas.microsoft.com/office/drawing/2014/main" id="{DF6FEC94-5DCF-0B20-1D80-E012DD1BA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000" y="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1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58F2653-D689-0542-297F-F98307483D55}"/>
              </a:ext>
            </a:extLst>
          </p:cNvPr>
          <p:cNvGrpSpPr/>
          <p:nvPr/>
        </p:nvGrpSpPr>
        <p:grpSpPr>
          <a:xfrm>
            <a:off x="6181785" y="1377432"/>
            <a:ext cx="3409200" cy="3409200"/>
            <a:chOff x="875868" y="1724400"/>
            <a:chExt cx="3409200" cy="3409200"/>
          </a:xfrm>
        </p:grpSpPr>
        <p:pic>
          <p:nvPicPr>
            <p:cNvPr id="12" name="Picture 11" descr="A graph of a positive covid-19&#10;&#10;Description automatically generated">
              <a:extLst>
                <a:ext uri="{FF2B5EF4-FFF2-40B4-BE49-F238E27FC236}">
                  <a16:creationId xmlns:a16="http://schemas.microsoft.com/office/drawing/2014/main" id="{A7D5B5AC-D15E-9FF3-22FB-1ECCFF4DD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868" y="1724400"/>
              <a:ext cx="3409200" cy="34092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45E3C4-1C4C-8EFB-0616-8ECB783B7848}"/>
                </a:ext>
              </a:extLst>
            </p:cNvPr>
            <p:cNvSpPr txBox="1"/>
            <p:nvPr/>
          </p:nvSpPr>
          <p:spPr>
            <a:xfrm>
              <a:off x="929432" y="1757008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789D5973-7F6C-EE66-F4DC-B076A74FA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432326"/>
              </p:ext>
            </p:extLst>
          </p:nvPr>
        </p:nvGraphicFramePr>
        <p:xfrm>
          <a:off x="744727" y="1377432"/>
          <a:ext cx="5011200" cy="3233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3181940-D80E-EF12-58F6-470C0A41294D}"/>
              </a:ext>
            </a:extLst>
          </p:cNvPr>
          <p:cNvSpPr txBox="1"/>
          <p:nvPr/>
        </p:nvSpPr>
        <p:spPr>
          <a:xfrm>
            <a:off x="128072" y="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4678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8BDC92C-F2BB-AB51-034F-B97F216E7DE9}"/>
              </a:ext>
            </a:extLst>
          </p:cNvPr>
          <p:cNvGrpSpPr/>
          <p:nvPr/>
        </p:nvGrpSpPr>
        <p:grpSpPr>
          <a:xfrm>
            <a:off x="817069" y="1800065"/>
            <a:ext cx="5011200" cy="3257870"/>
            <a:chOff x="6101992" y="102820"/>
            <a:chExt cx="5011200" cy="3257870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B51A9EDA-3D7E-756D-2C01-AB92CA04D0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9382574"/>
                </p:ext>
              </p:extLst>
            </p:nvPr>
          </p:nvGraphicFramePr>
          <p:xfrm>
            <a:off x="6101992" y="102820"/>
            <a:ext cx="5011200" cy="32578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35CF44-8B72-A456-455C-CCF311A73D72}"/>
                </a:ext>
              </a:extLst>
            </p:cNvPr>
            <p:cNvSpPr txBox="1"/>
            <p:nvPr/>
          </p:nvSpPr>
          <p:spPr>
            <a:xfrm>
              <a:off x="6245356" y="102820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pic>
        <p:nvPicPr>
          <p:cNvPr id="17" name="Picture 16" descr="A graph of a positive covid-19&#10;&#10;Description automatically generated">
            <a:extLst>
              <a:ext uri="{FF2B5EF4-FFF2-40B4-BE49-F238E27FC236}">
                <a16:creationId xmlns:a16="http://schemas.microsoft.com/office/drawing/2014/main" id="{5CF1CABD-E40F-626B-C81D-40E8DF6F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733" y="1648735"/>
            <a:ext cx="3409200" cy="3409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DECE15-93EA-266B-3FAB-8C372E035BF6}"/>
              </a:ext>
            </a:extLst>
          </p:cNvPr>
          <p:cNvSpPr txBox="1"/>
          <p:nvPr/>
        </p:nvSpPr>
        <p:spPr>
          <a:xfrm>
            <a:off x="6418830" y="1829873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795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B28F621-E4F8-E606-89C0-BB8A6C62E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377642"/>
              </p:ext>
            </p:extLst>
          </p:nvPr>
        </p:nvGraphicFramePr>
        <p:xfrm>
          <a:off x="1607013" y="1812600"/>
          <a:ext cx="4946693" cy="323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9F17EB-F62D-FDFF-1D54-C474286A893C}"/>
              </a:ext>
            </a:extLst>
          </p:cNvPr>
          <p:cNvSpPr txBox="1"/>
          <p:nvPr/>
        </p:nvSpPr>
        <p:spPr>
          <a:xfrm>
            <a:off x="1719845" y="181260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9" name="Picture 8" descr="A graph of a positive rate&#10;&#10;Description automatically generated with medium confidence">
            <a:extLst>
              <a:ext uri="{FF2B5EF4-FFF2-40B4-BE49-F238E27FC236}">
                <a16:creationId xmlns:a16="http://schemas.microsoft.com/office/drawing/2014/main" id="{31513A02-D78A-69A6-2029-6FD7AC345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29" y="1724400"/>
            <a:ext cx="3409200" cy="340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6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B560020-4AE1-1C24-5DC4-B638587A6378}"/>
              </a:ext>
            </a:extLst>
          </p:cNvPr>
          <p:cNvGrpSpPr/>
          <p:nvPr/>
        </p:nvGrpSpPr>
        <p:grpSpPr>
          <a:xfrm>
            <a:off x="1025429" y="699881"/>
            <a:ext cx="10893556" cy="5019619"/>
            <a:chOff x="1025429" y="699881"/>
            <a:chExt cx="10893556" cy="50196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636640-03CB-96A4-80D9-D8DF4ED133BE}"/>
                </a:ext>
              </a:extLst>
            </p:cNvPr>
            <p:cNvGrpSpPr/>
            <p:nvPr/>
          </p:nvGrpSpPr>
          <p:grpSpPr>
            <a:xfrm>
              <a:off x="1025429" y="699881"/>
              <a:ext cx="5748916" cy="5019619"/>
              <a:chOff x="1025429" y="699881"/>
              <a:chExt cx="5748916" cy="501961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C3FE7B4-A5B2-6BA5-D837-BA0F553AFE28}"/>
                  </a:ext>
                </a:extLst>
              </p:cNvPr>
              <p:cNvGrpSpPr/>
              <p:nvPr/>
            </p:nvGrpSpPr>
            <p:grpSpPr>
              <a:xfrm>
                <a:off x="1126873" y="699881"/>
                <a:ext cx="5647472" cy="5019619"/>
                <a:chOff x="1126873" y="699881"/>
                <a:chExt cx="5647472" cy="5019619"/>
              </a:xfrm>
            </p:grpSpPr>
            <p:pic>
              <p:nvPicPr>
                <p:cNvPr id="12" name="Picture 11" descr="A diagram of a diagram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4B49881-4D36-2029-39F5-B0889A5B6F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15165"/>
                <a:stretch/>
              </p:blipFill>
              <p:spPr>
                <a:xfrm>
                  <a:off x="1126873" y="3429000"/>
                  <a:ext cx="4663539" cy="2290500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5B475A-A503-5FBE-9A8A-82AD6DE261A5}"/>
                    </a:ext>
                  </a:extLst>
                </p:cNvPr>
                <p:cNvSpPr txBox="1"/>
                <p:nvPr/>
              </p:nvSpPr>
              <p:spPr>
                <a:xfrm>
                  <a:off x="1477143" y="699881"/>
                  <a:ext cx="3273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6D240AE-DD12-09C9-1A4E-EA31B8C02963}"/>
                    </a:ext>
                  </a:extLst>
                </p:cNvPr>
                <p:cNvSpPr txBox="1"/>
                <p:nvPr/>
              </p:nvSpPr>
              <p:spPr>
                <a:xfrm>
                  <a:off x="6432585" y="699881"/>
                  <a:ext cx="341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F5852A7-2794-5AC7-8DC2-32B1162CBBB1}"/>
                    </a:ext>
                  </a:extLst>
                </p:cNvPr>
                <p:cNvSpPr txBox="1"/>
                <p:nvPr/>
              </p:nvSpPr>
              <p:spPr>
                <a:xfrm>
                  <a:off x="1476003" y="3228945"/>
                  <a:ext cx="3273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</p:grp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68D69E0-FCE8-5095-B8CB-A9E9A7CC4D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7725"/>
              <a:stretch/>
            </p:blipFill>
            <p:spPr>
              <a:xfrm>
                <a:off x="1025429" y="1019881"/>
                <a:ext cx="5070571" cy="2289600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D0EC7D6-3976-3170-77C4-D7F00F611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2585" y="1023481"/>
              <a:ext cx="5486400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716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0F66E11-E5F7-0151-ED99-B707E5EF3B12}"/>
              </a:ext>
            </a:extLst>
          </p:cNvPr>
          <p:cNvSpPr txBox="1"/>
          <p:nvPr/>
        </p:nvSpPr>
        <p:spPr>
          <a:xfrm>
            <a:off x="1738627" y="168005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86AA35B5-5D4F-C642-1237-FF6DFEAE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43" y="2004201"/>
            <a:ext cx="3838800" cy="3290400"/>
          </a:xfrm>
          <a:prstGeom prst="rect">
            <a:avLst/>
          </a:prstGeom>
        </p:spPr>
      </p:pic>
      <p:pic>
        <p:nvPicPr>
          <p:cNvPr id="5" name="Picture 4" descr="A graph with a number of squares&#10;&#10;Description automatically generated with medium confidence">
            <a:extLst>
              <a:ext uri="{FF2B5EF4-FFF2-40B4-BE49-F238E27FC236}">
                <a16:creationId xmlns:a16="http://schemas.microsoft.com/office/drawing/2014/main" id="{E9086A34-0151-6EFD-E04D-D95194A4B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793" y="2038045"/>
            <a:ext cx="840000" cy="2520000"/>
          </a:xfrm>
          <a:prstGeom prst="rect">
            <a:avLst/>
          </a:prstGeom>
        </p:spPr>
      </p:pic>
      <p:pic>
        <p:nvPicPr>
          <p:cNvPr id="14" name="Picture 13" descr="A graph with a rectangular object&#10;&#10;Description automatically generated with medium confidence">
            <a:extLst>
              <a:ext uri="{FF2B5EF4-FFF2-40B4-BE49-F238E27FC236}">
                <a16:creationId xmlns:a16="http://schemas.microsoft.com/office/drawing/2014/main" id="{0B6E36DF-ACBD-7B31-3B7F-E10D878B0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119" y="2034445"/>
            <a:ext cx="841200" cy="2523600"/>
          </a:xfrm>
          <a:prstGeom prst="rect">
            <a:avLst/>
          </a:prstGeom>
        </p:spPr>
      </p:pic>
      <p:pic>
        <p:nvPicPr>
          <p:cNvPr id="16" name="Picture 15" descr="A graph with a red square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7D9D47C6-E86E-92A7-B2BE-7D9611A08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267" y="2034445"/>
            <a:ext cx="841200" cy="2523600"/>
          </a:xfrm>
          <a:prstGeom prst="rect">
            <a:avLst/>
          </a:prstGeom>
        </p:spPr>
      </p:pic>
      <p:pic>
        <p:nvPicPr>
          <p:cNvPr id="18" name="Picture 17" descr="A screenshot of a graph&#10;&#10;Description automatically generated">
            <a:extLst>
              <a:ext uri="{FF2B5EF4-FFF2-40B4-BE49-F238E27FC236}">
                <a16:creationId xmlns:a16="http://schemas.microsoft.com/office/drawing/2014/main" id="{15F71D90-00D1-446C-8102-93B1FA033F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5741" y="2034445"/>
            <a:ext cx="841200" cy="25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5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1CC932-CF8E-48B9-0ABB-666342F01DCA}"/>
              </a:ext>
            </a:extLst>
          </p:cNvPr>
          <p:cNvSpPr txBox="1"/>
          <p:nvPr/>
        </p:nvSpPr>
        <p:spPr>
          <a:xfrm>
            <a:off x="1738627" y="168005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7" name="Picture 16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2C61B569-CF6C-209B-F83F-E430C11F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204" y="2006817"/>
            <a:ext cx="3838800" cy="3290400"/>
          </a:xfrm>
          <a:prstGeom prst="rect">
            <a:avLst/>
          </a:prstGeom>
        </p:spPr>
      </p:pic>
      <p:pic>
        <p:nvPicPr>
          <p:cNvPr id="19" name="Picture 18" descr="A screenshot of a graph&#10;&#10;Description automatically generated">
            <a:extLst>
              <a:ext uri="{FF2B5EF4-FFF2-40B4-BE49-F238E27FC236}">
                <a16:creationId xmlns:a16="http://schemas.microsoft.com/office/drawing/2014/main" id="{48952F40-4EBD-F157-2080-96739DED3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071" y="2044065"/>
            <a:ext cx="840000" cy="2520000"/>
          </a:xfrm>
          <a:prstGeom prst="rect">
            <a:avLst/>
          </a:prstGeom>
        </p:spPr>
      </p:pic>
      <p:pic>
        <p:nvPicPr>
          <p:cNvPr id="26" name="Picture 25" descr="A graph with a number of squares and lines&#10;&#10;Description automatically generated with medium confidence">
            <a:extLst>
              <a:ext uri="{FF2B5EF4-FFF2-40B4-BE49-F238E27FC236}">
                <a16:creationId xmlns:a16="http://schemas.microsoft.com/office/drawing/2014/main" id="{13FAAE8D-5B34-A703-FAF3-47D0FC2E7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105" y="2044065"/>
            <a:ext cx="840000" cy="2520000"/>
          </a:xfrm>
          <a:prstGeom prst="rect">
            <a:avLst/>
          </a:prstGeom>
        </p:spPr>
      </p:pic>
      <p:pic>
        <p:nvPicPr>
          <p:cNvPr id="27" name="Picture 26" descr="A graph with a red rectangular object&#10;&#10;Description automatically generated with medium confidence">
            <a:extLst>
              <a:ext uri="{FF2B5EF4-FFF2-40B4-BE49-F238E27FC236}">
                <a16:creationId xmlns:a16="http://schemas.microsoft.com/office/drawing/2014/main" id="{499F5CE1-DA70-E177-2C92-6A104F24D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9139" y="2044065"/>
            <a:ext cx="8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0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A2873EC-56F5-B7C6-F4CB-6D80B4630E0A}"/>
              </a:ext>
            </a:extLst>
          </p:cNvPr>
          <p:cNvGrpSpPr/>
          <p:nvPr/>
        </p:nvGrpSpPr>
        <p:grpSpPr>
          <a:xfrm>
            <a:off x="4801351" y="1842293"/>
            <a:ext cx="6419851" cy="3173414"/>
            <a:chOff x="2852738" y="3209387"/>
            <a:chExt cx="6419851" cy="3173414"/>
          </a:xfrm>
        </p:grpSpPr>
        <p:pic>
          <p:nvPicPr>
            <p:cNvPr id="4" name="Picture 3" descr="A graph with a rectangle&#10;&#10;Description automatically generated">
              <a:extLst>
                <a:ext uri="{FF2B5EF4-FFF2-40B4-BE49-F238E27FC236}">
                  <a16:creationId xmlns:a16="http://schemas.microsoft.com/office/drawing/2014/main" id="{5E0AEBDC-E787-B427-C3AB-1E7687515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738" y="3209388"/>
              <a:ext cx="1014413" cy="3173413"/>
            </a:xfrm>
            <a:prstGeom prst="rect">
              <a:avLst/>
            </a:prstGeom>
          </p:spPr>
        </p:pic>
        <p:pic>
          <p:nvPicPr>
            <p:cNvPr id="5" name="Picture 4" descr="A graph showing a number of objects&#10;&#10;Description automatically generated with medium confidence">
              <a:extLst>
                <a:ext uri="{FF2B5EF4-FFF2-40B4-BE49-F238E27FC236}">
                  <a16:creationId xmlns:a16="http://schemas.microsoft.com/office/drawing/2014/main" id="{870DAFC6-AA0D-648A-5C81-B3FDDC6A8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3825" y="3209388"/>
              <a:ext cx="1014413" cy="3173413"/>
            </a:xfrm>
            <a:prstGeom prst="rect">
              <a:avLst/>
            </a:prstGeom>
          </p:spPr>
        </p:pic>
        <p:pic>
          <p:nvPicPr>
            <p:cNvPr id="6" name="Picture 5" descr="A graph with a line&#10;&#10;Description automatically generated">
              <a:extLst>
                <a:ext uri="{FF2B5EF4-FFF2-40B4-BE49-F238E27FC236}">
                  <a16:creationId xmlns:a16="http://schemas.microsoft.com/office/drawing/2014/main" id="{18B29283-AE0F-A9FB-6C07-6163D78AE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4913" y="3209388"/>
              <a:ext cx="1014413" cy="3173413"/>
            </a:xfrm>
            <a:prstGeom prst="rect">
              <a:avLst/>
            </a:prstGeom>
          </p:spPr>
        </p:pic>
        <p:pic>
          <p:nvPicPr>
            <p:cNvPr id="7" name="Picture 6" descr="A graph showing a number of objects&#10;&#10;Description automatically generated with medium confidence">
              <a:extLst>
                <a:ext uri="{FF2B5EF4-FFF2-40B4-BE49-F238E27FC236}">
                  <a16:creationId xmlns:a16="http://schemas.microsoft.com/office/drawing/2014/main" id="{79F73148-A6B6-9092-1BA6-9A1DC8ED6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209388"/>
              <a:ext cx="1014413" cy="3173413"/>
            </a:xfrm>
            <a:prstGeom prst="rect">
              <a:avLst/>
            </a:prstGeom>
          </p:spPr>
        </p:pic>
        <p:pic>
          <p:nvPicPr>
            <p:cNvPr id="8" name="Picture 7" descr="A graph showing a number of boxes&#10;&#10;Description automatically generated with medium confidence">
              <a:extLst>
                <a:ext uri="{FF2B5EF4-FFF2-40B4-BE49-F238E27FC236}">
                  <a16:creationId xmlns:a16="http://schemas.microsoft.com/office/drawing/2014/main" id="{201E8913-7692-AD2B-6BCD-9E9F2A8E5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7088" y="3209388"/>
              <a:ext cx="1014413" cy="3173413"/>
            </a:xfrm>
            <a:prstGeom prst="rect">
              <a:avLst/>
            </a:prstGeom>
          </p:spPr>
        </p:pic>
        <p:pic>
          <p:nvPicPr>
            <p:cNvPr id="9" name="Picture 8" descr="A graph showing a number of objects&#10;&#10;Description automatically generated with medium confidence">
              <a:extLst>
                <a:ext uri="{FF2B5EF4-FFF2-40B4-BE49-F238E27FC236}">
                  <a16:creationId xmlns:a16="http://schemas.microsoft.com/office/drawing/2014/main" id="{200FA399-C541-12C0-0484-EF41B1C4A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58176" y="3209387"/>
              <a:ext cx="1014413" cy="3173413"/>
            </a:xfrm>
            <a:prstGeom prst="rect">
              <a:avLst/>
            </a:prstGeom>
          </p:spPr>
        </p:pic>
      </p:grpSp>
      <p:pic>
        <p:nvPicPr>
          <p:cNvPr id="24" name="Picture 2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5C320D5E-1E49-CF2E-7308-A26C459701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288" y="2006459"/>
            <a:ext cx="3837600" cy="32893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3991D09-EBD1-9A6B-F2F7-C2B0B28AD376}"/>
              </a:ext>
            </a:extLst>
          </p:cNvPr>
          <p:cNvSpPr txBox="1"/>
          <p:nvPr/>
        </p:nvSpPr>
        <p:spPr>
          <a:xfrm>
            <a:off x="908806" y="172486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4340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9259</TotalTime>
  <Words>42</Words>
  <Application>Microsoft Macintosh PowerPoint</Application>
  <PresentationFormat>Widescreen</PresentationFormat>
  <Paragraphs>30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gschen@student.ubc.ca</dc:creator>
  <cp:lastModifiedBy>gschen@student.ubc.ca</cp:lastModifiedBy>
  <cp:revision>32</cp:revision>
  <dcterms:created xsi:type="dcterms:W3CDTF">2023-12-04T01:01:15Z</dcterms:created>
  <dcterms:modified xsi:type="dcterms:W3CDTF">2024-04-08T18:45:50Z</dcterms:modified>
</cp:coreProperties>
</file>