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56" r:id="rId4"/>
    <p:sldId id="257" r:id="rId5"/>
    <p:sldId id="269" r:id="rId6"/>
    <p:sldId id="259" r:id="rId7"/>
    <p:sldId id="262" r:id="rId8"/>
    <p:sldId id="263" r:id="rId9"/>
    <p:sldId id="261" r:id="rId10"/>
    <p:sldId id="270" r:id="rId11"/>
    <p:sldId id="264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1"/>
    <p:restoredTop sz="94656"/>
  </p:normalViewPr>
  <p:slideViewPr>
    <p:cSldViewPr snapToGrid="0">
      <p:cViewPr>
        <p:scale>
          <a:sx n="95" d="100"/>
          <a:sy n="95" d="100"/>
        </p:scale>
        <p:origin x="-376" y="5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7%20-%20Adjustments/Backend/Graphs/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7%20-%20Adjustments/Backend/Graphs/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7%20-%20Adjustments/Backend/Graphs/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6%20-%20More%20Preprocessing/Backend/Graphs/Metr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6%20-%20More%20Preprocessing/Backend/Graphs/Metr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eorgechen/Documents/Lab%20-%20Russell/Project_6%20-%20More%20Preprocessing/Backend/Graphs/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Vasopressor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pct25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0.91213389121338917</c:v>
                </c:pt>
                <c:pt idx="1">
                  <c:v>0.93442622950819676</c:v>
                </c:pt>
                <c:pt idx="2">
                  <c:v>0.88888888888888884</c:v>
                </c:pt>
                <c:pt idx="3">
                  <c:v>0.89763779527559051</c:v>
                </c:pt>
                <c:pt idx="4">
                  <c:v>0.9285714285714286</c:v>
                </c:pt>
                <c:pt idx="5">
                  <c:v>0.96321984026902063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B-A040-B627-35B67E24976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30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0.85185185185185186</c:v>
                </c:pt>
                <c:pt idx="1">
                  <c:v>0.83333333333333337</c:v>
                </c:pt>
                <c:pt idx="2">
                  <c:v>0.87037037037037035</c:v>
                </c:pt>
                <c:pt idx="3">
                  <c:v>0.86538461538461542</c:v>
                </c:pt>
                <c:pt idx="4">
                  <c:v>0.8392857142857143</c:v>
                </c:pt>
                <c:pt idx="5">
                  <c:v>0.92147848079561046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AB-A040-B627-35B67E24976A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CAP Dataset 1</c:v>
                </c:pt>
              </c:strCache>
            </c:strRef>
          </c:tx>
          <c:spPr>
            <a:pattFill prst="pct40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0">
                  <c:v>0.79245283018867929</c:v>
                </c:pt>
                <c:pt idx="1">
                  <c:v>0.72641509433962259</c:v>
                </c:pt>
                <c:pt idx="2">
                  <c:v>0.85849056603773588</c:v>
                </c:pt>
                <c:pt idx="3">
                  <c:v>0.83695652173913049</c:v>
                </c:pt>
                <c:pt idx="4">
                  <c:v>0.7583333333333333</c:v>
                </c:pt>
                <c:pt idx="5">
                  <c:v>0.86124955500177991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AB-A040-B627-35B67E24976A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Cap Dataset 2</c:v>
                </c:pt>
              </c:strCache>
            </c:strRef>
          </c:tx>
          <c:spPr>
            <a:solidFill>
              <a:srgbClr val="990201"/>
            </a:solidFill>
          </c:spPr>
          <c:invertIfNegative val="0"/>
          <c:cat>
            <c:strRef>
              <c:f>Sheet1!$B$5:$B$10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Sheet1!$F$5:$F$10</c:f>
              <c:numCache>
                <c:formatCode>General</c:formatCode>
                <c:ptCount val="6"/>
                <c:pt idx="0">
                  <c:v>0.86324786324786329</c:v>
                </c:pt>
                <c:pt idx="1">
                  <c:v>0.70833333333333337</c:v>
                </c:pt>
                <c:pt idx="2">
                  <c:v>0.87461773700305812</c:v>
                </c:pt>
                <c:pt idx="3">
                  <c:v>0.29310344827586199</c:v>
                </c:pt>
                <c:pt idx="4">
                  <c:v>0.97610921501706482</c:v>
                </c:pt>
                <c:pt idx="5">
                  <c:v>0.87812181447502546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AB-A040-B627-35B67E249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7598579182630902E-3"/>
              <c:y val="0.4071380846325167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7051125478927198"/>
          <c:y val="2.8314369099621595E-2"/>
          <c:w val="0.28516922094508301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Ventilator</a:t>
            </a:r>
            <a:r>
              <a:rPr lang="en-US" sz="1200" b="1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  <a:endParaRPr lang="en-US" sz="12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pct25">
              <a:fgClr>
                <a:srgbClr val="2F5597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Sheet1!$C$15:$C$20</c:f>
              <c:numCache>
                <c:formatCode>General</c:formatCode>
                <c:ptCount val="6"/>
                <c:pt idx="0">
                  <c:v>0.89387755102040811</c:v>
                </c:pt>
                <c:pt idx="1">
                  <c:v>0.88793103448275867</c:v>
                </c:pt>
                <c:pt idx="2">
                  <c:v>0.89922480620155043</c:v>
                </c:pt>
                <c:pt idx="3">
                  <c:v>0.88793103448275867</c:v>
                </c:pt>
                <c:pt idx="4">
                  <c:v>0.89922480620155043</c:v>
                </c:pt>
                <c:pt idx="5">
                  <c:v>0.95382250735097562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36-094E-B2E9-E8E9471FC019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30">
              <a:fgClr>
                <a:srgbClr val="2F5597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Sheet1!$D$15:$D$20</c:f>
              <c:numCache>
                <c:formatCode>General</c:formatCode>
                <c:ptCount val="6"/>
                <c:pt idx="0">
                  <c:v>0.86633663366336633</c:v>
                </c:pt>
                <c:pt idx="1">
                  <c:v>0.83168316831683164</c:v>
                </c:pt>
                <c:pt idx="2">
                  <c:v>0.90099009900990101</c:v>
                </c:pt>
                <c:pt idx="3">
                  <c:v>0.8936170212765957</c:v>
                </c:pt>
                <c:pt idx="4">
                  <c:v>0.84259259259259256</c:v>
                </c:pt>
                <c:pt idx="5">
                  <c:v>0.93267816880697973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36-094E-B2E9-E8E9471FC019}"/>
            </c:ext>
          </c:extLst>
        </c:ser>
        <c:ser>
          <c:idx val="2"/>
          <c:order val="2"/>
          <c:tx>
            <c:strRef>
              <c:f>Sheet1!$E$14</c:f>
              <c:strCache>
                <c:ptCount val="1"/>
                <c:pt idx="0">
                  <c:v>CAP Dataset 1</c:v>
                </c:pt>
              </c:strCache>
            </c:strRef>
          </c:tx>
          <c:spPr>
            <a:pattFill prst="pct40">
              <a:fgClr>
                <a:srgbClr val="2F5597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Sheet1!$E$15:$E$20</c:f>
              <c:numCache>
                <c:formatCode>General</c:formatCode>
                <c:ptCount val="6"/>
                <c:pt idx="0">
                  <c:v>0.81862745098039214</c:v>
                </c:pt>
                <c:pt idx="1">
                  <c:v>0.78431372549019607</c:v>
                </c:pt>
                <c:pt idx="2">
                  <c:v>0.8529411764705882</c:v>
                </c:pt>
                <c:pt idx="3">
                  <c:v>0.84210526315789469</c:v>
                </c:pt>
                <c:pt idx="4">
                  <c:v>0.79816513761467889</c:v>
                </c:pt>
                <c:pt idx="5">
                  <c:v>0.88715878508266055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36-094E-B2E9-E8E9471FC019}"/>
            </c:ext>
          </c:extLst>
        </c:ser>
        <c:ser>
          <c:idx val="3"/>
          <c:order val="3"/>
          <c:tx>
            <c:strRef>
              <c:f>Sheet1!$F$14</c:f>
              <c:strCache>
                <c:ptCount val="1"/>
                <c:pt idx="0">
                  <c:v>Cap Dataset 2</c:v>
                </c:pt>
              </c:strCache>
            </c:strRef>
          </c:tx>
          <c:spPr>
            <a:solidFill>
              <a:srgbClr val="2F5597"/>
            </a:solidFill>
          </c:spPr>
          <c:invertIfNegative val="0"/>
          <c:cat>
            <c:strRef>
              <c:f>Sheet1!$B$15:$B$20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Sheet1!$F$15:$F$20</c:f>
              <c:numCache>
                <c:formatCode>General</c:formatCode>
                <c:ptCount val="6"/>
                <c:pt idx="0">
                  <c:v>0.86324800000000002</c:v>
                </c:pt>
                <c:pt idx="1">
                  <c:v>0.631579</c:v>
                </c:pt>
                <c:pt idx="2">
                  <c:v>0.87650600000000001</c:v>
                </c:pt>
                <c:pt idx="3">
                  <c:v>0.22641500000000001</c:v>
                </c:pt>
                <c:pt idx="4">
                  <c:v>0.97650999999999999</c:v>
                </c:pt>
                <c:pt idx="5">
                  <c:v>0.85050700000000001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36-094E-B2E9-E8E9471FC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7598579182630902E-3"/>
              <c:y val="0.4071380846325167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7051125478927198"/>
          <c:y val="2.8314369099621595E-2"/>
          <c:w val="0.28516922094508301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RRT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27849122368E-2"/>
          <c:y val="0.17484470958831355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pct25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Sheet1!$C$25:$C$30</c:f>
              <c:numCache>
                <c:formatCode>General</c:formatCode>
                <c:ptCount val="6"/>
                <c:pt idx="0">
                  <c:v>0.84375</c:v>
                </c:pt>
                <c:pt idx="1">
                  <c:v>0.77419354838709675</c:v>
                </c:pt>
                <c:pt idx="2">
                  <c:v>0.90909090909090906</c:v>
                </c:pt>
                <c:pt idx="3">
                  <c:v>0.88888888888888884</c:v>
                </c:pt>
                <c:pt idx="4">
                  <c:v>0.81081081081081086</c:v>
                </c:pt>
                <c:pt idx="5">
                  <c:v>0.8944281524926686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2-4148-9984-73503D82F1E3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3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Sheet1!$D$25:$D$30</c:f>
              <c:numCache>
                <c:formatCode>General</c:formatCode>
                <c:ptCount val="6"/>
                <c:pt idx="0">
                  <c:v>0.8257575757575758</c:v>
                </c:pt>
                <c:pt idx="1">
                  <c:v>0.77272727272727271</c:v>
                </c:pt>
                <c:pt idx="2">
                  <c:v>0.87878787878787878</c:v>
                </c:pt>
                <c:pt idx="3">
                  <c:v>0.86440677966101698</c:v>
                </c:pt>
                <c:pt idx="4">
                  <c:v>0.79452054794520544</c:v>
                </c:pt>
                <c:pt idx="5">
                  <c:v>0.90909090909090906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2-4148-9984-73503D82F1E3}"/>
            </c:ext>
          </c:extLst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CAP Dataset 1</c:v>
                </c:pt>
              </c:strCache>
            </c:strRef>
          </c:tx>
          <c:spPr>
            <a:pattFill prst="pct4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Sheet1!$E$25:$E$30</c:f>
              <c:numCache>
                <c:formatCode>General</c:formatCode>
                <c:ptCount val="6"/>
                <c:pt idx="0">
                  <c:v>0.76923076923076927</c:v>
                </c:pt>
                <c:pt idx="1">
                  <c:v>0.73076923076923073</c:v>
                </c:pt>
                <c:pt idx="2">
                  <c:v>0.80769230769230771</c:v>
                </c:pt>
                <c:pt idx="3">
                  <c:v>0.79166666666666663</c:v>
                </c:pt>
                <c:pt idx="4">
                  <c:v>0.75</c:v>
                </c:pt>
                <c:pt idx="5">
                  <c:v>0.85207100591715978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2-4148-9984-73503D82F1E3}"/>
            </c:ext>
          </c:extLst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Cap Dataset 2</c:v>
                </c:pt>
              </c:strCache>
            </c:strRef>
          </c:tx>
          <c:spPr>
            <a:solidFill>
              <a:srgbClr val="BF9001"/>
            </a:solidFill>
          </c:spPr>
          <c:invertIfNegative val="0"/>
          <c:cat>
            <c:strRef>
              <c:f>Sheet1!$B$25:$B$30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Sheet1!$F$25:$F$30</c:f>
              <c:numCache>
                <c:formatCode>General</c:formatCode>
                <c:ptCount val="6"/>
                <c:pt idx="0">
                  <c:v>0.9</c:v>
                </c:pt>
                <c:pt idx="1">
                  <c:v>0.33333333333333331</c:v>
                </c:pt>
                <c:pt idx="2">
                  <c:v>0.90489913544668588</c:v>
                </c:pt>
                <c:pt idx="3">
                  <c:v>2.9411764705882349E-2</c:v>
                </c:pt>
                <c:pt idx="4">
                  <c:v>0.99367088607594933</c:v>
                </c:pt>
                <c:pt idx="5">
                  <c:v>0.63400576368876072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02-4148-9984-73503D82F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399281118535016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7811422413793099"/>
          <c:y val="2.8314369099621595E-2"/>
          <c:w val="0.27756625159642401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Vasopressor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wdDnDiag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Sheet1!$G$6:$G$11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Sheet1!$H$6:$H$11</c:f>
              <c:numCache>
                <c:formatCode>General</c:formatCode>
                <c:ptCount val="6"/>
                <c:pt idx="0">
                  <c:v>0.93305439330543938</c:v>
                </c:pt>
                <c:pt idx="1">
                  <c:v>0.91803278688524592</c:v>
                </c:pt>
                <c:pt idx="2">
                  <c:v>0.94871794871794868</c:v>
                </c:pt>
                <c:pt idx="3">
                  <c:v>0.94915254237288138</c:v>
                </c:pt>
                <c:pt idx="4">
                  <c:v>0.9173553719008265</c:v>
                </c:pt>
                <c:pt idx="5">
                  <c:v>0.97779178926719912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08-6F4A-8852-665D36290889}"/>
            </c:ext>
          </c:extLst>
        </c:ser>
        <c:ser>
          <c:idx val="1"/>
          <c:order val="1"/>
          <c:tx>
            <c:strRef>
              <c:f>Sheet1!$I$5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70">
              <a:fgClr>
                <a:srgbClr val="99020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Sheet1!$G$6:$G$11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Sheet1!$I$6:$I$11</c:f>
              <c:numCache>
                <c:formatCode>General</c:formatCode>
                <c:ptCount val="6"/>
                <c:pt idx="0">
                  <c:v>0.875</c:v>
                </c:pt>
                <c:pt idx="1">
                  <c:v>0.8657407407407407</c:v>
                </c:pt>
                <c:pt idx="2">
                  <c:v>0.8842592592592593</c:v>
                </c:pt>
                <c:pt idx="3">
                  <c:v>0.88207547169811318</c:v>
                </c:pt>
                <c:pt idx="4">
                  <c:v>0.86818181818181817</c:v>
                </c:pt>
                <c:pt idx="5">
                  <c:v>0.95034936556927296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08-6F4A-8852-665D36290889}"/>
            </c:ext>
          </c:extLst>
        </c:ser>
        <c:ser>
          <c:idx val="2"/>
          <c:order val="2"/>
          <c:tx>
            <c:strRef>
              <c:f>Sheet1!$J$5</c:f>
              <c:strCache>
                <c:ptCount val="1"/>
                <c:pt idx="0">
                  <c:v>CAP Dataset</c:v>
                </c:pt>
              </c:strCache>
            </c:strRef>
          </c:tx>
          <c:spPr>
            <a:solidFill>
              <a:srgbClr val="990201"/>
            </a:solidFill>
            <a:ln>
              <a:noFill/>
            </a:ln>
            <a:effectLst/>
          </c:spPr>
          <c:invertIfNegative val="0"/>
          <c:cat>
            <c:strRef>
              <c:f>Sheet1!$G$6:$G$11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Sheet1!$J$6:$J$11</c:f>
              <c:numCache>
                <c:formatCode>General</c:formatCode>
                <c:ptCount val="6"/>
                <c:pt idx="0">
                  <c:v>0.81132075471698117</c:v>
                </c:pt>
                <c:pt idx="1">
                  <c:v>0.75471698113207553</c:v>
                </c:pt>
                <c:pt idx="2">
                  <c:v>0.86792452830188682</c:v>
                </c:pt>
                <c:pt idx="3">
                  <c:v>0.85106382978723405</c:v>
                </c:pt>
                <c:pt idx="4">
                  <c:v>0.77966101694915257</c:v>
                </c:pt>
                <c:pt idx="5">
                  <c:v>0.8887949448202207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08-6F4A-8852-665D36290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3678578321361676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6544260855683268"/>
          <c:y val="2.8314369099621595E-2"/>
          <c:w val="0.29023786717752237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Ventilator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Sheet1!$Q$4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smConfetti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Sheet1!$P$5:$P$10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Sheet1!$Q$5:$Q$10</c:f>
              <c:numCache>
                <c:formatCode>General</c:formatCode>
                <c:ptCount val="6"/>
                <c:pt idx="0">
                  <c:v>0.91020408163265309</c:v>
                </c:pt>
                <c:pt idx="1">
                  <c:v>0.91379310344827591</c:v>
                </c:pt>
                <c:pt idx="2">
                  <c:v>0.90697674418604646</c:v>
                </c:pt>
                <c:pt idx="3">
                  <c:v>0.89830508474576276</c:v>
                </c:pt>
                <c:pt idx="4">
                  <c:v>0.92125984251968507</c:v>
                </c:pt>
                <c:pt idx="5">
                  <c:v>0.97226677358994917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B-7F40-BAA1-5630AC0B5EF0}"/>
            </c:ext>
          </c:extLst>
        </c:ser>
        <c:ser>
          <c:idx val="1"/>
          <c:order val="1"/>
          <c:tx>
            <c:strRef>
              <c:f>Sheet1!$R$4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40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Sheet1!$P$5:$P$10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Sheet1!$R$5:$R$10</c:f>
              <c:numCache>
                <c:formatCode>General</c:formatCode>
                <c:ptCount val="6"/>
                <c:pt idx="0">
                  <c:v>0.90099009900990101</c:v>
                </c:pt>
                <c:pt idx="1">
                  <c:v>0.91584158415841588</c:v>
                </c:pt>
                <c:pt idx="2">
                  <c:v>0.88613861386138615</c:v>
                </c:pt>
                <c:pt idx="3">
                  <c:v>0.88942307692307687</c:v>
                </c:pt>
                <c:pt idx="4">
                  <c:v>0.91326530612244894</c:v>
                </c:pt>
                <c:pt idx="5">
                  <c:v>0.96125379864719152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B-7F40-BAA1-5630AC0B5EF0}"/>
            </c:ext>
          </c:extLst>
        </c:ser>
        <c:ser>
          <c:idx val="2"/>
          <c:order val="2"/>
          <c:tx>
            <c:strRef>
              <c:f>Sheet1!$S$4</c:f>
              <c:strCache>
                <c:ptCount val="1"/>
                <c:pt idx="0">
                  <c:v>CAP Dataset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Sheet1!$P$5:$P$10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Sheet1!$S$5:$S$10</c:f>
              <c:numCache>
                <c:formatCode>General</c:formatCode>
                <c:ptCount val="6"/>
                <c:pt idx="0">
                  <c:v>0.86274499999999998</c:v>
                </c:pt>
                <c:pt idx="1">
                  <c:v>0.84313700000000003</c:v>
                </c:pt>
                <c:pt idx="2">
                  <c:v>0.88235300000000005</c:v>
                </c:pt>
                <c:pt idx="3">
                  <c:v>0.87755099999999997</c:v>
                </c:pt>
                <c:pt idx="4">
                  <c:v>0.84905699999999995</c:v>
                </c:pt>
                <c:pt idx="5">
                  <c:v>0.91825299999999999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B-7F40-BAA1-5630AC0B5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343231162196678E-3"/>
              <c:y val="0.364257321501471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71082195881226051"/>
          <c:y val="2.5547366837841902E-2"/>
          <c:w val="0.24136214878671775"/>
          <c:h val="0.1546455199255955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RRT Use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802973593231355E-2"/>
          <c:y val="0.17484459179444672"/>
          <c:w val="0.89999716824096054"/>
          <c:h val="0.77257167614813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Sheet1!$V$4</c:f>
              <c:strCache>
                <c:ptCount val="1"/>
                <c:pt idx="0">
                  <c:v>Original COVID Dataset </c:v>
                </c:pt>
              </c:strCache>
            </c:strRef>
          </c:tx>
          <c:spPr>
            <a:pattFill prst="dkHorz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Sheet1!$U$5:$U$10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Sheet1!$V$5:$V$10</c:f>
              <c:numCache>
                <c:formatCode>General</c:formatCode>
                <c:ptCount val="6"/>
                <c:pt idx="0">
                  <c:v>0.89583333333333337</c:v>
                </c:pt>
                <c:pt idx="1">
                  <c:v>0.76470588235294112</c:v>
                </c:pt>
                <c:pt idx="2">
                  <c:v>0.967741935483871</c:v>
                </c:pt>
                <c:pt idx="3">
                  <c:v>0.9285714285714286</c:v>
                </c:pt>
                <c:pt idx="4">
                  <c:v>0.88235294117647056</c:v>
                </c:pt>
                <c:pt idx="5">
                  <c:v>0.95967741935483863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A-1445-9E48-821E9FCABBD6}"/>
            </c:ext>
          </c:extLst>
        </c:ser>
        <c:ser>
          <c:idx val="1"/>
          <c:order val="1"/>
          <c:tx>
            <c:strRef>
              <c:f>Sheet1!$W$4</c:f>
              <c:strCache>
                <c:ptCount val="1"/>
                <c:pt idx="0">
                  <c:v>Unseen COVID Dataset</c:v>
                </c:pt>
              </c:strCache>
            </c:strRef>
          </c:tx>
          <c:spPr>
            <a:pattFill prst="pct9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Sheet1!$U$5:$U$10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Sheet1!$W$5:$W$10</c:f>
              <c:numCache>
                <c:formatCode>General</c:formatCode>
                <c:ptCount val="6"/>
                <c:pt idx="0">
                  <c:v>0.84848500000000004</c:v>
                </c:pt>
                <c:pt idx="1">
                  <c:v>0.77272700000000005</c:v>
                </c:pt>
                <c:pt idx="2">
                  <c:v>0.92424200000000001</c:v>
                </c:pt>
                <c:pt idx="3">
                  <c:v>0.91071400000000002</c:v>
                </c:pt>
                <c:pt idx="4">
                  <c:v>0.80263200000000001</c:v>
                </c:pt>
                <c:pt idx="5">
                  <c:v>0.92860399999999998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6A-1445-9E48-821E9FCABBD6}"/>
            </c:ext>
          </c:extLst>
        </c:ser>
        <c:ser>
          <c:idx val="2"/>
          <c:order val="2"/>
          <c:tx>
            <c:strRef>
              <c:f>Sheet1!$X$4</c:f>
              <c:strCache>
                <c:ptCount val="1"/>
                <c:pt idx="0">
                  <c:v>CAP Dataset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Sheet1!$U$5:$U$10</c:f>
              <c:strCache>
                <c:ptCount val="6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  <c:pt idx="5">
                  <c:v>AUC ROC</c:v>
                </c:pt>
              </c:strCache>
            </c:strRef>
          </c:cat>
          <c:val>
            <c:numRef>
              <c:f>Sheet1!$X$5:$X$10</c:f>
              <c:numCache>
                <c:formatCode>General</c:formatCode>
                <c:ptCount val="6"/>
                <c:pt idx="0">
                  <c:v>0.84615399999999996</c:v>
                </c:pt>
                <c:pt idx="1">
                  <c:v>0.69230800000000003</c:v>
                </c:pt>
                <c:pt idx="2">
                  <c:v>1</c:v>
                </c:pt>
                <c:pt idx="3">
                  <c:v>1</c:v>
                </c:pt>
                <c:pt idx="4">
                  <c:v>0.764706</c:v>
                </c:pt>
                <c:pt idx="5">
                  <c:v>0.91420100000000004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A-1445-9E48-821E9FCA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72831"/>
        <c:axId val="488315759"/>
      </c:barChart>
      <c:catAx>
        <c:axId val="67177283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8315759"/>
        <c:crosses val="autoZero"/>
        <c:auto val="1"/>
        <c:lblAlgn val="ctr"/>
        <c:lblOffset val="100"/>
        <c:noMultiLvlLbl val="0"/>
      </c:catAx>
      <c:valAx>
        <c:axId val="48831575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5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</a:t>
                </a:r>
                <a:r>
                  <a:rPr lang="en-US" sz="1050" b="1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</a:t>
                </a:r>
                <a:endParaRPr lang="en-US" sz="1050" b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362780334639019E-3"/>
              <c:y val="0.407138040838076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1772831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tr"/>
      <c:layout>
        <c:manualLayout>
          <c:xMode val="edge"/>
          <c:yMode val="edge"/>
          <c:x val="0.67245066552543276"/>
          <c:y val="2.8314464241524374E-2"/>
          <c:w val="0.30633617246916273"/>
          <c:h val="0.145550872994660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C44F-2252-F841-8CAD-79051FA22CF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0B77-D5EA-AF4F-AF86-AB3C9474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0B77-D5EA-AF4F-AF86-AB3C94741D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4BDB-ACE7-FE04-A626-EA09980A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8E23-3362-A205-7E6A-E78077E56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C57C-D475-522C-F5AB-BA83FB5E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EB4E-46DF-48E3-AB9C-3F1ED518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0B97-E770-E23A-320D-E822B0BF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D97E-047F-9B96-2273-A225A1EF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6511F-EC3A-AE6A-DD1F-6C423DA2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7E73-DA48-DF60-7910-57FA253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74F3-A4CD-99E3-EACA-2FDF6680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52C3-663B-1C59-01A5-D43E144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1E6DC-924C-99DE-101B-4F26EE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2C559-4865-17AB-56ED-C5021EDB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E882-8A52-8AA9-7A38-1AFE85BC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5C77-D66B-C333-4B8C-1C39D393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F273-8CCA-7204-211E-C0F773CE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35F-440C-CDF6-2F34-AB7CD88A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CFD6-B7C5-74C0-078E-EA1DC414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2208-AB8D-10AF-6F93-38ED7C62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B7F2-7E8D-2E4C-0656-906D1C89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7D5F-E222-68B3-6699-C2DA45C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249D-6F2A-B9F8-81BD-DAAFDFBC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E035-2A21-877F-EC77-2C9E62E9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A821-8459-E298-98F8-25872B14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66A8-27BB-F98E-C578-1BDBBB8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227F-ADEA-FC68-07D0-E9D3E6F5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E31-1349-3E91-7BCA-61248E9C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5A98-C0D5-3455-A104-4CE78BF61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253E9-525E-F953-911E-66C5A69F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54B7F-3307-1DB3-28BB-E086F6DE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2AFF-2DA7-0D0B-AFF2-EC4169F0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05C3-FDA8-525C-00B1-5ADF6ED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DCF6-88F3-81AB-8049-F7A95CA1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77CD-804F-6FF4-8DD6-91B3CAF1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1AC14-955D-61B4-D185-9CA19134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25857-E26E-EC81-327C-C0B07F84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990F-0517-6E29-1DA3-F1DC8AA84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736B0-8B3B-A465-78E6-C56189A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2400-5781-C781-BA50-4DF442D4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2F72-FABE-6F6A-DD07-D3469179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8E7E-A0D6-E356-EE18-6DE4F17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ACB56-409A-D92B-EFBE-9E3740D4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475FC-FD97-BD79-EEEB-44A8EDD5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997EE-68CF-F877-E80E-577F8CE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ADC2D-5CA5-8365-41CE-6F4F93D0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471-5543-6852-18B7-81F37731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E8BA0-84FA-66B6-E26B-DD721EC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454-C424-5389-9927-5A0456E8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028B-1CEC-F5C7-5D00-97A5E31E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E8D67-E64E-21A8-B439-3C3B956DA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71AE-6F05-F51B-24C5-6C5EB2A0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D8D9-12A5-EEE8-2EDD-1D1E835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E02C-6931-5D00-C211-7F68451B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CF25-810D-4ADE-5339-FBB0257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6D8B-A941-A45E-EA29-B6D622605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5BE8-ACF8-B404-63D7-45AFEEFD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3283-0B4A-21B8-F38E-F4E42E98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F1DEA-A358-8CE6-AA5F-E3C10BE8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A7D4-EF13-8EE5-21D7-A7FB5613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9A8A6-782B-E11A-8C33-E2839E1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83DB-1128-96C4-D240-F2D35691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0E56-962D-0B87-9058-4F24D6589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E4FB-80A7-EA44-BA69-57CF512EE08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9BCD-FC94-65FC-B43E-08FBC51C2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47B6-6CA2-EE28-334E-9C7EDFD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8699-DA80-A144-A241-622512DE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37608D-13D1-F17E-8EE7-ABC2A456CFE8}"/>
              </a:ext>
            </a:extLst>
          </p:cNvPr>
          <p:cNvGrpSpPr/>
          <p:nvPr/>
        </p:nvGrpSpPr>
        <p:grpSpPr>
          <a:xfrm>
            <a:off x="990282" y="196200"/>
            <a:ext cx="10211438" cy="6661800"/>
            <a:chOff x="990282" y="196200"/>
            <a:chExt cx="10211438" cy="66618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50689BB-CDE0-0ECB-C1B9-087C7015280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6288472"/>
                </p:ext>
              </p:extLst>
            </p:nvPr>
          </p:nvGraphicFramePr>
          <p:xfrm>
            <a:off x="990282" y="196200"/>
            <a:ext cx="5011200" cy="323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BE1AA2B-24B7-119C-49B1-02EA1138D8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1473180"/>
                </p:ext>
              </p:extLst>
            </p:nvPr>
          </p:nvGraphicFramePr>
          <p:xfrm>
            <a:off x="6190520" y="196200"/>
            <a:ext cx="5011200" cy="323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BC5D5D8C-F9DF-67C9-45BD-A1E4415C5C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93513855"/>
                </p:ext>
              </p:extLst>
            </p:nvPr>
          </p:nvGraphicFramePr>
          <p:xfrm>
            <a:off x="990282" y="3625200"/>
            <a:ext cx="5011200" cy="323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1F6ADB-87C1-9B78-737E-912F5B16051A}"/>
                </a:ext>
              </a:extLst>
            </p:cNvPr>
            <p:cNvSpPr txBox="1"/>
            <p:nvPr/>
          </p:nvSpPr>
          <p:spPr>
            <a:xfrm>
              <a:off x="1004764" y="3487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E76BC-521A-CEEA-651A-BCCEF415F7FB}"/>
                </a:ext>
              </a:extLst>
            </p:cNvPr>
            <p:cNvSpPr txBox="1"/>
            <p:nvPr/>
          </p:nvSpPr>
          <p:spPr>
            <a:xfrm>
              <a:off x="6211163" y="337603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9F8A4-9F83-C39E-2B85-1DEA66651B5F}"/>
                </a:ext>
              </a:extLst>
            </p:cNvPr>
            <p:cNvSpPr txBox="1"/>
            <p:nvPr/>
          </p:nvSpPr>
          <p:spPr>
            <a:xfrm>
              <a:off x="1004764" y="374775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9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86D8D1-4A80-973F-CAAB-085E7B410C3C}"/>
              </a:ext>
            </a:extLst>
          </p:cNvPr>
          <p:cNvGrpSpPr/>
          <p:nvPr/>
        </p:nvGrpSpPr>
        <p:grpSpPr>
          <a:xfrm>
            <a:off x="150471" y="0"/>
            <a:ext cx="2030400" cy="3045600"/>
            <a:chOff x="527957" y="0"/>
            <a:chExt cx="2030400" cy="3045600"/>
          </a:xfrm>
        </p:grpSpPr>
        <p:pic>
          <p:nvPicPr>
            <p:cNvPr id="21" name="Picture 20" descr="A graph showing a bar and a square&#10;&#10;Description automatically generated with medium confidence">
              <a:extLst>
                <a:ext uri="{FF2B5EF4-FFF2-40B4-BE49-F238E27FC236}">
                  <a16:creationId xmlns:a16="http://schemas.microsoft.com/office/drawing/2014/main" id="{0A17571D-9AF1-385F-4382-64D14D82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57" y="0"/>
              <a:ext cx="1015200" cy="3045600"/>
            </a:xfrm>
            <a:prstGeom prst="rect">
              <a:avLst/>
            </a:prstGeom>
          </p:spPr>
        </p:pic>
        <p:pic>
          <p:nvPicPr>
            <p:cNvPr id="23" name="Picture 22" descr="A graph showing a long rectangular bar&#10;&#10;Description automatically generated">
              <a:extLst>
                <a:ext uri="{FF2B5EF4-FFF2-40B4-BE49-F238E27FC236}">
                  <a16:creationId xmlns:a16="http://schemas.microsoft.com/office/drawing/2014/main" id="{415132B8-820D-CA92-0BBF-95E0DDE1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3157" y="0"/>
              <a:ext cx="1015200" cy="3045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3E9348-3646-F375-0CB9-83E314B2133C}"/>
              </a:ext>
            </a:extLst>
          </p:cNvPr>
          <p:cNvGrpSpPr/>
          <p:nvPr/>
        </p:nvGrpSpPr>
        <p:grpSpPr>
          <a:xfrm>
            <a:off x="3196071" y="0"/>
            <a:ext cx="3045600" cy="3045600"/>
            <a:chOff x="4138799" y="0"/>
            <a:chExt cx="3045600" cy="3045600"/>
          </a:xfrm>
        </p:grpSpPr>
        <p:pic>
          <p:nvPicPr>
            <p:cNvPr id="29" name="Picture 28" descr="A graph showing a number of bars&#10;&#10;Description automatically generated with medium confidence">
              <a:extLst>
                <a:ext uri="{FF2B5EF4-FFF2-40B4-BE49-F238E27FC236}">
                  <a16:creationId xmlns:a16="http://schemas.microsoft.com/office/drawing/2014/main" id="{0984D0FC-BF9F-A840-62BD-4B612D4B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799" y="0"/>
              <a:ext cx="1015200" cy="3045600"/>
            </a:xfrm>
            <a:prstGeom prst="rect">
              <a:avLst/>
            </a:prstGeom>
          </p:spPr>
        </p:pic>
        <p:pic>
          <p:nvPicPr>
            <p:cNvPr id="31" name="Picture 30" descr="A graph of a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334FE2C8-44F3-5460-B57A-32F13031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3999" y="0"/>
              <a:ext cx="1015200" cy="3045600"/>
            </a:xfrm>
            <a:prstGeom prst="rect">
              <a:avLst/>
            </a:prstGeom>
          </p:spPr>
        </p:pic>
        <p:pic>
          <p:nvPicPr>
            <p:cNvPr id="33" name="Picture 32" descr="A graph showing a number of boxes&#10;&#10;Description automatically generated with medium confidence">
              <a:extLst>
                <a:ext uri="{FF2B5EF4-FFF2-40B4-BE49-F238E27FC236}">
                  <a16:creationId xmlns:a16="http://schemas.microsoft.com/office/drawing/2014/main" id="{08306495-8CF5-2792-3FE1-6C5697F3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9199" y="0"/>
              <a:ext cx="1015200" cy="3045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058FC5-F7A1-82DB-2A3D-25013E183069}"/>
              </a:ext>
            </a:extLst>
          </p:cNvPr>
          <p:cNvGrpSpPr/>
          <p:nvPr/>
        </p:nvGrpSpPr>
        <p:grpSpPr>
          <a:xfrm>
            <a:off x="6764914" y="0"/>
            <a:ext cx="3045600" cy="3045600"/>
            <a:chOff x="6764914" y="0"/>
            <a:chExt cx="3045600" cy="3045600"/>
          </a:xfrm>
        </p:grpSpPr>
        <p:pic>
          <p:nvPicPr>
            <p:cNvPr id="36" name="Picture 35" descr="A graph with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2DE76EBB-B0C9-DBAE-25F1-EBDC1AC6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4914" y="0"/>
              <a:ext cx="1015200" cy="3045600"/>
            </a:xfrm>
            <a:prstGeom prst="rect">
              <a:avLst/>
            </a:prstGeom>
          </p:spPr>
        </p:pic>
        <p:pic>
          <p:nvPicPr>
            <p:cNvPr id="38" name="Picture 37" descr="A graph with a blue square and a blue square&#10;&#10;Description automatically generated">
              <a:extLst>
                <a:ext uri="{FF2B5EF4-FFF2-40B4-BE49-F238E27FC236}">
                  <a16:creationId xmlns:a16="http://schemas.microsoft.com/office/drawing/2014/main" id="{042C804C-E1A2-A472-48CA-4AD5C430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0114" y="0"/>
              <a:ext cx="1015200" cy="3045600"/>
            </a:xfrm>
            <a:prstGeom prst="rect">
              <a:avLst/>
            </a:prstGeom>
          </p:spPr>
        </p:pic>
        <p:pic>
          <p:nvPicPr>
            <p:cNvPr id="40" name="Picture 39" descr="A graph showing a number of boxes&#10;&#10;Description automatically generated with medium confidence">
              <a:extLst>
                <a:ext uri="{FF2B5EF4-FFF2-40B4-BE49-F238E27FC236}">
                  <a16:creationId xmlns:a16="http://schemas.microsoft.com/office/drawing/2014/main" id="{EFD3C084-3370-FC3E-D8B1-8AC9EF28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5314" y="0"/>
              <a:ext cx="1015200" cy="304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54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3F8737-5177-CB85-D045-163C3636AB41}"/>
              </a:ext>
            </a:extLst>
          </p:cNvPr>
          <p:cNvGrpSpPr/>
          <p:nvPr/>
        </p:nvGrpSpPr>
        <p:grpSpPr>
          <a:xfrm>
            <a:off x="23734" y="138466"/>
            <a:ext cx="12141483" cy="6719534"/>
            <a:chOff x="23734" y="138466"/>
            <a:chExt cx="12141483" cy="671953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4A6135-D0F4-7C64-1144-D528222CAC33}"/>
                </a:ext>
              </a:extLst>
            </p:cNvPr>
            <p:cNvGrpSpPr/>
            <p:nvPr/>
          </p:nvGrpSpPr>
          <p:grpSpPr>
            <a:xfrm>
              <a:off x="23734" y="382952"/>
              <a:ext cx="12141483" cy="6475048"/>
              <a:chOff x="25258" y="175845"/>
              <a:chExt cx="12141483" cy="647504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D9E0851-5BC0-6111-7DFD-25256A550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11" t="4702" r="8854" b="2616"/>
              <a:stretch/>
            </p:blipFill>
            <p:spPr>
              <a:xfrm>
                <a:off x="8231258" y="175845"/>
                <a:ext cx="3852985" cy="31496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DE3C4EC-121C-0371-5A2D-2D630EA3C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692" t="5519" r="9274" b="1799"/>
              <a:stretch/>
            </p:blipFill>
            <p:spPr>
              <a:xfrm>
                <a:off x="107757" y="175845"/>
                <a:ext cx="3852984" cy="31496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0102748-EFF5-7063-9C10-06D8EFD0DF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496" t="5470" r="9231" b="2678"/>
              <a:stretch/>
            </p:blipFill>
            <p:spPr>
              <a:xfrm>
                <a:off x="4167982" y="175845"/>
                <a:ext cx="3852985" cy="3149601"/>
              </a:xfrm>
              <a:prstGeom prst="rect">
                <a:avLst/>
              </a:prstGeom>
            </p:spPr>
          </p:pic>
          <p:pic>
            <p:nvPicPr>
              <p:cNvPr id="33" name="Picture 32" descr="A graph with a bar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D612C3EA-E870-30B0-4E46-ACC910F9BB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659" t="7854" r="9156" b="2067"/>
              <a:stretch/>
            </p:blipFill>
            <p:spPr>
              <a:xfrm>
                <a:off x="8148758" y="3429851"/>
                <a:ext cx="4017983" cy="3149601"/>
              </a:xfrm>
              <a:prstGeom prst="rect">
                <a:avLst/>
              </a:prstGeom>
            </p:spPr>
          </p:pic>
          <p:pic>
            <p:nvPicPr>
              <p:cNvPr id="35" name="Picture 34" descr="A graph of positive and negative results&#10;&#10;Description automatically generated">
                <a:extLst>
                  <a:ext uri="{FF2B5EF4-FFF2-40B4-BE49-F238E27FC236}">
                    <a16:creationId xmlns:a16="http://schemas.microsoft.com/office/drawing/2014/main" id="{07804FDA-7E0D-A70B-99FB-C745660BF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665" t="9921" r="9149"/>
              <a:stretch/>
            </p:blipFill>
            <p:spPr>
              <a:xfrm>
                <a:off x="25258" y="3501293"/>
                <a:ext cx="4017982" cy="3149600"/>
              </a:xfrm>
              <a:prstGeom prst="rect">
                <a:avLst/>
              </a:prstGeom>
            </p:spPr>
          </p:pic>
          <p:pic>
            <p:nvPicPr>
              <p:cNvPr id="38" name="Picture 37" descr="A graph of positive and negative results&#10;&#10;Description automatically generated">
                <a:extLst>
                  <a:ext uri="{FF2B5EF4-FFF2-40B4-BE49-F238E27FC236}">
                    <a16:creationId xmlns:a16="http://schemas.microsoft.com/office/drawing/2014/main" id="{1DE309B0-80D8-B55A-27A1-565C92A6AF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108" t="9862" r="8649"/>
              <a:stretch/>
            </p:blipFill>
            <p:spPr>
              <a:xfrm>
                <a:off x="4085483" y="3501292"/>
                <a:ext cx="4017982" cy="3149601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BBAB49-554C-44C1-EC79-A9F46C1BC2D7}"/>
                </a:ext>
              </a:extLst>
            </p:cNvPr>
            <p:cNvSpPr txBox="1"/>
            <p:nvPr/>
          </p:nvSpPr>
          <p:spPr>
            <a:xfrm>
              <a:off x="96885" y="13846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F59852-8CBC-402B-A67B-449419F4B3DB}"/>
                </a:ext>
              </a:extLst>
            </p:cNvPr>
            <p:cNvSpPr txBox="1"/>
            <p:nvPr/>
          </p:nvSpPr>
          <p:spPr>
            <a:xfrm>
              <a:off x="4099737" y="16424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DABE5C9-82E2-697F-BD46-F74961A128DC}"/>
                </a:ext>
              </a:extLst>
            </p:cNvPr>
            <p:cNvSpPr txBox="1"/>
            <p:nvPr/>
          </p:nvSpPr>
          <p:spPr>
            <a:xfrm>
              <a:off x="8194755" y="17852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44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D9CBAEB-9B7B-3659-774C-BBC9C604C2D9}"/>
              </a:ext>
            </a:extLst>
          </p:cNvPr>
          <p:cNvGrpSpPr/>
          <p:nvPr/>
        </p:nvGrpSpPr>
        <p:grpSpPr>
          <a:xfrm>
            <a:off x="305235" y="835961"/>
            <a:ext cx="8642191" cy="4500443"/>
            <a:chOff x="305235" y="835961"/>
            <a:chExt cx="8642191" cy="4500443"/>
          </a:xfrm>
        </p:grpSpPr>
        <p:pic>
          <p:nvPicPr>
            <p:cNvPr id="4" name="Picture 3" descr="A graph of a number of bacteria&#10;&#10;Description automatically generated">
              <a:extLst>
                <a:ext uri="{FF2B5EF4-FFF2-40B4-BE49-F238E27FC236}">
                  <a16:creationId xmlns:a16="http://schemas.microsoft.com/office/drawing/2014/main" id="{309CB65A-83B2-5AF5-0474-66A53ABAC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31" y="1016404"/>
              <a:ext cx="2880001" cy="2160000"/>
            </a:xfrm>
            <a:prstGeom prst="rect">
              <a:avLst/>
            </a:prstGeom>
          </p:spPr>
        </p:pic>
        <p:pic>
          <p:nvPicPr>
            <p:cNvPr id="5" name="Picture 4" descr="A graph of a number of negative negatives&#10;&#10;Description automatically generated">
              <a:extLst>
                <a:ext uri="{FF2B5EF4-FFF2-40B4-BE49-F238E27FC236}">
                  <a16:creationId xmlns:a16="http://schemas.microsoft.com/office/drawing/2014/main" id="{5FA7FE70-2C98-0599-A432-0B0B78456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6330" y="1016404"/>
              <a:ext cx="2880001" cy="2160000"/>
            </a:xfrm>
            <a:prstGeom prst="rect">
              <a:avLst/>
            </a:prstGeom>
          </p:spPr>
        </p:pic>
        <p:pic>
          <p:nvPicPr>
            <p:cNvPr id="6" name="Picture 5" descr="A graph of a number of individuals&#10;&#10;Description automatically generated">
              <a:extLst>
                <a:ext uri="{FF2B5EF4-FFF2-40B4-BE49-F238E27FC236}">
                  <a16:creationId xmlns:a16="http://schemas.microsoft.com/office/drawing/2014/main" id="{292868C8-5186-C834-EBFE-0DA7F698C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425" y="1016404"/>
              <a:ext cx="2880001" cy="2160000"/>
            </a:xfrm>
            <a:prstGeom prst="rect">
              <a:avLst/>
            </a:prstGeom>
          </p:spPr>
        </p:pic>
        <p:pic>
          <p:nvPicPr>
            <p:cNvPr id="7" name="Picture 6" descr="A graph of a number of different colored bars&#10;&#10;Description automatically generated">
              <a:extLst>
                <a:ext uri="{FF2B5EF4-FFF2-40B4-BE49-F238E27FC236}">
                  <a16:creationId xmlns:a16="http://schemas.microsoft.com/office/drawing/2014/main" id="{45E9ED72-1F5C-8F82-E49A-8A236569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35" y="3176404"/>
              <a:ext cx="2880001" cy="2160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F7D1F-4DE7-41E6-23A8-76E1B14093DE}"/>
                </a:ext>
              </a:extLst>
            </p:cNvPr>
            <p:cNvSpPr txBox="1"/>
            <p:nvPr/>
          </p:nvSpPr>
          <p:spPr>
            <a:xfrm>
              <a:off x="326002" y="83596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7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2670C1-5ADE-08DA-EE40-2D8A2E64C345}"/>
              </a:ext>
            </a:extLst>
          </p:cNvPr>
          <p:cNvGrpSpPr/>
          <p:nvPr/>
        </p:nvGrpSpPr>
        <p:grpSpPr>
          <a:xfrm>
            <a:off x="1780452" y="2259701"/>
            <a:ext cx="8631095" cy="2338598"/>
            <a:chOff x="316331" y="3456603"/>
            <a:chExt cx="8631095" cy="2338598"/>
          </a:xfrm>
        </p:grpSpPr>
        <p:pic>
          <p:nvPicPr>
            <p:cNvPr id="5" name="Picture 4" descr="A graph of a number of bacteria&#10;&#10;Description automatically generated">
              <a:extLst>
                <a:ext uri="{FF2B5EF4-FFF2-40B4-BE49-F238E27FC236}">
                  <a16:creationId xmlns:a16="http://schemas.microsoft.com/office/drawing/2014/main" id="{5F32C730-D6A8-E3FB-8B7F-FA2E26CD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31" y="3635201"/>
              <a:ext cx="2880000" cy="2160000"/>
            </a:xfrm>
            <a:prstGeom prst="rect">
              <a:avLst/>
            </a:prstGeom>
          </p:spPr>
        </p:pic>
        <p:pic>
          <p:nvPicPr>
            <p:cNvPr id="6" name="Picture 5" descr="A graph of a number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25304DED-3C7C-238F-D2A8-F22E93BD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4958" y="3635202"/>
              <a:ext cx="2880000" cy="2159999"/>
            </a:xfrm>
            <a:prstGeom prst="rect">
              <a:avLst/>
            </a:prstGeom>
          </p:spPr>
        </p:pic>
        <p:pic>
          <p:nvPicPr>
            <p:cNvPr id="7" name="Picture 6" descr="A graph of a number of negative&#10;&#10;Description automatically generated">
              <a:extLst>
                <a:ext uri="{FF2B5EF4-FFF2-40B4-BE49-F238E27FC236}">
                  <a16:creationId xmlns:a16="http://schemas.microsoft.com/office/drawing/2014/main" id="{CF666912-3D84-2837-35B0-DD4D2431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426" y="3635202"/>
              <a:ext cx="2880000" cy="2159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09512-E579-0F11-0AF9-1C8CAB92F145}"/>
                </a:ext>
              </a:extLst>
            </p:cNvPr>
            <p:cNvSpPr txBox="1"/>
            <p:nvPr/>
          </p:nvSpPr>
          <p:spPr>
            <a:xfrm>
              <a:off x="338802" y="3456603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0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1ED91C-2EB7-70E0-470F-BEFC5E869C57}"/>
              </a:ext>
            </a:extLst>
          </p:cNvPr>
          <p:cNvGrpSpPr/>
          <p:nvPr/>
        </p:nvGrpSpPr>
        <p:grpSpPr>
          <a:xfrm>
            <a:off x="293694" y="227694"/>
            <a:ext cx="8642468" cy="6402612"/>
            <a:chOff x="231701" y="227694"/>
            <a:chExt cx="8642468" cy="64026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9B1BE0-E3B4-D541-588C-C1A255536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701" y="427871"/>
              <a:ext cx="2880000" cy="21343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A5D45A-81E7-22DD-3F4E-7AB3C796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6701" y="427871"/>
              <a:ext cx="2880000" cy="21343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EF69EB-E9F1-6761-FFD3-B5A7C435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4169" y="427871"/>
              <a:ext cx="2880000" cy="21343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7176F3-8616-57F3-425F-DAE42C37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992" y="2549353"/>
              <a:ext cx="2880000" cy="21343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0E736F-63AA-0850-5402-D3ADCE6C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6701" y="2549353"/>
              <a:ext cx="2880000" cy="2147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547765-EC43-8BF5-C822-0235F6D1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701" y="2562175"/>
              <a:ext cx="2880000" cy="213430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75EC36-AF1D-2F96-1714-86AC85DF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4992" y="4496003"/>
              <a:ext cx="2880000" cy="21343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37571A-3664-7FA3-6986-689565A5AF5F}"/>
                </a:ext>
              </a:extLst>
            </p:cNvPr>
            <p:cNvSpPr txBox="1"/>
            <p:nvPr/>
          </p:nvSpPr>
          <p:spPr>
            <a:xfrm>
              <a:off x="264992" y="22769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34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466AC-C4CF-83A9-36CD-409C2FAB2473}"/>
              </a:ext>
            </a:extLst>
          </p:cNvPr>
          <p:cNvGrpSpPr/>
          <p:nvPr/>
        </p:nvGrpSpPr>
        <p:grpSpPr>
          <a:xfrm>
            <a:off x="2686800" y="19800"/>
            <a:ext cx="6847275" cy="6851008"/>
            <a:chOff x="2686800" y="19800"/>
            <a:chExt cx="6847275" cy="6851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A6572E-4410-C8E0-F4F4-9AA8D1FB3D8A}"/>
                </a:ext>
              </a:extLst>
            </p:cNvPr>
            <p:cNvGrpSpPr/>
            <p:nvPr/>
          </p:nvGrpSpPr>
          <p:grpSpPr>
            <a:xfrm>
              <a:off x="2686800" y="19800"/>
              <a:ext cx="3409200" cy="3409200"/>
              <a:chOff x="875868" y="1724400"/>
              <a:chExt cx="3409200" cy="3409200"/>
            </a:xfrm>
          </p:grpSpPr>
          <p:pic>
            <p:nvPicPr>
              <p:cNvPr id="5" name="Picture 4" descr="A graph of a positive covid-19&#10;&#10;Description automatically generated">
                <a:extLst>
                  <a:ext uri="{FF2B5EF4-FFF2-40B4-BE49-F238E27FC236}">
                    <a16:creationId xmlns:a16="http://schemas.microsoft.com/office/drawing/2014/main" id="{A0824DA6-5755-7AB3-D154-40AF2D73B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5868" y="1724400"/>
                <a:ext cx="3409200" cy="3409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C547F-9FAC-6544-B52F-7B4CC7C04E66}"/>
                  </a:ext>
                </a:extLst>
              </p:cNvPr>
              <p:cNvSpPr txBox="1"/>
              <p:nvPr/>
            </p:nvSpPr>
            <p:spPr>
              <a:xfrm>
                <a:off x="929432" y="1757008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2C9807-66E3-FD2E-0700-95AFB1DE7C96}"/>
                </a:ext>
              </a:extLst>
            </p:cNvPr>
            <p:cNvGrpSpPr/>
            <p:nvPr/>
          </p:nvGrpSpPr>
          <p:grpSpPr>
            <a:xfrm>
              <a:off x="6096000" y="52408"/>
              <a:ext cx="3409200" cy="3409200"/>
              <a:chOff x="2601015" y="1377432"/>
              <a:chExt cx="3409200" cy="3409200"/>
            </a:xfrm>
          </p:grpSpPr>
          <p:pic>
            <p:nvPicPr>
              <p:cNvPr id="8" name="Picture 7" descr="A graph of a positive covid-19&#10;&#10;Description automatically generated">
                <a:extLst>
                  <a:ext uri="{FF2B5EF4-FFF2-40B4-BE49-F238E27FC236}">
                    <a16:creationId xmlns:a16="http://schemas.microsoft.com/office/drawing/2014/main" id="{7C70BFFA-EB66-7809-AD84-6F55B4773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015" y="1377432"/>
                <a:ext cx="3409200" cy="34092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EB29A-34FF-FFD3-B998-A740E95893A7}"/>
                  </a:ext>
                </a:extLst>
              </p:cNvPr>
              <p:cNvSpPr txBox="1"/>
              <p:nvPr/>
            </p:nvSpPr>
            <p:spPr>
              <a:xfrm>
                <a:off x="2629890" y="1377432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21C70C-705C-4C54-A774-496A50375053}"/>
                </a:ext>
              </a:extLst>
            </p:cNvPr>
            <p:cNvGrpSpPr/>
            <p:nvPr/>
          </p:nvGrpSpPr>
          <p:grpSpPr>
            <a:xfrm>
              <a:off x="2686800" y="3461608"/>
              <a:ext cx="3409200" cy="3409200"/>
              <a:chOff x="8168383" y="2494421"/>
              <a:chExt cx="3409200" cy="3409200"/>
            </a:xfrm>
          </p:grpSpPr>
          <p:pic>
            <p:nvPicPr>
              <p:cNvPr id="11" name="Picture 10" descr="A graph of a positive rate&#10;&#10;Description automatically generated with medium confidence">
                <a:extLst>
                  <a:ext uri="{FF2B5EF4-FFF2-40B4-BE49-F238E27FC236}">
                    <a16:creationId xmlns:a16="http://schemas.microsoft.com/office/drawing/2014/main" id="{D773B06F-918A-11D3-36F1-E85B377FD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383" y="2494421"/>
                <a:ext cx="3409200" cy="34092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3C27C3-78A0-EC72-BD35-CD0350117B26}"/>
                  </a:ext>
                </a:extLst>
              </p:cNvPr>
              <p:cNvSpPr txBox="1"/>
              <p:nvPr/>
            </p:nvSpPr>
            <p:spPr>
              <a:xfrm>
                <a:off x="8211927" y="2494421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B2FC9A-C505-CECC-E2ED-94195F6ECC81}"/>
                </a:ext>
              </a:extLst>
            </p:cNvPr>
            <p:cNvGrpSpPr/>
            <p:nvPr/>
          </p:nvGrpSpPr>
          <p:grpSpPr>
            <a:xfrm>
              <a:off x="6124875" y="3461608"/>
              <a:ext cx="3409200" cy="3409200"/>
              <a:chOff x="6139544" y="3396392"/>
              <a:chExt cx="3409200" cy="3409200"/>
            </a:xfrm>
          </p:grpSpPr>
          <p:pic>
            <p:nvPicPr>
              <p:cNvPr id="15" name="Picture 14" descr="A graph of a positive rate&#10;&#10;Description automatically generated">
                <a:extLst>
                  <a:ext uri="{FF2B5EF4-FFF2-40B4-BE49-F238E27FC236}">
                    <a16:creationId xmlns:a16="http://schemas.microsoft.com/office/drawing/2014/main" id="{3200E903-2B4E-9467-53AE-4FAA5C02B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9544" y="3396392"/>
                <a:ext cx="3409200" cy="3409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19116A-59B1-D3AC-CC69-C3F59B1913C6}"/>
                  </a:ext>
                </a:extLst>
              </p:cNvPr>
              <p:cNvSpPr txBox="1"/>
              <p:nvPr/>
            </p:nvSpPr>
            <p:spPr>
              <a:xfrm>
                <a:off x="6184927" y="342900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3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F2653-D689-0542-297F-F98307483D55}"/>
              </a:ext>
            </a:extLst>
          </p:cNvPr>
          <p:cNvGrpSpPr/>
          <p:nvPr/>
        </p:nvGrpSpPr>
        <p:grpSpPr>
          <a:xfrm>
            <a:off x="6181785" y="1377432"/>
            <a:ext cx="3409200" cy="3409200"/>
            <a:chOff x="875868" y="1724400"/>
            <a:chExt cx="3409200" cy="3409200"/>
          </a:xfrm>
        </p:grpSpPr>
        <p:pic>
          <p:nvPicPr>
            <p:cNvPr id="12" name="Picture 11" descr="A graph of a positive covid-19&#10;&#10;Description automatically generated">
              <a:extLst>
                <a:ext uri="{FF2B5EF4-FFF2-40B4-BE49-F238E27FC236}">
                  <a16:creationId xmlns:a16="http://schemas.microsoft.com/office/drawing/2014/main" id="{A7D5B5AC-D15E-9FF3-22FB-1ECCFF4D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868" y="1724400"/>
              <a:ext cx="3409200" cy="340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45E3C4-1C4C-8EFB-0616-8ECB783B7848}"/>
                </a:ext>
              </a:extLst>
            </p:cNvPr>
            <p:cNvSpPr txBox="1"/>
            <p:nvPr/>
          </p:nvSpPr>
          <p:spPr>
            <a:xfrm>
              <a:off x="929432" y="175700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89D5973-7F6C-EE66-F4DC-B076A74FA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32326"/>
              </p:ext>
            </p:extLst>
          </p:nvPr>
        </p:nvGraphicFramePr>
        <p:xfrm>
          <a:off x="744727" y="1377432"/>
          <a:ext cx="5011200" cy="323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3181940-D80E-EF12-58F6-470C0A41294D}"/>
              </a:ext>
            </a:extLst>
          </p:cNvPr>
          <p:cNvSpPr txBox="1"/>
          <p:nvPr/>
        </p:nvSpPr>
        <p:spPr>
          <a:xfrm>
            <a:off x="128072" y="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678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DC92C-F2BB-AB51-034F-B97F216E7DE9}"/>
              </a:ext>
            </a:extLst>
          </p:cNvPr>
          <p:cNvGrpSpPr/>
          <p:nvPr/>
        </p:nvGrpSpPr>
        <p:grpSpPr>
          <a:xfrm>
            <a:off x="817069" y="1800065"/>
            <a:ext cx="5011200" cy="3257870"/>
            <a:chOff x="6101992" y="102820"/>
            <a:chExt cx="5011200" cy="3257870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51A9EDA-3D7E-756D-2C01-AB92CA04D0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382574"/>
                </p:ext>
              </p:extLst>
            </p:nvPr>
          </p:nvGraphicFramePr>
          <p:xfrm>
            <a:off x="6101992" y="102820"/>
            <a:ext cx="5011200" cy="32578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35CF44-8B72-A456-455C-CCF311A73D72}"/>
                </a:ext>
              </a:extLst>
            </p:cNvPr>
            <p:cNvSpPr txBox="1"/>
            <p:nvPr/>
          </p:nvSpPr>
          <p:spPr>
            <a:xfrm>
              <a:off x="6245356" y="10282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17" name="Picture 16" descr="A graph of a positive covid-19&#10;&#10;Description automatically generated">
            <a:extLst>
              <a:ext uri="{FF2B5EF4-FFF2-40B4-BE49-F238E27FC236}">
                <a16:creationId xmlns:a16="http://schemas.microsoft.com/office/drawing/2014/main" id="{5CF1CABD-E40F-626B-C81D-40E8DF6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33" y="1648735"/>
            <a:ext cx="3409200" cy="3409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DECE15-93EA-266B-3FAB-8C372E035BF6}"/>
              </a:ext>
            </a:extLst>
          </p:cNvPr>
          <p:cNvSpPr txBox="1"/>
          <p:nvPr/>
        </p:nvSpPr>
        <p:spPr>
          <a:xfrm>
            <a:off x="6418830" y="182987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795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28F621-E4F8-E606-89C0-BB8A6C62E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77642"/>
              </p:ext>
            </p:extLst>
          </p:nvPr>
        </p:nvGraphicFramePr>
        <p:xfrm>
          <a:off x="1607013" y="1812600"/>
          <a:ext cx="4946693" cy="32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F17EB-F62D-FDFF-1D54-C474286A893C}"/>
              </a:ext>
            </a:extLst>
          </p:cNvPr>
          <p:cNvSpPr txBox="1"/>
          <p:nvPr/>
        </p:nvSpPr>
        <p:spPr>
          <a:xfrm>
            <a:off x="1719845" y="1812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9" name="Picture 8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31513A02-D78A-69A6-2029-6FD7AC3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29" y="1724400"/>
            <a:ext cx="3409200" cy="34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FE7B4-A5B2-6BA5-D837-BA0F553AFE28}"/>
              </a:ext>
            </a:extLst>
          </p:cNvPr>
          <p:cNvGrpSpPr/>
          <p:nvPr/>
        </p:nvGrpSpPr>
        <p:grpSpPr>
          <a:xfrm>
            <a:off x="1126873" y="699881"/>
            <a:ext cx="9632666" cy="5019619"/>
            <a:chOff x="1126873" y="699881"/>
            <a:chExt cx="9632666" cy="5019619"/>
          </a:xfrm>
        </p:grpSpPr>
        <p:pic>
          <p:nvPicPr>
            <p:cNvPr id="7" name="Picture 6" descr="A chart with different colored squares&#10;&#10;Description automatically generated">
              <a:extLst>
                <a:ext uri="{FF2B5EF4-FFF2-40B4-BE49-F238E27FC236}">
                  <a16:creationId xmlns:a16="http://schemas.microsoft.com/office/drawing/2014/main" id="{C4D552C9-0FA0-7C33-9A8D-2676357F0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148"/>
            <a:stretch/>
          </p:blipFill>
          <p:spPr>
            <a:xfrm>
              <a:off x="1126873" y="899936"/>
              <a:ext cx="4663540" cy="2290026"/>
            </a:xfrm>
            <a:prstGeom prst="rect">
              <a:avLst/>
            </a:prstGeom>
          </p:spPr>
        </p:pic>
        <p:pic>
          <p:nvPicPr>
            <p:cNvPr id="9" name="Picture 8" descr="A graph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1D82F435-6496-D0AE-8418-B773D55B0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148"/>
            <a:stretch/>
          </p:blipFill>
          <p:spPr>
            <a:xfrm>
              <a:off x="6096000" y="899936"/>
              <a:ext cx="4663539" cy="2290026"/>
            </a:xfrm>
            <a:prstGeom prst="rect">
              <a:avLst/>
            </a:prstGeom>
          </p:spPr>
        </p:pic>
        <p:pic>
          <p:nvPicPr>
            <p:cNvPr id="12" name="Picture 11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44B49881-4D36-2029-39F5-B0889A5B6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165"/>
            <a:stretch/>
          </p:blipFill>
          <p:spPr>
            <a:xfrm>
              <a:off x="1126873" y="3429000"/>
              <a:ext cx="4663539" cy="2290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5B475A-A503-5FBE-9A8A-82AD6DE261A5}"/>
                </a:ext>
              </a:extLst>
            </p:cNvPr>
            <p:cNvSpPr txBox="1"/>
            <p:nvPr/>
          </p:nvSpPr>
          <p:spPr>
            <a:xfrm>
              <a:off x="1477143" y="69988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240AE-DD12-09C9-1A4E-EA31B8C02963}"/>
                </a:ext>
              </a:extLst>
            </p:cNvPr>
            <p:cNvSpPr txBox="1"/>
            <p:nvPr/>
          </p:nvSpPr>
          <p:spPr>
            <a:xfrm>
              <a:off x="6432585" y="69988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5852A7-2794-5AC7-8DC2-32B1162CBBB1}"/>
                </a:ext>
              </a:extLst>
            </p:cNvPr>
            <p:cNvSpPr txBox="1"/>
            <p:nvPr/>
          </p:nvSpPr>
          <p:spPr>
            <a:xfrm>
              <a:off x="1476003" y="32289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16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87BBD15-4B01-1FC2-BE19-48EB4DD3EA24}"/>
              </a:ext>
            </a:extLst>
          </p:cNvPr>
          <p:cNvGrpSpPr/>
          <p:nvPr/>
        </p:nvGrpSpPr>
        <p:grpSpPr>
          <a:xfrm>
            <a:off x="1620982" y="1680051"/>
            <a:ext cx="8763754" cy="3559890"/>
            <a:chOff x="1620982" y="1680051"/>
            <a:chExt cx="8763754" cy="3559890"/>
          </a:xfrm>
        </p:grpSpPr>
        <p:pic>
          <p:nvPicPr>
            <p:cNvPr id="6" name="Picture 5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BB347F6-C138-9B3A-2419-58C18EF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982" y="1950570"/>
              <a:ext cx="3837600" cy="328937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02CE19-1171-41F8-A824-031DFADA3B38}"/>
                </a:ext>
              </a:extLst>
            </p:cNvPr>
            <p:cNvGrpSpPr/>
            <p:nvPr/>
          </p:nvGrpSpPr>
          <p:grpSpPr>
            <a:xfrm>
              <a:off x="5586518" y="2073775"/>
              <a:ext cx="4798218" cy="2474258"/>
              <a:chOff x="605626" y="581978"/>
              <a:chExt cx="4798218" cy="2474258"/>
            </a:xfrm>
          </p:grpSpPr>
          <p:pic>
            <p:nvPicPr>
              <p:cNvPr id="9" name="Picture 8" descr="A graph with a line and a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9730D142-F433-E2E0-BB9A-9B87A2266E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270" b="5900"/>
              <a:stretch/>
            </p:blipFill>
            <p:spPr>
              <a:xfrm>
                <a:off x="605626" y="581978"/>
                <a:ext cx="906463" cy="2474258"/>
              </a:xfrm>
              <a:prstGeom prst="rect">
                <a:avLst/>
              </a:prstGeom>
            </p:spPr>
          </p:pic>
          <p:pic>
            <p:nvPicPr>
              <p:cNvPr id="10" name="Picture 9" descr="A graph with a red square and black arrows&#10;&#10;Description automatically generated">
                <a:extLst>
                  <a:ext uri="{FF2B5EF4-FFF2-40B4-BE49-F238E27FC236}">
                    <a16:creationId xmlns:a16="http://schemas.microsoft.com/office/drawing/2014/main" id="{1AE9C708-5CF5-9AC0-1214-8CC1F8ABBF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270" b="5900"/>
              <a:stretch/>
            </p:blipFill>
            <p:spPr>
              <a:xfrm>
                <a:off x="1577969" y="581978"/>
                <a:ext cx="906463" cy="2474258"/>
              </a:xfrm>
              <a:prstGeom prst="rect">
                <a:avLst/>
              </a:prstGeom>
            </p:spPr>
          </p:pic>
          <p:pic>
            <p:nvPicPr>
              <p:cNvPr id="11" name="Picture 10" descr="A graph with numbers and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AEBD151F-21C0-D45D-E657-5E46556CC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7270" b="5900"/>
              <a:stretch/>
            </p:blipFill>
            <p:spPr>
              <a:xfrm>
                <a:off x="2551107" y="581978"/>
                <a:ext cx="906463" cy="2474258"/>
              </a:xfrm>
              <a:prstGeom prst="rect">
                <a:avLst/>
              </a:prstGeom>
            </p:spPr>
          </p:pic>
          <p:pic>
            <p:nvPicPr>
              <p:cNvPr id="12" name="Picture 11" descr="A graph of a number of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87CA415C-C58B-44CB-5BC4-5EFBF04AB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7270" b="5900"/>
              <a:stretch/>
            </p:blipFill>
            <p:spPr>
              <a:xfrm>
                <a:off x="3524244" y="581978"/>
                <a:ext cx="906463" cy="2474258"/>
              </a:xfrm>
              <a:prstGeom prst="rect">
                <a:avLst/>
              </a:prstGeom>
            </p:spPr>
          </p:pic>
          <p:pic>
            <p:nvPicPr>
              <p:cNvPr id="13" name="Picture 12" descr="A graph showing a number of numbers&#10;&#10;Description automatically generated with medium confidence">
                <a:extLst>
                  <a:ext uri="{FF2B5EF4-FFF2-40B4-BE49-F238E27FC236}">
                    <a16:creationId xmlns:a16="http://schemas.microsoft.com/office/drawing/2014/main" id="{2A6D769C-1EA5-A356-8498-B88E82151D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7270" b="5900"/>
              <a:stretch/>
            </p:blipFill>
            <p:spPr>
              <a:xfrm>
                <a:off x="4497381" y="581978"/>
                <a:ext cx="906463" cy="2474258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F66E11-E5F7-0151-ED99-B707E5EF3B12}"/>
                </a:ext>
              </a:extLst>
            </p:cNvPr>
            <p:cNvSpPr txBox="1"/>
            <p:nvPr/>
          </p:nvSpPr>
          <p:spPr>
            <a:xfrm>
              <a:off x="1738627" y="168005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2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9D372D-6549-A856-A138-60278003ED75}"/>
              </a:ext>
            </a:extLst>
          </p:cNvPr>
          <p:cNvGrpSpPr/>
          <p:nvPr/>
        </p:nvGrpSpPr>
        <p:grpSpPr>
          <a:xfrm>
            <a:off x="1625351" y="1680051"/>
            <a:ext cx="8763754" cy="3584154"/>
            <a:chOff x="1625351" y="1680051"/>
            <a:chExt cx="8763754" cy="3584154"/>
          </a:xfrm>
        </p:grpSpPr>
        <p:pic>
          <p:nvPicPr>
            <p:cNvPr id="4" name="Picture 3" descr="A graph with blue and pink squares&#10;&#10;Description automatically generated">
              <a:extLst>
                <a:ext uri="{FF2B5EF4-FFF2-40B4-BE49-F238E27FC236}">
                  <a16:creationId xmlns:a16="http://schemas.microsoft.com/office/drawing/2014/main" id="{1F9DEAA6-77BB-020A-96F3-3476A8D9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351" y="1974834"/>
              <a:ext cx="3837600" cy="328937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5158E6-C41E-644E-9EC1-A739A953FAD8}"/>
                </a:ext>
              </a:extLst>
            </p:cNvPr>
            <p:cNvGrpSpPr/>
            <p:nvPr/>
          </p:nvGrpSpPr>
          <p:grpSpPr>
            <a:xfrm>
              <a:off x="5591679" y="1867626"/>
              <a:ext cx="4797426" cy="2864534"/>
              <a:chOff x="6707791" y="359824"/>
              <a:chExt cx="4797426" cy="2864534"/>
            </a:xfrm>
          </p:grpSpPr>
          <p:pic>
            <p:nvPicPr>
              <p:cNvPr id="6" name="Picture 5" descr="A graph with a line and a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6B86DEFC-13F9-BB7B-0E50-26B9E9465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7791" y="359824"/>
                <a:ext cx="906463" cy="2849563"/>
              </a:xfrm>
              <a:prstGeom prst="rect">
                <a:avLst/>
              </a:prstGeom>
            </p:spPr>
          </p:pic>
          <p:pic>
            <p:nvPicPr>
              <p:cNvPr id="7" name="Picture 6" descr="A graph with a red square and black lines&#10;&#10;Description automatically generated">
                <a:extLst>
                  <a:ext uri="{FF2B5EF4-FFF2-40B4-BE49-F238E27FC236}">
                    <a16:creationId xmlns:a16="http://schemas.microsoft.com/office/drawing/2014/main" id="{992A19CE-37E6-B24D-E9BA-43380BF51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0929" y="374795"/>
                <a:ext cx="906463" cy="2849563"/>
              </a:xfrm>
              <a:prstGeom prst="rect">
                <a:avLst/>
              </a:prstGeom>
            </p:spPr>
          </p:pic>
          <p:pic>
            <p:nvPicPr>
              <p:cNvPr id="8" name="Picture 7" descr="A graph of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E41C3325-CA0C-7815-76F3-FECA45DE3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4066" y="374795"/>
                <a:ext cx="906463" cy="2849563"/>
              </a:xfrm>
              <a:prstGeom prst="rect">
                <a:avLst/>
              </a:prstGeom>
            </p:spPr>
          </p:pic>
          <p:pic>
            <p:nvPicPr>
              <p:cNvPr id="9" name="Picture 8" descr="A graph showing a number of data&#10;&#10;Description automatically generated with medium confidence">
                <a:extLst>
                  <a:ext uri="{FF2B5EF4-FFF2-40B4-BE49-F238E27FC236}">
                    <a16:creationId xmlns:a16="http://schemas.microsoft.com/office/drawing/2014/main" id="{AD15F5E0-15AA-0758-3069-FB8F36ED5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26410" y="374795"/>
                <a:ext cx="906463" cy="2849563"/>
              </a:xfrm>
              <a:prstGeom prst="rect">
                <a:avLst/>
              </a:prstGeom>
            </p:spPr>
          </p:pic>
          <p:pic>
            <p:nvPicPr>
              <p:cNvPr id="10" name="Picture 9" descr="A graph with a red square and black lines&#10;&#10;Description automatically generated">
                <a:extLst>
                  <a:ext uri="{FF2B5EF4-FFF2-40B4-BE49-F238E27FC236}">
                    <a16:creationId xmlns:a16="http://schemas.microsoft.com/office/drawing/2014/main" id="{34B71A1E-A22D-1987-4D75-B51A3CFD4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98754" y="374795"/>
                <a:ext cx="906463" cy="2849563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CC932-CF8E-48B9-0ABB-666342F01DCA}"/>
                </a:ext>
              </a:extLst>
            </p:cNvPr>
            <p:cNvSpPr txBox="1"/>
            <p:nvPr/>
          </p:nvSpPr>
          <p:spPr>
            <a:xfrm>
              <a:off x="1738627" y="168005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2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A2873EC-56F5-B7C6-F4CB-6D80B4630E0A}"/>
              </a:ext>
            </a:extLst>
          </p:cNvPr>
          <p:cNvGrpSpPr/>
          <p:nvPr/>
        </p:nvGrpSpPr>
        <p:grpSpPr>
          <a:xfrm>
            <a:off x="4801351" y="1842293"/>
            <a:ext cx="6419851" cy="3173414"/>
            <a:chOff x="2852738" y="3209387"/>
            <a:chExt cx="6419851" cy="3173414"/>
          </a:xfrm>
        </p:grpSpPr>
        <p:pic>
          <p:nvPicPr>
            <p:cNvPr id="4" name="Picture 3" descr="A graph with a rectangle&#10;&#10;Description automatically generated">
              <a:extLst>
                <a:ext uri="{FF2B5EF4-FFF2-40B4-BE49-F238E27FC236}">
                  <a16:creationId xmlns:a16="http://schemas.microsoft.com/office/drawing/2014/main" id="{5E0AEBDC-E787-B427-C3AB-1E7687515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3209388"/>
              <a:ext cx="1014413" cy="3173413"/>
            </a:xfrm>
            <a:prstGeom prst="rect">
              <a:avLst/>
            </a:prstGeom>
          </p:spPr>
        </p:pic>
        <p:pic>
          <p:nvPicPr>
            <p:cNvPr id="5" name="Picture 4" descr="A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870DAFC6-AA0D-648A-5C81-B3FDDC6A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825" y="3209388"/>
              <a:ext cx="1014413" cy="3173413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18B29283-AE0F-A9FB-6C07-6163D78A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4913" y="3209388"/>
              <a:ext cx="1014413" cy="3173413"/>
            </a:xfrm>
            <a:prstGeom prst="rect">
              <a:avLst/>
            </a:prstGeom>
          </p:spPr>
        </p:pic>
        <p:pic>
          <p:nvPicPr>
            <p:cNvPr id="7" name="Picture 6" descr="A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79F73148-A6B6-9092-1BA6-9A1DC8ED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09388"/>
              <a:ext cx="1014413" cy="3173413"/>
            </a:xfrm>
            <a:prstGeom prst="rect">
              <a:avLst/>
            </a:prstGeom>
          </p:spPr>
        </p:pic>
        <p:pic>
          <p:nvPicPr>
            <p:cNvPr id="8" name="Picture 7" descr="A graph showing a number of boxes&#10;&#10;Description automatically generated with medium confidence">
              <a:extLst>
                <a:ext uri="{FF2B5EF4-FFF2-40B4-BE49-F238E27FC236}">
                  <a16:creationId xmlns:a16="http://schemas.microsoft.com/office/drawing/2014/main" id="{201E8913-7692-AD2B-6BCD-9E9F2A8E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088" y="3209388"/>
              <a:ext cx="1014413" cy="3173413"/>
            </a:xfrm>
            <a:prstGeom prst="rect">
              <a:avLst/>
            </a:prstGeom>
          </p:spPr>
        </p:pic>
        <p:pic>
          <p:nvPicPr>
            <p:cNvPr id="9" name="Picture 8" descr="A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200FA399-C541-12C0-0484-EF41B1C4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8176" y="3209387"/>
              <a:ext cx="1014413" cy="3173413"/>
            </a:xfrm>
            <a:prstGeom prst="rect">
              <a:avLst/>
            </a:prstGeom>
          </p:spPr>
        </p:pic>
      </p:grpSp>
      <p:pic>
        <p:nvPicPr>
          <p:cNvPr id="24" name="Picture 2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C320D5E-1E49-CF2E-7308-A26C45970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88" y="2006459"/>
            <a:ext cx="3837600" cy="32893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991D09-EBD1-9A6B-F2F7-C2B0B28AD376}"/>
              </a:ext>
            </a:extLst>
          </p:cNvPr>
          <p:cNvSpPr txBox="1"/>
          <p:nvPr/>
        </p:nvSpPr>
        <p:spPr>
          <a:xfrm>
            <a:off x="908806" y="172486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340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9111</TotalTime>
  <Words>49</Words>
  <Application>Microsoft Macintosh PowerPoint</Application>
  <PresentationFormat>Widescreen</PresentationFormat>
  <Paragraphs>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gschen@student.ubc.ca</dc:creator>
  <cp:lastModifiedBy>gschen@student.ubc.ca</cp:lastModifiedBy>
  <cp:revision>23</cp:revision>
  <dcterms:created xsi:type="dcterms:W3CDTF">2023-12-04T01:01:15Z</dcterms:created>
  <dcterms:modified xsi:type="dcterms:W3CDTF">2024-01-11T09:14:20Z</dcterms:modified>
</cp:coreProperties>
</file>