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8" d="100"/>
          <a:sy n="68" d="100"/>
        </p:scale>
        <p:origin x="-2248" y="-80"/>
      </p:cViewPr>
      <p:guideLst>
        <p:guide orient="horz" pos="1150"/>
        <p:guide pos="13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3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5665-D658-494B-BD98-5739CA2F10B2}" type="datetimeFigureOut">
              <a:rPr lang="en-US" smtClean="0"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898D-354E-A245-82DF-3CD717DA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05235" y="246048"/>
            <a:ext cx="3121510" cy="2223673"/>
            <a:chOff x="1605235" y="246048"/>
            <a:chExt cx="3121510" cy="222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411" y="246048"/>
              <a:ext cx="2582334" cy="1828621"/>
              <a:chOff x="649110" y="239889"/>
              <a:chExt cx="2511779" cy="2511778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663221" y="239889"/>
                <a:ext cx="0" cy="2511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 flipV="1">
                <a:off x="1905000" y="1495777"/>
                <a:ext cx="0" cy="2511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832650" y="352778"/>
                <a:ext cx="2200763" cy="2243794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1981088"/>
                  <a:gd name="connsiteY0" fmla="*/ 0 h 1904804"/>
                  <a:gd name="connsiteX1" fmla="*/ 575300 w 1981088"/>
                  <a:gd name="connsiteY1" fmla="*/ 1414120 h 1904804"/>
                  <a:gd name="connsiteX2" fmla="*/ 1981088 w 1981088"/>
                  <a:gd name="connsiteY2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1088" h="1904804">
                    <a:moveTo>
                      <a:pt x="0" y="0"/>
                    </a:moveTo>
                    <a:cubicBezTo>
                      <a:pt x="132074" y="1094911"/>
                      <a:pt x="1106896" y="1826491"/>
                      <a:pt x="1981088" y="1904804"/>
                    </a:cubicBez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235" y="979334"/>
              <a:ext cx="457200" cy="330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568" y="2139521"/>
              <a:ext cx="203200" cy="3302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626089" y="3023456"/>
            <a:ext cx="3096914" cy="2231329"/>
            <a:chOff x="1626089" y="2834288"/>
            <a:chExt cx="3096914" cy="2231329"/>
          </a:xfrm>
        </p:grpSpPr>
        <p:grpSp>
          <p:nvGrpSpPr>
            <p:cNvPr id="23" name="Group 22"/>
            <p:cNvGrpSpPr/>
            <p:nvPr/>
          </p:nvGrpSpPr>
          <p:grpSpPr>
            <a:xfrm>
              <a:off x="2131003" y="2834288"/>
              <a:ext cx="2592000" cy="1836000"/>
              <a:chOff x="660209" y="2452511"/>
              <a:chExt cx="1975557" cy="206022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671308" y="2452511"/>
                <a:ext cx="0" cy="20602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 flipV="1">
                <a:off x="1647988" y="3524954"/>
                <a:ext cx="0" cy="19755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 flipH="1">
                <a:off x="750873" y="2545105"/>
                <a:ext cx="1787858" cy="1886899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303 w 2032303"/>
                  <a:gd name="connsiteY0" fmla="*/ 0 h 1893970"/>
                  <a:gd name="connsiteX1" fmla="*/ 853310 w 2032303"/>
                  <a:gd name="connsiteY1" fmla="*/ 1552096 h 1893970"/>
                  <a:gd name="connsiteX2" fmla="*/ 2032303 w 2032303"/>
                  <a:gd name="connsiteY2" fmla="*/ 1890889 h 1893970"/>
                  <a:gd name="connsiteX0" fmla="*/ 327 w 2032327"/>
                  <a:gd name="connsiteY0" fmla="*/ 0 h 1890900"/>
                  <a:gd name="connsiteX1" fmla="*/ 853334 w 2032327"/>
                  <a:gd name="connsiteY1" fmla="*/ 1552096 h 1890900"/>
                  <a:gd name="connsiteX2" fmla="*/ 2032327 w 2032327"/>
                  <a:gd name="connsiteY2" fmla="*/ 1890889 h 1890900"/>
                  <a:gd name="connsiteX0" fmla="*/ 337 w 2032337"/>
                  <a:gd name="connsiteY0" fmla="*/ 0 h 1890889"/>
                  <a:gd name="connsiteX1" fmla="*/ 853344 w 2032337"/>
                  <a:gd name="connsiteY1" fmla="*/ 1552096 h 1890889"/>
                  <a:gd name="connsiteX2" fmla="*/ 2032337 w 2032337"/>
                  <a:gd name="connsiteY2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2000" h="1890889">
                    <a:moveTo>
                      <a:pt x="0" y="0"/>
                    </a:moveTo>
                    <a:cubicBezTo>
                      <a:pt x="298813" y="944423"/>
                      <a:pt x="908315" y="1801117"/>
                      <a:pt x="2032000" y="1890889"/>
                    </a:cubicBezTo>
                  </a:path>
                </a:pathLst>
              </a:cu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089" y="3596465"/>
              <a:ext cx="342900" cy="3302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2638" y="4735417"/>
              <a:ext cx="203200" cy="3302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626089" y="5803178"/>
            <a:ext cx="3100657" cy="2228771"/>
            <a:chOff x="1626089" y="5492402"/>
            <a:chExt cx="3100657" cy="2228771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746" y="5492402"/>
              <a:ext cx="2592000" cy="1836000"/>
              <a:chOff x="681554" y="4622799"/>
              <a:chExt cx="2592000" cy="18360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696115" y="4622799"/>
                <a:ext cx="0" cy="1836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V="1">
                <a:off x="1977554" y="5162799"/>
                <a:ext cx="0" cy="259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870957" y="4727575"/>
                <a:ext cx="2271542" cy="1623528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1034 w 2033034"/>
                  <a:gd name="connsiteY0" fmla="*/ 0 h 1893970"/>
                  <a:gd name="connsiteX1" fmla="*/ 500595 w 2033034"/>
                  <a:gd name="connsiteY1" fmla="*/ 1552096 h 1893970"/>
                  <a:gd name="connsiteX2" fmla="*/ 2033034 w 2033034"/>
                  <a:gd name="connsiteY2" fmla="*/ 1890889 h 1893970"/>
                  <a:gd name="connsiteX0" fmla="*/ 1240 w 2033240"/>
                  <a:gd name="connsiteY0" fmla="*/ 0 h 1905040"/>
                  <a:gd name="connsiteX1" fmla="*/ 475555 w 2033240"/>
                  <a:gd name="connsiteY1" fmla="*/ 1603836 h 1905040"/>
                  <a:gd name="connsiteX2" fmla="*/ 2033240 w 2033240"/>
                  <a:gd name="connsiteY2" fmla="*/ 1890889 h 1905040"/>
                  <a:gd name="connsiteX0" fmla="*/ 826 w 2032826"/>
                  <a:gd name="connsiteY0" fmla="*/ 0 h 1893970"/>
                  <a:gd name="connsiteX1" fmla="*/ 538256 w 2032826"/>
                  <a:gd name="connsiteY1" fmla="*/ 1552096 h 1893970"/>
                  <a:gd name="connsiteX2" fmla="*/ 2032826 w 2032826"/>
                  <a:gd name="connsiteY2" fmla="*/ 1890889 h 1893970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943"/>
                  <a:gd name="connsiteX1" fmla="*/ 2032000 w 2032000"/>
                  <a:gd name="connsiteY1" fmla="*/ 1890889 h 189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2000" h="1890943">
                    <a:moveTo>
                      <a:pt x="0" y="0"/>
                    </a:moveTo>
                    <a:cubicBezTo>
                      <a:pt x="109249" y="1713303"/>
                      <a:pt x="756150" y="1894549"/>
                      <a:pt x="2032000" y="1890889"/>
                    </a:cubicBezTo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089" y="6245111"/>
              <a:ext cx="342900" cy="330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8813" y="7390973"/>
              <a:ext cx="457200" cy="33020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405299" y="940202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(a)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5299" y="3746501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(b)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99" y="6534548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(c)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844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05235" y="246048"/>
            <a:ext cx="3121510" cy="2223673"/>
            <a:chOff x="1605235" y="246048"/>
            <a:chExt cx="3121510" cy="222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411" y="246048"/>
              <a:ext cx="2582334" cy="1828621"/>
              <a:chOff x="649110" y="239889"/>
              <a:chExt cx="2511779" cy="2511778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663221" y="239889"/>
                <a:ext cx="0" cy="2511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 flipV="1">
                <a:off x="1905000" y="1495777"/>
                <a:ext cx="0" cy="2511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 flipH="1" flipV="1">
                <a:off x="832650" y="352778"/>
                <a:ext cx="2200763" cy="2243794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1981088"/>
                  <a:gd name="connsiteY0" fmla="*/ 0 h 1904804"/>
                  <a:gd name="connsiteX1" fmla="*/ 575300 w 1981088"/>
                  <a:gd name="connsiteY1" fmla="*/ 1414120 h 1904804"/>
                  <a:gd name="connsiteX2" fmla="*/ 1981088 w 1981088"/>
                  <a:gd name="connsiteY2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1088" h="1904804">
                    <a:moveTo>
                      <a:pt x="0" y="0"/>
                    </a:moveTo>
                    <a:cubicBezTo>
                      <a:pt x="132074" y="1094911"/>
                      <a:pt x="1106896" y="1826491"/>
                      <a:pt x="1981088" y="1904804"/>
                    </a:cubicBez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235" y="979334"/>
              <a:ext cx="457200" cy="330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568" y="2139521"/>
              <a:ext cx="203200" cy="3302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626089" y="3023456"/>
            <a:ext cx="3096914" cy="2231329"/>
            <a:chOff x="1626089" y="2834288"/>
            <a:chExt cx="3096914" cy="2231329"/>
          </a:xfrm>
        </p:grpSpPr>
        <p:grpSp>
          <p:nvGrpSpPr>
            <p:cNvPr id="23" name="Group 22"/>
            <p:cNvGrpSpPr/>
            <p:nvPr/>
          </p:nvGrpSpPr>
          <p:grpSpPr>
            <a:xfrm>
              <a:off x="2131003" y="2834288"/>
              <a:ext cx="2592000" cy="1836000"/>
              <a:chOff x="660209" y="2452511"/>
              <a:chExt cx="1975557" cy="206022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671308" y="2452511"/>
                <a:ext cx="0" cy="20602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 flipV="1">
                <a:off x="1647988" y="3524954"/>
                <a:ext cx="0" cy="19755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 flipH="1">
                <a:off x="750873" y="2545105"/>
                <a:ext cx="1787858" cy="1886899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303 w 2032303"/>
                  <a:gd name="connsiteY0" fmla="*/ 0 h 1893970"/>
                  <a:gd name="connsiteX1" fmla="*/ 853310 w 2032303"/>
                  <a:gd name="connsiteY1" fmla="*/ 1552096 h 1893970"/>
                  <a:gd name="connsiteX2" fmla="*/ 2032303 w 2032303"/>
                  <a:gd name="connsiteY2" fmla="*/ 1890889 h 1893970"/>
                  <a:gd name="connsiteX0" fmla="*/ 327 w 2032327"/>
                  <a:gd name="connsiteY0" fmla="*/ 0 h 1890900"/>
                  <a:gd name="connsiteX1" fmla="*/ 853334 w 2032327"/>
                  <a:gd name="connsiteY1" fmla="*/ 1552096 h 1890900"/>
                  <a:gd name="connsiteX2" fmla="*/ 2032327 w 2032327"/>
                  <a:gd name="connsiteY2" fmla="*/ 1890889 h 1890900"/>
                  <a:gd name="connsiteX0" fmla="*/ 337 w 2032337"/>
                  <a:gd name="connsiteY0" fmla="*/ 0 h 1890889"/>
                  <a:gd name="connsiteX1" fmla="*/ 853344 w 2032337"/>
                  <a:gd name="connsiteY1" fmla="*/ 1552096 h 1890889"/>
                  <a:gd name="connsiteX2" fmla="*/ 2032337 w 2032337"/>
                  <a:gd name="connsiteY2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2000" h="1890889">
                    <a:moveTo>
                      <a:pt x="0" y="0"/>
                    </a:moveTo>
                    <a:cubicBezTo>
                      <a:pt x="298813" y="944423"/>
                      <a:pt x="908315" y="1801117"/>
                      <a:pt x="2032000" y="1890889"/>
                    </a:cubicBezTo>
                  </a:path>
                </a:pathLst>
              </a:cu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089" y="3596465"/>
              <a:ext cx="342900" cy="3302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2638" y="4735417"/>
              <a:ext cx="203200" cy="3302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626089" y="5803178"/>
            <a:ext cx="3100657" cy="2228771"/>
            <a:chOff x="1626089" y="5492402"/>
            <a:chExt cx="3100657" cy="2228771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746" y="5492402"/>
              <a:ext cx="2592000" cy="1836000"/>
              <a:chOff x="681554" y="4622799"/>
              <a:chExt cx="2592000" cy="18360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696115" y="4622799"/>
                <a:ext cx="0" cy="1836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V="1">
                <a:off x="1977554" y="5162799"/>
                <a:ext cx="0" cy="259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870957" y="4727575"/>
                <a:ext cx="2271542" cy="1623528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1034 w 2033034"/>
                  <a:gd name="connsiteY0" fmla="*/ 0 h 1893970"/>
                  <a:gd name="connsiteX1" fmla="*/ 500595 w 2033034"/>
                  <a:gd name="connsiteY1" fmla="*/ 1552096 h 1893970"/>
                  <a:gd name="connsiteX2" fmla="*/ 2033034 w 2033034"/>
                  <a:gd name="connsiteY2" fmla="*/ 1890889 h 1893970"/>
                  <a:gd name="connsiteX0" fmla="*/ 1240 w 2033240"/>
                  <a:gd name="connsiteY0" fmla="*/ 0 h 1905040"/>
                  <a:gd name="connsiteX1" fmla="*/ 475555 w 2033240"/>
                  <a:gd name="connsiteY1" fmla="*/ 1603836 h 1905040"/>
                  <a:gd name="connsiteX2" fmla="*/ 2033240 w 2033240"/>
                  <a:gd name="connsiteY2" fmla="*/ 1890889 h 1905040"/>
                  <a:gd name="connsiteX0" fmla="*/ 826 w 2032826"/>
                  <a:gd name="connsiteY0" fmla="*/ 0 h 1893970"/>
                  <a:gd name="connsiteX1" fmla="*/ 538256 w 2032826"/>
                  <a:gd name="connsiteY1" fmla="*/ 1552096 h 1893970"/>
                  <a:gd name="connsiteX2" fmla="*/ 2032826 w 2032826"/>
                  <a:gd name="connsiteY2" fmla="*/ 1890889 h 1893970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943"/>
                  <a:gd name="connsiteX1" fmla="*/ 2032000 w 2032000"/>
                  <a:gd name="connsiteY1" fmla="*/ 1890889 h 189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2000" h="1890943">
                    <a:moveTo>
                      <a:pt x="0" y="0"/>
                    </a:moveTo>
                    <a:cubicBezTo>
                      <a:pt x="109249" y="1713303"/>
                      <a:pt x="756150" y="1894549"/>
                      <a:pt x="2032000" y="1890889"/>
                    </a:cubicBezTo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089" y="6245111"/>
              <a:ext cx="342900" cy="330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8813" y="7390973"/>
              <a:ext cx="457200" cy="33020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405299" y="940202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(a)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5299" y="3746501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(b)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99" y="6534548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(c)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074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144411" y="246048"/>
            <a:ext cx="2582334" cy="2223673"/>
            <a:chOff x="2144411" y="246048"/>
            <a:chExt cx="2582334" cy="222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411" y="246048"/>
              <a:ext cx="2582334" cy="1828621"/>
              <a:chOff x="649110" y="239889"/>
              <a:chExt cx="2511779" cy="2511778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663221" y="239889"/>
                <a:ext cx="0" cy="2511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 flipV="1">
                <a:off x="1905000" y="1495777"/>
                <a:ext cx="0" cy="2511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 flipH="1" flipV="1">
                <a:off x="832650" y="352778"/>
                <a:ext cx="2200763" cy="2243794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1981088"/>
                  <a:gd name="connsiteY0" fmla="*/ 0 h 1904804"/>
                  <a:gd name="connsiteX1" fmla="*/ 575300 w 1981088"/>
                  <a:gd name="connsiteY1" fmla="*/ 1414120 h 1904804"/>
                  <a:gd name="connsiteX2" fmla="*/ 1981088 w 1981088"/>
                  <a:gd name="connsiteY2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1088" h="1904804">
                    <a:moveTo>
                      <a:pt x="0" y="0"/>
                    </a:moveTo>
                    <a:cubicBezTo>
                      <a:pt x="132074" y="1094911"/>
                      <a:pt x="1106896" y="1826491"/>
                      <a:pt x="1981088" y="1904804"/>
                    </a:cubicBez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2854" y="328233"/>
              <a:ext cx="457200" cy="330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568" y="2139521"/>
              <a:ext cx="203200" cy="3302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04531" y="328233"/>
            <a:ext cx="2702457" cy="1681540"/>
            <a:chOff x="2304531" y="139065"/>
            <a:chExt cx="2702457" cy="1681540"/>
          </a:xfrm>
        </p:grpSpPr>
        <p:sp>
          <p:nvSpPr>
            <p:cNvPr id="26" name="Freeform 25"/>
            <p:cNvSpPr/>
            <p:nvPr/>
          </p:nvSpPr>
          <p:spPr>
            <a:xfrm flipH="1">
              <a:off x="2304531" y="139065"/>
              <a:ext cx="2345733" cy="1681540"/>
            </a:xfrm>
            <a:custGeom>
              <a:avLst/>
              <a:gdLst>
                <a:gd name="connsiteX0" fmla="*/ 5644 w 2037644"/>
                <a:gd name="connsiteY0" fmla="*/ 0 h 1890889"/>
                <a:gd name="connsiteX1" fmla="*/ 316089 w 2037644"/>
                <a:gd name="connsiteY1" fmla="*/ 973667 h 1890889"/>
                <a:gd name="connsiteX2" fmla="*/ 2037644 w 2037644"/>
                <a:gd name="connsiteY2" fmla="*/ 1890889 h 1890889"/>
                <a:gd name="connsiteX0" fmla="*/ 1460 w 2033460"/>
                <a:gd name="connsiteY0" fmla="*/ 0 h 1890889"/>
                <a:gd name="connsiteX1" fmla="*/ 410682 w 2033460"/>
                <a:gd name="connsiteY1" fmla="*/ 1524000 h 1890889"/>
                <a:gd name="connsiteX2" fmla="*/ 2033460 w 2033460"/>
                <a:gd name="connsiteY2" fmla="*/ 1890889 h 1890889"/>
                <a:gd name="connsiteX0" fmla="*/ 4989 w 2036989"/>
                <a:gd name="connsiteY0" fmla="*/ 0 h 1906626"/>
                <a:gd name="connsiteX1" fmla="*/ 414211 w 2036989"/>
                <a:gd name="connsiteY1" fmla="*/ 1524000 h 1906626"/>
                <a:gd name="connsiteX2" fmla="*/ 2036989 w 2036989"/>
                <a:gd name="connsiteY2" fmla="*/ 1890889 h 1906626"/>
                <a:gd name="connsiteX0" fmla="*/ 1145 w 2033145"/>
                <a:gd name="connsiteY0" fmla="*/ 0 h 1892074"/>
                <a:gd name="connsiteX1" fmla="*/ 537367 w 2033145"/>
                <a:gd name="connsiteY1" fmla="*/ 1439333 h 1892074"/>
                <a:gd name="connsiteX2" fmla="*/ 2033145 w 2033145"/>
                <a:gd name="connsiteY2" fmla="*/ 1890889 h 1892074"/>
                <a:gd name="connsiteX0" fmla="*/ 891 w 2032891"/>
                <a:gd name="connsiteY0" fmla="*/ 0 h 1891030"/>
                <a:gd name="connsiteX1" fmla="*/ 576191 w 2032891"/>
                <a:gd name="connsiteY1" fmla="*/ 1414120 h 1891030"/>
                <a:gd name="connsiteX2" fmla="*/ 2032891 w 2032891"/>
                <a:gd name="connsiteY2" fmla="*/ 1890889 h 1891030"/>
                <a:gd name="connsiteX0" fmla="*/ 487 w 2032487"/>
                <a:gd name="connsiteY0" fmla="*/ 0 h 1890889"/>
                <a:gd name="connsiteX1" fmla="*/ 575787 w 2032487"/>
                <a:gd name="connsiteY1" fmla="*/ 1414120 h 1890889"/>
                <a:gd name="connsiteX2" fmla="*/ 2032487 w 2032487"/>
                <a:gd name="connsiteY2" fmla="*/ 1890889 h 1890889"/>
                <a:gd name="connsiteX0" fmla="*/ 685 w 2032685"/>
                <a:gd name="connsiteY0" fmla="*/ 0 h 1890889"/>
                <a:gd name="connsiteX1" fmla="*/ 575985 w 2032685"/>
                <a:gd name="connsiteY1" fmla="*/ 1414120 h 1890889"/>
                <a:gd name="connsiteX2" fmla="*/ 2032685 w 2032685"/>
                <a:gd name="connsiteY2" fmla="*/ 1890889 h 1890889"/>
                <a:gd name="connsiteX0" fmla="*/ 303 w 2032303"/>
                <a:gd name="connsiteY0" fmla="*/ 0 h 1893970"/>
                <a:gd name="connsiteX1" fmla="*/ 853310 w 2032303"/>
                <a:gd name="connsiteY1" fmla="*/ 1552096 h 1893970"/>
                <a:gd name="connsiteX2" fmla="*/ 2032303 w 2032303"/>
                <a:gd name="connsiteY2" fmla="*/ 1890889 h 1893970"/>
                <a:gd name="connsiteX0" fmla="*/ 327 w 2032327"/>
                <a:gd name="connsiteY0" fmla="*/ 0 h 1890900"/>
                <a:gd name="connsiteX1" fmla="*/ 853334 w 2032327"/>
                <a:gd name="connsiteY1" fmla="*/ 1552096 h 1890900"/>
                <a:gd name="connsiteX2" fmla="*/ 2032327 w 2032327"/>
                <a:gd name="connsiteY2" fmla="*/ 1890889 h 1890900"/>
                <a:gd name="connsiteX0" fmla="*/ 337 w 2032337"/>
                <a:gd name="connsiteY0" fmla="*/ 0 h 1890889"/>
                <a:gd name="connsiteX1" fmla="*/ 853344 w 2032337"/>
                <a:gd name="connsiteY1" fmla="*/ 1552096 h 1890889"/>
                <a:gd name="connsiteX2" fmla="*/ 2032337 w 2032337"/>
                <a:gd name="connsiteY2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2000" h="1890889">
                  <a:moveTo>
                    <a:pt x="0" y="0"/>
                  </a:moveTo>
                  <a:cubicBezTo>
                    <a:pt x="298813" y="944423"/>
                    <a:pt x="908315" y="1801117"/>
                    <a:pt x="2032000" y="1890889"/>
                  </a:cubicBezTo>
                </a:path>
              </a:pathLst>
            </a:cu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088" y="139065"/>
              <a:ext cx="342900" cy="3302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639599" y="3001447"/>
            <a:ext cx="3100657" cy="2228771"/>
            <a:chOff x="1626089" y="5492402"/>
            <a:chExt cx="3100657" cy="2228771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746" y="5492402"/>
              <a:ext cx="2592000" cy="1836000"/>
              <a:chOff x="681554" y="4622799"/>
              <a:chExt cx="2592000" cy="18360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696115" y="4622799"/>
                <a:ext cx="0" cy="1836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V="1">
                <a:off x="1977554" y="5162799"/>
                <a:ext cx="0" cy="259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870957" y="4727575"/>
                <a:ext cx="2271542" cy="1623528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1034 w 2033034"/>
                  <a:gd name="connsiteY0" fmla="*/ 0 h 1893970"/>
                  <a:gd name="connsiteX1" fmla="*/ 500595 w 2033034"/>
                  <a:gd name="connsiteY1" fmla="*/ 1552096 h 1893970"/>
                  <a:gd name="connsiteX2" fmla="*/ 2033034 w 2033034"/>
                  <a:gd name="connsiteY2" fmla="*/ 1890889 h 1893970"/>
                  <a:gd name="connsiteX0" fmla="*/ 1240 w 2033240"/>
                  <a:gd name="connsiteY0" fmla="*/ 0 h 1905040"/>
                  <a:gd name="connsiteX1" fmla="*/ 475555 w 2033240"/>
                  <a:gd name="connsiteY1" fmla="*/ 1603836 h 1905040"/>
                  <a:gd name="connsiteX2" fmla="*/ 2033240 w 2033240"/>
                  <a:gd name="connsiteY2" fmla="*/ 1890889 h 1905040"/>
                  <a:gd name="connsiteX0" fmla="*/ 826 w 2032826"/>
                  <a:gd name="connsiteY0" fmla="*/ 0 h 1893970"/>
                  <a:gd name="connsiteX1" fmla="*/ 538256 w 2032826"/>
                  <a:gd name="connsiteY1" fmla="*/ 1552096 h 1893970"/>
                  <a:gd name="connsiteX2" fmla="*/ 2032826 w 2032826"/>
                  <a:gd name="connsiteY2" fmla="*/ 1890889 h 1893970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943"/>
                  <a:gd name="connsiteX1" fmla="*/ 2032000 w 2032000"/>
                  <a:gd name="connsiteY1" fmla="*/ 1890889 h 189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2000" h="1890943">
                    <a:moveTo>
                      <a:pt x="0" y="0"/>
                    </a:moveTo>
                    <a:cubicBezTo>
                      <a:pt x="109249" y="1713303"/>
                      <a:pt x="756150" y="1894549"/>
                      <a:pt x="2032000" y="1890889"/>
                    </a:cubicBezTo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089" y="6245111"/>
              <a:ext cx="342900" cy="330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8813" y="7390973"/>
              <a:ext cx="457200" cy="33020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405299" y="940202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(a)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5299" y="3746501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(b)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656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144411" y="246048"/>
            <a:ext cx="2694153" cy="2244409"/>
            <a:chOff x="2144411" y="246048"/>
            <a:chExt cx="2694153" cy="2244409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411" y="246048"/>
              <a:ext cx="2582334" cy="1828621"/>
              <a:chOff x="649110" y="239889"/>
              <a:chExt cx="2511779" cy="2511778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663221" y="239889"/>
                <a:ext cx="0" cy="2511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 flipV="1">
                <a:off x="1905000" y="1495777"/>
                <a:ext cx="0" cy="2511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 flipH="1" flipV="1">
                <a:off x="832650" y="352778"/>
                <a:ext cx="2200763" cy="2243794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2032000"/>
                  <a:gd name="connsiteY0" fmla="*/ 0 h 1890889"/>
                  <a:gd name="connsiteX1" fmla="*/ 575300 w 2032000"/>
                  <a:gd name="connsiteY1" fmla="*/ 1414120 h 1890889"/>
                  <a:gd name="connsiteX2" fmla="*/ 2032000 w 2032000"/>
                  <a:gd name="connsiteY2" fmla="*/ 1890889 h 1890889"/>
                  <a:gd name="connsiteX0" fmla="*/ 0 w 1981088"/>
                  <a:gd name="connsiteY0" fmla="*/ 0 h 1904804"/>
                  <a:gd name="connsiteX1" fmla="*/ 575300 w 1981088"/>
                  <a:gd name="connsiteY1" fmla="*/ 1414120 h 1904804"/>
                  <a:gd name="connsiteX2" fmla="*/ 1981088 w 1981088"/>
                  <a:gd name="connsiteY2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  <a:gd name="connsiteX0" fmla="*/ 0 w 1981088"/>
                  <a:gd name="connsiteY0" fmla="*/ 0 h 1904804"/>
                  <a:gd name="connsiteX1" fmla="*/ 1981088 w 1981088"/>
                  <a:gd name="connsiteY1" fmla="*/ 1904804 h 1904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1088" h="1904804">
                    <a:moveTo>
                      <a:pt x="0" y="0"/>
                    </a:moveTo>
                    <a:cubicBezTo>
                      <a:pt x="132074" y="1094911"/>
                      <a:pt x="1106896" y="1826491"/>
                      <a:pt x="1981088" y="1904804"/>
                    </a:cubicBez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888" y="354876"/>
              <a:ext cx="457200" cy="330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5364" y="2160257"/>
              <a:ext cx="203200" cy="3302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04531" y="328233"/>
            <a:ext cx="2702457" cy="1681540"/>
            <a:chOff x="2304531" y="139065"/>
            <a:chExt cx="2702457" cy="1681540"/>
          </a:xfrm>
        </p:grpSpPr>
        <p:sp>
          <p:nvSpPr>
            <p:cNvPr id="26" name="Freeform 25"/>
            <p:cNvSpPr/>
            <p:nvPr/>
          </p:nvSpPr>
          <p:spPr>
            <a:xfrm flipH="1">
              <a:off x="2304531" y="139065"/>
              <a:ext cx="2345733" cy="1681540"/>
            </a:xfrm>
            <a:custGeom>
              <a:avLst/>
              <a:gdLst>
                <a:gd name="connsiteX0" fmla="*/ 5644 w 2037644"/>
                <a:gd name="connsiteY0" fmla="*/ 0 h 1890889"/>
                <a:gd name="connsiteX1" fmla="*/ 316089 w 2037644"/>
                <a:gd name="connsiteY1" fmla="*/ 973667 h 1890889"/>
                <a:gd name="connsiteX2" fmla="*/ 2037644 w 2037644"/>
                <a:gd name="connsiteY2" fmla="*/ 1890889 h 1890889"/>
                <a:gd name="connsiteX0" fmla="*/ 1460 w 2033460"/>
                <a:gd name="connsiteY0" fmla="*/ 0 h 1890889"/>
                <a:gd name="connsiteX1" fmla="*/ 410682 w 2033460"/>
                <a:gd name="connsiteY1" fmla="*/ 1524000 h 1890889"/>
                <a:gd name="connsiteX2" fmla="*/ 2033460 w 2033460"/>
                <a:gd name="connsiteY2" fmla="*/ 1890889 h 1890889"/>
                <a:gd name="connsiteX0" fmla="*/ 4989 w 2036989"/>
                <a:gd name="connsiteY0" fmla="*/ 0 h 1906626"/>
                <a:gd name="connsiteX1" fmla="*/ 414211 w 2036989"/>
                <a:gd name="connsiteY1" fmla="*/ 1524000 h 1906626"/>
                <a:gd name="connsiteX2" fmla="*/ 2036989 w 2036989"/>
                <a:gd name="connsiteY2" fmla="*/ 1890889 h 1906626"/>
                <a:gd name="connsiteX0" fmla="*/ 1145 w 2033145"/>
                <a:gd name="connsiteY0" fmla="*/ 0 h 1892074"/>
                <a:gd name="connsiteX1" fmla="*/ 537367 w 2033145"/>
                <a:gd name="connsiteY1" fmla="*/ 1439333 h 1892074"/>
                <a:gd name="connsiteX2" fmla="*/ 2033145 w 2033145"/>
                <a:gd name="connsiteY2" fmla="*/ 1890889 h 1892074"/>
                <a:gd name="connsiteX0" fmla="*/ 891 w 2032891"/>
                <a:gd name="connsiteY0" fmla="*/ 0 h 1891030"/>
                <a:gd name="connsiteX1" fmla="*/ 576191 w 2032891"/>
                <a:gd name="connsiteY1" fmla="*/ 1414120 h 1891030"/>
                <a:gd name="connsiteX2" fmla="*/ 2032891 w 2032891"/>
                <a:gd name="connsiteY2" fmla="*/ 1890889 h 1891030"/>
                <a:gd name="connsiteX0" fmla="*/ 487 w 2032487"/>
                <a:gd name="connsiteY0" fmla="*/ 0 h 1890889"/>
                <a:gd name="connsiteX1" fmla="*/ 575787 w 2032487"/>
                <a:gd name="connsiteY1" fmla="*/ 1414120 h 1890889"/>
                <a:gd name="connsiteX2" fmla="*/ 2032487 w 2032487"/>
                <a:gd name="connsiteY2" fmla="*/ 1890889 h 1890889"/>
                <a:gd name="connsiteX0" fmla="*/ 685 w 2032685"/>
                <a:gd name="connsiteY0" fmla="*/ 0 h 1890889"/>
                <a:gd name="connsiteX1" fmla="*/ 575985 w 2032685"/>
                <a:gd name="connsiteY1" fmla="*/ 1414120 h 1890889"/>
                <a:gd name="connsiteX2" fmla="*/ 2032685 w 2032685"/>
                <a:gd name="connsiteY2" fmla="*/ 1890889 h 1890889"/>
                <a:gd name="connsiteX0" fmla="*/ 303 w 2032303"/>
                <a:gd name="connsiteY0" fmla="*/ 0 h 1893970"/>
                <a:gd name="connsiteX1" fmla="*/ 853310 w 2032303"/>
                <a:gd name="connsiteY1" fmla="*/ 1552096 h 1893970"/>
                <a:gd name="connsiteX2" fmla="*/ 2032303 w 2032303"/>
                <a:gd name="connsiteY2" fmla="*/ 1890889 h 1893970"/>
                <a:gd name="connsiteX0" fmla="*/ 327 w 2032327"/>
                <a:gd name="connsiteY0" fmla="*/ 0 h 1890900"/>
                <a:gd name="connsiteX1" fmla="*/ 853334 w 2032327"/>
                <a:gd name="connsiteY1" fmla="*/ 1552096 h 1890900"/>
                <a:gd name="connsiteX2" fmla="*/ 2032327 w 2032327"/>
                <a:gd name="connsiteY2" fmla="*/ 1890889 h 1890900"/>
                <a:gd name="connsiteX0" fmla="*/ 337 w 2032337"/>
                <a:gd name="connsiteY0" fmla="*/ 0 h 1890889"/>
                <a:gd name="connsiteX1" fmla="*/ 853344 w 2032337"/>
                <a:gd name="connsiteY1" fmla="*/ 1552096 h 1890889"/>
                <a:gd name="connsiteX2" fmla="*/ 2032337 w 2032337"/>
                <a:gd name="connsiteY2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  <a:gd name="connsiteX0" fmla="*/ 0 w 2032000"/>
                <a:gd name="connsiteY0" fmla="*/ 0 h 1890889"/>
                <a:gd name="connsiteX1" fmla="*/ 2032000 w 2032000"/>
                <a:gd name="connsiteY1" fmla="*/ 1890889 h 189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2000" h="1890889">
                  <a:moveTo>
                    <a:pt x="0" y="0"/>
                  </a:moveTo>
                  <a:cubicBezTo>
                    <a:pt x="298813" y="944423"/>
                    <a:pt x="908315" y="1801117"/>
                    <a:pt x="2032000" y="1890889"/>
                  </a:cubicBezTo>
                </a:path>
              </a:pathLst>
            </a:cu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088" y="165708"/>
              <a:ext cx="342900" cy="3302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681717" y="2836347"/>
            <a:ext cx="3288228" cy="2409423"/>
            <a:chOff x="1668207" y="5327302"/>
            <a:chExt cx="3288228" cy="2409423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746" y="5492402"/>
              <a:ext cx="2592000" cy="1836000"/>
              <a:chOff x="681554" y="4622799"/>
              <a:chExt cx="2592000" cy="18360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696115" y="4622799"/>
                <a:ext cx="0" cy="1836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V="1">
                <a:off x="1977554" y="5162799"/>
                <a:ext cx="0" cy="259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870957" y="4727575"/>
                <a:ext cx="2271542" cy="1623528"/>
              </a:xfrm>
              <a:custGeom>
                <a:avLst/>
                <a:gdLst>
                  <a:gd name="connsiteX0" fmla="*/ 5644 w 2037644"/>
                  <a:gd name="connsiteY0" fmla="*/ 0 h 1890889"/>
                  <a:gd name="connsiteX1" fmla="*/ 316089 w 2037644"/>
                  <a:gd name="connsiteY1" fmla="*/ 973667 h 1890889"/>
                  <a:gd name="connsiteX2" fmla="*/ 2037644 w 2037644"/>
                  <a:gd name="connsiteY2" fmla="*/ 1890889 h 1890889"/>
                  <a:gd name="connsiteX0" fmla="*/ 1460 w 2033460"/>
                  <a:gd name="connsiteY0" fmla="*/ 0 h 1890889"/>
                  <a:gd name="connsiteX1" fmla="*/ 410682 w 2033460"/>
                  <a:gd name="connsiteY1" fmla="*/ 1524000 h 1890889"/>
                  <a:gd name="connsiteX2" fmla="*/ 2033460 w 2033460"/>
                  <a:gd name="connsiteY2" fmla="*/ 1890889 h 1890889"/>
                  <a:gd name="connsiteX0" fmla="*/ 4989 w 2036989"/>
                  <a:gd name="connsiteY0" fmla="*/ 0 h 1906626"/>
                  <a:gd name="connsiteX1" fmla="*/ 414211 w 2036989"/>
                  <a:gd name="connsiteY1" fmla="*/ 1524000 h 1906626"/>
                  <a:gd name="connsiteX2" fmla="*/ 2036989 w 2036989"/>
                  <a:gd name="connsiteY2" fmla="*/ 1890889 h 1906626"/>
                  <a:gd name="connsiteX0" fmla="*/ 1145 w 2033145"/>
                  <a:gd name="connsiteY0" fmla="*/ 0 h 1892074"/>
                  <a:gd name="connsiteX1" fmla="*/ 537367 w 2033145"/>
                  <a:gd name="connsiteY1" fmla="*/ 1439333 h 1892074"/>
                  <a:gd name="connsiteX2" fmla="*/ 2033145 w 2033145"/>
                  <a:gd name="connsiteY2" fmla="*/ 1890889 h 1892074"/>
                  <a:gd name="connsiteX0" fmla="*/ 891 w 2032891"/>
                  <a:gd name="connsiteY0" fmla="*/ 0 h 1891030"/>
                  <a:gd name="connsiteX1" fmla="*/ 576191 w 2032891"/>
                  <a:gd name="connsiteY1" fmla="*/ 1414120 h 1891030"/>
                  <a:gd name="connsiteX2" fmla="*/ 2032891 w 2032891"/>
                  <a:gd name="connsiteY2" fmla="*/ 1890889 h 1891030"/>
                  <a:gd name="connsiteX0" fmla="*/ 487 w 2032487"/>
                  <a:gd name="connsiteY0" fmla="*/ 0 h 1890889"/>
                  <a:gd name="connsiteX1" fmla="*/ 575787 w 2032487"/>
                  <a:gd name="connsiteY1" fmla="*/ 1414120 h 1890889"/>
                  <a:gd name="connsiteX2" fmla="*/ 2032487 w 2032487"/>
                  <a:gd name="connsiteY2" fmla="*/ 1890889 h 1890889"/>
                  <a:gd name="connsiteX0" fmla="*/ 685 w 2032685"/>
                  <a:gd name="connsiteY0" fmla="*/ 0 h 1890889"/>
                  <a:gd name="connsiteX1" fmla="*/ 575985 w 2032685"/>
                  <a:gd name="connsiteY1" fmla="*/ 1414120 h 1890889"/>
                  <a:gd name="connsiteX2" fmla="*/ 2032685 w 2032685"/>
                  <a:gd name="connsiteY2" fmla="*/ 1890889 h 1890889"/>
                  <a:gd name="connsiteX0" fmla="*/ 1034 w 2033034"/>
                  <a:gd name="connsiteY0" fmla="*/ 0 h 1893970"/>
                  <a:gd name="connsiteX1" fmla="*/ 500595 w 2033034"/>
                  <a:gd name="connsiteY1" fmla="*/ 1552096 h 1893970"/>
                  <a:gd name="connsiteX2" fmla="*/ 2033034 w 2033034"/>
                  <a:gd name="connsiteY2" fmla="*/ 1890889 h 1893970"/>
                  <a:gd name="connsiteX0" fmla="*/ 1240 w 2033240"/>
                  <a:gd name="connsiteY0" fmla="*/ 0 h 1905040"/>
                  <a:gd name="connsiteX1" fmla="*/ 475555 w 2033240"/>
                  <a:gd name="connsiteY1" fmla="*/ 1603836 h 1905040"/>
                  <a:gd name="connsiteX2" fmla="*/ 2033240 w 2033240"/>
                  <a:gd name="connsiteY2" fmla="*/ 1890889 h 1905040"/>
                  <a:gd name="connsiteX0" fmla="*/ 826 w 2032826"/>
                  <a:gd name="connsiteY0" fmla="*/ 0 h 1893970"/>
                  <a:gd name="connsiteX1" fmla="*/ 538256 w 2032826"/>
                  <a:gd name="connsiteY1" fmla="*/ 1552096 h 1893970"/>
                  <a:gd name="connsiteX2" fmla="*/ 2032826 w 2032826"/>
                  <a:gd name="connsiteY2" fmla="*/ 1890889 h 1893970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889"/>
                  <a:gd name="connsiteX1" fmla="*/ 2032000 w 2032000"/>
                  <a:gd name="connsiteY1" fmla="*/ 1890889 h 1890889"/>
                  <a:gd name="connsiteX0" fmla="*/ 0 w 2032000"/>
                  <a:gd name="connsiteY0" fmla="*/ 0 h 1890943"/>
                  <a:gd name="connsiteX1" fmla="*/ 2032000 w 2032000"/>
                  <a:gd name="connsiteY1" fmla="*/ 1890889 h 189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2000" h="1890943">
                    <a:moveTo>
                      <a:pt x="0" y="0"/>
                    </a:moveTo>
                    <a:cubicBezTo>
                      <a:pt x="109249" y="1713303"/>
                      <a:pt x="756150" y="1894549"/>
                      <a:pt x="2032000" y="1890889"/>
                    </a:cubicBezTo>
                  </a:path>
                </a:pathLst>
              </a:custGeom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207" y="5327302"/>
              <a:ext cx="342900" cy="330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9235" y="7406525"/>
              <a:ext cx="457200" cy="33020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405299" y="940202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(a)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5299" y="3746501"/>
            <a:ext cx="6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(b)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54473" y="541735"/>
            <a:ext cx="0" cy="1558951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103" y="2153574"/>
            <a:ext cx="266700" cy="27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241" y="1703594"/>
            <a:ext cx="279400" cy="292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14858" y="175988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162817" y="4336097"/>
            <a:ext cx="2446386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799" y="4197935"/>
            <a:ext cx="2794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196" y="3001447"/>
            <a:ext cx="850900" cy="266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941" y="4432300"/>
            <a:ext cx="901700" cy="266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344" y="3864908"/>
            <a:ext cx="266700" cy="27940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2770449" y="43000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48144" y="4104002"/>
            <a:ext cx="193624" cy="20179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4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05299" y="179181"/>
            <a:ext cx="4321446" cy="2574609"/>
            <a:chOff x="405299" y="246048"/>
            <a:chExt cx="4321446" cy="2574609"/>
          </a:xfrm>
        </p:grpSpPr>
        <p:grpSp>
          <p:nvGrpSpPr>
            <p:cNvPr id="7" name="Group 6"/>
            <p:cNvGrpSpPr/>
            <p:nvPr/>
          </p:nvGrpSpPr>
          <p:grpSpPr>
            <a:xfrm>
              <a:off x="405299" y="246048"/>
              <a:ext cx="4321446" cy="2574609"/>
              <a:chOff x="405299" y="246048"/>
              <a:chExt cx="4321446" cy="257460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44411" y="246048"/>
                <a:ext cx="2582334" cy="2574609"/>
                <a:chOff x="2144411" y="246048"/>
                <a:chExt cx="2582334" cy="257460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144411" y="246048"/>
                  <a:ext cx="2582334" cy="1828621"/>
                  <a:chOff x="649110" y="239889"/>
                  <a:chExt cx="2511779" cy="2511778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663221" y="239889"/>
                    <a:ext cx="0" cy="2511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rot="5400000" flipV="1">
                    <a:off x="1905000" y="1495777"/>
                    <a:ext cx="0" cy="25117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75803" y="2490457"/>
                  <a:ext cx="203200" cy="3302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1197390" y="328233"/>
                <a:ext cx="3452874" cy="1681540"/>
                <a:chOff x="1197390" y="139065"/>
                <a:chExt cx="3452874" cy="1681540"/>
              </a:xfrm>
            </p:grpSpPr>
            <p:sp>
              <p:nvSpPr>
                <p:cNvPr id="26" name="Freeform 25"/>
                <p:cNvSpPr/>
                <p:nvPr/>
              </p:nvSpPr>
              <p:spPr>
                <a:xfrm flipH="1">
                  <a:off x="2304531" y="139065"/>
                  <a:ext cx="2345733" cy="1681540"/>
                </a:xfrm>
                <a:custGeom>
                  <a:avLst/>
                  <a:gdLst>
                    <a:gd name="connsiteX0" fmla="*/ 5644 w 2037644"/>
                    <a:gd name="connsiteY0" fmla="*/ 0 h 1890889"/>
                    <a:gd name="connsiteX1" fmla="*/ 316089 w 2037644"/>
                    <a:gd name="connsiteY1" fmla="*/ 973667 h 1890889"/>
                    <a:gd name="connsiteX2" fmla="*/ 2037644 w 2037644"/>
                    <a:gd name="connsiteY2" fmla="*/ 1890889 h 1890889"/>
                    <a:gd name="connsiteX0" fmla="*/ 1460 w 2033460"/>
                    <a:gd name="connsiteY0" fmla="*/ 0 h 1890889"/>
                    <a:gd name="connsiteX1" fmla="*/ 410682 w 2033460"/>
                    <a:gd name="connsiteY1" fmla="*/ 1524000 h 1890889"/>
                    <a:gd name="connsiteX2" fmla="*/ 2033460 w 2033460"/>
                    <a:gd name="connsiteY2" fmla="*/ 1890889 h 1890889"/>
                    <a:gd name="connsiteX0" fmla="*/ 4989 w 2036989"/>
                    <a:gd name="connsiteY0" fmla="*/ 0 h 1906626"/>
                    <a:gd name="connsiteX1" fmla="*/ 414211 w 2036989"/>
                    <a:gd name="connsiteY1" fmla="*/ 1524000 h 1906626"/>
                    <a:gd name="connsiteX2" fmla="*/ 2036989 w 2036989"/>
                    <a:gd name="connsiteY2" fmla="*/ 1890889 h 1906626"/>
                    <a:gd name="connsiteX0" fmla="*/ 1145 w 2033145"/>
                    <a:gd name="connsiteY0" fmla="*/ 0 h 1892074"/>
                    <a:gd name="connsiteX1" fmla="*/ 537367 w 2033145"/>
                    <a:gd name="connsiteY1" fmla="*/ 1439333 h 1892074"/>
                    <a:gd name="connsiteX2" fmla="*/ 2033145 w 2033145"/>
                    <a:gd name="connsiteY2" fmla="*/ 1890889 h 1892074"/>
                    <a:gd name="connsiteX0" fmla="*/ 891 w 2032891"/>
                    <a:gd name="connsiteY0" fmla="*/ 0 h 1891030"/>
                    <a:gd name="connsiteX1" fmla="*/ 576191 w 2032891"/>
                    <a:gd name="connsiteY1" fmla="*/ 1414120 h 1891030"/>
                    <a:gd name="connsiteX2" fmla="*/ 2032891 w 2032891"/>
                    <a:gd name="connsiteY2" fmla="*/ 1890889 h 1891030"/>
                    <a:gd name="connsiteX0" fmla="*/ 487 w 2032487"/>
                    <a:gd name="connsiteY0" fmla="*/ 0 h 1890889"/>
                    <a:gd name="connsiteX1" fmla="*/ 575787 w 2032487"/>
                    <a:gd name="connsiteY1" fmla="*/ 1414120 h 1890889"/>
                    <a:gd name="connsiteX2" fmla="*/ 2032487 w 2032487"/>
                    <a:gd name="connsiteY2" fmla="*/ 1890889 h 1890889"/>
                    <a:gd name="connsiteX0" fmla="*/ 685 w 2032685"/>
                    <a:gd name="connsiteY0" fmla="*/ 0 h 1890889"/>
                    <a:gd name="connsiteX1" fmla="*/ 575985 w 2032685"/>
                    <a:gd name="connsiteY1" fmla="*/ 1414120 h 1890889"/>
                    <a:gd name="connsiteX2" fmla="*/ 2032685 w 2032685"/>
                    <a:gd name="connsiteY2" fmla="*/ 1890889 h 1890889"/>
                    <a:gd name="connsiteX0" fmla="*/ 303 w 2032303"/>
                    <a:gd name="connsiteY0" fmla="*/ 0 h 1893970"/>
                    <a:gd name="connsiteX1" fmla="*/ 853310 w 2032303"/>
                    <a:gd name="connsiteY1" fmla="*/ 1552096 h 1893970"/>
                    <a:gd name="connsiteX2" fmla="*/ 2032303 w 2032303"/>
                    <a:gd name="connsiteY2" fmla="*/ 1890889 h 1893970"/>
                    <a:gd name="connsiteX0" fmla="*/ 327 w 2032327"/>
                    <a:gd name="connsiteY0" fmla="*/ 0 h 1890900"/>
                    <a:gd name="connsiteX1" fmla="*/ 853334 w 2032327"/>
                    <a:gd name="connsiteY1" fmla="*/ 1552096 h 1890900"/>
                    <a:gd name="connsiteX2" fmla="*/ 2032327 w 2032327"/>
                    <a:gd name="connsiteY2" fmla="*/ 1890889 h 1890900"/>
                    <a:gd name="connsiteX0" fmla="*/ 337 w 2032337"/>
                    <a:gd name="connsiteY0" fmla="*/ 0 h 1890889"/>
                    <a:gd name="connsiteX1" fmla="*/ 853344 w 2032337"/>
                    <a:gd name="connsiteY1" fmla="*/ 1552096 h 1890889"/>
                    <a:gd name="connsiteX2" fmla="*/ 2032337 w 2032337"/>
                    <a:gd name="connsiteY2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32000" h="1890889">
                      <a:moveTo>
                        <a:pt x="0" y="0"/>
                      </a:moveTo>
                      <a:cubicBezTo>
                        <a:pt x="298813" y="944423"/>
                        <a:pt x="908315" y="1801117"/>
                        <a:pt x="2032000" y="1890889"/>
                      </a:cubicBezTo>
                    </a:path>
                  </a:pathLst>
                </a:custGeom>
                <a:ln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7390" y="790166"/>
                  <a:ext cx="342900" cy="33020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405299" y="940202"/>
                <a:ext cx="63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3254473" y="1759882"/>
                <a:ext cx="0" cy="31478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9103" y="2153574"/>
                <a:ext cx="266700" cy="2794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055" y="1649337"/>
                <a:ext cx="279400" cy="292100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214858" y="17598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H="1">
              <a:off x="2151711" y="1795387"/>
              <a:ext cx="1106446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02165" y="6483106"/>
            <a:ext cx="4390342" cy="2518079"/>
            <a:chOff x="405299" y="6253297"/>
            <a:chExt cx="4390342" cy="2518079"/>
          </a:xfrm>
        </p:grpSpPr>
        <p:grpSp>
          <p:nvGrpSpPr>
            <p:cNvPr id="6" name="Group 5"/>
            <p:cNvGrpSpPr/>
            <p:nvPr/>
          </p:nvGrpSpPr>
          <p:grpSpPr>
            <a:xfrm>
              <a:off x="405299" y="6253297"/>
              <a:ext cx="4390342" cy="2518079"/>
              <a:chOff x="405299" y="3001447"/>
              <a:chExt cx="4390342" cy="2518079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197390" y="3001447"/>
                <a:ext cx="3542866" cy="2518079"/>
                <a:chOff x="1183880" y="5492402"/>
                <a:chExt cx="3542866" cy="2518079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134746" y="5492402"/>
                  <a:ext cx="2592000" cy="1836000"/>
                  <a:chOff x="681554" y="4622799"/>
                  <a:chExt cx="2592000" cy="1836000"/>
                </a:xfrm>
              </p:grpSpPr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696115" y="4622799"/>
                    <a:ext cx="0" cy="18360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5400000" flipV="1">
                    <a:off x="1977554" y="5162799"/>
                    <a:ext cx="0" cy="25920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870957" y="4727575"/>
                    <a:ext cx="2271542" cy="1623528"/>
                  </a:xfrm>
                  <a:custGeom>
                    <a:avLst/>
                    <a:gdLst>
                      <a:gd name="connsiteX0" fmla="*/ 5644 w 2037644"/>
                      <a:gd name="connsiteY0" fmla="*/ 0 h 1890889"/>
                      <a:gd name="connsiteX1" fmla="*/ 316089 w 2037644"/>
                      <a:gd name="connsiteY1" fmla="*/ 973667 h 1890889"/>
                      <a:gd name="connsiteX2" fmla="*/ 2037644 w 2037644"/>
                      <a:gd name="connsiteY2" fmla="*/ 1890889 h 1890889"/>
                      <a:gd name="connsiteX0" fmla="*/ 1460 w 2033460"/>
                      <a:gd name="connsiteY0" fmla="*/ 0 h 1890889"/>
                      <a:gd name="connsiteX1" fmla="*/ 410682 w 2033460"/>
                      <a:gd name="connsiteY1" fmla="*/ 1524000 h 1890889"/>
                      <a:gd name="connsiteX2" fmla="*/ 2033460 w 2033460"/>
                      <a:gd name="connsiteY2" fmla="*/ 1890889 h 1890889"/>
                      <a:gd name="connsiteX0" fmla="*/ 4989 w 2036989"/>
                      <a:gd name="connsiteY0" fmla="*/ 0 h 1906626"/>
                      <a:gd name="connsiteX1" fmla="*/ 414211 w 2036989"/>
                      <a:gd name="connsiteY1" fmla="*/ 1524000 h 1906626"/>
                      <a:gd name="connsiteX2" fmla="*/ 2036989 w 2036989"/>
                      <a:gd name="connsiteY2" fmla="*/ 1890889 h 1906626"/>
                      <a:gd name="connsiteX0" fmla="*/ 1145 w 2033145"/>
                      <a:gd name="connsiteY0" fmla="*/ 0 h 1892074"/>
                      <a:gd name="connsiteX1" fmla="*/ 537367 w 2033145"/>
                      <a:gd name="connsiteY1" fmla="*/ 1439333 h 1892074"/>
                      <a:gd name="connsiteX2" fmla="*/ 2033145 w 2033145"/>
                      <a:gd name="connsiteY2" fmla="*/ 1890889 h 1892074"/>
                      <a:gd name="connsiteX0" fmla="*/ 891 w 2032891"/>
                      <a:gd name="connsiteY0" fmla="*/ 0 h 1891030"/>
                      <a:gd name="connsiteX1" fmla="*/ 576191 w 2032891"/>
                      <a:gd name="connsiteY1" fmla="*/ 1414120 h 1891030"/>
                      <a:gd name="connsiteX2" fmla="*/ 2032891 w 2032891"/>
                      <a:gd name="connsiteY2" fmla="*/ 1890889 h 1891030"/>
                      <a:gd name="connsiteX0" fmla="*/ 487 w 2032487"/>
                      <a:gd name="connsiteY0" fmla="*/ 0 h 1890889"/>
                      <a:gd name="connsiteX1" fmla="*/ 575787 w 2032487"/>
                      <a:gd name="connsiteY1" fmla="*/ 1414120 h 1890889"/>
                      <a:gd name="connsiteX2" fmla="*/ 2032487 w 2032487"/>
                      <a:gd name="connsiteY2" fmla="*/ 1890889 h 1890889"/>
                      <a:gd name="connsiteX0" fmla="*/ 685 w 2032685"/>
                      <a:gd name="connsiteY0" fmla="*/ 0 h 1890889"/>
                      <a:gd name="connsiteX1" fmla="*/ 575985 w 2032685"/>
                      <a:gd name="connsiteY1" fmla="*/ 1414120 h 1890889"/>
                      <a:gd name="connsiteX2" fmla="*/ 2032685 w 2032685"/>
                      <a:gd name="connsiteY2" fmla="*/ 1890889 h 1890889"/>
                      <a:gd name="connsiteX0" fmla="*/ 1034 w 2033034"/>
                      <a:gd name="connsiteY0" fmla="*/ 0 h 1893970"/>
                      <a:gd name="connsiteX1" fmla="*/ 500595 w 2033034"/>
                      <a:gd name="connsiteY1" fmla="*/ 1552096 h 1893970"/>
                      <a:gd name="connsiteX2" fmla="*/ 2033034 w 2033034"/>
                      <a:gd name="connsiteY2" fmla="*/ 1890889 h 1893970"/>
                      <a:gd name="connsiteX0" fmla="*/ 1240 w 2033240"/>
                      <a:gd name="connsiteY0" fmla="*/ 0 h 1905040"/>
                      <a:gd name="connsiteX1" fmla="*/ 475555 w 2033240"/>
                      <a:gd name="connsiteY1" fmla="*/ 1603836 h 1905040"/>
                      <a:gd name="connsiteX2" fmla="*/ 2033240 w 2033240"/>
                      <a:gd name="connsiteY2" fmla="*/ 1890889 h 1905040"/>
                      <a:gd name="connsiteX0" fmla="*/ 826 w 2032826"/>
                      <a:gd name="connsiteY0" fmla="*/ 0 h 1893970"/>
                      <a:gd name="connsiteX1" fmla="*/ 538256 w 2032826"/>
                      <a:gd name="connsiteY1" fmla="*/ 1552096 h 1893970"/>
                      <a:gd name="connsiteX2" fmla="*/ 2032826 w 2032826"/>
                      <a:gd name="connsiteY2" fmla="*/ 1890889 h 1893970"/>
                      <a:gd name="connsiteX0" fmla="*/ 0 w 2032000"/>
                      <a:gd name="connsiteY0" fmla="*/ 0 h 1890889"/>
                      <a:gd name="connsiteX1" fmla="*/ 2032000 w 2032000"/>
                      <a:gd name="connsiteY1" fmla="*/ 1890889 h 1890889"/>
                      <a:gd name="connsiteX0" fmla="*/ 0 w 2032000"/>
                      <a:gd name="connsiteY0" fmla="*/ 0 h 1890889"/>
                      <a:gd name="connsiteX1" fmla="*/ 2032000 w 2032000"/>
                      <a:gd name="connsiteY1" fmla="*/ 1890889 h 1890889"/>
                      <a:gd name="connsiteX0" fmla="*/ 0 w 2032000"/>
                      <a:gd name="connsiteY0" fmla="*/ 0 h 1890943"/>
                      <a:gd name="connsiteX1" fmla="*/ 2032000 w 2032000"/>
                      <a:gd name="connsiteY1" fmla="*/ 1890889 h 1890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32000" h="1890943">
                        <a:moveTo>
                          <a:pt x="0" y="0"/>
                        </a:moveTo>
                        <a:cubicBezTo>
                          <a:pt x="109249" y="1713303"/>
                          <a:pt x="756150" y="1894549"/>
                          <a:pt x="2032000" y="1890889"/>
                        </a:cubicBezTo>
                      </a:path>
                    </a:pathLst>
                  </a:custGeom>
                  <a:ln>
                    <a:solidFill>
                      <a:schemeClr val="accent3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3880" y="6248366"/>
                  <a:ext cx="342900" cy="330200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2783" y="7680281"/>
                  <a:ext cx="457200" cy="33020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/>
              <p:cNvSpPr txBox="1"/>
              <p:nvPr/>
            </p:nvSpPr>
            <p:spPr>
              <a:xfrm>
                <a:off x="405299" y="3746501"/>
                <a:ext cx="63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(c)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2162817" y="4336097"/>
                <a:ext cx="607632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639" y="4197935"/>
                <a:ext cx="279400" cy="2921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8196" y="3001447"/>
                <a:ext cx="850900" cy="2667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941" y="4432300"/>
                <a:ext cx="901700" cy="266700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4" y="3864908"/>
                <a:ext cx="266700" cy="279400"/>
              </a:xfrm>
              <a:prstGeom prst="rect">
                <a:avLst/>
              </a:prstGeom>
            </p:spPr>
          </p:pic>
          <p:sp>
            <p:nvSpPr>
              <p:cNvPr id="44" name="Oval 43"/>
              <p:cNvSpPr/>
              <p:nvPr/>
            </p:nvSpPr>
            <p:spPr>
              <a:xfrm>
                <a:off x="2770449" y="43000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848144" y="4104002"/>
                <a:ext cx="193624" cy="20179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>
              <a:off x="2808968" y="7613403"/>
              <a:ext cx="0" cy="475894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70344" y="8141903"/>
              <a:ext cx="355600" cy="292100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05299" y="3336374"/>
            <a:ext cx="4321446" cy="2557894"/>
            <a:chOff x="404470" y="3092869"/>
            <a:chExt cx="4321446" cy="2557894"/>
          </a:xfrm>
        </p:grpSpPr>
        <p:grpSp>
          <p:nvGrpSpPr>
            <p:cNvPr id="42" name="Group 41"/>
            <p:cNvGrpSpPr/>
            <p:nvPr/>
          </p:nvGrpSpPr>
          <p:grpSpPr>
            <a:xfrm>
              <a:off x="404470" y="3092869"/>
              <a:ext cx="4321446" cy="2160466"/>
              <a:chOff x="405299" y="246048"/>
              <a:chExt cx="4321446" cy="216046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98219" y="246048"/>
                <a:ext cx="3528526" cy="1828621"/>
                <a:chOff x="1198219" y="246048"/>
                <a:chExt cx="3528526" cy="182862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144411" y="246048"/>
                  <a:ext cx="2582334" cy="1828621"/>
                  <a:chOff x="649110" y="239889"/>
                  <a:chExt cx="2511779" cy="2511778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663221" y="239889"/>
                    <a:ext cx="0" cy="2511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rot="5400000" flipV="1">
                    <a:off x="1905000" y="1495777"/>
                    <a:ext cx="0" cy="25117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Freeform 58"/>
                  <p:cNvSpPr/>
                  <p:nvPr/>
                </p:nvSpPr>
                <p:spPr>
                  <a:xfrm>
                    <a:off x="832650" y="695491"/>
                    <a:ext cx="2200763" cy="1901081"/>
                  </a:xfrm>
                  <a:custGeom>
                    <a:avLst/>
                    <a:gdLst>
                      <a:gd name="connsiteX0" fmla="*/ 5644 w 2037644"/>
                      <a:gd name="connsiteY0" fmla="*/ 0 h 1890889"/>
                      <a:gd name="connsiteX1" fmla="*/ 316089 w 2037644"/>
                      <a:gd name="connsiteY1" fmla="*/ 973667 h 1890889"/>
                      <a:gd name="connsiteX2" fmla="*/ 2037644 w 2037644"/>
                      <a:gd name="connsiteY2" fmla="*/ 1890889 h 1890889"/>
                      <a:gd name="connsiteX0" fmla="*/ 1460 w 2033460"/>
                      <a:gd name="connsiteY0" fmla="*/ 0 h 1890889"/>
                      <a:gd name="connsiteX1" fmla="*/ 410682 w 2033460"/>
                      <a:gd name="connsiteY1" fmla="*/ 1524000 h 1890889"/>
                      <a:gd name="connsiteX2" fmla="*/ 2033460 w 2033460"/>
                      <a:gd name="connsiteY2" fmla="*/ 1890889 h 1890889"/>
                      <a:gd name="connsiteX0" fmla="*/ 4989 w 2036989"/>
                      <a:gd name="connsiteY0" fmla="*/ 0 h 1906626"/>
                      <a:gd name="connsiteX1" fmla="*/ 414211 w 2036989"/>
                      <a:gd name="connsiteY1" fmla="*/ 1524000 h 1906626"/>
                      <a:gd name="connsiteX2" fmla="*/ 2036989 w 2036989"/>
                      <a:gd name="connsiteY2" fmla="*/ 1890889 h 1906626"/>
                      <a:gd name="connsiteX0" fmla="*/ 1145 w 2033145"/>
                      <a:gd name="connsiteY0" fmla="*/ 0 h 1892074"/>
                      <a:gd name="connsiteX1" fmla="*/ 537367 w 2033145"/>
                      <a:gd name="connsiteY1" fmla="*/ 1439333 h 1892074"/>
                      <a:gd name="connsiteX2" fmla="*/ 2033145 w 2033145"/>
                      <a:gd name="connsiteY2" fmla="*/ 1890889 h 1892074"/>
                      <a:gd name="connsiteX0" fmla="*/ 891 w 2032891"/>
                      <a:gd name="connsiteY0" fmla="*/ 0 h 1891030"/>
                      <a:gd name="connsiteX1" fmla="*/ 576191 w 2032891"/>
                      <a:gd name="connsiteY1" fmla="*/ 1414120 h 1891030"/>
                      <a:gd name="connsiteX2" fmla="*/ 2032891 w 2032891"/>
                      <a:gd name="connsiteY2" fmla="*/ 1890889 h 1891030"/>
                      <a:gd name="connsiteX0" fmla="*/ 487 w 2032487"/>
                      <a:gd name="connsiteY0" fmla="*/ 0 h 1890889"/>
                      <a:gd name="connsiteX1" fmla="*/ 575787 w 2032487"/>
                      <a:gd name="connsiteY1" fmla="*/ 1414120 h 1890889"/>
                      <a:gd name="connsiteX2" fmla="*/ 2032487 w 2032487"/>
                      <a:gd name="connsiteY2" fmla="*/ 1890889 h 1890889"/>
                      <a:gd name="connsiteX0" fmla="*/ 685 w 2032685"/>
                      <a:gd name="connsiteY0" fmla="*/ 0 h 1890889"/>
                      <a:gd name="connsiteX1" fmla="*/ 575985 w 2032685"/>
                      <a:gd name="connsiteY1" fmla="*/ 1414120 h 1890889"/>
                      <a:gd name="connsiteX2" fmla="*/ 2032685 w 2032685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1981088"/>
                      <a:gd name="connsiteY0" fmla="*/ 0 h 1904804"/>
                      <a:gd name="connsiteX1" fmla="*/ 575300 w 1981088"/>
                      <a:gd name="connsiteY1" fmla="*/ 1414120 h 1904804"/>
                      <a:gd name="connsiteX2" fmla="*/ 1981088 w 1981088"/>
                      <a:gd name="connsiteY2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81088" h="1904804">
                        <a:moveTo>
                          <a:pt x="0" y="0"/>
                        </a:moveTo>
                        <a:cubicBezTo>
                          <a:pt x="132074" y="1094911"/>
                          <a:pt x="1106896" y="1826491"/>
                          <a:pt x="1981088" y="1904804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8219" y="979334"/>
                  <a:ext cx="457200" cy="330200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/>
              <p:cNvSpPr txBox="1"/>
              <p:nvPr/>
            </p:nvSpPr>
            <p:spPr>
              <a:xfrm>
                <a:off x="405299" y="940202"/>
                <a:ext cx="63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254473" y="1588508"/>
                <a:ext cx="0" cy="49630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9687" y="2127114"/>
                <a:ext cx="266700" cy="279400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214858" y="15683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82691" y="4305155"/>
              <a:ext cx="355600" cy="292100"/>
            </a:xfrm>
            <a:prstGeom prst="rect">
              <a:avLst/>
            </a:prstGeom>
          </p:spPr>
        </p:pic>
        <p:cxnSp>
          <p:nvCxnSpPr>
            <p:cNvPr id="61" name="Straight Connector 60"/>
            <p:cNvCxnSpPr/>
            <p:nvPr/>
          </p:nvCxnSpPr>
          <p:spPr>
            <a:xfrm flipH="1">
              <a:off x="2150882" y="4451205"/>
              <a:ext cx="1106446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5803" y="5320563"/>
              <a:ext cx="2032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1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05299" y="556789"/>
            <a:ext cx="5063094" cy="2244409"/>
            <a:chOff x="405299" y="246048"/>
            <a:chExt cx="5063094" cy="2244409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2151711" y="1795387"/>
              <a:ext cx="1443172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05299" y="246048"/>
              <a:ext cx="5063094" cy="2244409"/>
              <a:chOff x="405299" y="246048"/>
              <a:chExt cx="5063094" cy="224440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44413" y="246048"/>
                <a:ext cx="3323980" cy="2244409"/>
                <a:chOff x="2144413" y="246048"/>
                <a:chExt cx="3323980" cy="224440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144413" y="246048"/>
                  <a:ext cx="3323980" cy="1828621"/>
                  <a:chOff x="649112" y="239889"/>
                  <a:chExt cx="3233162" cy="2511778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663221" y="239889"/>
                    <a:ext cx="0" cy="2511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649112" y="2751667"/>
                    <a:ext cx="32331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60942" y="2160257"/>
                  <a:ext cx="203200" cy="3302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1683699" y="328233"/>
                <a:ext cx="3680443" cy="1681540"/>
                <a:chOff x="1683699" y="139065"/>
                <a:chExt cx="3680443" cy="1681540"/>
              </a:xfrm>
            </p:grpSpPr>
            <p:sp>
              <p:nvSpPr>
                <p:cNvPr id="26" name="Freeform 25"/>
                <p:cNvSpPr/>
                <p:nvPr/>
              </p:nvSpPr>
              <p:spPr>
                <a:xfrm flipH="1">
                  <a:off x="2304530" y="139065"/>
                  <a:ext cx="3059612" cy="1681540"/>
                </a:xfrm>
                <a:custGeom>
                  <a:avLst/>
                  <a:gdLst>
                    <a:gd name="connsiteX0" fmla="*/ 5644 w 2037644"/>
                    <a:gd name="connsiteY0" fmla="*/ 0 h 1890889"/>
                    <a:gd name="connsiteX1" fmla="*/ 316089 w 2037644"/>
                    <a:gd name="connsiteY1" fmla="*/ 973667 h 1890889"/>
                    <a:gd name="connsiteX2" fmla="*/ 2037644 w 2037644"/>
                    <a:gd name="connsiteY2" fmla="*/ 1890889 h 1890889"/>
                    <a:gd name="connsiteX0" fmla="*/ 1460 w 2033460"/>
                    <a:gd name="connsiteY0" fmla="*/ 0 h 1890889"/>
                    <a:gd name="connsiteX1" fmla="*/ 410682 w 2033460"/>
                    <a:gd name="connsiteY1" fmla="*/ 1524000 h 1890889"/>
                    <a:gd name="connsiteX2" fmla="*/ 2033460 w 2033460"/>
                    <a:gd name="connsiteY2" fmla="*/ 1890889 h 1890889"/>
                    <a:gd name="connsiteX0" fmla="*/ 4989 w 2036989"/>
                    <a:gd name="connsiteY0" fmla="*/ 0 h 1906626"/>
                    <a:gd name="connsiteX1" fmla="*/ 414211 w 2036989"/>
                    <a:gd name="connsiteY1" fmla="*/ 1524000 h 1906626"/>
                    <a:gd name="connsiteX2" fmla="*/ 2036989 w 2036989"/>
                    <a:gd name="connsiteY2" fmla="*/ 1890889 h 1906626"/>
                    <a:gd name="connsiteX0" fmla="*/ 1145 w 2033145"/>
                    <a:gd name="connsiteY0" fmla="*/ 0 h 1892074"/>
                    <a:gd name="connsiteX1" fmla="*/ 537367 w 2033145"/>
                    <a:gd name="connsiteY1" fmla="*/ 1439333 h 1892074"/>
                    <a:gd name="connsiteX2" fmla="*/ 2033145 w 2033145"/>
                    <a:gd name="connsiteY2" fmla="*/ 1890889 h 1892074"/>
                    <a:gd name="connsiteX0" fmla="*/ 891 w 2032891"/>
                    <a:gd name="connsiteY0" fmla="*/ 0 h 1891030"/>
                    <a:gd name="connsiteX1" fmla="*/ 576191 w 2032891"/>
                    <a:gd name="connsiteY1" fmla="*/ 1414120 h 1891030"/>
                    <a:gd name="connsiteX2" fmla="*/ 2032891 w 2032891"/>
                    <a:gd name="connsiteY2" fmla="*/ 1890889 h 1891030"/>
                    <a:gd name="connsiteX0" fmla="*/ 487 w 2032487"/>
                    <a:gd name="connsiteY0" fmla="*/ 0 h 1890889"/>
                    <a:gd name="connsiteX1" fmla="*/ 575787 w 2032487"/>
                    <a:gd name="connsiteY1" fmla="*/ 1414120 h 1890889"/>
                    <a:gd name="connsiteX2" fmla="*/ 2032487 w 2032487"/>
                    <a:gd name="connsiteY2" fmla="*/ 1890889 h 1890889"/>
                    <a:gd name="connsiteX0" fmla="*/ 685 w 2032685"/>
                    <a:gd name="connsiteY0" fmla="*/ 0 h 1890889"/>
                    <a:gd name="connsiteX1" fmla="*/ 575985 w 2032685"/>
                    <a:gd name="connsiteY1" fmla="*/ 1414120 h 1890889"/>
                    <a:gd name="connsiteX2" fmla="*/ 2032685 w 2032685"/>
                    <a:gd name="connsiteY2" fmla="*/ 1890889 h 1890889"/>
                    <a:gd name="connsiteX0" fmla="*/ 303 w 2032303"/>
                    <a:gd name="connsiteY0" fmla="*/ 0 h 1893970"/>
                    <a:gd name="connsiteX1" fmla="*/ 853310 w 2032303"/>
                    <a:gd name="connsiteY1" fmla="*/ 1552096 h 1893970"/>
                    <a:gd name="connsiteX2" fmla="*/ 2032303 w 2032303"/>
                    <a:gd name="connsiteY2" fmla="*/ 1890889 h 1893970"/>
                    <a:gd name="connsiteX0" fmla="*/ 327 w 2032327"/>
                    <a:gd name="connsiteY0" fmla="*/ 0 h 1890900"/>
                    <a:gd name="connsiteX1" fmla="*/ 853334 w 2032327"/>
                    <a:gd name="connsiteY1" fmla="*/ 1552096 h 1890900"/>
                    <a:gd name="connsiteX2" fmla="*/ 2032327 w 2032327"/>
                    <a:gd name="connsiteY2" fmla="*/ 1890889 h 1890900"/>
                    <a:gd name="connsiteX0" fmla="*/ 337 w 2032337"/>
                    <a:gd name="connsiteY0" fmla="*/ 0 h 1890889"/>
                    <a:gd name="connsiteX1" fmla="*/ 853344 w 2032337"/>
                    <a:gd name="connsiteY1" fmla="*/ 1552096 h 1890889"/>
                    <a:gd name="connsiteX2" fmla="*/ 2032337 w 2032337"/>
                    <a:gd name="connsiteY2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  <a:gd name="connsiteX0" fmla="*/ 0 w 2032000"/>
                    <a:gd name="connsiteY0" fmla="*/ 0 h 1890889"/>
                    <a:gd name="connsiteX1" fmla="*/ 2032000 w 2032000"/>
                    <a:gd name="connsiteY1" fmla="*/ 1890889 h 1890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32000" h="1890889">
                      <a:moveTo>
                        <a:pt x="0" y="0"/>
                      </a:moveTo>
                      <a:cubicBezTo>
                        <a:pt x="298813" y="944423"/>
                        <a:pt x="908315" y="1801117"/>
                        <a:pt x="2032000" y="1890889"/>
                      </a:cubicBezTo>
                    </a:path>
                  </a:pathLst>
                </a:custGeom>
                <a:ln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3699" y="139065"/>
                  <a:ext cx="342900" cy="33020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405299" y="940202"/>
                <a:ext cx="63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3557737" y="1759882"/>
                <a:ext cx="0" cy="31478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121" y="2153574"/>
                <a:ext cx="266700" cy="2794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055" y="1649337"/>
                <a:ext cx="279400" cy="292100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521402" y="17598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02165" y="5651226"/>
            <a:ext cx="5112322" cy="2275246"/>
            <a:chOff x="405299" y="6253297"/>
            <a:chExt cx="5112322" cy="2275246"/>
          </a:xfrm>
        </p:grpSpPr>
        <p:grpSp>
          <p:nvGrpSpPr>
            <p:cNvPr id="6" name="Group 5"/>
            <p:cNvGrpSpPr/>
            <p:nvPr/>
          </p:nvGrpSpPr>
          <p:grpSpPr>
            <a:xfrm>
              <a:off x="405299" y="6253297"/>
              <a:ext cx="5112322" cy="2275246"/>
              <a:chOff x="405299" y="3001447"/>
              <a:chExt cx="5112322" cy="227524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686833" y="3001447"/>
                <a:ext cx="3830788" cy="2275246"/>
                <a:chOff x="1673323" y="5492402"/>
                <a:chExt cx="3830788" cy="2275246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134746" y="5492402"/>
                  <a:ext cx="3323271" cy="1836000"/>
                  <a:chOff x="681554" y="4622799"/>
                  <a:chExt cx="3323271" cy="1836000"/>
                </a:xfrm>
              </p:grpSpPr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696115" y="4622799"/>
                    <a:ext cx="0" cy="18360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681554" y="6458799"/>
                    <a:ext cx="332327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870956" y="4727575"/>
                    <a:ext cx="3028049" cy="1623528"/>
                  </a:xfrm>
                  <a:custGeom>
                    <a:avLst/>
                    <a:gdLst>
                      <a:gd name="connsiteX0" fmla="*/ 5644 w 2037644"/>
                      <a:gd name="connsiteY0" fmla="*/ 0 h 1890889"/>
                      <a:gd name="connsiteX1" fmla="*/ 316089 w 2037644"/>
                      <a:gd name="connsiteY1" fmla="*/ 973667 h 1890889"/>
                      <a:gd name="connsiteX2" fmla="*/ 2037644 w 2037644"/>
                      <a:gd name="connsiteY2" fmla="*/ 1890889 h 1890889"/>
                      <a:gd name="connsiteX0" fmla="*/ 1460 w 2033460"/>
                      <a:gd name="connsiteY0" fmla="*/ 0 h 1890889"/>
                      <a:gd name="connsiteX1" fmla="*/ 410682 w 2033460"/>
                      <a:gd name="connsiteY1" fmla="*/ 1524000 h 1890889"/>
                      <a:gd name="connsiteX2" fmla="*/ 2033460 w 2033460"/>
                      <a:gd name="connsiteY2" fmla="*/ 1890889 h 1890889"/>
                      <a:gd name="connsiteX0" fmla="*/ 4989 w 2036989"/>
                      <a:gd name="connsiteY0" fmla="*/ 0 h 1906626"/>
                      <a:gd name="connsiteX1" fmla="*/ 414211 w 2036989"/>
                      <a:gd name="connsiteY1" fmla="*/ 1524000 h 1906626"/>
                      <a:gd name="connsiteX2" fmla="*/ 2036989 w 2036989"/>
                      <a:gd name="connsiteY2" fmla="*/ 1890889 h 1906626"/>
                      <a:gd name="connsiteX0" fmla="*/ 1145 w 2033145"/>
                      <a:gd name="connsiteY0" fmla="*/ 0 h 1892074"/>
                      <a:gd name="connsiteX1" fmla="*/ 537367 w 2033145"/>
                      <a:gd name="connsiteY1" fmla="*/ 1439333 h 1892074"/>
                      <a:gd name="connsiteX2" fmla="*/ 2033145 w 2033145"/>
                      <a:gd name="connsiteY2" fmla="*/ 1890889 h 1892074"/>
                      <a:gd name="connsiteX0" fmla="*/ 891 w 2032891"/>
                      <a:gd name="connsiteY0" fmla="*/ 0 h 1891030"/>
                      <a:gd name="connsiteX1" fmla="*/ 576191 w 2032891"/>
                      <a:gd name="connsiteY1" fmla="*/ 1414120 h 1891030"/>
                      <a:gd name="connsiteX2" fmla="*/ 2032891 w 2032891"/>
                      <a:gd name="connsiteY2" fmla="*/ 1890889 h 1891030"/>
                      <a:gd name="connsiteX0" fmla="*/ 487 w 2032487"/>
                      <a:gd name="connsiteY0" fmla="*/ 0 h 1890889"/>
                      <a:gd name="connsiteX1" fmla="*/ 575787 w 2032487"/>
                      <a:gd name="connsiteY1" fmla="*/ 1414120 h 1890889"/>
                      <a:gd name="connsiteX2" fmla="*/ 2032487 w 2032487"/>
                      <a:gd name="connsiteY2" fmla="*/ 1890889 h 1890889"/>
                      <a:gd name="connsiteX0" fmla="*/ 685 w 2032685"/>
                      <a:gd name="connsiteY0" fmla="*/ 0 h 1890889"/>
                      <a:gd name="connsiteX1" fmla="*/ 575985 w 2032685"/>
                      <a:gd name="connsiteY1" fmla="*/ 1414120 h 1890889"/>
                      <a:gd name="connsiteX2" fmla="*/ 2032685 w 2032685"/>
                      <a:gd name="connsiteY2" fmla="*/ 1890889 h 1890889"/>
                      <a:gd name="connsiteX0" fmla="*/ 1034 w 2033034"/>
                      <a:gd name="connsiteY0" fmla="*/ 0 h 1893970"/>
                      <a:gd name="connsiteX1" fmla="*/ 500595 w 2033034"/>
                      <a:gd name="connsiteY1" fmla="*/ 1552096 h 1893970"/>
                      <a:gd name="connsiteX2" fmla="*/ 2033034 w 2033034"/>
                      <a:gd name="connsiteY2" fmla="*/ 1890889 h 1893970"/>
                      <a:gd name="connsiteX0" fmla="*/ 1240 w 2033240"/>
                      <a:gd name="connsiteY0" fmla="*/ 0 h 1905040"/>
                      <a:gd name="connsiteX1" fmla="*/ 475555 w 2033240"/>
                      <a:gd name="connsiteY1" fmla="*/ 1603836 h 1905040"/>
                      <a:gd name="connsiteX2" fmla="*/ 2033240 w 2033240"/>
                      <a:gd name="connsiteY2" fmla="*/ 1890889 h 1905040"/>
                      <a:gd name="connsiteX0" fmla="*/ 826 w 2032826"/>
                      <a:gd name="connsiteY0" fmla="*/ 0 h 1893970"/>
                      <a:gd name="connsiteX1" fmla="*/ 538256 w 2032826"/>
                      <a:gd name="connsiteY1" fmla="*/ 1552096 h 1893970"/>
                      <a:gd name="connsiteX2" fmla="*/ 2032826 w 2032826"/>
                      <a:gd name="connsiteY2" fmla="*/ 1890889 h 1893970"/>
                      <a:gd name="connsiteX0" fmla="*/ 0 w 2032000"/>
                      <a:gd name="connsiteY0" fmla="*/ 0 h 1890889"/>
                      <a:gd name="connsiteX1" fmla="*/ 2032000 w 2032000"/>
                      <a:gd name="connsiteY1" fmla="*/ 1890889 h 1890889"/>
                      <a:gd name="connsiteX0" fmla="*/ 0 w 2032000"/>
                      <a:gd name="connsiteY0" fmla="*/ 0 h 1890889"/>
                      <a:gd name="connsiteX1" fmla="*/ 2032000 w 2032000"/>
                      <a:gd name="connsiteY1" fmla="*/ 1890889 h 1890889"/>
                      <a:gd name="connsiteX0" fmla="*/ 0 w 2032000"/>
                      <a:gd name="connsiteY0" fmla="*/ 0 h 1890943"/>
                      <a:gd name="connsiteX1" fmla="*/ 2032000 w 2032000"/>
                      <a:gd name="connsiteY1" fmla="*/ 1890889 h 1890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32000" h="1890943">
                        <a:moveTo>
                          <a:pt x="0" y="0"/>
                        </a:moveTo>
                        <a:cubicBezTo>
                          <a:pt x="109249" y="1713303"/>
                          <a:pt x="756150" y="1894549"/>
                          <a:pt x="2032000" y="1890889"/>
                        </a:cubicBezTo>
                      </a:path>
                    </a:pathLst>
                  </a:custGeom>
                  <a:ln>
                    <a:solidFill>
                      <a:schemeClr val="accent3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3323" y="5594002"/>
                  <a:ext cx="342900" cy="330200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6911" y="7437448"/>
                  <a:ext cx="457200" cy="33020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/>
              <p:cNvSpPr txBox="1"/>
              <p:nvPr/>
            </p:nvSpPr>
            <p:spPr>
              <a:xfrm>
                <a:off x="405299" y="3746501"/>
                <a:ext cx="63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(c)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cxnSp>
            <p:nvCxnSpPr>
              <p:cNvPr id="25" name="Straight Connector 24"/>
              <p:cNvCxnSpPr>
                <a:stCxn id="44" idx="2"/>
              </p:cNvCxnSpPr>
              <p:nvPr/>
            </p:nvCxnSpPr>
            <p:spPr>
              <a:xfrm flipH="1">
                <a:off x="2162817" y="4336097"/>
                <a:ext cx="746313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639" y="4197935"/>
                <a:ext cx="279400" cy="2921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8196" y="3001447"/>
                <a:ext cx="850900" cy="2667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7889" y="4432300"/>
                <a:ext cx="901700" cy="266700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0726" y="3864908"/>
                <a:ext cx="266700" cy="279400"/>
              </a:xfrm>
              <a:prstGeom prst="rect">
                <a:avLst/>
              </a:prstGeom>
            </p:spPr>
          </p:pic>
          <p:sp>
            <p:nvSpPr>
              <p:cNvPr id="44" name="Oval 43"/>
              <p:cNvSpPr/>
              <p:nvPr/>
            </p:nvSpPr>
            <p:spPr>
              <a:xfrm>
                <a:off x="2909130" y="43000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979526" y="4104002"/>
                <a:ext cx="193624" cy="20179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>
              <a:off x="2947649" y="7613403"/>
              <a:ext cx="0" cy="475894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72530" y="8141903"/>
              <a:ext cx="355600" cy="292100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05299" y="3093586"/>
            <a:ext cx="5063094" cy="2277333"/>
            <a:chOff x="404470" y="3092869"/>
            <a:chExt cx="5063094" cy="2277333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2150882" y="4451205"/>
              <a:ext cx="1406026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4470" y="3092869"/>
              <a:ext cx="5063094" cy="2160466"/>
              <a:chOff x="405299" y="246048"/>
              <a:chExt cx="5063094" cy="216046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681920" y="246048"/>
                <a:ext cx="3786473" cy="1838762"/>
                <a:chOff x="1681920" y="246048"/>
                <a:chExt cx="3786473" cy="183876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144415" y="246048"/>
                  <a:ext cx="3323978" cy="1838762"/>
                  <a:chOff x="649114" y="239889"/>
                  <a:chExt cx="3233160" cy="2525708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663221" y="239889"/>
                    <a:ext cx="0" cy="2511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649114" y="2751667"/>
                    <a:ext cx="3233160" cy="139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Freeform 58"/>
                  <p:cNvSpPr/>
                  <p:nvPr/>
                </p:nvSpPr>
                <p:spPr>
                  <a:xfrm>
                    <a:off x="832649" y="695491"/>
                    <a:ext cx="2946697" cy="1901081"/>
                  </a:xfrm>
                  <a:custGeom>
                    <a:avLst/>
                    <a:gdLst>
                      <a:gd name="connsiteX0" fmla="*/ 5644 w 2037644"/>
                      <a:gd name="connsiteY0" fmla="*/ 0 h 1890889"/>
                      <a:gd name="connsiteX1" fmla="*/ 316089 w 2037644"/>
                      <a:gd name="connsiteY1" fmla="*/ 973667 h 1890889"/>
                      <a:gd name="connsiteX2" fmla="*/ 2037644 w 2037644"/>
                      <a:gd name="connsiteY2" fmla="*/ 1890889 h 1890889"/>
                      <a:gd name="connsiteX0" fmla="*/ 1460 w 2033460"/>
                      <a:gd name="connsiteY0" fmla="*/ 0 h 1890889"/>
                      <a:gd name="connsiteX1" fmla="*/ 410682 w 2033460"/>
                      <a:gd name="connsiteY1" fmla="*/ 1524000 h 1890889"/>
                      <a:gd name="connsiteX2" fmla="*/ 2033460 w 2033460"/>
                      <a:gd name="connsiteY2" fmla="*/ 1890889 h 1890889"/>
                      <a:gd name="connsiteX0" fmla="*/ 4989 w 2036989"/>
                      <a:gd name="connsiteY0" fmla="*/ 0 h 1906626"/>
                      <a:gd name="connsiteX1" fmla="*/ 414211 w 2036989"/>
                      <a:gd name="connsiteY1" fmla="*/ 1524000 h 1906626"/>
                      <a:gd name="connsiteX2" fmla="*/ 2036989 w 2036989"/>
                      <a:gd name="connsiteY2" fmla="*/ 1890889 h 1906626"/>
                      <a:gd name="connsiteX0" fmla="*/ 1145 w 2033145"/>
                      <a:gd name="connsiteY0" fmla="*/ 0 h 1892074"/>
                      <a:gd name="connsiteX1" fmla="*/ 537367 w 2033145"/>
                      <a:gd name="connsiteY1" fmla="*/ 1439333 h 1892074"/>
                      <a:gd name="connsiteX2" fmla="*/ 2033145 w 2033145"/>
                      <a:gd name="connsiteY2" fmla="*/ 1890889 h 1892074"/>
                      <a:gd name="connsiteX0" fmla="*/ 891 w 2032891"/>
                      <a:gd name="connsiteY0" fmla="*/ 0 h 1891030"/>
                      <a:gd name="connsiteX1" fmla="*/ 576191 w 2032891"/>
                      <a:gd name="connsiteY1" fmla="*/ 1414120 h 1891030"/>
                      <a:gd name="connsiteX2" fmla="*/ 2032891 w 2032891"/>
                      <a:gd name="connsiteY2" fmla="*/ 1890889 h 1891030"/>
                      <a:gd name="connsiteX0" fmla="*/ 487 w 2032487"/>
                      <a:gd name="connsiteY0" fmla="*/ 0 h 1890889"/>
                      <a:gd name="connsiteX1" fmla="*/ 575787 w 2032487"/>
                      <a:gd name="connsiteY1" fmla="*/ 1414120 h 1890889"/>
                      <a:gd name="connsiteX2" fmla="*/ 2032487 w 2032487"/>
                      <a:gd name="connsiteY2" fmla="*/ 1890889 h 1890889"/>
                      <a:gd name="connsiteX0" fmla="*/ 685 w 2032685"/>
                      <a:gd name="connsiteY0" fmla="*/ 0 h 1890889"/>
                      <a:gd name="connsiteX1" fmla="*/ 575985 w 2032685"/>
                      <a:gd name="connsiteY1" fmla="*/ 1414120 h 1890889"/>
                      <a:gd name="connsiteX2" fmla="*/ 2032685 w 2032685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2032000"/>
                      <a:gd name="connsiteY0" fmla="*/ 0 h 1890889"/>
                      <a:gd name="connsiteX1" fmla="*/ 575300 w 2032000"/>
                      <a:gd name="connsiteY1" fmla="*/ 1414120 h 1890889"/>
                      <a:gd name="connsiteX2" fmla="*/ 2032000 w 2032000"/>
                      <a:gd name="connsiteY2" fmla="*/ 1890889 h 1890889"/>
                      <a:gd name="connsiteX0" fmla="*/ 0 w 1981088"/>
                      <a:gd name="connsiteY0" fmla="*/ 0 h 1904804"/>
                      <a:gd name="connsiteX1" fmla="*/ 575300 w 1981088"/>
                      <a:gd name="connsiteY1" fmla="*/ 1414120 h 1904804"/>
                      <a:gd name="connsiteX2" fmla="*/ 1981088 w 1981088"/>
                      <a:gd name="connsiteY2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  <a:gd name="connsiteX0" fmla="*/ 0 w 1981088"/>
                      <a:gd name="connsiteY0" fmla="*/ 0 h 1904804"/>
                      <a:gd name="connsiteX1" fmla="*/ 1981088 w 1981088"/>
                      <a:gd name="connsiteY1" fmla="*/ 1904804 h 1904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81088" h="1904804">
                        <a:moveTo>
                          <a:pt x="0" y="0"/>
                        </a:moveTo>
                        <a:cubicBezTo>
                          <a:pt x="132074" y="1094911"/>
                          <a:pt x="1106896" y="1826491"/>
                          <a:pt x="1981088" y="1904804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1920" y="361319"/>
                  <a:ext cx="457200" cy="330200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/>
              <p:cNvSpPr txBox="1"/>
              <p:nvPr/>
            </p:nvSpPr>
            <p:spPr>
              <a:xfrm>
                <a:off x="405299" y="940202"/>
                <a:ext cx="63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558509" y="1588508"/>
                <a:ext cx="0" cy="49630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519" y="2127114"/>
                <a:ext cx="266700" cy="279400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522470" y="15683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82691" y="4305155"/>
              <a:ext cx="355600" cy="2921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8546" y="5040002"/>
              <a:ext cx="2032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69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48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Lindsey Heagy</cp:lastModifiedBy>
  <cp:revision>17</cp:revision>
  <dcterms:created xsi:type="dcterms:W3CDTF">2014-05-19T16:16:01Z</dcterms:created>
  <dcterms:modified xsi:type="dcterms:W3CDTF">2014-06-26T12:48:49Z</dcterms:modified>
</cp:coreProperties>
</file>