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02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D612-0A1D-C141-8AF1-74196F3C4BC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0B48-9AF8-B340-953F-25816FEC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D612-0A1D-C141-8AF1-74196F3C4BC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0B48-9AF8-B340-953F-25816FEC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D612-0A1D-C141-8AF1-74196F3C4BC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0B48-9AF8-B340-953F-25816FEC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D612-0A1D-C141-8AF1-74196F3C4BC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0B48-9AF8-B340-953F-25816FEC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D612-0A1D-C141-8AF1-74196F3C4BC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0B48-9AF8-B340-953F-25816FEC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1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D612-0A1D-C141-8AF1-74196F3C4BC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0B48-9AF8-B340-953F-25816FEC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D612-0A1D-C141-8AF1-74196F3C4BC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0B48-9AF8-B340-953F-25816FEC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D612-0A1D-C141-8AF1-74196F3C4BC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0B48-9AF8-B340-953F-25816FEC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D612-0A1D-C141-8AF1-74196F3C4BC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0B48-9AF8-B340-953F-25816FEC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5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D612-0A1D-C141-8AF1-74196F3C4BC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0B48-9AF8-B340-953F-25816FEC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D612-0A1D-C141-8AF1-74196F3C4BC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0B48-9AF8-B340-953F-25816FEC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D612-0A1D-C141-8AF1-74196F3C4BC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0B48-9AF8-B340-953F-25816FEC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tiff"/><Relationship Id="rId7" Type="http://schemas.openxmlformats.org/officeDocument/2006/relationships/image" Target="../media/image6.emf"/><Relationship Id="rId8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57477" y="1872800"/>
            <a:ext cx="10203384" cy="2579931"/>
            <a:chOff x="551091" y="4629252"/>
            <a:chExt cx="8171369" cy="20661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-137" r="77930" b="13157"/>
            <a:stretch/>
          </p:blipFill>
          <p:spPr>
            <a:xfrm>
              <a:off x="2323069" y="4806778"/>
              <a:ext cx="697653" cy="186148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33967" r="78064" b="14367"/>
            <a:stretch/>
          </p:blipFill>
          <p:spPr>
            <a:xfrm>
              <a:off x="551091" y="5522948"/>
              <a:ext cx="700047" cy="112498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4571" t="8930" r="41230" b="14159"/>
            <a:stretch/>
          </p:blipFill>
          <p:spPr>
            <a:xfrm>
              <a:off x="4372317" y="4991050"/>
              <a:ext cx="1374775" cy="163217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450" y="4728515"/>
              <a:ext cx="283624" cy="1555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0584" y="4629252"/>
              <a:ext cx="1070415" cy="2913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1626" y="4651444"/>
              <a:ext cx="1793233" cy="28819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/>
            <a:srcRect l="17938" t="8271" b="11368"/>
            <a:stretch/>
          </p:blipFill>
          <p:spPr>
            <a:xfrm>
              <a:off x="6971285" y="4984592"/>
              <a:ext cx="1751175" cy="165098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57586" y="4655701"/>
              <a:ext cx="239528" cy="19162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947345" y="5938297"/>
              <a:ext cx="3355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730487" y="5938297"/>
              <a:ext cx="3355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83194" y="5938297"/>
              <a:ext cx="3355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8"/>
            <a:srcRect l="78088" t="6504" b="9674"/>
            <a:stretch/>
          </p:blipFill>
          <p:spPr>
            <a:xfrm>
              <a:off x="1418357" y="4957628"/>
              <a:ext cx="489677" cy="17353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8"/>
            <a:srcRect l="78088" t="6504" b="9674"/>
            <a:stretch/>
          </p:blipFill>
          <p:spPr>
            <a:xfrm>
              <a:off x="3153920" y="4960037"/>
              <a:ext cx="489677" cy="17353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/>
            <a:srcRect l="78088" t="6504" b="9674"/>
            <a:stretch/>
          </p:blipFill>
          <p:spPr>
            <a:xfrm>
              <a:off x="5828932" y="4931252"/>
              <a:ext cx="489677" cy="173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82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2016-04-22T21:38:16Z</dcterms:created>
  <dcterms:modified xsi:type="dcterms:W3CDTF">2016-04-22T21:39:36Z</dcterms:modified>
</cp:coreProperties>
</file>