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965"/>
  </p:normalViewPr>
  <p:slideViewPr>
    <p:cSldViewPr snapToGrid="0" snapToObjects="1" showGuides="1">
      <p:cViewPr>
        <p:scale>
          <a:sx n="47" d="100"/>
          <a:sy n="47" d="100"/>
        </p:scale>
        <p:origin x="1336" y="1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975D-07F3-B444-B93F-BFCBB986086B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0C8D-568A-5648-AA80-4F2C7F66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5E6C90-DA64-CD4C-A86B-C043C6B201F8}"/>
              </a:ext>
            </a:extLst>
          </p:cNvPr>
          <p:cNvGrpSpPr/>
          <p:nvPr/>
        </p:nvGrpSpPr>
        <p:grpSpPr>
          <a:xfrm>
            <a:off x="1534755" y="-272527"/>
            <a:ext cx="13113653" cy="7127628"/>
            <a:chOff x="1534755" y="-272527"/>
            <a:chExt cx="13113653" cy="71276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A5AE95-FADC-AF42-9D1A-F05B204731F2}"/>
                </a:ext>
              </a:extLst>
            </p:cNvPr>
            <p:cNvGrpSpPr/>
            <p:nvPr/>
          </p:nvGrpSpPr>
          <p:grpSpPr>
            <a:xfrm>
              <a:off x="1534755" y="-272527"/>
              <a:ext cx="13075087" cy="7127628"/>
              <a:chOff x="1534755" y="-272527"/>
              <a:chExt cx="13075087" cy="712762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89B0655-1353-1F4B-86F6-1C2CF19428D7}"/>
                  </a:ext>
                </a:extLst>
              </p:cNvPr>
              <p:cNvGrpSpPr/>
              <p:nvPr/>
            </p:nvGrpSpPr>
            <p:grpSpPr>
              <a:xfrm>
                <a:off x="1534755" y="-272527"/>
                <a:ext cx="13075087" cy="7127628"/>
                <a:chOff x="1534755" y="-272527"/>
                <a:chExt cx="13075087" cy="71276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15660DA1-EC0A-074C-8DC1-9F4F38D467BD}"/>
                    </a:ext>
                  </a:extLst>
                </p:cNvPr>
                <p:cNvGrpSpPr/>
                <p:nvPr/>
              </p:nvGrpSpPr>
              <p:grpSpPr>
                <a:xfrm>
                  <a:off x="1534755" y="-272527"/>
                  <a:ext cx="13075087" cy="7127628"/>
                  <a:chOff x="1534755" y="-272527"/>
                  <a:chExt cx="13075087" cy="7127628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6C14397A-4B50-3E46-AD9A-1EEC39451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4755" y="-272527"/>
                    <a:ext cx="10691441" cy="7127628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8235226" y="-140601"/>
                    <a:ext cx="6374616" cy="5667230"/>
                    <a:chOff x="8235226" y="-140601"/>
                    <a:chExt cx="6374616" cy="5667230"/>
                  </a:xfrm>
                </p:grpSpPr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8235226" y="2191936"/>
                      <a:ext cx="2567864" cy="1667301"/>
                      <a:chOff x="7490347" y="2333767"/>
                      <a:chExt cx="2567864" cy="1667301"/>
                    </a:xfrm>
                  </p:grpSpPr>
                  <p:cxnSp>
                    <p:nvCxnSpPr>
                      <p:cNvPr id="7" name="Straight Arrow Connector 6"/>
                      <p:cNvCxnSpPr/>
                      <p:nvPr/>
                    </p:nvCxnSpPr>
                    <p:spPr>
                      <a:xfrm>
                        <a:off x="8925636" y="2333767"/>
                        <a:ext cx="0" cy="66874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" name="Straight Arrow Connector 8"/>
                      <p:cNvCxnSpPr/>
                      <p:nvPr/>
                    </p:nvCxnSpPr>
                    <p:spPr>
                      <a:xfrm rot="10800000">
                        <a:off x="8927911" y="3332328"/>
                        <a:ext cx="0" cy="66874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Arrow Connector 9"/>
                      <p:cNvCxnSpPr/>
                      <p:nvPr/>
                    </p:nvCxnSpPr>
                    <p:spPr>
                      <a:xfrm>
                        <a:off x="7490347" y="3341427"/>
                        <a:ext cx="1271516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9054902" y="2788972"/>
                        <a:ext cx="1003309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000" i="1" dirty="0" err="1">
                            <a:latin typeface="Arial" charset="0"/>
                            <a:ea typeface="Arial" charset="0"/>
                            <a:cs typeface="Arial" charset="0"/>
                          </a:rPr>
                          <a:t>z</a:t>
                        </a:r>
                        <a:r>
                          <a:rPr lang="en-US" sz="3000" i="1" baseline="-25000" dirty="0" err="1">
                            <a:latin typeface="Arial" charset="0"/>
                            <a:ea typeface="Arial" charset="0"/>
                            <a:cs typeface="Arial" charset="0"/>
                          </a:rPr>
                          <a:t>top</a:t>
                        </a:r>
                        <a:endParaRPr lang="en-US" sz="3000" i="1" baseline="-25000" dirty="0"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8" name="Straight Arrow Connector 7"/>
                      <p:cNvCxnSpPr/>
                      <p:nvPr/>
                    </p:nvCxnSpPr>
                    <p:spPr>
                      <a:xfrm>
                        <a:off x="7490347" y="4001068"/>
                        <a:ext cx="1271516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Arrow Connector 10"/>
                      <p:cNvCxnSpPr/>
                      <p:nvPr/>
                    </p:nvCxnSpPr>
                    <p:spPr>
                      <a:xfrm>
                        <a:off x="7795336" y="3332328"/>
                        <a:ext cx="0" cy="66874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7848695" y="3343923"/>
                        <a:ext cx="971245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000" i="1" dirty="0">
                            <a:latin typeface="Arial" charset="0"/>
                            <a:ea typeface="Arial" charset="0"/>
                            <a:cs typeface="Arial" charset="0"/>
                          </a:rPr>
                          <a:t>h</a:t>
                        </a:r>
                        <a:endParaRPr lang="en-US" sz="3000" i="1" baseline="-25000" dirty="0">
                          <a:latin typeface="Arial" charset="0"/>
                          <a:ea typeface="Arial" charset="0"/>
                          <a:cs typeface="Arial" charset="0"/>
                        </a:endParaRPr>
                      </a:p>
                    </p:txBody>
                  </p:sp>
                </p:grp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1884673" y="2647932"/>
                      <a:ext cx="341523" cy="88135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065309" y="1617181"/>
                      <a:ext cx="0" cy="390944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10063548" y="-140601"/>
                      <a:ext cx="4546294" cy="16304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10499133" y="407341"/>
                      <a:ext cx="3172857" cy="7122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500" dirty="0">
                          <a:latin typeface="Arial" charset="0"/>
                          <a:ea typeface="Arial" charset="0"/>
                          <a:cs typeface="Arial" charset="0"/>
                        </a:rPr>
                        <a:t>Cylindrically Symmetric Mesh</a:t>
                      </a:r>
                    </a:p>
                  </p:txBody>
                </p:sp>
              </p:grpSp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D6DB83C-A4F5-6B4B-98FC-10C319263D08}"/>
                    </a:ext>
                  </a:extLst>
                </p:cNvPr>
                <p:cNvSpPr/>
                <p:nvPr/>
              </p:nvSpPr>
              <p:spPr>
                <a:xfrm>
                  <a:off x="6203890" y="1147261"/>
                  <a:ext cx="3095586" cy="1072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3DC05B43-9909-9F47-A859-3A4F596E7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23920" y="1019683"/>
                  <a:ext cx="1741504" cy="138295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B826479-B4BF-D04F-ACB2-3D32F4E737D4}"/>
                    </a:ext>
                  </a:extLst>
                </p:cNvPr>
                <p:cNvSpPr/>
                <p:nvPr/>
              </p:nvSpPr>
              <p:spPr>
                <a:xfrm>
                  <a:off x="6203890" y="4137983"/>
                  <a:ext cx="3095586" cy="659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404B096-4157-6842-96FB-C8022CB92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5211" y="4217930"/>
                <a:ext cx="2263985" cy="355645"/>
              </a:xfrm>
              <a:prstGeom prst="rect">
                <a:avLst/>
              </a:prstGeom>
            </p:spPr>
          </p:pic>
        </p:grpSp>
        <p:pic>
          <p:nvPicPr>
            <p:cNvPr id="29" name="Picture 2" descr="https://lh6.googleusercontent.com/GJAtqQxKwcLg9Rn60C85GGI0bfsES87KJN7C3q5lNcfTQNB7Zm9du7aLHJ12lfHxbuQVdwgt9GpcmeoX2NEHXls9lPuR1C8Va-q4haRD1mF9XJiufRJvyHh2PPtWirtOfQL5XhUt">
              <a:extLst>
                <a:ext uri="{FF2B5EF4-FFF2-40B4-BE49-F238E27FC236}">
                  <a16:creationId xmlns:a16="http://schemas.microsoft.com/office/drawing/2014/main" id="{D26CE959-D63F-2E4B-B31C-24B19FDE70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3" t="22643"/>
            <a:stretch/>
          </p:blipFill>
          <p:spPr bwMode="auto">
            <a:xfrm>
              <a:off x="10581567" y="1489895"/>
              <a:ext cx="4066841" cy="5103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48881-8863-BD46-B91C-4282E45681CE}"/>
                </a:ext>
              </a:extLst>
            </p:cNvPr>
            <p:cNvSpPr txBox="1"/>
            <p:nvPr/>
          </p:nvSpPr>
          <p:spPr>
            <a:xfrm>
              <a:off x="5458691" y="6040582"/>
              <a:ext cx="29706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3200" i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30348E-8A85-5C48-97CB-0FB4818316AE}"/>
                </a:ext>
              </a:extLst>
            </p:cNvPr>
            <p:cNvSpPr txBox="1"/>
            <p:nvPr/>
          </p:nvSpPr>
          <p:spPr>
            <a:xfrm rot="16200000">
              <a:off x="1352686" y="2595997"/>
              <a:ext cx="29706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3200" i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1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837831"/>
                  </p:ext>
                </p:extLst>
              </p:nvPr>
            </p:nvGraphicFramePr>
            <p:xfrm>
              <a:off x="1851439" y="485986"/>
              <a:ext cx="6338404" cy="31242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71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5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697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06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Lithology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Clay</a:t>
                          </a:r>
                        </a:p>
                        <a:p>
                          <a:r>
                            <a:rPr lang="en-US" sz="1500" dirty="0" err="1">
                              <a:latin typeface="Arial" charset="0"/>
                              <a:ea typeface="Arial" charset="0"/>
                              <a:cs typeface="Arial" charset="0"/>
                            </a:rPr>
                            <a:t>Sulphide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Clay (finer)</a:t>
                          </a:r>
                        </a:p>
                        <a:p>
                          <a:r>
                            <a:rPr lang="en-US" sz="1500" dirty="0" err="1">
                              <a:latin typeface="Arial" charset="0"/>
                              <a:ea typeface="Arial" charset="0"/>
                              <a:cs typeface="Arial" charset="0"/>
                            </a:rPr>
                            <a:t>Sulphide</a:t>
                          </a: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(finer)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B but with a deep conductor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CA" sz="1700" b="0" i="1" baseline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7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en-US" sz="15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(m)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50 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50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700" i="1" dirty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𝜎</m:t>
                              </m:r>
                              <m:r>
                                <a:rPr lang="en-US" sz="1700" i="1" baseline="-25000" dirty="0" err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h𝑎𝑙𝑓</m:t>
                              </m:r>
                              <m:r>
                                <a:rPr lang="en-US" sz="1700" i="1" baseline="-25000" dirty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5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(S/m)</a:t>
                          </a:r>
                          <a:endParaRPr lang="en-US" sz="1500" baseline="-250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-4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700" b="0" i="1" dirty="0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 dirty="0" smtClean="0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1700" b="0" i="1" dirty="0" smtClean="0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1700" i="1" baseline="-25000" dirty="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5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(S/m)</a:t>
                          </a:r>
                          <a:endParaRPr lang="en-US" sz="1500" baseline="-250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2x10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-2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2x10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-2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2x10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-2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700" b="0" i="1" dirty="0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CA" sz="1700" b="0" i="1" dirty="0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700" b="0" i="1" dirty="0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700" b="0" i="1" dirty="0" smtClean="0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CA" sz="1700" b="0" i="1" dirty="0" smtClean="0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𝑠𝑒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r>
                            <a:rPr lang="en-US" sz="15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r>
                            <a:rPr lang="en-US" sz="15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8x10</a:t>
                          </a:r>
                          <a:r>
                            <a:rPr lang="en-US" sz="1500" baseline="300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-5</a:t>
                          </a:r>
                          <a:r>
                            <a:rPr lang="en-US" sz="1500" baseline="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700" b="0" i="1" dirty="0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CA" sz="1700" b="0" i="1" dirty="0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837831"/>
                  </p:ext>
                </p:extLst>
              </p:nvPr>
            </p:nvGraphicFramePr>
            <p:xfrm>
              <a:off x="1851439" y="485986"/>
              <a:ext cx="6338404" cy="31242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130300"/>
                    <a:gridCol w="1007165"/>
                    <a:gridCol w="1550505"/>
                    <a:gridCol w="1669774"/>
                    <a:gridCol w="9806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Division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A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B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C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D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Lithology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Clay</a:t>
                          </a:r>
                        </a:p>
                        <a:p>
                          <a:r>
                            <a:rPr lang="en-US" sz="15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Sulphide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Clay (finer)</a:t>
                          </a:r>
                        </a:p>
                        <a:p>
                          <a:r>
                            <a:rPr lang="en-US" sz="15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Sulphide</a:t>
                          </a: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(finer)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Type B but with a deep conductor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Ice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250820" r="-46021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50 m 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50 m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50 m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 m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50820" r="-46021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-4</a:t>
                          </a:r>
                          <a:endParaRPr lang="en-US" sz="1500" baseline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450820" r="-46021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2x10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-2</a:t>
                          </a:r>
                          <a:endParaRPr lang="en-US" sz="1500" baseline="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2x10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-2</a:t>
                          </a:r>
                          <a:endParaRPr lang="en-US" sz="1500" baseline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2x10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-2</a:t>
                          </a:r>
                          <a:endParaRPr lang="en-US" sz="1500" baseline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baseline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550820" r="-46021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0.1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0.1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0.1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650820" r="-4602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r>
                            <a:rPr lang="en-US" sz="15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-3</a:t>
                          </a:r>
                          <a:r>
                            <a:rPr lang="en-US" sz="15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8x10</a:t>
                          </a:r>
                          <a:r>
                            <a:rPr lang="en-US" sz="1500" baseline="300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-5</a:t>
                          </a:r>
                          <a:r>
                            <a:rPr lang="en-US" sz="15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789655" r="-460215" b="-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0.7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0.7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0.7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0.5</a:t>
                          </a:r>
                          <a:endParaRPr lang="en-US" sz="15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645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8627</TotalTime>
  <Words>93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Seogi Kang</cp:lastModifiedBy>
  <cp:revision>43</cp:revision>
  <dcterms:created xsi:type="dcterms:W3CDTF">2018-02-28T21:27:16Z</dcterms:created>
  <dcterms:modified xsi:type="dcterms:W3CDTF">2019-03-11T23:39:35Z</dcterms:modified>
</cp:coreProperties>
</file>