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18"/>
  </p:normalViewPr>
  <p:slideViewPr>
    <p:cSldViewPr snapToGrid="0" snapToObjects="1" showGuides="1">
      <p:cViewPr varScale="1">
        <p:scale>
          <a:sx n="93" d="100"/>
          <a:sy n="93" d="100"/>
        </p:scale>
        <p:origin x="78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0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8073-0499-C047-A76C-E219647C119D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B2FCB-FC40-734D-8506-4D5E573B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6EED9-4585-C64C-9083-56514D5E5A8D}"/>
              </a:ext>
            </a:extLst>
          </p:cNvPr>
          <p:cNvGrpSpPr/>
          <p:nvPr/>
        </p:nvGrpSpPr>
        <p:grpSpPr>
          <a:xfrm>
            <a:off x="5239461" y="-68533"/>
            <a:ext cx="5190973" cy="6732073"/>
            <a:chOff x="5239461" y="-68533"/>
            <a:chExt cx="5190973" cy="6732073"/>
          </a:xfrm>
        </p:grpSpPr>
        <p:grpSp>
          <p:nvGrpSpPr>
            <p:cNvPr id="12" name="Group 11"/>
            <p:cNvGrpSpPr/>
            <p:nvPr/>
          </p:nvGrpSpPr>
          <p:grpSpPr>
            <a:xfrm>
              <a:off x="5253316" y="-68533"/>
              <a:ext cx="5177118" cy="6618216"/>
              <a:chOff x="5253316" y="-68533"/>
              <a:chExt cx="5177118" cy="661821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699" b="50203"/>
              <a:stretch/>
            </p:blipFill>
            <p:spPr>
              <a:xfrm>
                <a:off x="5408212" y="4329953"/>
                <a:ext cx="4959470" cy="221973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1401"/>
              <a:stretch/>
            </p:blipFill>
            <p:spPr>
              <a:xfrm>
                <a:off x="5253316" y="2097741"/>
                <a:ext cx="5177118" cy="196130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7167282" y="2106618"/>
                <a:ext cx="927848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CA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b)</a:t>
                </a:r>
                <a:endParaRPr lang="en-US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55254"/>
              <a:stretch/>
            </p:blipFill>
            <p:spPr>
              <a:xfrm>
                <a:off x="5373291" y="-68533"/>
                <a:ext cx="4959470" cy="1953089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7167282" y="-57382"/>
                <a:ext cx="927848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CA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a)</a:t>
                </a:r>
                <a:endParaRPr lang="en-US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67282" y="4350286"/>
                <a:ext cx="927848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:r>
                  <a:rPr lang="en-CA" altLang="ko-KR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c)</a:t>
                </a:r>
                <a:endParaRPr lang="en-US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9BC4C4-A7FA-1A4E-9B65-D405F26EEB6E}"/>
                </a:ext>
              </a:extLst>
            </p:cNvPr>
            <p:cNvSpPr txBox="1"/>
            <p:nvPr/>
          </p:nvSpPr>
          <p:spPr>
            <a:xfrm rot="16200000">
              <a:off x="2725353" y="2980102"/>
              <a:ext cx="53667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z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9AE32A-1ED9-2741-AC00-682F35F498E7}"/>
                </a:ext>
              </a:extLst>
            </p:cNvPr>
            <p:cNvSpPr txBox="1"/>
            <p:nvPr/>
          </p:nvSpPr>
          <p:spPr>
            <a:xfrm>
              <a:off x="6748487" y="6324986"/>
              <a:ext cx="171001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x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958C9B-E25F-E647-8E8F-394F3EAF9C8E}"/>
                </a:ext>
              </a:extLst>
            </p:cNvPr>
            <p:cNvSpPr txBox="1"/>
            <p:nvPr/>
          </p:nvSpPr>
          <p:spPr>
            <a:xfrm rot="16200000">
              <a:off x="9020257" y="759572"/>
              <a:ext cx="17100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Conductivity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(S/m)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04B9F-1F72-0B44-896C-DB4659DEEBC7}"/>
                </a:ext>
              </a:extLst>
            </p:cNvPr>
            <p:cNvSpPr txBox="1"/>
            <p:nvPr/>
          </p:nvSpPr>
          <p:spPr>
            <a:xfrm rot="16200000">
              <a:off x="9031042" y="2978992"/>
              <a:ext cx="17100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Conductivity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(S/m)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EF3DA-4620-5E42-89B7-A8558EA542A5}"/>
                </a:ext>
              </a:extLst>
            </p:cNvPr>
            <p:cNvSpPr txBox="1"/>
            <p:nvPr/>
          </p:nvSpPr>
          <p:spPr>
            <a:xfrm rot="16200000">
              <a:off x="9020257" y="5236474"/>
              <a:ext cx="17100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Conductivity</a:t>
              </a:r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 (S/m)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Seogi Kang</cp:lastModifiedBy>
  <cp:revision>4</cp:revision>
  <dcterms:created xsi:type="dcterms:W3CDTF">2018-09-27T22:37:33Z</dcterms:created>
  <dcterms:modified xsi:type="dcterms:W3CDTF">2019-03-07T06:09:58Z</dcterms:modified>
</cp:coreProperties>
</file>