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6000000" cx="57600000"/>
  <p:notesSz cx="6858000" cy="9144000"/>
  <p:embeddedFontLst>
    <p:embeddedFont>
      <p:font typeface="Helvetica Neue"/>
      <p:regular r:id="rId7"/>
      <p:bold r:id="rId8"/>
      <p:italic r:id="rId9"/>
      <p:boldItalic r:id="rId10"/>
    </p:embeddedFont>
    <p:embeddedFont>
      <p:font typeface="Helvetica Neue Light"/>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339">
          <p15:clr>
            <a:srgbClr val="747775"/>
          </p15:clr>
        </p15:guide>
        <p15:guide id="2" pos="1814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339" orient="horz"/>
        <p:guide pos="1814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 Id="rId11" Type="http://schemas.openxmlformats.org/officeDocument/2006/relationships/font" Target="fonts/HelveticaNeueLight-regular.fntdata"/><Relationship Id="rId10" Type="http://schemas.openxmlformats.org/officeDocument/2006/relationships/font" Target="fonts/HelveticaNeue-boldItalic.fntdata"/><Relationship Id="rId13" Type="http://schemas.openxmlformats.org/officeDocument/2006/relationships/font" Target="fonts/HelveticaNeueLight-italic.fntdata"/><Relationship Id="rId12" Type="http://schemas.openxmlformats.org/officeDocument/2006/relationships/font" Target="fonts/HelveticaNeueLight-bold.fntdata"/><Relationship Id="rId14" Type="http://schemas.openxmlformats.org/officeDocument/2006/relationships/font" Target="fonts/HelveticaNeue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3ad4cc1a0_0_0:notes"/>
          <p:cNvSpPr/>
          <p:nvPr>
            <p:ph idx="2" type="sldImg"/>
          </p:nvPr>
        </p:nvSpPr>
        <p:spPr>
          <a:xfrm>
            <a:off x="686106"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3ad4cc1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963517" y="5211374"/>
            <a:ext cx="53673000" cy="14366400"/>
          </a:xfrm>
          <a:prstGeom prst="rect">
            <a:avLst/>
          </a:prstGeom>
        </p:spPr>
        <p:txBody>
          <a:bodyPr anchorCtr="0" anchor="b" bIns="596875" lIns="596875" spcFirstLastPara="1" rIns="596875" wrap="square" tIns="596875">
            <a:normAutofit/>
          </a:bodyPr>
          <a:lstStyle>
            <a:lvl1pPr lvl="0" algn="ctr">
              <a:spcBef>
                <a:spcPts val="0"/>
              </a:spcBef>
              <a:spcAft>
                <a:spcPts val="0"/>
              </a:spcAft>
              <a:buSzPts val="34000"/>
              <a:buNone/>
              <a:defRPr sz="34000"/>
            </a:lvl1pPr>
            <a:lvl2pPr lvl="1" algn="ctr">
              <a:spcBef>
                <a:spcPts val="0"/>
              </a:spcBef>
              <a:spcAft>
                <a:spcPts val="0"/>
              </a:spcAft>
              <a:buSzPts val="34000"/>
              <a:buNone/>
              <a:defRPr sz="34000"/>
            </a:lvl2pPr>
            <a:lvl3pPr lvl="2" algn="ctr">
              <a:spcBef>
                <a:spcPts val="0"/>
              </a:spcBef>
              <a:spcAft>
                <a:spcPts val="0"/>
              </a:spcAft>
              <a:buSzPts val="34000"/>
              <a:buNone/>
              <a:defRPr sz="34000"/>
            </a:lvl3pPr>
            <a:lvl4pPr lvl="3" algn="ctr">
              <a:spcBef>
                <a:spcPts val="0"/>
              </a:spcBef>
              <a:spcAft>
                <a:spcPts val="0"/>
              </a:spcAft>
              <a:buSzPts val="34000"/>
              <a:buNone/>
              <a:defRPr sz="34000"/>
            </a:lvl4pPr>
            <a:lvl5pPr lvl="4" algn="ctr">
              <a:spcBef>
                <a:spcPts val="0"/>
              </a:spcBef>
              <a:spcAft>
                <a:spcPts val="0"/>
              </a:spcAft>
              <a:buSzPts val="34000"/>
              <a:buNone/>
              <a:defRPr sz="34000"/>
            </a:lvl5pPr>
            <a:lvl6pPr lvl="5" algn="ctr">
              <a:spcBef>
                <a:spcPts val="0"/>
              </a:spcBef>
              <a:spcAft>
                <a:spcPts val="0"/>
              </a:spcAft>
              <a:buSzPts val="34000"/>
              <a:buNone/>
              <a:defRPr sz="34000"/>
            </a:lvl6pPr>
            <a:lvl7pPr lvl="6" algn="ctr">
              <a:spcBef>
                <a:spcPts val="0"/>
              </a:spcBef>
              <a:spcAft>
                <a:spcPts val="0"/>
              </a:spcAft>
              <a:buSzPts val="34000"/>
              <a:buNone/>
              <a:defRPr sz="34000"/>
            </a:lvl7pPr>
            <a:lvl8pPr lvl="7" algn="ctr">
              <a:spcBef>
                <a:spcPts val="0"/>
              </a:spcBef>
              <a:spcAft>
                <a:spcPts val="0"/>
              </a:spcAft>
              <a:buSzPts val="34000"/>
              <a:buNone/>
              <a:defRPr sz="34000"/>
            </a:lvl8pPr>
            <a:lvl9pPr lvl="8" algn="ctr">
              <a:spcBef>
                <a:spcPts val="0"/>
              </a:spcBef>
              <a:spcAft>
                <a:spcPts val="0"/>
              </a:spcAft>
              <a:buSzPts val="34000"/>
              <a:buNone/>
              <a:defRPr sz="34000"/>
            </a:lvl9pPr>
          </a:lstStyle>
          <a:p/>
        </p:txBody>
      </p:sp>
      <p:sp>
        <p:nvSpPr>
          <p:cNvPr id="11" name="Google Shape;11;p2"/>
          <p:cNvSpPr txBox="1"/>
          <p:nvPr>
            <p:ph idx="1" type="subTitle"/>
          </p:nvPr>
        </p:nvSpPr>
        <p:spPr>
          <a:xfrm>
            <a:off x="1963465" y="19836395"/>
            <a:ext cx="53673000" cy="5547600"/>
          </a:xfrm>
          <a:prstGeom prst="rect">
            <a:avLst/>
          </a:prstGeom>
        </p:spPr>
        <p:txBody>
          <a:bodyPr anchorCtr="0" anchor="t" bIns="596875" lIns="596875" spcFirstLastPara="1" rIns="596875" wrap="square" tIns="596875">
            <a:normAutofit/>
          </a:bodyPr>
          <a:lstStyle>
            <a:lvl1pPr lvl="0" algn="ctr">
              <a:lnSpc>
                <a:spcPct val="100000"/>
              </a:lnSpc>
              <a:spcBef>
                <a:spcPts val="0"/>
              </a:spcBef>
              <a:spcAft>
                <a:spcPts val="0"/>
              </a:spcAft>
              <a:buSzPts val="18300"/>
              <a:buNone/>
              <a:defRPr sz="18300"/>
            </a:lvl1pPr>
            <a:lvl2pPr lvl="1" algn="ctr">
              <a:lnSpc>
                <a:spcPct val="100000"/>
              </a:lnSpc>
              <a:spcBef>
                <a:spcPts val="0"/>
              </a:spcBef>
              <a:spcAft>
                <a:spcPts val="0"/>
              </a:spcAft>
              <a:buSzPts val="18300"/>
              <a:buNone/>
              <a:defRPr sz="18300"/>
            </a:lvl2pPr>
            <a:lvl3pPr lvl="2" algn="ctr">
              <a:lnSpc>
                <a:spcPct val="100000"/>
              </a:lnSpc>
              <a:spcBef>
                <a:spcPts val="0"/>
              </a:spcBef>
              <a:spcAft>
                <a:spcPts val="0"/>
              </a:spcAft>
              <a:buSzPts val="18300"/>
              <a:buNone/>
              <a:defRPr sz="18300"/>
            </a:lvl3pPr>
            <a:lvl4pPr lvl="3" algn="ctr">
              <a:lnSpc>
                <a:spcPct val="100000"/>
              </a:lnSpc>
              <a:spcBef>
                <a:spcPts val="0"/>
              </a:spcBef>
              <a:spcAft>
                <a:spcPts val="0"/>
              </a:spcAft>
              <a:buSzPts val="18300"/>
              <a:buNone/>
              <a:defRPr sz="18300"/>
            </a:lvl4pPr>
            <a:lvl5pPr lvl="4" algn="ctr">
              <a:lnSpc>
                <a:spcPct val="100000"/>
              </a:lnSpc>
              <a:spcBef>
                <a:spcPts val="0"/>
              </a:spcBef>
              <a:spcAft>
                <a:spcPts val="0"/>
              </a:spcAft>
              <a:buSzPts val="18300"/>
              <a:buNone/>
              <a:defRPr sz="18300"/>
            </a:lvl5pPr>
            <a:lvl6pPr lvl="5" algn="ctr">
              <a:lnSpc>
                <a:spcPct val="100000"/>
              </a:lnSpc>
              <a:spcBef>
                <a:spcPts val="0"/>
              </a:spcBef>
              <a:spcAft>
                <a:spcPts val="0"/>
              </a:spcAft>
              <a:buSzPts val="18300"/>
              <a:buNone/>
              <a:defRPr sz="18300"/>
            </a:lvl6pPr>
            <a:lvl7pPr lvl="6" algn="ctr">
              <a:lnSpc>
                <a:spcPct val="100000"/>
              </a:lnSpc>
              <a:spcBef>
                <a:spcPts val="0"/>
              </a:spcBef>
              <a:spcAft>
                <a:spcPts val="0"/>
              </a:spcAft>
              <a:buSzPts val="18300"/>
              <a:buNone/>
              <a:defRPr sz="18300"/>
            </a:lvl7pPr>
            <a:lvl8pPr lvl="7" algn="ctr">
              <a:lnSpc>
                <a:spcPct val="100000"/>
              </a:lnSpc>
              <a:spcBef>
                <a:spcPts val="0"/>
              </a:spcBef>
              <a:spcAft>
                <a:spcPts val="0"/>
              </a:spcAft>
              <a:buSzPts val="18300"/>
              <a:buNone/>
              <a:defRPr sz="18300"/>
            </a:lvl8pPr>
            <a:lvl9pPr lvl="8" algn="ctr">
              <a:lnSpc>
                <a:spcPct val="100000"/>
              </a:lnSpc>
              <a:spcBef>
                <a:spcPts val="0"/>
              </a:spcBef>
              <a:spcAft>
                <a:spcPts val="0"/>
              </a:spcAft>
              <a:buSzPts val="18300"/>
              <a:buNone/>
              <a:defRPr sz="18300"/>
            </a:lvl9pPr>
          </a:lstStyle>
          <a:p/>
        </p:txBody>
      </p:sp>
      <p:sp>
        <p:nvSpPr>
          <p:cNvPr id="12" name="Google Shape;12;p2"/>
          <p:cNvSpPr txBox="1"/>
          <p:nvPr>
            <p:ph idx="12" type="sldNum"/>
          </p:nvPr>
        </p:nvSpPr>
        <p:spPr>
          <a:xfrm>
            <a:off x="53369813" y="32638438"/>
            <a:ext cx="3456300" cy="2754900"/>
          </a:xfrm>
          <a:prstGeom prst="rect">
            <a:avLst/>
          </a:prstGeom>
        </p:spPr>
        <p:txBody>
          <a:bodyPr anchorCtr="0" anchor="ctr" bIns="596875" lIns="596875" spcFirstLastPara="1" rIns="596875" wrap="square" tIns="596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963465" y="7741907"/>
            <a:ext cx="53673000" cy="13742700"/>
          </a:xfrm>
          <a:prstGeom prst="rect">
            <a:avLst/>
          </a:prstGeom>
        </p:spPr>
        <p:txBody>
          <a:bodyPr anchorCtr="0" anchor="b" bIns="596875" lIns="596875" spcFirstLastPara="1" rIns="596875" wrap="square" tIns="596875">
            <a:normAutofit/>
          </a:bodyPr>
          <a:lstStyle>
            <a:lvl1pPr lvl="0" algn="ctr">
              <a:spcBef>
                <a:spcPts val="0"/>
              </a:spcBef>
              <a:spcAft>
                <a:spcPts val="0"/>
              </a:spcAft>
              <a:buSzPts val="78300"/>
              <a:buNone/>
              <a:defRPr sz="78300"/>
            </a:lvl1pPr>
            <a:lvl2pPr lvl="1" algn="ctr">
              <a:spcBef>
                <a:spcPts val="0"/>
              </a:spcBef>
              <a:spcAft>
                <a:spcPts val="0"/>
              </a:spcAft>
              <a:buSzPts val="78300"/>
              <a:buNone/>
              <a:defRPr sz="78300"/>
            </a:lvl2pPr>
            <a:lvl3pPr lvl="2" algn="ctr">
              <a:spcBef>
                <a:spcPts val="0"/>
              </a:spcBef>
              <a:spcAft>
                <a:spcPts val="0"/>
              </a:spcAft>
              <a:buSzPts val="78300"/>
              <a:buNone/>
              <a:defRPr sz="78300"/>
            </a:lvl3pPr>
            <a:lvl4pPr lvl="3" algn="ctr">
              <a:spcBef>
                <a:spcPts val="0"/>
              </a:spcBef>
              <a:spcAft>
                <a:spcPts val="0"/>
              </a:spcAft>
              <a:buSzPts val="78300"/>
              <a:buNone/>
              <a:defRPr sz="78300"/>
            </a:lvl4pPr>
            <a:lvl5pPr lvl="4" algn="ctr">
              <a:spcBef>
                <a:spcPts val="0"/>
              </a:spcBef>
              <a:spcAft>
                <a:spcPts val="0"/>
              </a:spcAft>
              <a:buSzPts val="78300"/>
              <a:buNone/>
              <a:defRPr sz="78300"/>
            </a:lvl5pPr>
            <a:lvl6pPr lvl="5" algn="ctr">
              <a:spcBef>
                <a:spcPts val="0"/>
              </a:spcBef>
              <a:spcAft>
                <a:spcPts val="0"/>
              </a:spcAft>
              <a:buSzPts val="78300"/>
              <a:buNone/>
              <a:defRPr sz="78300"/>
            </a:lvl6pPr>
            <a:lvl7pPr lvl="6" algn="ctr">
              <a:spcBef>
                <a:spcPts val="0"/>
              </a:spcBef>
              <a:spcAft>
                <a:spcPts val="0"/>
              </a:spcAft>
              <a:buSzPts val="78300"/>
              <a:buNone/>
              <a:defRPr sz="78300"/>
            </a:lvl7pPr>
            <a:lvl8pPr lvl="7" algn="ctr">
              <a:spcBef>
                <a:spcPts val="0"/>
              </a:spcBef>
              <a:spcAft>
                <a:spcPts val="0"/>
              </a:spcAft>
              <a:buSzPts val="78300"/>
              <a:buNone/>
              <a:defRPr sz="78300"/>
            </a:lvl8pPr>
            <a:lvl9pPr lvl="8" algn="ctr">
              <a:spcBef>
                <a:spcPts val="0"/>
              </a:spcBef>
              <a:spcAft>
                <a:spcPts val="0"/>
              </a:spcAft>
              <a:buSzPts val="78300"/>
              <a:buNone/>
              <a:defRPr sz="78300"/>
            </a:lvl9pPr>
          </a:lstStyle>
          <a:p>
            <a:r>
              <a:t>xx%</a:t>
            </a:r>
          </a:p>
        </p:txBody>
      </p:sp>
      <p:sp>
        <p:nvSpPr>
          <p:cNvPr id="46" name="Google Shape;46;p11"/>
          <p:cNvSpPr txBox="1"/>
          <p:nvPr>
            <p:ph idx="1" type="body"/>
          </p:nvPr>
        </p:nvSpPr>
        <p:spPr>
          <a:xfrm>
            <a:off x="1963465" y="22062817"/>
            <a:ext cx="53673000" cy="9104400"/>
          </a:xfrm>
          <a:prstGeom prst="rect">
            <a:avLst/>
          </a:prstGeom>
        </p:spPr>
        <p:txBody>
          <a:bodyPr anchorCtr="0" anchor="t" bIns="596875" lIns="596875" spcFirstLastPara="1" rIns="596875" wrap="square" tIns="596875">
            <a:normAutofit/>
          </a:bodyPr>
          <a:lstStyle>
            <a:lvl1pPr indent="-977900" lvl="0" marL="457200" algn="ctr">
              <a:spcBef>
                <a:spcPts val="0"/>
              </a:spcBef>
              <a:spcAft>
                <a:spcPts val="0"/>
              </a:spcAft>
              <a:buSzPts val="11800"/>
              <a:buChar char="●"/>
              <a:defRPr/>
            </a:lvl1pPr>
            <a:lvl2pPr indent="-812800" lvl="1" marL="914400" algn="ctr">
              <a:spcBef>
                <a:spcPts val="0"/>
              </a:spcBef>
              <a:spcAft>
                <a:spcPts val="0"/>
              </a:spcAft>
              <a:buSzPts val="9200"/>
              <a:buChar char="○"/>
              <a:defRPr/>
            </a:lvl2pPr>
            <a:lvl3pPr indent="-812800" lvl="2" marL="1371600" algn="ctr">
              <a:spcBef>
                <a:spcPts val="0"/>
              </a:spcBef>
              <a:spcAft>
                <a:spcPts val="0"/>
              </a:spcAft>
              <a:buSzPts val="9200"/>
              <a:buChar char="■"/>
              <a:defRPr/>
            </a:lvl3pPr>
            <a:lvl4pPr indent="-812800" lvl="3" marL="1828800" algn="ctr">
              <a:spcBef>
                <a:spcPts val="0"/>
              </a:spcBef>
              <a:spcAft>
                <a:spcPts val="0"/>
              </a:spcAft>
              <a:buSzPts val="9200"/>
              <a:buChar char="●"/>
              <a:defRPr/>
            </a:lvl4pPr>
            <a:lvl5pPr indent="-812800" lvl="4" marL="2286000" algn="ctr">
              <a:spcBef>
                <a:spcPts val="0"/>
              </a:spcBef>
              <a:spcAft>
                <a:spcPts val="0"/>
              </a:spcAft>
              <a:buSzPts val="9200"/>
              <a:buChar char="○"/>
              <a:defRPr/>
            </a:lvl5pPr>
            <a:lvl6pPr indent="-812800" lvl="5" marL="2743200" algn="ctr">
              <a:spcBef>
                <a:spcPts val="0"/>
              </a:spcBef>
              <a:spcAft>
                <a:spcPts val="0"/>
              </a:spcAft>
              <a:buSzPts val="9200"/>
              <a:buChar char="■"/>
              <a:defRPr/>
            </a:lvl6pPr>
            <a:lvl7pPr indent="-812800" lvl="6" marL="3200400" algn="ctr">
              <a:spcBef>
                <a:spcPts val="0"/>
              </a:spcBef>
              <a:spcAft>
                <a:spcPts val="0"/>
              </a:spcAft>
              <a:buSzPts val="9200"/>
              <a:buChar char="●"/>
              <a:defRPr/>
            </a:lvl7pPr>
            <a:lvl8pPr indent="-812800" lvl="7" marL="3657600" algn="ctr">
              <a:spcBef>
                <a:spcPts val="0"/>
              </a:spcBef>
              <a:spcAft>
                <a:spcPts val="0"/>
              </a:spcAft>
              <a:buSzPts val="9200"/>
              <a:buChar char="○"/>
              <a:defRPr/>
            </a:lvl8pPr>
            <a:lvl9pPr indent="-812800" lvl="8" marL="4114800" algn="ctr">
              <a:spcBef>
                <a:spcPts val="0"/>
              </a:spcBef>
              <a:spcAft>
                <a:spcPts val="0"/>
              </a:spcAft>
              <a:buSzPts val="9200"/>
              <a:buChar char="■"/>
              <a:defRPr/>
            </a:lvl9pPr>
          </a:lstStyle>
          <a:p/>
        </p:txBody>
      </p:sp>
      <p:sp>
        <p:nvSpPr>
          <p:cNvPr id="47" name="Google Shape;47;p11"/>
          <p:cNvSpPr txBox="1"/>
          <p:nvPr>
            <p:ph idx="12" type="sldNum"/>
          </p:nvPr>
        </p:nvSpPr>
        <p:spPr>
          <a:xfrm>
            <a:off x="53369813" y="32638438"/>
            <a:ext cx="3456300" cy="2754900"/>
          </a:xfrm>
          <a:prstGeom prst="rect">
            <a:avLst/>
          </a:prstGeom>
        </p:spPr>
        <p:txBody>
          <a:bodyPr anchorCtr="0" anchor="ctr" bIns="596875" lIns="596875" spcFirstLastPara="1" rIns="596875" wrap="square" tIns="596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53369813" y="32638438"/>
            <a:ext cx="3456300" cy="2754900"/>
          </a:xfrm>
          <a:prstGeom prst="rect">
            <a:avLst/>
          </a:prstGeom>
        </p:spPr>
        <p:txBody>
          <a:bodyPr anchorCtr="0" anchor="ctr" bIns="596875" lIns="596875" spcFirstLastPara="1" rIns="596875" wrap="square" tIns="596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963465" y="15054068"/>
            <a:ext cx="53673000" cy="5892000"/>
          </a:xfrm>
          <a:prstGeom prst="rect">
            <a:avLst/>
          </a:prstGeom>
        </p:spPr>
        <p:txBody>
          <a:bodyPr anchorCtr="0" anchor="ctr" bIns="596875" lIns="596875" spcFirstLastPara="1" rIns="596875" wrap="square" tIns="596875">
            <a:normAutofit/>
          </a:bodyPr>
          <a:lstStyle>
            <a:lvl1pPr lvl="0" algn="ctr">
              <a:spcBef>
                <a:spcPts val="0"/>
              </a:spcBef>
              <a:spcAft>
                <a:spcPts val="0"/>
              </a:spcAft>
              <a:buSzPts val="23500"/>
              <a:buNone/>
              <a:defRPr sz="23500"/>
            </a:lvl1pPr>
            <a:lvl2pPr lvl="1" algn="ctr">
              <a:spcBef>
                <a:spcPts val="0"/>
              </a:spcBef>
              <a:spcAft>
                <a:spcPts val="0"/>
              </a:spcAft>
              <a:buSzPts val="23500"/>
              <a:buNone/>
              <a:defRPr sz="23500"/>
            </a:lvl2pPr>
            <a:lvl3pPr lvl="2" algn="ctr">
              <a:spcBef>
                <a:spcPts val="0"/>
              </a:spcBef>
              <a:spcAft>
                <a:spcPts val="0"/>
              </a:spcAft>
              <a:buSzPts val="23500"/>
              <a:buNone/>
              <a:defRPr sz="23500"/>
            </a:lvl3pPr>
            <a:lvl4pPr lvl="3" algn="ctr">
              <a:spcBef>
                <a:spcPts val="0"/>
              </a:spcBef>
              <a:spcAft>
                <a:spcPts val="0"/>
              </a:spcAft>
              <a:buSzPts val="23500"/>
              <a:buNone/>
              <a:defRPr sz="23500"/>
            </a:lvl4pPr>
            <a:lvl5pPr lvl="4" algn="ctr">
              <a:spcBef>
                <a:spcPts val="0"/>
              </a:spcBef>
              <a:spcAft>
                <a:spcPts val="0"/>
              </a:spcAft>
              <a:buSzPts val="23500"/>
              <a:buNone/>
              <a:defRPr sz="23500"/>
            </a:lvl5pPr>
            <a:lvl6pPr lvl="5" algn="ctr">
              <a:spcBef>
                <a:spcPts val="0"/>
              </a:spcBef>
              <a:spcAft>
                <a:spcPts val="0"/>
              </a:spcAft>
              <a:buSzPts val="23500"/>
              <a:buNone/>
              <a:defRPr sz="23500"/>
            </a:lvl6pPr>
            <a:lvl7pPr lvl="6" algn="ctr">
              <a:spcBef>
                <a:spcPts val="0"/>
              </a:spcBef>
              <a:spcAft>
                <a:spcPts val="0"/>
              </a:spcAft>
              <a:buSzPts val="23500"/>
              <a:buNone/>
              <a:defRPr sz="23500"/>
            </a:lvl7pPr>
            <a:lvl8pPr lvl="7" algn="ctr">
              <a:spcBef>
                <a:spcPts val="0"/>
              </a:spcBef>
              <a:spcAft>
                <a:spcPts val="0"/>
              </a:spcAft>
              <a:buSzPts val="23500"/>
              <a:buNone/>
              <a:defRPr sz="23500"/>
            </a:lvl8pPr>
            <a:lvl9pPr lvl="8" algn="ctr">
              <a:spcBef>
                <a:spcPts val="0"/>
              </a:spcBef>
              <a:spcAft>
                <a:spcPts val="0"/>
              </a:spcAft>
              <a:buSzPts val="23500"/>
              <a:buNone/>
              <a:defRPr sz="23500"/>
            </a:lvl9pPr>
          </a:lstStyle>
          <a:p/>
        </p:txBody>
      </p:sp>
      <p:sp>
        <p:nvSpPr>
          <p:cNvPr id="15" name="Google Shape;15;p3"/>
          <p:cNvSpPr txBox="1"/>
          <p:nvPr>
            <p:ph idx="12" type="sldNum"/>
          </p:nvPr>
        </p:nvSpPr>
        <p:spPr>
          <a:xfrm>
            <a:off x="53369813" y="32638438"/>
            <a:ext cx="3456300" cy="2754900"/>
          </a:xfrm>
          <a:prstGeom prst="rect">
            <a:avLst/>
          </a:prstGeom>
        </p:spPr>
        <p:txBody>
          <a:bodyPr anchorCtr="0" anchor="ctr" bIns="596875" lIns="596875" spcFirstLastPara="1" rIns="596875" wrap="square" tIns="596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963465" y="3114786"/>
            <a:ext cx="53673000" cy="4008300"/>
          </a:xfrm>
          <a:prstGeom prst="rect">
            <a:avLst/>
          </a:prstGeom>
        </p:spPr>
        <p:txBody>
          <a:bodyPr anchorCtr="0" anchor="t" bIns="596875" lIns="596875" spcFirstLastPara="1" rIns="596875" wrap="square" tIns="596875">
            <a:normAutofit/>
          </a:bodyPr>
          <a:lstStyle>
            <a:lvl1pPr lvl="0">
              <a:spcBef>
                <a:spcPts val="0"/>
              </a:spcBef>
              <a:spcAft>
                <a:spcPts val="0"/>
              </a:spcAft>
              <a:buSzPts val="18300"/>
              <a:buNone/>
              <a:defRPr/>
            </a:lvl1pPr>
            <a:lvl2pPr lvl="1">
              <a:spcBef>
                <a:spcPts val="0"/>
              </a:spcBef>
              <a:spcAft>
                <a:spcPts val="0"/>
              </a:spcAft>
              <a:buSzPts val="18300"/>
              <a:buNone/>
              <a:defRPr/>
            </a:lvl2pPr>
            <a:lvl3pPr lvl="2">
              <a:spcBef>
                <a:spcPts val="0"/>
              </a:spcBef>
              <a:spcAft>
                <a:spcPts val="0"/>
              </a:spcAft>
              <a:buSzPts val="18300"/>
              <a:buNone/>
              <a:defRPr/>
            </a:lvl3pPr>
            <a:lvl4pPr lvl="3">
              <a:spcBef>
                <a:spcPts val="0"/>
              </a:spcBef>
              <a:spcAft>
                <a:spcPts val="0"/>
              </a:spcAft>
              <a:buSzPts val="18300"/>
              <a:buNone/>
              <a:defRPr/>
            </a:lvl4pPr>
            <a:lvl5pPr lvl="4">
              <a:spcBef>
                <a:spcPts val="0"/>
              </a:spcBef>
              <a:spcAft>
                <a:spcPts val="0"/>
              </a:spcAft>
              <a:buSzPts val="18300"/>
              <a:buNone/>
              <a:defRPr/>
            </a:lvl5pPr>
            <a:lvl6pPr lvl="5">
              <a:spcBef>
                <a:spcPts val="0"/>
              </a:spcBef>
              <a:spcAft>
                <a:spcPts val="0"/>
              </a:spcAft>
              <a:buSzPts val="18300"/>
              <a:buNone/>
              <a:defRPr/>
            </a:lvl6pPr>
            <a:lvl7pPr lvl="6">
              <a:spcBef>
                <a:spcPts val="0"/>
              </a:spcBef>
              <a:spcAft>
                <a:spcPts val="0"/>
              </a:spcAft>
              <a:buSzPts val="18300"/>
              <a:buNone/>
              <a:defRPr/>
            </a:lvl7pPr>
            <a:lvl8pPr lvl="7">
              <a:spcBef>
                <a:spcPts val="0"/>
              </a:spcBef>
              <a:spcAft>
                <a:spcPts val="0"/>
              </a:spcAft>
              <a:buSzPts val="18300"/>
              <a:buNone/>
              <a:defRPr/>
            </a:lvl8pPr>
            <a:lvl9pPr lvl="8">
              <a:spcBef>
                <a:spcPts val="0"/>
              </a:spcBef>
              <a:spcAft>
                <a:spcPts val="0"/>
              </a:spcAft>
              <a:buSzPts val="18300"/>
              <a:buNone/>
              <a:defRPr/>
            </a:lvl9pPr>
          </a:lstStyle>
          <a:p/>
        </p:txBody>
      </p:sp>
      <p:sp>
        <p:nvSpPr>
          <p:cNvPr id="18" name="Google Shape;18;p4"/>
          <p:cNvSpPr txBox="1"/>
          <p:nvPr>
            <p:ph idx="1" type="body"/>
          </p:nvPr>
        </p:nvSpPr>
        <p:spPr>
          <a:xfrm>
            <a:off x="1963465" y="8066317"/>
            <a:ext cx="53673000" cy="23911800"/>
          </a:xfrm>
          <a:prstGeom prst="rect">
            <a:avLst/>
          </a:prstGeom>
        </p:spPr>
        <p:txBody>
          <a:bodyPr anchorCtr="0" anchor="t" bIns="596875" lIns="596875" spcFirstLastPara="1" rIns="596875" wrap="square" tIns="596875">
            <a:normAutofit/>
          </a:bodyPr>
          <a:lstStyle>
            <a:lvl1pPr indent="-977900" lvl="0" marL="457200">
              <a:spcBef>
                <a:spcPts val="0"/>
              </a:spcBef>
              <a:spcAft>
                <a:spcPts val="0"/>
              </a:spcAft>
              <a:buSzPts val="11800"/>
              <a:buChar char="●"/>
              <a:defRPr/>
            </a:lvl1pPr>
            <a:lvl2pPr indent="-812800" lvl="1" marL="914400">
              <a:spcBef>
                <a:spcPts val="0"/>
              </a:spcBef>
              <a:spcAft>
                <a:spcPts val="0"/>
              </a:spcAft>
              <a:buSzPts val="9200"/>
              <a:buChar char="○"/>
              <a:defRPr/>
            </a:lvl2pPr>
            <a:lvl3pPr indent="-812800" lvl="2" marL="1371600">
              <a:spcBef>
                <a:spcPts val="0"/>
              </a:spcBef>
              <a:spcAft>
                <a:spcPts val="0"/>
              </a:spcAft>
              <a:buSzPts val="9200"/>
              <a:buChar char="■"/>
              <a:defRPr/>
            </a:lvl3pPr>
            <a:lvl4pPr indent="-812800" lvl="3" marL="1828800">
              <a:spcBef>
                <a:spcPts val="0"/>
              </a:spcBef>
              <a:spcAft>
                <a:spcPts val="0"/>
              </a:spcAft>
              <a:buSzPts val="9200"/>
              <a:buChar char="●"/>
              <a:defRPr/>
            </a:lvl4pPr>
            <a:lvl5pPr indent="-812800" lvl="4" marL="2286000">
              <a:spcBef>
                <a:spcPts val="0"/>
              </a:spcBef>
              <a:spcAft>
                <a:spcPts val="0"/>
              </a:spcAft>
              <a:buSzPts val="9200"/>
              <a:buChar char="○"/>
              <a:defRPr/>
            </a:lvl5pPr>
            <a:lvl6pPr indent="-812800" lvl="5" marL="2743200">
              <a:spcBef>
                <a:spcPts val="0"/>
              </a:spcBef>
              <a:spcAft>
                <a:spcPts val="0"/>
              </a:spcAft>
              <a:buSzPts val="9200"/>
              <a:buChar char="■"/>
              <a:defRPr/>
            </a:lvl6pPr>
            <a:lvl7pPr indent="-812800" lvl="6" marL="3200400">
              <a:spcBef>
                <a:spcPts val="0"/>
              </a:spcBef>
              <a:spcAft>
                <a:spcPts val="0"/>
              </a:spcAft>
              <a:buSzPts val="9200"/>
              <a:buChar char="●"/>
              <a:defRPr/>
            </a:lvl7pPr>
            <a:lvl8pPr indent="-812800" lvl="7" marL="3657600">
              <a:spcBef>
                <a:spcPts val="0"/>
              </a:spcBef>
              <a:spcAft>
                <a:spcPts val="0"/>
              </a:spcAft>
              <a:buSzPts val="9200"/>
              <a:buChar char="○"/>
              <a:defRPr/>
            </a:lvl8pPr>
            <a:lvl9pPr indent="-812800" lvl="8" marL="4114800">
              <a:spcBef>
                <a:spcPts val="0"/>
              </a:spcBef>
              <a:spcAft>
                <a:spcPts val="0"/>
              </a:spcAft>
              <a:buSzPts val="9200"/>
              <a:buChar char="■"/>
              <a:defRPr/>
            </a:lvl9pPr>
          </a:lstStyle>
          <a:p/>
        </p:txBody>
      </p:sp>
      <p:sp>
        <p:nvSpPr>
          <p:cNvPr id="19" name="Google Shape;19;p4"/>
          <p:cNvSpPr txBox="1"/>
          <p:nvPr>
            <p:ph idx="12" type="sldNum"/>
          </p:nvPr>
        </p:nvSpPr>
        <p:spPr>
          <a:xfrm>
            <a:off x="53369813" y="32638438"/>
            <a:ext cx="3456300" cy="2754900"/>
          </a:xfrm>
          <a:prstGeom prst="rect">
            <a:avLst/>
          </a:prstGeom>
        </p:spPr>
        <p:txBody>
          <a:bodyPr anchorCtr="0" anchor="ctr" bIns="596875" lIns="596875" spcFirstLastPara="1" rIns="596875" wrap="square" tIns="596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963465" y="3114786"/>
            <a:ext cx="53673000" cy="4008300"/>
          </a:xfrm>
          <a:prstGeom prst="rect">
            <a:avLst/>
          </a:prstGeom>
        </p:spPr>
        <p:txBody>
          <a:bodyPr anchorCtr="0" anchor="t" bIns="596875" lIns="596875" spcFirstLastPara="1" rIns="596875" wrap="square" tIns="596875">
            <a:normAutofit/>
          </a:bodyPr>
          <a:lstStyle>
            <a:lvl1pPr lvl="0">
              <a:spcBef>
                <a:spcPts val="0"/>
              </a:spcBef>
              <a:spcAft>
                <a:spcPts val="0"/>
              </a:spcAft>
              <a:buSzPts val="18300"/>
              <a:buNone/>
              <a:defRPr/>
            </a:lvl1pPr>
            <a:lvl2pPr lvl="1">
              <a:spcBef>
                <a:spcPts val="0"/>
              </a:spcBef>
              <a:spcAft>
                <a:spcPts val="0"/>
              </a:spcAft>
              <a:buSzPts val="18300"/>
              <a:buNone/>
              <a:defRPr/>
            </a:lvl2pPr>
            <a:lvl3pPr lvl="2">
              <a:spcBef>
                <a:spcPts val="0"/>
              </a:spcBef>
              <a:spcAft>
                <a:spcPts val="0"/>
              </a:spcAft>
              <a:buSzPts val="18300"/>
              <a:buNone/>
              <a:defRPr/>
            </a:lvl3pPr>
            <a:lvl4pPr lvl="3">
              <a:spcBef>
                <a:spcPts val="0"/>
              </a:spcBef>
              <a:spcAft>
                <a:spcPts val="0"/>
              </a:spcAft>
              <a:buSzPts val="18300"/>
              <a:buNone/>
              <a:defRPr/>
            </a:lvl4pPr>
            <a:lvl5pPr lvl="4">
              <a:spcBef>
                <a:spcPts val="0"/>
              </a:spcBef>
              <a:spcAft>
                <a:spcPts val="0"/>
              </a:spcAft>
              <a:buSzPts val="18300"/>
              <a:buNone/>
              <a:defRPr/>
            </a:lvl5pPr>
            <a:lvl6pPr lvl="5">
              <a:spcBef>
                <a:spcPts val="0"/>
              </a:spcBef>
              <a:spcAft>
                <a:spcPts val="0"/>
              </a:spcAft>
              <a:buSzPts val="18300"/>
              <a:buNone/>
              <a:defRPr/>
            </a:lvl6pPr>
            <a:lvl7pPr lvl="6">
              <a:spcBef>
                <a:spcPts val="0"/>
              </a:spcBef>
              <a:spcAft>
                <a:spcPts val="0"/>
              </a:spcAft>
              <a:buSzPts val="18300"/>
              <a:buNone/>
              <a:defRPr/>
            </a:lvl7pPr>
            <a:lvl8pPr lvl="7">
              <a:spcBef>
                <a:spcPts val="0"/>
              </a:spcBef>
              <a:spcAft>
                <a:spcPts val="0"/>
              </a:spcAft>
              <a:buSzPts val="18300"/>
              <a:buNone/>
              <a:defRPr/>
            </a:lvl8pPr>
            <a:lvl9pPr lvl="8">
              <a:spcBef>
                <a:spcPts val="0"/>
              </a:spcBef>
              <a:spcAft>
                <a:spcPts val="0"/>
              </a:spcAft>
              <a:buSzPts val="18300"/>
              <a:buNone/>
              <a:defRPr/>
            </a:lvl9pPr>
          </a:lstStyle>
          <a:p/>
        </p:txBody>
      </p:sp>
      <p:sp>
        <p:nvSpPr>
          <p:cNvPr id="22" name="Google Shape;22;p5"/>
          <p:cNvSpPr txBox="1"/>
          <p:nvPr>
            <p:ph idx="1" type="body"/>
          </p:nvPr>
        </p:nvSpPr>
        <p:spPr>
          <a:xfrm>
            <a:off x="1963465" y="8066317"/>
            <a:ext cx="25196100" cy="23911800"/>
          </a:xfrm>
          <a:prstGeom prst="rect">
            <a:avLst/>
          </a:prstGeom>
        </p:spPr>
        <p:txBody>
          <a:bodyPr anchorCtr="0" anchor="t" bIns="596875" lIns="596875" spcFirstLastPara="1" rIns="596875" wrap="square" tIns="596875">
            <a:normAutofit/>
          </a:bodyPr>
          <a:lstStyle>
            <a:lvl1pPr indent="-812800" lvl="0" marL="457200">
              <a:spcBef>
                <a:spcPts val="0"/>
              </a:spcBef>
              <a:spcAft>
                <a:spcPts val="0"/>
              </a:spcAft>
              <a:buSzPts val="9200"/>
              <a:buChar char="●"/>
              <a:defRPr sz="9200"/>
            </a:lvl1pPr>
            <a:lvl2pPr indent="-723900" lvl="1" marL="914400">
              <a:spcBef>
                <a:spcPts val="0"/>
              </a:spcBef>
              <a:spcAft>
                <a:spcPts val="0"/>
              </a:spcAft>
              <a:buSzPts val="7800"/>
              <a:buChar char="○"/>
              <a:defRPr sz="7800"/>
            </a:lvl2pPr>
            <a:lvl3pPr indent="-723900" lvl="2" marL="1371600">
              <a:spcBef>
                <a:spcPts val="0"/>
              </a:spcBef>
              <a:spcAft>
                <a:spcPts val="0"/>
              </a:spcAft>
              <a:buSzPts val="7800"/>
              <a:buChar char="■"/>
              <a:defRPr sz="7800"/>
            </a:lvl3pPr>
            <a:lvl4pPr indent="-723900" lvl="3" marL="1828800">
              <a:spcBef>
                <a:spcPts val="0"/>
              </a:spcBef>
              <a:spcAft>
                <a:spcPts val="0"/>
              </a:spcAft>
              <a:buSzPts val="7800"/>
              <a:buChar char="●"/>
              <a:defRPr sz="7800"/>
            </a:lvl4pPr>
            <a:lvl5pPr indent="-723900" lvl="4" marL="2286000">
              <a:spcBef>
                <a:spcPts val="0"/>
              </a:spcBef>
              <a:spcAft>
                <a:spcPts val="0"/>
              </a:spcAft>
              <a:buSzPts val="7800"/>
              <a:buChar char="○"/>
              <a:defRPr sz="7800"/>
            </a:lvl5pPr>
            <a:lvl6pPr indent="-723900" lvl="5" marL="2743200">
              <a:spcBef>
                <a:spcPts val="0"/>
              </a:spcBef>
              <a:spcAft>
                <a:spcPts val="0"/>
              </a:spcAft>
              <a:buSzPts val="7800"/>
              <a:buChar char="■"/>
              <a:defRPr sz="7800"/>
            </a:lvl6pPr>
            <a:lvl7pPr indent="-723900" lvl="6" marL="3200400">
              <a:spcBef>
                <a:spcPts val="0"/>
              </a:spcBef>
              <a:spcAft>
                <a:spcPts val="0"/>
              </a:spcAft>
              <a:buSzPts val="7800"/>
              <a:buChar char="●"/>
              <a:defRPr sz="7800"/>
            </a:lvl7pPr>
            <a:lvl8pPr indent="-723900" lvl="7" marL="3657600">
              <a:spcBef>
                <a:spcPts val="0"/>
              </a:spcBef>
              <a:spcAft>
                <a:spcPts val="0"/>
              </a:spcAft>
              <a:buSzPts val="7800"/>
              <a:buChar char="○"/>
              <a:defRPr sz="7800"/>
            </a:lvl8pPr>
            <a:lvl9pPr indent="-723900" lvl="8" marL="4114800">
              <a:spcBef>
                <a:spcPts val="0"/>
              </a:spcBef>
              <a:spcAft>
                <a:spcPts val="0"/>
              </a:spcAft>
              <a:buSzPts val="7800"/>
              <a:buChar char="■"/>
              <a:defRPr sz="7800"/>
            </a:lvl9pPr>
          </a:lstStyle>
          <a:p/>
        </p:txBody>
      </p:sp>
      <p:sp>
        <p:nvSpPr>
          <p:cNvPr id="23" name="Google Shape;23;p5"/>
          <p:cNvSpPr txBox="1"/>
          <p:nvPr>
            <p:ph idx="2" type="body"/>
          </p:nvPr>
        </p:nvSpPr>
        <p:spPr>
          <a:xfrm>
            <a:off x="30440315" y="8066317"/>
            <a:ext cx="25196100" cy="23911800"/>
          </a:xfrm>
          <a:prstGeom prst="rect">
            <a:avLst/>
          </a:prstGeom>
        </p:spPr>
        <p:txBody>
          <a:bodyPr anchorCtr="0" anchor="t" bIns="596875" lIns="596875" spcFirstLastPara="1" rIns="596875" wrap="square" tIns="596875">
            <a:normAutofit/>
          </a:bodyPr>
          <a:lstStyle>
            <a:lvl1pPr indent="-812800" lvl="0" marL="457200">
              <a:spcBef>
                <a:spcPts val="0"/>
              </a:spcBef>
              <a:spcAft>
                <a:spcPts val="0"/>
              </a:spcAft>
              <a:buSzPts val="9200"/>
              <a:buChar char="●"/>
              <a:defRPr sz="9200"/>
            </a:lvl1pPr>
            <a:lvl2pPr indent="-723900" lvl="1" marL="914400">
              <a:spcBef>
                <a:spcPts val="0"/>
              </a:spcBef>
              <a:spcAft>
                <a:spcPts val="0"/>
              </a:spcAft>
              <a:buSzPts val="7800"/>
              <a:buChar char="○"/>
              <a:defRPr sz="7800"/>
            </a:lvl2pPr>
            <a:lvl3pPr indent="-723900" lvl="2" marL="1371600">
              <a:spcBef>
                <a:spcPts val="0"/>
              </a:spcBef>
              <a:spcAft>
                <a:spcPts val="0"/>
              </a:spcAft>
              <a:buSzPts val="7800"/>
              <a:buChar char="■"/>
              <a:defRPr sz="7800"/>
            </a:lvl3pPr>
            <a:lvl4pPr indent="-723900" lvl="3" marL="1828800">
              <a:spcBef>
                <a:spcPts val="0"/>
              </a:spcBef>
              <a:spcAft>
                <a:spcPts val="0"/>
              </a:spcAft>
              <a:buSzPts val="7800"/>
              <a:buChar char="●"/>
              <a:defRPr sz="7800"/>
            </a:lvl4pPr>
            <a:lvl5pPr indent="-723900" lvl="4" marL="2286000">
              <a:spcBef>
                <a:spcPts val="0"/>
              </a:spcBef>
              <a:spcAft>
                <a:spcPts val="0"/>
              </a:spcAft>
              <a:buSzPts val="7800"/>
              <a:buChar char="○"/>
              <a:defRPr sz="7800"/>
            </a:lvl5pPr>
            <a:lvl6pPr indent="-723900" lvl="5" marL="2743200">
              <a:spcBef>
                <a:spcPts val="0"/>
              </a:spcBef>
              <a:spcAft>
                <a:spcPts val="0"/>
              </a:spcAft>
              <a:buSzPts val="7800"/>
              <a:buChar char="■"/>
              <a:defRPr sz="7800"/>
            </a:lvl6pPr>
            <a:lvl7pPr indent="-723900" lvl="6" marL="3200400">
              <a:spcBef>
                <a:spcPts val="0"/>
              </a:spcBef>
              <a:spcAft>
                <a:spcPts val="0"/>
              </a:spcAft>
              <a:buSzPts val="7800"/>
              <a:buChar char="●"/>
              <a:defRPr sz="7800"/>
            </a:lvl7pPr>
            <a:lvl8pPr indent="-723900" lvl="7" marL="3657600">
              <a:spcBef>
                <a:spcPts val="0"/>
              </a:spcBef>
              <a:spcAft>
                <a:spcPts val="0"/>
              </a:spcAft>
              <a:buSzPts val="7800"/>
              <a:buChar char="○"/>
              <a:defRPr sz="7800"/>
            </a:lvl8pPr>
            <a:lvl9pPr indent="-723900" lvl="8" marL="4114800">
              <a:spcBef>
                <a:spcPts val="0"/>
              </a:spcBef>
              <a:spcAft>
                <a:spcPts val="0"/>
              </a:spcAft>
              <a:buSzPts val="7800"/>
              <a:buChar char="■"/>
              <a:defRPr sz="7800"/>
            </a:lvl9pPr>
          </a:lstStyle>
          <a:p/>
        </p:txBody>
      </p:sp>
      <p:sp>
        <p:nvSpPr>
          <p:cNvPr id="24" name="Google Shape;24;p5"/>
          <p:cNvSpPr txBox="1"/>
          <p:nvPr>
            <p:ph idx="12" type="sldNum"/>
          </p:nvPr>
        </p:nvSpPr>
        <p:spPr>
          <a:xfrm>
            <a:off x="53369813" y="32638438"/>
            <a:ext cx="3456300" cy="2754900"/>
          </a:xfrm>
          <a:prstGeom prst="rect">
            <a:avLst/>
          </a:prstGeom>
        </p:spPr>
        <p:txBody>
          <a:bodyPr anchorCtr="0" anchor="ctr" bIns="596875" lIns="596875" spcFirstLastPara="1" rIns="596875" wrap="square" tIns="596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963465" y="3114786"/>
            <a:ext cx="53673000" cy="4008300"/>
          </a:xfrm>
          <a:prstGeom prst="rect">
            <a:avLst/>
          </a:prstGeom>
        </p:spPr>
        <p:txBody>
          <a:bodyPr anchorCtr="0" anchor="t" bIns="596875" lIns="596875" spcFirstLastPara="1" rIns="596875" wrap="square" tIns="596875">
            <a:normAutofit/>
          </a:bodyPr>
          <a:lstStyle>
            <a:lvl1pPr lvl="0">
              <a:spcBef>
                <a:spcPts val="0"/>
              </a:spcBef>
              <a:spcAft>
                <a:spcPts val="0"/>
              </a:spcAft>
              <a:buSzPts val="18300"/>
              <a:buNone/>
              <a:defRPr/>
            </a:lvl1pPr>
            <a:lvl2pPr lvl="1">
              <a:spcBef>
                <a:spcPts val="0"/>
              </a:spcBef>
              <a:spcAft>
                <a:spcPts val="0"/>
              </a:spcAft>
              <a:buSzPts val="18300"/>
              <a:buNone/>
              <a:defRPr/>
            </a:lvl2pPr>
            <a:lvl3pPr lvl="2">
              <a:spcBef>
                <a:spcPts val="0"/>
              </a:spcBef>
              <a:spcAft>
                <a:spcPts val="0"/>
              </a:spcAft>
              <a:buSzPts val="18300"/>
              <a:buNone/>
              <a:defRPr/>
            </a:lvl3pPr>
            <a:lvl4pPr lvl="3">
              <a:spcBef>
                <a:spcPts val="0"/>
              </a:spcBef>
              <a:spcAft>
                <a:spcPts val="0"/>
              </a:spcAft>
              <a:buSzPts val="18300"/>
              <a:buNone/>
              <a:defRPr/>
            </a:lvl4pPr>
            <a:lvl5pPr lvl="4">
              <a:spcBef>
                <a:spcPts val="0"/>
              </a:spcBef>
              <a:spcAft>
                <a:spcPts val="0"/>
              </a:spcAft>
              <a:buSzPts val="18300"/>
              <a:buNone/>
              <a:defRPr/>
            </a:lvl5pPr>
            <a:lvl6pPr lvl="5">
              <a:spcBef>
                <a:spcPts val="0"/>
              </a:spcBef>
              <a:spcAft>
                <a:spcPts val="0"/>
              </a:spcAft>
              <a:buSzPts val="18300"/>
              <a:buNone/>
              <a:defRPr/>
            </a:lvl6pPr>
            <a:lvl7pPr lvl="6">
              <a:spcBef>
                <a:spcPts val="0"/>
              </a:spcBef>
              <a:spcAft>
                <a:spcPts val="0"/>
              </a:spcAft>
              <a:buSzPts val="18300"/>
              <a:buNone/>
              <a:defRPr/>
            </a:lvl7pPr>
            <a:lvl8pPr lvl="7">
              <a:spcBef>
                <a:spcPts val="0"/>
              </a:spcBef>
              <a:spcAft>
                <a:spcPts val="0"/>
              </a:spcAft>
              <a:buSzPts val="18300"/>
              <a:buNone/>
              <a:defRPr/>
            </a:lvl8pPr>
            <a:lvl9pPr lvl="8">
              <a:spcBef>
                <a:spcPts val="0"/>
              </a:spcBef>
              <a:spcAft>
                <a:spcPts val="0"/>
              </a:spcAft>
              <a:buSzPts val="18300"/>
              <a:buNone/>
              <a:defRPr/>
            </a:lvl9pPr>
          </a:lstStyle>
          <a:p/>
        </p:txBody>
      </p:sp>
      <p:sp>
        <p:nvSpPr>
          <p:cNvPr id="27" name="Google Shape;27;p6"/>
          <p:cNvSpPr txBox="1"/>
          <p:nvPr>
            <p:ph idx="12" type="sldNum"/>
          </p:nvPr>
        </p:nvSpPr>
        <p:spPr>
          <a:xfrm>
            <a:off x="53369813" y="32638438"/>
            <a:ext cx="3456300" cy="2754900"/>
          </a:xfrm>
          <a:prstGeom prst="rect">
            <a:avLst/>
          </a:prstGeom>
        </p:spPr>
        <p:txBody>
          <a:bodyPr anchorCtr="0" anchor="ctr" bIns="596875" lIns="596875" spcFirstLastPara="1" rIns="596875" wrap="square" tIns="596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963465" y="3888714"/>
            <a:ext cx="17688300" cy="5289300"/>
          </a:xfrm>
          <a:prstGeom prst="rect">
            <a:avLst/>
          </a:prstGeom>
        </p:spPr>
        <p:txBody>
          <a:bodyPr anchorCtr="0" anchor="b" bIns="596875" lIns="596875" spcFirstLastPara="1" rIns="596875" wrap="square" tIns="596875">
            <a:normAutofit/>
          </a:bodyPr>
          <a:lstStyle>
            <a:lvl1pPr lvl="0">
              <a:spcBef>
                <a:spcPts val="0"/>
              </a:spcBef>
              <a:spcAft>
                <a:spcPts val="0"/>
              </a:spcAft>
              <a:buSzPts val="15700"/>
              <a:buNone/>
              <a:defRPr sz="15700"/>
            </a:lvl1pPr>
            <a:lvl2pPr lvl="1">
              <a:spcBef>
                <a:spcPts val="0"/>
              </a:spcBef>
              <a:spcAft>
                <a:spcPts val="0"/>
              </a:spcAft>
              <a:buSzPts val="15700"/>
              <a:buNone/>
              <a:defRPr sz="15700"/>
            </a:lvl2pPr>
            <a:lvl3pPr lvl="2">
              <a:spcBef>
                <a:spcPts val="0"/>
              </a:spcBef>
              <a:spcAft>
                <a:spcPts val="0"/>
              </a:spcAft>
              <a:buSzPts val="15700"/>
              <a:buNone/>
              <a:defRPr sz="15700"/>
            </a:lvl3pPr>
            <a:lvl4pPr lvl="3">
              <a:spcBef>
                <a:spcPts val="0"/>
              </a:spcBef>
              <a:spcAft>
                <a:spcPts val="0"/>
              </a:spcAft>
              <a:buSzPts val="15700"/>
              <a:buNone/>
              <a:defRPr sz="15700"/>
            </a:lvl4pPr>
            <a:lvl5pPr lvl="4">
              <a:spcBef>
                <a:spcPts val="0"/>
              </a:spcBef>
              <a:spcAft>
                <a:spcPts val="0"/>
              </a:spcAft>
              <a:buSzPts val="15700"/>
              <a:buNone/>
              <a:defRPr sz="15700"/>
            </a:lvl5pPr>
            <a:lvl6pPr lvl="5">
              <a:spcBef>
                <a:spcPts val="0"/>
              </a:spcBef>
              <a:spcAft>
                <a:spcPts val="0"/>
              </a:spcAft>
              <a:buSzPts val="15700"/>
              <a:buNone/>
              <a:defRPr sz="15700"/>
            </a:lvl6pPr>
            <a:lvl7pPr lvl="6">
              <a:spcBef>
                <a:spcPts val="0"/>
              </a:spcBef>
              <a:spcAft>
                <a:spcPts val="0"/>
              </a:spcAft>
              <a:buSzPts val="15700"/>
              <a:buNone/>
              <a:defRPr sz="15700"/>
            </a:lvl7pPr>
            <a:lvl8pPr lvl="7">
              <a:spcBef>
                <a:spcPts val="0"/>
              </a:spcBef>
              <a:spcAft>
                <a:spcPts val="0"/>
              </a:spcAft>
              <a:buSzPts val="15700"/>
              <a:buNone/>
              <a:defRPr sz="15700"/>
            </a:lvl8pPr>
            <a:lvl9pPr lvl="8">
              <a:spcBef>
                <a:spcPts val="0"/>
              </a:spcBef>
              <a:spcAft>
                <a:spcPts val="0"/>
              </a:spcAft>
              <a:buSzPts val="15700"/>
              <a:buNone/>
              <a:defRPr sz="15700"/>
            </a:lvl9pPr>
          </a:lstStyle>
          <a:p/>
        </p:txBody>
      </p:sp>
      <p:sp>
        <p:nvSpPr>
          <p:cNvPr id="30" name="Google Shape;30;p7"/>
          <p:cNvSpPr txBox="1"/>
          <p:nvPr>
            <p:ph idx="1" type="body"/>
          </p:nvPr>
        </p:nvSpPr>
        <p:spPr>
          <a:xfrm>
            <a:off x="1963465" y="9725984"/>
            <a:ext cx="17688300" cy="22253100"/>
          </a:xfrm>
          <a:prstGeom prst="rect">
            <a:avLst/>
          </a:prstGeom>
        </p:spPr>
        <p:txBody>
          <a:bodyPr anchorCtr="0" anchor="t" bIns="596875" lIns="596875" spcFirstLastPara="1" rIns="596875" wrap="square" tIns="596875">
            <a:normAutofit/>
          </a:bodyPr>
          <a:lstStyle>
            <a:lvl1pPr indent="-723900" lvl="0" marL="457200">
              <a:spcBef>
                <a:spcPts val="0"/>
              </a:spcBef>
              <a:spcAft>
                <a:spcPts val="0"/>
              </a:spcAft>
              <a:buSzPts val="7800"/>
              <a:buChar char="●"/>
              <a:defRPr sz="7800"/>
            </a:lvl1pPr>
            <a:lvl2pPr indent="-723900" lvl="1" marL="914400">
              <a:spcBef>
                <a:spcPts val="0"/>
              </a:spcBef>
              <a:spcAft>
                <a:spcPts val="0"/>
              </a:spcAft>
              <a:buSzPts val="7800"/>
              <a:buChar char="○"/>
              <a:defRPr sz="7800"/>
            </a:lvl2pPr>
            <a:lvl3pPr indent="-723900" lvl="2" marL="1371600">
              <a:spcBef>
                <a:spcPts val="0"/>
              </a:spcBef>
              <a:spcAft>
                <a:spcPts val="0"/>
              </a:spcAft>
              <a:buSzPts val="7800"/>
              <a:buChar char="■"/>
              <a:defRPr sz="7800"/>
            </a:lvl3pPr>
            <a:lvl4pPr indent="-723900" lvl="3" marL="1828800">
              <a:spcBef>
                <a:spcPts val="0"/>
              </a:spcBef>
              <a:spcAft>
                <a:spcPts val="0"/>
              </a:spcAft>
              <a:buSzPts val="7800"/>
              <a:buChar char="●"/>
              <a:defRPr sz="7800"/>
            </a:lvl4pPr>
            <a:lvl5pPr indent="-723900" lvl="4" marL="2286000">
              <a:spcBef>
                <a:spcPts val="0"/>
              </a:spcBef>
              <a:spcAft>
                <a:spcPts val="0"/>
              </a:spcAft>
              <a:buSzPts val="7800"/>
              <a:buChar char="○"/>
              <a:defRPr sz="7800"/>
            </a:lvl5pPr>
            <a:lvl6pPr indent="-723900" lvl="5" marL="2743200">
              <a:spcBef>
                <a:spcPts val="0"/>
              </a:spcBef>
              <a:spcAft>
                <a:spcPts val="0"/>
              </a:spcAft>
              <a:buSzPts val="7800"/>
              <a:buChar char="■"/>
              <a:defRPr sz="7800"/>
            </a:lvl6pPr>
            <a:lvl7pPr indent="-723900" lvl="6" marL="3200400">
              <a:spcBef>
                <a:spcPts val="0"/>
              </a:spcBef>
              <a:spcAft>
                <a:spcPts val="0"/>
              </a:spcAft>
              <a:buSzPts val="7800"/>
              <a:buChar char="●"/>
              <a:defRPr sz="7800"/>
            </a:lvl7pPr>
            <a:lvl8pPr indent="-723900" lvl="7" marL="3657600">
              <a:spcBef>
                <a:spcPts val="0"/>
              </a:spcBef>
              <a:spcAft>
                <a:spcPts val="0"/>
              </a:spcAft>
              <a:buSzPts val="7800"/>
              <a:buChar char="○"/>
              <a:defRPr sz="7800"/>
            </a:lvl8pPr>
            <a:lvl9pPr indent="-723900" lvl="8" marL="4114800">
              <a:spcBef>
                <a:spcPts val="0"/>
              </a:spcBef>
              <a:spcAft>
                <a:spcPts val="0"/>
              </a:spcAft>
              <a:buSzPts val="7800"/>
              <a:buChar char="■"/>
              <a:defRPr sz="7800"/>
            </a:lvl9pPr>
          </a:lstStyle>
          <a:p/>
        </p:txBody>
      </p:sp>
      <p:sp>
        <p:nvSpPr>
          <p:cNvPr id="31" name="Google Shape;31;p7"/>
          <p:cNvSpPr txBox="1"/>
          <p:nvPr>
            <p:ph idx="12" type="sldNum"/>
          </p:nvPr>
        </p:nvSpPr>
        <p:spPr>
          <a:xfrm>
            <a:off x="53369813" y="32638438"/>
            <a:ext cx="3456300" cy="2754900"/>
          </a:xfrm>
          <a:prstGeom prst="rect">
            <a:avLst/>
          </a:prstGeom>
        </p:spPr>
        <p:txBody>
          <a:bodyPr anchorCtr="0" anchor="ctr" bIns="596875" lIns="596875" spcFirstLastPara="1" rIns="596875" wrap="square" tIns="596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088189" y="3150656"/>
            <a:ext cx="40112100" cy="28632000"/>
          </a:xfrm>
          <a:prstGeom prst="rect">
            <a:avLst/>
          </a:prstGeom>
        </p:spPr>
        <p:txBody>
          <a:bodyPr anchorCtr="0" anchor="ctr" bIns="596875" lIns="596875" spcFirstLastPara="1" rIns="596875" wrap="square" tIns="596875">
            <a:normAutofit/>
          </a:bodyPr>
          <a:lstStyle>
            <a:lvl1pPr lvl="0">
              <a:spcBef>
                <a:spcPts val="0"/>
              </a:spcBef>
              <a:spcAft>
                <a:spcPts val="0"/>
              </a:spcAft>
              <a:buSzPts val="31400"/>
              <a:buNone/>
              <a:defRPr sz="31400"/>
            </a:lvl1pPr>
            <a:lvl2pPr lvl="1">
              <a:spcBef>
                <a:spcPts val="0"/>
              </a:spcBef>
              <a:spcAft>
                <a:spcPts val="0"/>
              </a:spcAft>
              <a:buSzPts val="31400"/>
              <a:buNone/>
              <a:defRPr sz="31400"/>
            </a:lvl2pPr>
            <a:lvl3pPr lvl="2">
              <a:spcBef>
                <a:spcPts val="0"/>
              </a:spcBef>
              <a:spcAft>
                <a:spcPts val="0"/>
              </a:spcAft>
              <a:buSzPts val="31400"/>
              <a:buNone/>
              <a:defRPr sz="31400"/>
            </a:lvl3pPr>
            <a:lvl4pPr lvl="3">
              <a:spcBef>
                <a:spcPts val="0"/>
              </a:spcBef>
              <a:spcAft>
                <a:spcPts val="0"/>
              </a:spcAft>
              <a:buSzPts val="31400"/>
              <a:buNone/>
              <a:defRPr sz="31400"/>
            </a:lvl4pPr>
            <a:lvl5pPr lvl="4">
              <a:spcBef>
                <a:spcPts val="0"/>
              </a:spcBef>
              <a:spcAft>
                <a:spcPts val="0"/>
              </a:spcAft>
              <a:buSzPts val="31400"/>
              <a:buNone/>
              <a:defRPr sz="31400"/>
            </a:lvl5pPr>
            <a:lvl6pPr lvl="5">
              <a:spcBef>
                <a:spcPts val="0"/>
              </a:spcBef>
              <a:spcAft>
                <a:spcPts val="0"/>
              </a:spcAft>
              <a:buSzPts val="31400"/>
              <a:buNone/>
              <a:defRPr sz="31400"/>
            </a:lvl6pPr>
            <a:lvl7pPr lvl="6">
              <a:spcBef>
                <a:spcPts val="0"/>
              </a:spcBef>
              <a:spcAft>
                <a:spcPts val="0"/>
              </a:spcAft>
              <a:buSzPts val="31400"/>
              <a:buNone/>
              <a:defRPr sz="31400"/>
            </a:lvl7pPr>
            <a:lvl8pPr lvl="7">
              <a:spcBef>
                <a:spcPts val="0"/>
              </a:spcBef>
              <a:spcAft>
                <a:spcPts val="0"/>
              </a:spcAft>
              <a:buSzPts val="31400"/>
              <a:buNone/>
              <a:defRPr sz="31400"/>
            </a:lvl8pPr>
            <a:lvl9pPr lvl="8">
              <a:spcBef>
                <a:spcPts val="0"/>
              </a:spcBef>
              <a:spcAft>
                <a:spcPts val="0"/>
              </a:spcAft>
              <a:buSzPts val="31400"/>
              <a:buNone/>
              <a:defRPr sz="31400"/>
            </a:lvl9pPr>
          </a:lstStyle>
          <a:p/>
        </p:txBody>
      </p:sp>
      <p:sp>
        <p:nvSpPr>
          <p:cNvPr id="34" name="Google Shape;34;p8"/>
          <p:cNvSpPr txBox="1"/>
          <p:nvPr>
            <p:ph idx="12" type="sldNum"/>
          </p:nvPr>
        </p:nvSpPr>
        <p:spPr>
          <a:xfrm>
            <a:off x="53369813" y="32638438"/>
            <a:ext cx="3456300" cy="2754900"/>
          </a:xfrm>
          <a:prstGeom prst="rect">
            <a:avLst/>
          </a:prstGeom>
        </p:spPr>
        <p:txBody>
          <a:bodyPr anchorCtr="0" anchor="ctr" bIns="596875" lIns="596875" spcFirstLastPara="1" rIns="596875" wrap="square" tIns="596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8800000" y="-875"/>
            <a:ext cx="28800000" cy="36000000"/>
          </a:xfrm>
          <a:prstGeom prst="rect">
            <a:avLst/>
          </a:prstGeom>
          <a:solidFill>
            <a:schemeClr val="lt2"/>
          </a:solidFill>
          <a:ln>
            <a:noFill/>
          </a:ln>
        </p:spPr>
        <p:txBody>
          <a:bodyPr anchorCtr="0" anchor="ctr" bIns="596875" lIns="596875" spcFirstLastPara="1" rIns="596875" wrap="square" tIns="5968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672441" y="8631146"/>
            <a:ext cx="25481700" cy="10374600"/>
          </a:xfrm>
          <a:prstGeom prst="rect">
            <a:avLst/>
          </a:prstGeom>
        </p:spPr>
        <p:txBody>
          <a:bodyPr anchorCtr="0" anchor="b" bIns="596875" lIns="596875" spcFirstLastPara="1" rIns="596875" wrap="square" tIns="596875">
            <a:normAutofit/>
          </a:bodyPr>
          <a:lstStyle>
            <a:lvl1pPr lvl="0" algn="ctr">
              <a:spcBef>
                <a:spcPts val="0"/>
              </a:spcBef>
              <a:spcAft>
                <a:spcPts val="0"/>
              </a:spcAft>
              <a:buSzPts val="27500"/>
              <a:buNone/>
              <a:defRPr sz="27500"/>
            </a:lvl1pPr>
            <a:lvl2pPr lvl="1" algn="ctr">
              <a:spcBef>
                <a:spcPts val="0"/>
              </a:spcBef>
              <a:spcAft>
                <a:spcPts val="0"/>
              </a:spcAft>
              <a:buSzPts val="27500"/>
              <a:buNone/>
              <a:defRPr sz="27500"/>
            </a:lvl2pPr>
            <a:lvl3pPr lvl="2" algn="ctr">
              <a:spcBef>
                <a:spcPts val="0"/>
              </a:spcBef>
              <a:spcAft>
                <a:spcPts val="0"/>
              </a:spcAft>
              <a:buSzPts val="27500"/>
              <a:buNone/>
              <a:defRPr sz="27500"/>
            </a:lvl3pPr>
            <a:lvl4pPr lvl="3" algn="ctr">
              <a:spcBef>
                <a:spcPts val="0"/>
              </a:spcBef>
              <a:spcAft>
                <a:spcPts val="0"/>
              </a:spcAft>
              <a:buSzPts val="27500"/>
              <a:buNone/>
              <a:defRPr sz="27500"/>
            </a:lvl4pPr>
            <a:lvl5pPr lvl="4" algn="ctr">
              <a:spcBef>
                <a:spcPts val="0"/>
              </a:spcBef>
              <a:spcAft>
                <a:spcPts val="0"/>
              </a:spcAft>
              <a:buSzPts val="27500"/>
              <a:buNone/>
              <a:defRPr sz="27500"/>
            </a:lvl5pPr>
            <a:lvl6pPr lvl="5" algn="ctr">
              <a:spcBef>
                <a:spcPts val="0"/>
              </a:spcBef>
              <a:spcAft>
                <a:spcPts val="0"/>
              </a:spcAft>
              <a:buSzPts val="27500"/>
              <a:buNone/>
              <a:defRPr sz="27500"/>
            </a:lvl6pPr>
            <a:lvl7pPr lvl="6" algn="ctr">
              <a:spcBef>
                <a:spcPts val="0"/>
              </a:spcBef>
              <a:spcAft>
                <a:spcPts val="0"/>
              </a:spcAft>
              <a:buSzPts val="27500"/>
              <a:buNone/>
              <a:defRPr sz="27500"/>
            </a:lvl7pPr>
            <a:lvl8pPr lvl="7" algn="ctr">
              <a:spcBef>
                <a:spcPts val="0"/>
              </a:spcBef>
              <a:spcAft>
                <a:spcPts val="0"/>
              </a:spcAft>
              <a:buSzPts val="27500"/>
              <a:buNone/>
              <a:defRPr sz="27500"/>
            </a:lvl8pPr>
            <a:lvl9pPr lvl="8" algn="ctr">
              <a:spcBef>
                <a:spcPts val="0"/>
              </a:spcBef>
              <a:spcAft>
                <a:spcPts val="0"/>
              </a:spcAft>
              <a:buSzPts val="27500"/>
              <a:buNone/>
              <a:defRPr sz="27500"/>
            </a:lvl9pPr>
          </a:lstStyle>
          <a:p/>
        </p:txBody>
      </p:sp>
      <p:sp>
        <p:nvSpPr>
          <p:cNvPr id="38" name="Google Shape;38;p9"/>
          <p:cNvSpPr txBox="1"/>
          <p:nvPr>
            <p:ph idx="1" type="subTitle"/>
          </p:nvPr>
        </p:nvSpPr>
        <p:spPr>
          <a:xfrm>
            <a:off x="1672441" y="19619073"/>
            <a:ext cx="25481700" cy="8644800"/>
          </a:xfrm>
          <a:prstGeom prst="rect">
            <a:avLst/>
          </a:prstGeom>
        </p:spPr>
        <p:txBody>
          <a:bodyPr anchorCtr="0" anchor="t" bIns="596875" lIns="596875" spcFirstLastPara="1" rIns="596875" wrap="square" tIns="596875">
            <a:normAutofit/>
          </a:bodyPr>
          <a:lstStyle>
            <a:lvl1pPr lvl="0" algn="ctr">
              <a:lnSpc>
                <a:spcPct val="100000"/>
              </a:lnSpc>
              <a:spcBef>
                <a:spcPts val="0"/>
              </a:spcBef>
              <a:spcAft>
                <a:spcPts val="0"/>
              </a:spcAft>
              <a:buSzPts val="13700"/>
              <a:buNone/>
              <a:defRPr sz="13700"/>
            </a:lvl1pPr>
            <a:lvl2pPr lvl="1" algn="ctr">
              <a:lnSpc>
                <a:spcPct val="100000"/>
              </a:lnSpc>
              <a:spcBef>
                <a:spcPts val="0"/>
              </a:spcBef>
              <a:spcAft>
                <a:spcPts val="0"/>
              </a:spcAft>
              <a:buSzPts val="13700"/>
              <a:buNone/>
              <a:defRPr sz="13700"/>
            </a:lvl2pPr>
            <a:lvl3pPr lvl="2" algn="ctr">
              <a:lnSpc>
                <a:spcPct val="100000"/>
              </a:lnSpc>
              <a:spcBef>
                <a:spcPts val="0"/>
              </a:spcBef>
              <a:spcAft>
                <a:spcPts val="0"/>
              </a:spcAft>
              <a:buSzPts val="13700"/>
              <a:buNone/>
              <a:defRPr sz="13700"/>
            </a:lvl3pPr>
            <a:lvl4pPr lvl="3" algn="ctr">
              <a:lnSpc>
                <a:spcPct val="100000"/>
              </a:lnSpc>
              <a:spcBef>
                <a:spcPts val="0"/>
              </a:spcBef>
              <a:spcAft>
                <a:spcPts val="0"/>
              </a:spcAft>
              <a:buSzPts val="13700"/>
              <a:buNone/>
              <a:defRPr sz="13700"/>
            </a:lvl4pPr>
            <a:lvl5pPr lvl="4" algn="ctr">
              <a:lnSpc>
                <a:spcPct val="100000"/>
              </a:lnSpc>
              <a:spcBef>
                <a:spcPts val="0"/>
              </a:spcBef>
              <a:spcAft>
                <a:spcPts val="0"/>
              </a:spcAft>
              <a:buSzPts val="13700"/>
              <a:buNone/>
              <a:defRPr sz="13700"/>
            </a:lvl5pPr>
            <a:lvl6pPr lvl="5" algn="ctr">
              <a:lnSpc>
                <a:spcPct val="100000"/>
              </a:lnSpc>
              <a:spcBef>
                <a:spcPts val="0"/>
              </a:spcBef>
              <a:spcAft>
                <a:spcPts val="0"/>
              </a:spcAft>
              <a:buSzPts val="13700"/>
              <a:buNone/>
              <a:defRPr sz="13700"/>
            </a:lvl6pPr>
            <a:lvl7pPr lvl="6" algn="ctr">
              <a:lnSpc>
                <a:spcPct val="100000"/>
              </a:lnSpc>
              <a:spcBef>
                <a:spcPts val="0"/>
              </a:spcBef>
              <a:spcAft>
                <a:spcPts val="0"/>
              </a:spcAft>
              <a:buSzPts val="13700"/>
              <a:buNone/>
              <a:defRPr sz="13700"/>
            </a:lvl7pPr>
            <a:lvl8pPr lvl="7" algn="ctr">
              <a:lnSpc>
                <a:spcPct val="100000"/>
              </a:lnSpc>
              <a:spcBef>
                <a:spcPts val="0"/>
              </a:spcBef>
              <a:spcAft>
                <a:spcPts val="0"/>
              </a:spcAft>
              <a:buSzPts val="13700"/>
              <a:buNone/>
              <a:defRPr sz="13700"/>
            </a:lvl8pPr>
            <a:lvl9pPr lvl="8" algn="ctr">
              <a:lnSpc>
                <a:spcPct val="100000"/>
              </a:lnSpc>
              <a:spcBef>
                <a:spcPts val="0"/>
              </a:spcBef>
              <a:spcAft>
                <a:spcPts val="0"/>
              </a:spcAft>
              <a:buSzPts val="13700"/>
              <a:buNone/>
              <a:defRPr sz="13700"/>
            </a:lvl9pPr>
          </a:lstStyle>
          <a:p/>
        </p:txBody>
      </p:sp>
      <p:sp>
        <p:nvSpPr>
          <p:cNvPr id="39" name="Google Shape;39;p9"/>
          <p:cNvSpPr txBox="1"/>
          <p:nvPr>
            <p:ph idx="2" type="body"/>
          </p:nvPr>
        </p:nvSpPr>
        <p:spPr>
          <a:xfrm>
            <a:off x="31114961" y="5067892"/>
            <a:ext cx="24169800" cy="25862400"/>
          </a:xfrm>
          <a:prstGeom prst="rect">
            <a:avLst/>
          </a:prstGeom>
        </p:spPr>
        <p:txBody>
          <a:bodyPr anchorCtr="0" anchor="ctr" bIns="596875" lIns="596875" spcFirstLastPara="1" rIns="596875" wrap="square" tIns="596875">
            <a:normAutofit/>
          </a:bodyPr>
          <a:lstStyle>
            <a:lvl1pPr indent="-977900" lvl="0" marL="457200">
              <a:spcBef>
                <a:spcPts val="0"/>
              </a:spcBef>
              <a:spcAft>
                <a:spcPts val="0"/>
              </a:spcAft>
              <a:buSzPts val="11800"/>
              <a:buChar char="●"/>
              <a:defRPr/>
            </a:lvl1pPr>
            <a:lvl2pPr indent="-812800" lvl="1" marL="914400">
              <a:spcBef>
                <a:spcPts val="0"/>
              </a:spcBef>
              <a:spcAft>
                <a:spcPts val="0"/>
              </a:spcAft>
              <a:buSzPts val="9200"/>
              <a:buChar char="○"/>
              <a:defRPr/>
            </a:lvl2pPr>
            <a:lvl3pPr indent="-812800" lvl="2" marL="1371600">
              <a:spcBef>
                <a:spcPts val="0"/>
              </a:spcBef>
              <a:spcAft>
                <a:spcPts val="0"/>
              </a:spcAft>
              <a:buSzPts val="9200"/>
              <a:buChar char="■"/>
              <a:defRPr/>
            </a:lvl3pPr>
            <a:lvl4pPr indent="-812800" lvl="3" marL="1828800">
              <a:spcBef>
                <a:spcPts val="0"/>
              </a:spcBef>
              <a:spcAft>
                <a:spcPts val="0"/>
              </a:spcAft>
              <a:buSzPts val="9200"/>
              <a:buChar char="●"/>
              <a:defRPr/>
            </a:lvl4pPr>
            <a:lvl5pPr indent="-812800" lvl="4" marL="2286000">
              <a:spcBef>
                <a:spcPts val="0"/>
              </a:spcBef>
              <a:spcAft>
                <a:spcPts val="0"/>
              </a:spcAft>
              <a:buSzPts val="9200"/>
              <a:buChar char="○"/>
              <a:defRPr/>
            </a:lvl5pPr>
            <a:lvl6pPr indent="-812800" lvl="5" marL="2743200">
              <a:spcBef>
                <a:spcPts val="0"/>
              </a:spcBef>
              <a:spcAft>
                <a:spcPts val="0"/>
              </a:spcAft>
              <a:buSzPts val="9200"/>
              <a:buChar char="■"/>
              <a:defRPr/>
            </a:lvl6pPr>
            <a:lvl7pPr indent="-812800" lvl="6" marL="3200400">
              <a:spcBef>
                <a:spcPts val="0"/>
              </a:spcBef>
              <a:spcAft>
                <a:spcPts val="0"/>
              </a:spcAft>
              <a:buSzPts val="9200"/>
              <a:buChar char="●"/>
              <a:defRPr/>
            </a:lvl7pPr>
            <a:lvl8pPr indent="-812800" lvl="7" marL="3657600">
              <a:spcBef>
                <a:spcPts val="0"/>
              </a:spcBef>
              <a:spcAft>
                <a:spcPts val="0"/>
              </a:spcAft>
              <a:buSzPts val="9200"/>
              <a:buChar char="○"/>
              <a:defRPr/>
            </a:lvl8pPr>
            <a:lvl9pPr indent="-812800" lvl="8" marL="4114800">
              <a:spcBef>
                <a:spcPts val="0"/>
              </a:spcBef>
              <a:spcAft>
                <a:spcPts val="0"/>
              </a:spcAft>
              <a:buSzPts val="9200"/>
              <a:buChar char="■"/>
              <a:defRPr/>
            </a:lvl9pPr>
          </a:lstStyle>
          <a:p/>
        </p:txBody>
      </p:sp>
      <p:sp>
        <p:nvSpPr>
          <p:cNvPr id="40" name="Google Shape;40;p9"/>
          <p:cNvSpPr txBox="1"/>
          <p:nvPr>
            <p:ph idx="12" type="sldNum"/>
          </p:nvPr>
        </p:nvSpPr>
        <p:spPr>
          <a:xfrm>
            <a:off x="53369813" y="32638438"/>
            <a:ext cx="3456300" cy="2754900"/>
          </a:xfrm>
          <a:prstGeom prst="rect">
            <a:avLst/>
          </a:prstGeom>
        </p:spPr>
        <p:txBody>
          <a:bodyPr anchorCtr="0" anchor="ctr" bIns="596875" lIns="596875" spcFirstLastPara="1" rIns="596875" wrap="square" tIns="596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963465" y="29610324"/>
            <a:ext cx="37787700" cy="4235400"/>
          </a:xfrm>
          <a:prstGeom prst="rect">
            <a:avLst/>
          </a:prstGeom>
        </p:spPr>
        <p:txBody>
          <a:bodyPr anchorCtr="0" anchor="ctr" bIns="596875" lIns="596875" spcFirstLastPara="1" rIns="596875" wrap="square" tIns="596875">
            <a:normAutofit/>
          </a:bodyPr>
          <a:lstStyle>
            <a:lvl1pPr indent="-228600" lvl="0" marL="457200">
              <a:lnSpc>
                <a:spcPct val="100000"/>
              </a:lnSpc>
              <a:spcBef>
                <a:spcPts val="0"/>
              </a:spcBef>
              <a:spcAft>
                <a:spcPts val="0"/>
              </a:spcAft>
              <a:buSzPts val="11800"/>
              <a:buNone/>
              <a:defRPr/>
            </a:lvl1pPr>
          </a:lstStyle>
          <a:p/>
        </p:txBody>
      </p:sp>
      <p:sp>
        <p:nvSpPr>
          <p:cNvPr id="43" name="Google Shape;43;p10"/>
          <p:cNvSpPr txBox="1"/>
          <p:nvPr>
            <p:ph idx="12" type="sldNum"/>
          </p:nvPr>
        </p:nvSpPr>
        <p:spPr>
          <a:xfrm>
            <a:off x="53369813" y="32638438"/>
            <a:ext cx="3456300" cy="2754900"/>
          </a:xfrm>
          <a:prstGeom prst="rect">
            <a:avLst/>
          </a:prstGeom>
        </p:spPr>
        <p:txBody>
          <a:bodyPr anchorCtr="0" anchor="ctr" bIns="596875" lIns="596875" spcFirstLastPara="1" rIns="596875" wrap="square" tIns="596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963465" y="3114786"/>
            <a:ext cx="53673000" cy="4008300"/>
          </a:xfrm>
          <a:prstGeom prst="rect">
            <a:avLst/>
          </a:prstGeom>
          <a:noFill/>
          <a:ln>
            <a:noFill/>
          </a:ln>
        </p:spPr>
        <p:txBody>
          <a:bodyPr anchorCtr="0" anchor="t" bIns="596875" lIns="596875" spcFirstLastPara="1" rIns="596875" wrap="square" tIns="596875">
            <a:normAutofit/>
          </a:bodyPr>
          <a:lstStyle>
            <a:lvl1pPr lvl="0">
              <a:spcBef>
                <a:spcPts val="0"/>
              </a:spcBef>
              <a:spcAft>
                <a:spcPts val="0"/>
              </a:spcAft>
              <a:buClr>
                <a:schemeClr val="dk1"/>
              </a:buClr>
              <a:buSzPts val="18300"/>
              <a:buNone/>
              <a:defRPr sz="18300">
                <a:solidFill>
                  <a:schemeClr val="dk1"/>
                </a:solidFill>
              </a:defRPr>
            </a:lvl1pPr>
            <a:lvl2pPr lvl="1">
              <a:spcBef>
                <a:spcPts val="0"/>
              </a:spcBef>
              <a:spcAft>
                <a:spcPts val="0"/>
              </a:spcAft>
              <a:buClr>
                <a:schemeClr val="dk1"/>
              </a:buClr>
              <a:buSzPts val="18300"/>
              <a:buNone/>
              <a:defRPr sz="18300">
                <a:solidFill>
                  <a:schemeClr val="dk1"/>
                </a:solidFill>
              </a:defRPr>
            </a:lvl2pPr>
            <a:lvl3pPr lvl="2">
              <a:spcBef>
                <a:spcPts val="0"/>
              </a:spcBef>
              <a:spcAft>
                <a:spcPts val="0"/>
              </a:spcAft>
              <a:buClr>
                <a:schemeClr val="dk1"/>
              </a:buClr>
              <a:buSzPts val="18300"/>
              <a:buNone/>
              <a:defRPr sz="18300">
                <a:solidFill>
                  <a:schemeClr val="dk1"/>
                </a:solidFill>
              </a:defRPr>
            </a:lvl3pPr>
            <a:lvl4pPr lvl="3">
              <a:spcBef>
                <a:spcPts val="0"/>
              </a:spcBef>
              <a:spcAft>
                <a:spcPts val="0"/>
              </a:spcAft>
              <a:buClr>
                <a:schemeClr val="dk1"/>
              </a:buClr>
              <a:buSzPts val="18300"/>
              <a:buNone/>
              <a:defRPr sz="18300">
                <a:solidFill>
                  <a:schemeClr val="dk1"/>
                </a:solidFill>
              </a:defRPr>
            </a:lvl4pPr>
            <a:lvl5pPr lvl="4">
              <a:spcBef>
                <a:spcPts val="0"/>
              </a:spcBef>
              <a:spcAft>
                <a:spcPts val="0"/>
              </a:spcAft>
              <a:buClr>
                <a:schemeClr val="dk1"/>
              </a:buClr>
              <a:buSzPts val="18300"/>
              <a:buNone/>
              <a:defRPr sz="18300">
                <a:solidFill>
                  <a:schemeClr val="dk1"/>
                </a:solidFill>
              </a:defRPr>
            </a:lvl5pPr>
            <a:lvl6pPr lvl="5">
              <a:spcBef>
                <a:spcPts val="0"/>
              </a:spcBef>
              <a:spcAft>
                <a:spcPts val="0"/>
              </a:spcAft>
              <a:buClr>
                <a:schemeClr val="dk1"/>
              </a:buClr>
              <a:buSzPts val="18300"/>
              <a:buNone/>
              <a:defRPr sz="18300">
                <a:solidFill>
                  <a:schemeClr val="dk1"/>
                </a:solidFill>
              </a:defRPr>
            </a:lvl6pPr>
            <a:lvl7pPr lvl="6">
              <a:spcBef>
                <a:spcPts val="0"/>
              </a:spcBef>
              <a:spcAft>
                <a:spcPts val="0"/>
              </a:spcAft>
              <a:buClr>
                <a:schemeClr val="dk1"/>
              </a:buClr>
              <a:buSzPts val="18300"/>
              <a:buNone/>
              <a:defRPr sz="18300">
                <a:solidFill>
                  <a:schemeClr val="dk1"/>
                </a:solidFill>
              </a:defRPr>
            </a:lvl7pPr>
            <a:lvl8pPr lvl="7">
              <a:spcBef>
                <a:spcPts val="0"/>
              </a:spcBef>
              <a:spcAft>
                <a:spcPts val="0"/>
              </a:spcAft>
              <a:buClr>
                <a:schemeClr val="dk1"/>
              </a:buClr>
              <a:buSzPts val="18300"/>
              <a:buNone/>
              <a:defRPr sz="18300">
                <a:solidFill>
                  <a:schemeClr val="dk1"/>
                </a:solidFill>
              </a:defRPr>
            </a:lvl8pPr>
            <a:lvl9pPr lvl="8">
              <a:spcBef>
                <a:spcPts val="0"/>
              </a:spcBef>
              <a:spcAft>
                <a:spcPts val="0"/>
              </a:spcAft>
              <a:buClr>
                <a:schemeClr val="dk1"/>
              </a:buClr>
              <a:buSzPts val="18300"/>
              <a:buNone/>
              <a:defRPr sz="18300">
                <a:solidFill>
                  <a:schemeClr val="dk1"/>
                </a:solidFill>
              </a:defRPr>
            </a:lvl9pPr>
          </a:lstStyle>
          <a:p/>
        </p:txBody>
      </p:sp>
      <p:sp>
        <p:nvSpPr>
          <p:cNvPr id="7" name="Google Shape;7;p1"/>
          <p:cNvSpPr txBox="1"/>
          <p:nvPr>
            <p:ph idx="1" type="body"/>
          </p:nvPr>
        </p:nvSpPr>
        <p:spPr>
          <a:xfrm>
            <a:off x="1963465" y="8066317"/>
            <a:ext cx="53673000" cy="23911800"/>
          </a:xfrm>
          <a:prstGeom prst="rect">
            <a:avLst/>
          </a:prstGeom>
          <a:noFill/>
          <a:ln>
            <a:noFill/>
          </a:ln>
        </p:spPr>
        <p:txBody>
          <a:bodyPr anchorCtr="0" anchor="t" bIns="596875" lIns="596875" spcFirstLastPara="1" rIns="596875" wrap="square" tIns="596875">
            <a:normAutofit/>
          </a:bodyPr>
          <a:lstStyle>
            <a:lvl1pPr indent="-977900" lvl="0" marL="457200">
              <a:lnSpc>
                <a:spcPct val="115000"/>
              </a:lnSpc>
              <a:spcBef>
                <a:spcPts val="0"/>
              </a:spcBef>
              <a:spcAft>
                <a:spcPts val="0"/>
              </a:spcAft>
              <a:buClr>
                <a:schemeClr val="dk2"/>
              </a:buClr>
              <a:buSzPts val="11800"/>
              <a:buChar char="●"/>
              <a:defRPr sz="11800">
                <a:solidFill>
                  <a:schemeClr val="dk2"/>
                </a:solidFill>
              </a:defRPr>
            </a:lvl1pPr>
            <a:lvl2pPr indent="-812800" lvl="1" marL="914400">
              <a:lnSpc>
                <a:spcPct val="115000"/>
              </a:lnSpc>
              <a:spcBef>
                <a:spcPts val="0"/>
              </a:spcBef>
              <a:spcAft>
                <a:spcPts val="0"/>
              </a:spcAft>
              <a:buClr>
                <a:schemeClr val="dk2"/>
              </a:buClr>
              <a:buSzPts val="9200"/>
              <a:buChar char="○"/>
              <a:defRPr sz="9200">
                <a:solidFill>
                  <a:schemeClr val="dk2"/>
                </a:solidFill>
              </a:defRPr>
            </a:lvl2pPr>
            <a:lvl3pPr indent="-812800" lvl="2" marL="1371600">
              <a:lnSpc>
                <a:spcPct val="115000"/>
              </a:lnSpc>
              <a:spcBef>
                <a:spcPts val="0"/>
              </a:spcBef>
              <a:spcAft>
                <a:spcPts val="0"/>
              </a:spcAft>
              <a:buClr>
                <a:schemeClr val="dk2"/>
              </a:buClr>
              <a:buSzPts val="9200"/>
              <a:buChar char="■"/>
              <a:defRPr sz="9200">
                <a:solidFill>
                  <a:schemeClr val="dk2"/>
                </a:solidFill>
              </a:defRPr>
            </a:lvl3pPr>
            <a:lvl4pPr indent="-812800" lvl="3" marL="1828800">
              <a:lnSpc>
                <a:spcPct val="115000"/>
              </a:lnSpc>
              <a:spcBef>
                <a:spcPts val="0"/>
              </a:spcBef>
              <a:spcAft>
                <a:spcPts val="0"/>
              </a:spcAft>
              <a:buClr>
                <a:schemeClr val="dk2"/>
              </a:buClr>
              <a:buSzPts val="9200"/>
              <a:buChar char="●"/>
              <a:defRPr sz="9200">
                <a:solidFill>
                  <a:schemeClr val="dk2"/>
                </a:solidFill>
              </a:defRPr>
            </a:lvl4pPr>
            <a:lvl5pPr indent="-812800" lvl="4" marL="2286000">
              <a:lnSpc>
                <a:spcPct val="115000"/>
              </a:lnSpc>
              <a:spcBef>
                <a:spcPts val="0"/>
              </a:spcBef>
              <a:spcAft>
                <a:spcPts val="0"/>
              </a:spcAft>
              <a:buClr>
                <a:schemeClr val="dk2"/>
              </a:buClr>
              <a:buSzPts val="9200"/>
              <a:buChar char="○"/>
              <a:defRPr sz="9200">
                <a:solidFill>
                  <a:schemeClr val="dk2"/>
                </a:solidFill>
              </a:defRPr>
            </a:lvl5pPr>
            <a:lvl6pPr indent="-812800" lvl="5" marL="2743200">
              <a:lnSpc>
                <a:spcPct val="115000"/>
              </a:lnSpc>
              <a:spcBef>
                <a:spcPts val="0"/>
              </a:spcBef>
              <a:spcAft>
                <a:spcPts val="0"/>
              </a:spcAft>
              <a:buClr>
                <a:schemeClr val="dk2"/>
              </a:buClr>
              <a:buSzPts val="9200"/>
              <a:buChar char="■"/>
              <a:defRPr sz="9200">
                <a:solidFill>
                  <a:schemeClr val="dk2"/>
                </a:solidFill>
              </a:defRPr>
            </a:lvl6pPr>
            <a:lvl7pPr indent="-812800" lvl="6" marL="3200400">
              <a:lnSpc>
                <a:spcPct val="115000"/>
              </a:lnSpc>
              <a:spcBef>
                <a:spcPts val="0"/>
              </a:spcBef>
              <a:spcAft>
                <a:spcPts val="0"/>
              </a:spcAft>
              <a:buClr>
                <a:schemeClr val="dk2"/>
              </a:buClr>
              <a:buSzPts val="9200"/>
              <a:buChar char="●"/>
              <a:defRPr sz="9200">
                <a:solidFill>
                  <a:schemeClr val="dk2"/>
                </a:solidFill>
              </a:defRPr>
            </a:lvl7pPr>
            <a:lvl8pPr indent="-812800" lvl="7" marL="3657600">
              <a:lnSpc>
                <a:spcPct val="115000"/>
              </a:lnSpc>
              <a:spcBef>
                <a:spcPts val="0"/>
              </a:spcBef>
              <a:spcAft>
                <a:spcPts val="0"/>
              </a:spcAft>
              <a:buClr>
                <a:schemeClr val="dk2"/>
              </a:buClr>
              <a:buSzPts val="9200"/>
              <a:buChar char="○"/>
              <a:defRPr sz="9200">
                <a:solidFill>
                  <a:schemeClr val="dk2"/>
                </a:solidFill>
              </a:defRPr>
            </a:lvl8pPr>
            <a:lvl9pPr indent="-812800" lvl="8" marL="4114800">
              <a:lnSpc>
                <a:spcPct val="115000"/>
              </a:lnSpc>
              <a:spcBef>
                <a:spcPts val="0"/>
              </a:spcBef>
              <a:spcAft>
                <a:spcPts val="0"/>
              </a:spcAft>
              <a:buClr>
                <a:schemeClr val="dk2"/>
              </a:buClr>
              <a:buSzPts val="9200"/>
              <a:buChar char="■"/>
              <a:defRPr sz="9200">
                <a:solidFill>
                  <a:schemeClr val="dk2"/>
                </a:solidFill>
              </a:defRPr>
            </a:lvl9pPr>
          </a:lstStyle>
          <a:p/>
        </p:txBody>
      </p:sp>
      <p:sp>
        <p:nvSpPr>
          <p:cNvPr id="8" name="Google Shape;8;p1"/>
          <p:cNvSpPr txBox="1"/>
          <p:nvPr>
            <p:ph idx="12" type="sldNum"/>
          </p:nvPr>
        </p:nvSpPr>
        <p:spPr>
          <a:xfrm>
            <a:off x="53369813" y="32638438"/>
            <a:ext cx="3456300" cy="2754900"/>
          </a:xfrm>
          <a:prstGeom prst="rect">
            <a:avLst/>
          </a:prstGeom>
          <a:noFill/>
          <a:ln>
            <a:noFill/>
          </a:ln>
        </p:spPr>
        <p:txBody>
          <a:bodyPr anchorCtr="0" anchor="ctr" bIns="596875" lIns="596875" spcFirstLastPara="1" rIns="596875" wrap="square" tIns="596875">
            <a:normAutofit/>
          </a:bodyPr>
          <a:lstStyle>
            <a:lvl1pPr lvl="0" algn="r">
              <a:buNone/>
              <a:defRPr sz="6500">
                <a:solidFill>
                  <a:schemeClr val="dk2"/>
                </a:solidFill>
              </a:defRPr>
            </a:lvl1pPr>
            <a:lvl2pPr lvl="1" algn="r">
              <a:buNone/>
              <a:defRPr sz="6500">
                <a:solidFill>
                  <a:schemeClr val="dk2"/>
                </a:solidFill>
              </a:defRPr>
            </a:lvl2pPr>
            <a:lvl3pPr lvl="2" algn="r">
              <a:buNone/>
              <a:defRPr sz="6500">
                <a:solidFill>
                  <a:schemeClr val="dk2"/>
                </a:solidFill>
              </a:defRPr>
            </a:lvl3pPr>
            <a:lvl4pPr lvl="3" algn="r">
              <a:buNone/>
              <a:defRPr sz="6500">
                <a:solidFill>
                  <a:schemeClr val="dk2"/>
                </a:solidFill>
              </a:defRPr>
            </a:lvl4pPr>
            <a:lvl5pPr lvl="4" algn="r">
              <a:buNone/>
              <a:defRPr sz="6500">
                <a:solidFill>
                  <a:schemeClr val="dk2"/>
                </a:solidFill>
              </a:defRPr>
            </a:lvl5pPr>
            <a:lvl6pPr lvl="5" algn="r">
              <a:buNone/>
              <a:defRPr sz="6500">
                <a:solidFill>
                  <a:schemeClr val="dk2"/>
                </a:solidFill>
              </a:defRPr>
            </a:lvl6pPr>
            <a:lvl7pPr lvl="6" algn="r">
              <a:buNone/>
              <a:defRPr sz="6500">
                <a:solidFill>
                  <a:schemeClr val="dk2"/>
                </a:solidFill>
              </a:defRPr>
            </a:lvl7pPr>
            <a:lvl8pPr lvl="7" algn="r">
              <a:buNone/>
              <a:defRPr sz="6500">
                <a:solidFill>
                  <a:schemeClr val="dk2"/>
                </a:solidFill>
              </a:defRPr>
            </a:lvl8pPr>
            <a:lvl9pPr lvl="8" algn="r">
              <a:buNone/>
              <a:defRPr sz="65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8.png"/><Relationship Id="rId22" Type="http://schemas.openxmlformats.org/officeDocument/2006/relationships/image" Target="../media/image14.png"/><Relationship Id="rId21" Type="http://schemas.openxmlformats.org/officeDocument/2006/relationships/image" Target="../media/image17.png"/><Relationship Id="rId24" Type="http://schemas.openxmlformats.org/officeDocument/2006/relationships/image" Target="../media/image16.png"/><Relationship Id="rId23"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github.com/simpeg" TargetMode="External"/><Relationship Id="rId25"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hyperlink" Target="https://simpeg.xyz/" TargetMode="External"/><Relationship Id="rId8" Type="http://schemas.openxmlformats.org/officeDocument/2006/relationships/hyperlink" Target="https://simpeg.xyz/" TargetMode="External"/><Relationship Id="rId11" Type="http://schemas.openxmlformats.org/officeDocument/2006/relationships/image" Target="../media/image1.png"/><Relationship Id="rId10" Type="http://schemas.openxmlformats.org/officeDocument/2006/relationships/hyperlink" Target="http://gif.eos.ubc.ca/" TargetMode="External"/><Relationship Id="rId13" Type="http://schemas.openxmlformats.org/officeDocument/2006/relationships/image" Target="../media/image10.png"/><Relationship Id="rId12" Type="http://schemas.openxmlformats.org/officeDocument/2006/relationships/image" Target="../media/image6.png"/><Relationship Id="rId15" Type="http://schemas.openxmlformats.org/officeDocument/2006/relationships/image" Target="../media/image12.png"/><Relationship Id="rId14" Type="http://schemas.openxmlformats.org/officeDocument/2006/relationships/image" Target="../media/image13.png"/><Relationship Id="rId17" Type="http://schemas.openxmlformats.org/officeDocument/2006/relationships/image" Target="../media/image5.png"/><Relationship Id="rId16" Type="http://schemas.openxmlformats.org/officeDocument/2006/relationships/image" Target="../media/image4.png"/><Relationship Id="rId19" Type="http://schemas.openxmlformats.org/officeDocument/2006/relationships/image" Target="../media/image7.png"/><Relationship Id="rId1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8111969" y="10514960"/>
            <a:ext cx="9276224" cy="4737874"/>
          </a:xfrm>
          <a:prstGeom prst="rect">
            <a:avLst/>
          </a:prstGeom>
          <a:noFill/>
          <a:ln>
            <a:noFill/>
          </a:ln>
        </p:spPr>
      </p:pic>
      <p:sp>
        <p:nvSpPr>
          <p:cNvPr id="55" name="Google Shape;55;p13"/>
          <p:cNvSpPr txBox="1"/>
          <p:nvPr/>
        </p:nvSpPr>
        <p:spPr>
          <a:xfrm>
            <a:off x="0" y="23169554"/>
            <a:ext cx="16212300" cy="9635700"/>
          </a:xfrm>
          <a:prstGeom prst="rect">
            <a:avLst/>
          </a:prstGeom>
          <a:noFill/>
          <a:ln>
            <a:noFill/>
          </a:ln>
        </p:spPr>
        <p:txBody>
          <a:bodyPr anchorCtr="0" anchor="t" bIns="235025" lIns="596875" spcFirstLastPara="1" rIns="596875" wrap="square" tIns="596875">
            <a:noAutofit/>
          </a:bodyPr>
          <a:lstStyle/>
          <a:p>
            <a:pPr indent="0" lvl="0" marL="0" rtl="0" algn="just">
              <a:lnSpc>
                <a:spcPct val="115000"/>
              </a:lnSpc>
              <a:spcBef>
                <a:spcPts val="0"/>
              </a:spcBef>
              <a:spcAft>
                <a:spcPts val="0"/>
              </a:spcAft>
              <a:buNone/>
            </a:pPr>
            <a:r>
              <a:rPr b="1" lang="en-GB" sz="3200">
                <a:solidFill>
                  <a:schemeClr val="dk1"/>
                </a:solidFill>
              </a:rPr>
              <a:t>Bayesian form:</a:t>
            </a:r>
            <a:endParaRPr b="1" sz="3200">
              <a:solidFill>
                <a:schemeClr val="dk1"/>
              </a:solidFill>
            </a:endParaRPr>
          </a:p>
          <a:p>
            <a:pPr indent="0" lvl="0" marL="0" rtl="0" algn="just">
              <a:lnSpc>
                <a:spcPct val="115000"/>
              </a:lnSpc>
              <a:spcBef>
                <a:spcPts val="0"/>
              </a:spcBef>
              <a:spcAft>
                <a:spcPts val="0"/>
              </a:spcAft>
              <a:buClr>
                <a:schemeClr val="dk1"/>
              </a:buClr>
              <a:buSzPts val="7100"/>
              <a:buFont typeface="Arial"/>
              <a:buNone/>
            </a:pPr>
            <a:r>
              <a:t/>
            </a:r>
            <a:endParaRPr sz="3200">
              <a:solidFill>
                <a:schemeClr val="dk1"/>
              </a:solidFill>
            </a:endParaRPr>
          </a:p>
          <a:p>
            <a:pPr indent="0" lvl="0" marL="0" rtl="0" algn="just">
              <a:lnSpc>
                <a:spcPct val="100000"/>
              </a:lnSpc>
              <a:spcBef>
                <a:spcPts val="0"/>
              </a:spcBef>
              <a:spcAft>
                <a:spcPts val="0"/>
              </a:spcAft>
              <a:buClr>
                <a:schemeClr val="dk1"/>
              </a:buClr>
              <a:buSzPts val="7100"/>
              <a:buFont typeface="Arial"/>
              <a:buNone/>
            </a:pPr>
            <a:r>
              <a:t/>
            </a:r>
            <a:endParaRPr sz="3200">
              <a:solidFill>
                <a:schemeClr val="dk1"/>
              </a:solidFill>
            </a:endParaRPr>
          </a:p>
          <a:p>
            <a:pPr indent="0" lvl="0" marL="0" rtl="0" algn="just">
              <a:lnSpc>
                <a:spcPct val="115000"/>
              </a:lnSpc>
              <a:spcBef>
                <a:spcPts val="0"/>
              </a:spcBef>
              <a:spcAft>
                <a:spcPts val="0"/>
              </a:spcAft>
              <a:buClr>
                <a:schemeClr val="dk1"/>
              </a:buClr>
              <a:buSzPts val="7100"/>
              <a:buFont typeface="Arial"/>
              <a:buNone/>
            </a:pPr>
            <a:r>
              <a:t/>
            </a:r>
            <a:endParaRPr sz="3200">
              <a:solidFill>
                <a:schemeClr val="dk1"/>
              </a:solidFill>
            </a:endParaRPr>
          </a:p>
          <a:p>
            <a:pPr indent="0" lvl="0" marL="0" rtl="0" algn="just">
              <a:lnSpc>
                <a:spcPct val="115000"/>
              </a:lnSpc>
              <a:spcBef>
                <a:spcPts val="0"/>
              </a:spcBef>
              <a:spcAft>
                <a:spcPts val="0"/>
              </a:spcAft>
              <a:buClr>
                <a:schemeClr val="dk1"/>
              </a:buClr>
              <a:buSzPts val="7100"/>
              <a:buFont typeface="Arial"/>
              <a:buNone/>
            </a:pPr>
            <a:r>
              <a:rPr lang="en-GB" sz="3200">
                <a:solidFill>
                  <a:schemeClr val="dk1"/>
                </a:solidFill>
              </a:rPr>
              <a:t>The marginal and prior are:</a:t>
            </a:r>
            <a:endParaRPr sz="3200">
              <a:solidFill>
                <a:schemeClr val="dk1"/>
              </a:solidFill>
            </a:endParaRPr>
          </a:p>
          <a:p>
            <a:pPr indent="0" lvl="0" marL="0" rtl="0" algn="just">
              <a:lnSpc>
                <a:spcPct val="115000"/>
              </a:lnSpc>
              <a:spcBef>
                <a:spcPts val="0"/>
              </a:spcBef>
              <a:spcAft>
                <a:spcPts val="0"/>
              </a:spcAft>
              <a:buClr>
                <a:schemeClr val="dk1"/>
              </a:buClr>
              <a:buSzPts val="7100"/>
              <a:buFont typeface="Arial"/>
              <a:buNone/>
            </a:pPr>
            <a:r>
              <a:t/>
            </a:r>
            <a:endParaRPr sz="3200">
              <a:solidFill>
                <a:schemeClr val="dk1"/>
              </a:solidFill>
            </a:endParaRPr>
          </a:p>
          <a:p>
            <a:pPr indent="0" lvl="0" marL="0" rtl="0" algn="just">
              <a:lnSpc>
                <a:spcPct val="115000"/>
              </a:lnSpc>
              <a:spcBef>
                <a:spcPts val="0"/>
              </a:spcBef>
              <a:spcAft>
                <a:spcPts val="0"/>
              </a:spcAft>
              <a:buClr>
                <a:schemeClr val="dk1"/>
              </a:buClr>
              <a:buSzPts val="7100"/>
              <a:buFont typeface="Arial"/>
              <a:buNone/>
            </a:pPr>
            <a:r>
              <a:t/>
            </a:r>
            <a:endParaRPr sz="3200">
              <a:solidFill>
                <a:schemeClr val="dk1"/>
              </a:solidFill>
            </a:endParaRPr>
          </a:p>
          <a:p>
            <a:pPr indent="0" lvl="0" marL="0" rtl="0" algn="just">
              <a:lnSpc>
                <a:spcPct val="115000"/>
              </a:lnSpc>
              <a:spcBef>
                <a:spcPts val="0"/>
              </a:spcBef>
              <a:spcAft>
                <a:spcPts val="0"/>
              </a:spcAft>
              <a:buClr>
                <a:schemeClr val="dk1"/>
              </a:buClr>
              <a:buSzPts val="7100"/>
              <a:buFont typeface="Arial"/>
              <a:buNone/>
            </a:pPr>
            <a:r>
              <a:t/>
            </a:r>
            <a:endParaRPr sz="3200">
              <a:solidFill>
                <a:schemeClr val="dk1"/>
              </a:solidFill>
            </a:endParaRPr>
          </a:p>
          <a:p>
            <a:pPr indent="0" lvl="0" marL="0" rtl="0" algn="just">
              <a:lnSpc>
                <a:spcPct val="115000"/>
              </a:lnSpc>
              <a:spcBef>
                <a:spcPts val="0"/>
              </a:spcBef>
              <a:spcAft>
                <a:spcPts val="0"/>
              </a:spcAft>
              <a:buClr>
                <a:schemeClr val="dk1"/>
              </a:buClr>
              <a:buSzPts val="7100"/>
              <a:buFont typeface="Arial"/>
              <a:buNone/>
            </a:pPr>
            <a:r>
              <a:rPr lang="en-GB" sz="3200">
                <a:solidFill>
                  <a:schemeClr val="dk1"/>
                </a:solidFill>
              </a:rPr>
              <a:t>                              </a:t>
            </a:r>
            <a:endParaRPr sz="3200">
              <a:solidFill>
                <a:schemeClr val="dk1"/>
              </a:solidFill>
            </a:endParaRPr>
          </a:p>
          <a:p>
            <a:pPr indent="0" lvl="0" marL="0" rtl="0" algn="just">
              <a:lnSpc>
                <a:spcPct val="115000"/>
              </a:lnSpc>
              <a:spcBef>
                <a:spcPts val="0"/>
              </a:spcBef>
              <a:spcAft>
                <a:spcPts val="0"/>
              </a:spcAft>
              <a:buClr>
                <a:schemeClr val="dk1"/>
              </a:buClr>
              <a:buSzPts val="7100"/>
              <a:buFont typeface="Arial"/>
              <a:buNone/>
            </a:pPr>
            <a:r>
              <a:t/>
            </a:r>
            <a:endParaRPr sz="3200">
              <a:solidFill>
                <a:schemeClr val="dk1"/>
              </a:solidFill>
            </a:endParaRPr>
          </a:p>
          <a:p>
            <a:pPr indent="0" lvl="0" marL="0" rtl="0" algn="just">
              <a:lnSpc>
                <a:spcPct val="115000"/>
              </a:lnSpc>
              <a:spcBef>
                <a:spcPts val="0"/>
              </a:spcBef>
              <a:spcAft>
                <a:spcPts val="0"/>
              </a:spcAft>
              <a:buClr>
                <a:schemeClr val="dk1"/>
              </a:buClr>
              <a:buSzPts val="7100"/>
              <a:buFont typeface="Arial"/>
              <a:buNone/>
            </a:pPr>
            <a:r>
              <a:t/>
            </a:r>
            <a:endParaRPr sz="3200">
              <a:solidFill>
                <a:schemeClr val="dk1"/>
              </a:solidFill>
            </a:endParaRPr>
          </a:p>
          <a:p>
            <a:pPr indent="0" lvl="0" marL="0" rtl="0" algn="l">
              <a:spcBef>
                <a:spcPts val="0"/>
              </a:spcBef>
              <a:spcAft>
                <a:spcPts val="0"/>
              </a:spcAft>
              <a:buClr>
                <a:schemeClr val="dk1"/>
              </a:buClr>
              <a:buSzPts val="7100"/>
              <a:buFont typeface="Arial"/>
              <a:buNone/>
            </a:pPr>
            <a:r>
              <a:t/>
            </a:r>
            <a:endParaRPr sz="3200">
              <a:solidFill>
                <a:schemeClr val="dk2"/>
              </a:solidFill>
            </a:endParaRPr>
          </a:p>
          <a:p>
            <a:pPr indent="0" lvl="0" marL="0" rtl="0" algn="l">
              <a:spcBef>
                <a:spcPts val="0"/>
              </a:spcBef>
              <a:spcAft>
                <a:spcPts val="0"/>
              </a:spcAft>
              <a:buClr>
                <a:schemeClr val="dk1"/>
              </a:buClr>
              <a:buSzPts val="7100"/>
              <a:buFont typeface="Arial"/>
              <a:buNone/>
            </a:pPr>
            <a:r>
              <a:t/>
            </a:r>
            <a:endParaRPr sz="3200">
              <a:solidFill>
                <a:schemeClr val="dk2"/>
              </a:solidFill>
            </a:endParaRPr>
          </a:p>
          <a:p>
            <a:pPr indent="0" lvl="0" marL="0" rtl="0" algn="l">
              <a:spcBef>
                <a:spcPts val="0"/>
              </a:spcBef>
              <a:spcAft>
                <a:spcPts val="0"/>
              </a:spcAft>
              <a:buClr>
                <a:schemeClr val="dk1"/>
              </a:buClr>
              <a:buSzPts val="7100"/>
              <a:buFont typeface="Arial"/>
              <a:buNone/>
            </a:pPr>
            <a:r>
              <a:rPr lang="en-GB" sz="3200">
                <a:solidFill>
                  <a:schemeClr val="dk2"/>
                </a:solidFill>
              </a:rPr>
              <a:t>Draws models by sampling the perturbed data distribution and minimize the negative log likelihood objective function</a:t>
            </a:r>
            <a:endParaRPr sz="3200">
              <a:solidFill>
                <a:schemeClr val="dk2"/>
              </a:solidFill>
            </a:endParaRPr>
          </a:p>
          <a:p>
            <a:pPr indent="0" lvl="0" marL="0" rtl="0" algn="just">
              <a:lnSpc>
                <a:spcPct val="115000"/>
              </a:lnSpc>
              <a:spcBef>
                <a:spcPts val="0"/>
              </a:spcBef>
              <a:spcAft>
                <a:spcPts val="0"/>
              </a:spcAft>
              <a:buClr>
                <a:schemeClr val="dk1"/>
              </a:buClr>
              <a:buSzPts val="7100"/>
              <a:buFont typeface="Arial"/>
              <a:buNone/>
            </a:pPr>
            <a:r>
              <a:t/>
            </a:r>
            <a:endParaRPr sz="3200">
              <a:solidFill>
                <a:schemeClr val="dk1"/>
              </a:solidFill>
            </a:endParaRPr>
          </a:p>
        </p:txBody>
      </p:sp>
      <p:sp>
        <p:nvSpPr>
          <p:cNvPr id="56" name="Google Shape;56;p13"/>
          <p:cNvSpPr/>
          <p:nvPr/>
        </p:nvSpPr>
        <p:spPr>
          <a:xfrm>
            <a:off x="2553701" y="32797900"/>
            <a:ext cx="12599100" cy="2164800"/>
          </a:xfrm>
          <a:prstGeom prst="roundRect">
            <a:avLst>
              <a:gd fmla="val 2874" name="adj"/>
            </a:avLst>
          </a:prstGeom>
          <a:noFill/>
          <a:ln cap="flat" cmpd="sng" w="28575">
            <a:solidFill>
              <a:srgbClr val="595959"/>
            </a:solidFill>
            <a:prstDash val="solid"/>
            <a:round/>
            <a:headEnd len="sm" w="sm" type="none"/>
            <a:tailEnd len="sm" w="sm" type="none"/>
          </a:ln>
        </p:spPr>
        <p:txBody>
          <a:bodyPr anchorCtr="0" anchor="ctr" bIns="86325" lIns="86325" spcFirstLastPara="1" rIns="86325" wrap="square" tIns="86325">
            <a:noAutofit/>
          </a:bodyPr>
          <a:lstStyle/>
          <a:p>
            <a:pPr indent="0" lvl="0" marL="0" rtl="0" algn="l">
              <a:spcBef>
                <a:spcPts val="0"/>
              </a:spcBef>
              <a:spcAft>
                <a:spcPts val="0"/>
              </a:spcAft>
              <a:buNone/>
            </a:pPr>
            <a:r>
              <a:t/>
            </a:r>
            <a:endParaRPr/>
          </a:p>
        </p:txBody>
      </p:sp>
      <p:sp>
        <p:nvSpPr>
          <p:cNvPr id="57" name="Google Shape;57;p13"/>
          <p:cNvSpPr/>
          <p:nvPr/>
        </p:nvSpPr>
        <p:spPr>
          <a:xfrm>
            <a:off x="17574331" y="2885214"/>
            <a:ext cx="39630000" cy="31307100"/>
          </a:xfrm>
          <a:prstGeom prst="roundRect">
            <a:avLst>
              <a:gd fmla="val 2874" name="adj"/>
            </a:avLst>
          </a:prstGeom>
          <a:noFill/>
          <a:ln cap="flat" cmpd="sng" w="19050">
            <a:solidFill>
              <a:srgbClr val="595959"/>
            </a:solidFill>
            <a:prstDash val="solid"/>
            <a:round/>
            <a:headEnd len="sm" w="sm" type="none"/>
            <a:tailEnd len="sm" w="sm" type="none"/>
          </a:ln>
        </p:spPr>
        <p:txBody>
          <a:bodyPr anchorCtr="0" anchor="ctr" bIns="86325" lIns="86325" spcFirstLastPara="1" rIns="86325" wrap="square" tIns="86325">
            <a:noAutofit/>
          </a:bodyPr>
          <a:lstStyle/>
          <a:p>
            <a:pPr indent="0" lvl="0" marL="0" rtl="0" algn="l">
              <a:spcBef>
                <a:spcPts val="0"/>
              </a:spcBef>
              <a:spcAft>
                <a:spcPts val="0"/>
              </a:spcAft>
              <a:buNone/>
            </a:pPr>
            <a:r>
              <a:t/>
            </a:r>
            <a:endParaRPr/>
          </a:p>
        </p:txBody>
      </p:sp>
      <p:sp>
        <p:nvSpPr>
          <p:cNvPr id="58" name="Google Shape;58;p13"/>
          <p:cNvSpPr txBox="1"/>
          <p:nvPr/>
        </p:nvSpPr>
        <p:spPr>
          <a:xfrm>
            <a:off x="440160" y="677333"/>
            <a:ext cx="47117700" cy="2055600"/>
          </a:xfrm>
          <a:prstGeom prst="rect">
            <a:avLst/>
          </a:prstGeom>
          <a:noFill/>
          <a:ln>
            <a:noFill/>
          </a:ln>
        </p:spPr>
        <p:txBody>
          <a:bodyPr anchorCtr="0" anchor="t" bIns="67900" lIns="67900" spcFirstLastPara="1" rIns="67900" wrap="square" tIns="67900">
            <a:noAutofit/>
          </a:bodyPr>
          <a:lstStyle/>
          <a:p>
            <a:pPr indent="0" lvl="0" marL="0" rtl="0" algn="l">
              <a:lnSpc>
                <a:spcPct val="115000"/>
              </a:lnSpc>
              <a:spcBef>
                <a:spcPts val="0"/>
              </a:spcBef>
              <a:spcAft>
                <a:spcPts val="0"/>
              </a:spcAft>
              <a:buClr>
                <a:schemeClr val="dk1"/>
              </a:buClr>
              <a:buSzPts val="7100"/>
              <a:buFont typeface="Arial"/>
              <a:buNone/>
            </a:pPr>
            <a:r>
              <a:rPr lang="en-GB" sz="8000">
                <a:solidFill>
                  <a:schemeClr val="dk1"/>
                </a:solidFill>
              </a:rPr>
              <a:t>Comparing strategies for assessing uncertainty with geophysical inversions for mineral exploration</a:t>
            </a:r>
            <a:endParaRPr sz="7700">
              <a:solidFill>
                <a:srgbClr val="000000"/>
              </a:solidFill>
              <a:latin typeface="Helvetica Neue"/>
              <a:ea typeface="Helvetica Neue"/>
              <a:cs typeface="Helvetica Neue"/>
              <a:sym typeface="Helvetica Neue"/>
            </a:endParaRPr>
          </a:p>
        </p:txBody>
      </p:sp>
      <p:sp>
        <p:nvSpPr>
          <p:cNvPr id="59" name="Google Shape;59;p13"/>
          <p:cNvSpPr txBox="1"/>
          <p:nvPr/>
        </p:nvSpPr>
        <p:spPr>
          <a:xfrm>
            <a:off x="43978364" y="552520"/>
            <a:ext cx="11569200" cy="2093400"/>
          </a:xfrm>
          <a:prstGeom prst="rect">
            <a:avLst/>
          </a:prstGeom>
          <a:noFill/>
          <a:ln>
            <a:noFill/>
          </a:ln>
        </p:spPr>
        <p:txBody>
          <a:bodyPr anchorCtr="0" anchor="t" bIns="86325" lIns="86325" spcFirstLastPara="1" rIns="86325" wrap="square" tIns="86325">
            <a:noAutofit/>
          </a:bodyPr>
          <a:lstStyle/>
          <a:p>
            <a:pPr indent="0" lvl="0" marL="0" marR="0" rtl="0" algn="ctr">
              <a:lnSpc>
                <a:spcPct val="125000"/>
              </a:lnSpc>
              <a:spcBef>
                <a:spcPts val="0"/>
              </a:spcBef>
              <a:spcAft>
                <a:spcPts val="0"/>
              </a:spcAft>
              <a:buNone/>
            </a:pPr>
            <a:r>
              <a:rPr lang="en-GB" sz="4500">
                <a:solidFill>
                  <a:srgbClr val="3C4043"/>
                </a:solidFill>
                <a:highlight>
                  <a:srgbClr val="FFFFFF"/>
                </a:highlight>
                <a:latin typeface="Helvetica Neue"/>
                <a:ea typeface="Helvetica Neue"/>
                <a:cs typeface="Helvetica Neue"/>
                <a:sym typeface="Helvetica Neue"/>
              </a:rPr>
              <a:t>Johnathan Kuttai, Lindsey J. Heagy </a:t>
            </a:r>
            <a:endParaRPr sz="4500">
              <a:solidFill>
                <a:srgbClr val="3C4043"/>
              </a:solidFill>
              <a:highlight>
                <a:schemeClr val="lt1"/>
              </a:highlight>
              <a:latin typeface="Helvetica Neue"/>
              <a:ea typeface="Helvetica Neue"/>
              <a:cs typeface="Helvetica Neue"/>
              <a:sym typeface="Helvetica Neue"/>
            </a:endParaRPr>
          </a:p>
          <a:p>
            <a:pPr indent="0" lvl="0" marL="0" marR="0" rtl="0" algn="l">
              <a:lnSpc>
                <a:spcPct val="125000"/>
              </a:lnSpc>
              <a:spcBef>
                <a:spcPts val="0"/>
              </a:spcBef>
              <a:spcAft>
                <a:spcPts val="0"/>
              </a:spcAft>
              <a:buClr>
                <a:srgbClr val="000000"/>
              </a:buClr>
              <a:buSzPts val="1300"/>
              <a:buFont typeface="Arial"/>
              <a:buNone/>
            </a:pPr>
            <a:r>
              <a:t/>
            </a:r>
            <a:endParaRPr sz="4500">
              <a:solidFill>
                <a:srgbClr val="3C4043"/>
              </a:solidFill>
              <a:highlight>
                <a:srgbClr val="FFFFFF"/>
              </a:highlight>
              <a:latin typeface="Helvetica Neue"/>
              <a:ea typeface="Helvetica Neue"/>
              <a:cs typeface="Helvetica Neue"/>
              <a:sym typeface="Helvetica Neue"/>
            </a:endParaRPr>
          </a:p>
        </p:txBody>
      </p:sp>
      <p:cxnSp>
        <p:nvCxnSpPr>
          <p:cNvPr id="60" name="Google Shape;60;p13"/>
          <p:cNvCxnSpPr/>
          <p:nvPr/>
        </p:nvCxnSpPr>
        <p:spPr>
          <a:xfrm>
            <a:off x="277113" y="2602909"/>
            <a:ext cx="56804400" cy="0"/>
          </a:xfrm>
          <a:prstGeom prst="straightConnector1">
            <a:avLst/>
          </a:prstGeom>
          <a:noFill/>
          <a:ln cap="flat" cmpd="sng" w="9525">
            <a:solidFill>
              <a:schemeClr val="dk2"/>
            </a:solidFill>
            <a:prstDash val="solid"/>
            <a:round/>
            <a:headEnd len="med" w="med" type="none"/>
            <a:tailEnd len="med" w="med" type="none"/>
          </a:ln>
        </p:spPr>
      </p:cxnSp>
      <p:sp>
        <p:nvSpPr>
          <p:cNvPr id="61" name="Google Shape;61;p13"/>
          <p:cNvSpPr txBox="1"/>
          <p:nvPr/>
        </p:nvSpPr>
        <p:spPr>
          <a:xfrm>
            <a:off x="19000630" y="34533158"/>
            <a:ext cx="19789800" cy="1871100"/>
          </a:xfrm>
          <a:prstGeom prst="rect">
            <a:avLst/>
          </a:prstGeom>
          <a:noFill/>
          <a:ln>
            <a:noFill/>
          </a:ln>
        </p:spPr>
        <p:txBody>
          <a:bodyPr anchorCtr="0" anchor="t" bIns="0" lIns="86325" spcFirstLastPara="1" rIns="86325" wrap="square" tIns="0">
            <a:noAutofit/>
          </a:bodyPr>
          <a:lstStyle/>
          <a:p>
            <a:pPr indent="0" lvl="0" marL="0" rtl="0" algn="just">
              <a:spcBef>
                <a:spcPts val="0"/>
              </a:spcBef>
              <a:spcAft>
                <a:spcPts val="0"/>
              </a:spcAft>
              <a:buNone/>
            </a:pPr>
            <a:r>
              <a:rPr lang="en-GB" sz="2600">
                <a:solidFill>
                  <a:schemeClr val="dk1"/>
                </a:solidFill>
                <a:latin typeface="Helvetica Neue Light"/>
                <a:ea typeface="Helvetica Neue Light"/>
                <a:cs typeface="Helvetica Neue Light"/>
                <a:sym typeface="Helvetica Neue Light"/>
              </a:rPr>
              <a:t>Tarantola, A. (2005). 10.1137/1.9780898717921, Fournier, D., &amp; Oldenburg, D. W. (2019).10.1093/gji/ggz156, Bardsley, J. M., Solonen, A.,, Haario, H., &amp; Laine, M. (2014). 10.1137/140964023, Blatter, D., Morzfeld, M., Key, K., &amp; Constable, S. (2022). 10.1093/gji/ggac242</a:t>
            </a:r>
            <a:endParaRPr sz="2600">
              <a:solidFill>
                <a:schemeClr val="dk1"/>
              </a:solidFill>
              <a:latin typeface="Helvetica Neue Light"/>
              <a:ea typeface="Helvetica Neue Light"/>
              <a:cs typeface="Helvetica Neue Light"/>
              <a:sym typeface="Helvetica Neue Light"/>
            </a:endParaRPr>
          </a:p>
        </p:txBody>
      </p:sp>
      <p:sp>
        <p:nvSpPr>
          <p:cNvPr id="62" name="Google Shape;62;p13"/>
          <p:cNvSpPr txBox="1"/>
          <p:nvPr/>
        </p:nvSpPr>
        <p:spPr>
          <a:xfrm>
            <a:off x="340157" y="2806906"/>
            <a:ext cx="10420200" cy="1406700"/>
          </a:xfrm>
          <a:prstGeom prst="rect">
            <a:avLst/>
          </a:prstGeom>
          <a:noFill/>
          <a:ln>
            <a:noFill/>
          </a:ln>
        </p:spPr>
        <p:txBody>
          <a:bodyPr anchorCtr="0" anchor="ctr" bIns="86325" lIns="86325" spcFirstLastPara="1" rIns="86325" wrap="square" tIns="86325">
            <a:noAutofit/>
          </a:bodyPr>
          <a:lstStyle/>
          <a:p>
            <a:pPr indent="0" lvl="0" marL="0" rtl="0" algn="l">
              <a:spcBef>
                <a:spcPts val="0"/>
              </a:spcBef>
              <a:spcAft>
                <a:spcPts val="0"/>
              </a:spcAft>
              <a:buNone/>
            </a:pPr>
            <a:r>
              <a:rPr lang="en-GB" sz="5800">
                <a:latin typeface="Helvetica Neue"/>
                <a:ea typeface="Helvetica Neue"/>
                <a:cs typeface="Helvetica Neue"/>
                <a:sym typeface="Helvetica Neue"/>
              </a:rPr>
              <a:t>Motivation</a:t>
            </a:r>
            <a:endParaRPr sz="5800">
              <a:latin typeface="Helvetica Neue"/>
              <a:ea typeface="Helvetica Neue"/>
              <a:cs typeface="Helvetica Neue"/>
              <a:sym typeface="Helvetica Neue"/>
            </a:endParaRPr>
          </a:p>
        </p:txBody>
      </p:sp>
      <p:sp>
        <p:nvSpPr>
          <p:cNvPr id="63" name="Google Shape;63;p13"/>
          <p:cNvSpPr txBox="1"/>
          <p:nvPr/>
        </p:nvSpPr>
        <p:spPr>
          <a:xfrm>
            <a:off x="290542" y="15034648"/>
            <a:ext cx="10420200" cy="2164800"/>
          </a:xfrm>
          <a:prstGeom prst="rect">
            <a:avLst/>
          </a:prstGeom>
          <a:noFill/>
          <a:ln>
            <a:noFill/>
          </a:ln>
        </p:spPr>
        <p:txBody>
          <a:bodyPr anchorCtr="0" anchor="ctr" bIns="86325" lIns="86325" spcFirstLastPara="1" rIns="86325" wrap="square" tIns="86325">
            <a:noAutofit/>
          </a:bodyPr>
          <a:lstStyle/>
          <a:p>
            <a:pPr indent="0" lvl="0" marL="0" rtl="0" algn="l">
              <a:spcBef>
                <a:spcPts val="0"/>
              </a:spcBef>
              <a:spcAft>
                <a:spcPts val="0"/>
              </a:spcAft>
              <a:buNone/>
            </a:pPr>
            <a:r>
              <a:rPr lang="en-GB" sz="5800">
                <a:latin typeface="Helvetica Neue"/>
                <a:ea typeface="Helvetica Neue"/>
                <a:cs typeface="Helvetica Neue"/>
                <a:sym typeface="Helvetica Neue"/>
              </a:rPr>
              <a:t>Objectives</a:t>
            </a:r>
            <a:endParaRPr sz="5800">
              <a:latin typeface="Helvetica Neue"/>
              <a:ea typeface="Helvetica Neue"/>
              <a:cs typeface="Helvetica Neue"/>
              <a:sym typeface="Helvetica Neue"/>
            </a:endParaRPr>
          </a:p>
        </p:txBody>
      </p:sp>
      <p:sp>
        <p:nvSpPr>
          <p:cNvPr id="64" name="Google Shape;64;p13"/>
          <p:cNvSpPr txBox="1"/>
          <p:nvPr/>
        </p:nvSpPr>
        <p:spPr>
          <a:xfrm>
            <a:off x="179134" y="21838629"/>
            <a:ext cx="7833000" cy="2164800"/>
          </a:xfrm>
          <a:prstGeom prst="rect">
            <a:avLst/>
          </a:prstGeom>
          <a:noFill/>
          <a:ln>
            <a:noFill/>
          </a:ln>
        </p:spPr>
        <p:txBody>
          <a:bodyPr anchorCtr="0" anchor="ctr" bIns="86325" lIns="86325" spcFirstLastPara="1" rIns="86325" wrap="square" tIns="86325">
            <a:noAutofit/>
          </a:bodyPr>
          <a:lstStyle/>
          <a:p>
            <a:pPr indent="0" lvl="0" marL="0" rtl="0" algn="l">
              <a:spcBef>
                <a:spcPts val="0"/>
              </a:spcBef>
              <a:spcAft>
                <a:spcPts val="0"/>
              </a:spcAft>
              <a:buNone/>
            </a:pPr>
            <a:r>
              <a:rPr lang="en-GB" sz="5800">
                <a:latin typeface="Helvetica Neue"/>
                <a:ea typeface="Helvetica Neue"/>
                <a:cs typeface="Helvetica Neue"/>
                <a:sym typeface="Helvetica Neue"/>
              </a:rPr>
              <a:t>Methodology</a:t>
            </a:r>
            <a:endParaRPr sz="5800">
              <a:latin typeface="Helvetica Neue"/>
              <a:ea typeface="Helvetica Neue"/>
              <a:cs typeface="Helvetica Neue"/>
              <a:sym typeface="Helvetica Neue"/>
            </a:endParaRPr>
          </a:p>
        </p:txBody>
      </p:sp>
      <p:sp>
        <p:nvSpPr>
          <p:cNvPr id="65" name="Google Shape;65;p13"/>
          <p:cNvSpPr txBox="1"/>
          <p:nvPr/>
        </p:nvSpPr>
        <p:spPr>
          <a:xfrm>
            <a:off x="32837480" y="2760253"/>
            <a:ext cx="9067200" cy="2164800"/>
          </a:xfrm>
          <a:prstGeom prst="rect">
            <a:avLst/>
          </a:prstGeom>
          <a:noFill/>
          <a:ln>
            <a:noFill/>
          </a:ln>
        </p:spPr>
        <p:txBody>
          <a:bodyPr anchorCtr="0" anchor="ctr" bIns="86325" lIns="86325" spcFirstLastPara="1" rIns="86325" wrap="square" tIns="86325">
            <a:noAutofit/>
          </a:bodyPr>
          <a:lstStyle/>
          <a:p>
            <a:pPr indent="0" lvl="0" marL="0" rtl="0" algn="l">
              <a:spcBef>
                <a:spcPts val="0"/>
              </a:spcBef>
              <a:spcAft>
                <a:spcPts val="0"/>
              </a:spcAft>
              <a:buNone/>
            </a:pPr>
            <a:r>
              <a:rPr lang="en-GB" sz="5800">
                <a:latin typeface="Helvetica Neue"/>
                <a:ea typeface="Helvetica Neue"/>
                <a:cs typeface="Helvetica Neue"/>
                <a:sym typeface="Helvetica Neue"/>
              </a:rPr>
              <a:t>Simulation and Inversion</a:t>
            </a:r>
            <a:endParaRPr sz="5800">
              <a:latin typeface="Helvetica Neue"/>
              <a:ea typeface="Helvetica Neue"/>
              <a:cs typeface="Helvetica Neue"/>
              <a:sym typeface="Helvetica Neue"/>
            </a:endParaRPr>
          </a:p>
        </p:txBody>
      </p:sp>
      <p:sp>
        <p:nvSpPr>
          <p:cNvPr id="66" name="Google Shape;66;p13"/>
          <p:cNvSpPr txBox="1"/>
          <p:nvPr/>
        </p:nvSpPr>
        <p:spPr>
          <a:xfrm>
            <a:off x="41357383" y="34192994"/>
            <a:ext cx="7687800" cy="1406700"/>
          </a:xfrm>
          <a:prstGeom prst="rect">
            <a:avLst/>
          </a:prstGeom>
          <a:noFill/>
          <a:ln>
            <a:noFill/>
          </a:ln>
        </p:spPr>
        <p:txBody>
          <a:bodyPr anchorCtr="0" anchor="ctr" bIns="86325" lIns="86325" spcFirstLastPara="1" rIns="86325" wrap="square" tIns="86325">
            <a:noAutofit/>
          </a:bodyPr>
          <a:lstStyle/>
          <a:p>
            <a:pPr indent="0" lvl="0" marL="0" rtl="0" algn="l">
              <a:spcBef>
                <a:spcPts val="0"/>
              </a:spcBef>
              <a:spcAft>
                <a:spcPts val="0"/>
              </a:spcAft>
              <a:buNone/>
            </a:pPr>
            <a:r>
              <a:rPr lang="en-GB" sz="3200">
                <a:latin typeface="Helvetica Neue"/>
                <a:ea typeface="Helvetica Neue"/>
                <a:cs typeface="Helvetica Neue"/>
                <a:sym typeface="Helvetica Neue"/>
              </a:rPr>
              <a:t>Powered by:</a:t>
            </a:r>
            <a:endParaRPr sz="3200">
              <a:latin typeface="Helvetica Neue"/>
              <a:ea typeface="Helvetica Neue"/>
              <a:cs typeface="Helvetica Neue"/>
              <a:sym typeface="Helvetica Neue"/>
            </a:endParaRPr>
          </a:p>
        </p:txBody>
      </p:sp>
      <p:sp>
        <p:nvSpPr>
          <p:cNvPr id="67" name="Google Shape;67;p13"/>
          <p:cNvSpPr txBox="1"/>
          <p:nvPr/>
        </p:nvSpPr>
        <p:spPr>
          <a:xfrm>
            <a:off x="47805031" y="24134197"/>
            <a:ext cx="8967000" cy="666900"/>
          </a:xfrm>
          <a:prstGeom prst="rect">
            <a:avLst/>
          </a:prstGeom>
          <a:noFill/>
          <a:ln>
            <a:noFill/>
          </a:ln>
        </p:spPr>
        <p:txBody>
          <a:bodyPr anchorCtr="0" anchor="t" bIns="86325" lIns="86325" spcFirstLastPara="1" rIns="86325" wrap="square" tIns="86325">
            <a:spAutoFit/>
          </a:bodyPr>
          <a:lstStyle/>
          <a:p>
            <a:pPr indent="0" lvl="0" marL="0" rtl="0" algn="l">
              <a:spcBef>
                <a:spcPts val="0"/>
              </a:spcBef>
              <a:spcAft>
                <a:spcPts val="0"/>
              </a:spcAft>
              <a:buNone/>
            </a:pPr>
            <a:r>
              <a:t/>
            </a:r>
            <a:endParaRPr sz="3200">
              <a:latin typeface="Helvetica Neue Light"/>
              <a:ea typeface="Helvetica Neue Light"/>
              <a:cs typeface="Helvetica Neue Light"/>
              <a:sym typeface="Helvetica Neue Light"/>
            </a:endParaRPr>
          </a:p>
        </p:txBody>
      </p:sp>
      <p:grpSp>
        <p:nvGrpSpPr>
          <p:cNvPr id="68" name="Google Shape;68;p13"/>
          <p:cNvGrpSpPr/>
          <p:nvPr/>
        </p:nvGrpSpPr>
        <p:grpSpPr>
          <a:xfrm>
            <a:off x="44169186" y="34369677"/>
            <a:ext cx="12977997" cy="1349074"/>
            <a:chOff x="-47435377" y="3595873"/>
            <a:chExt cx="11522682" cy="1135775"/>
          </a:xfrm>
        </p:grpSpPr>
        <p:pic>
          <p:nvPicPr>
            <p:cNvPr id="69" name="Google Shape;69;p13"/>
            <p:cNvPicPr preferRelativeResize="0"/>
            <p:nvPr/>
          </p:nvPicPr>
          <p:blipFill rotWithShape="1">
            <a:blip r:embed="rId4">
              <a:alphaModFix/>
            </a:blip>
            <a:srcRect b="0" l="3528" r="66972" t="7373"/>
            <a:stretch/>
          </p:blipFill>
          <p:spPr>
            <a:xfrm>
              <a:off x="-47435377" y="3700446"/>
              <a:ext cx="824074" cy="931475"/>
            </a:xfrm>
            <a:prstGeom prst="rect">
              <a:avLst/>
            </a:prstGeom>
            <a:noFill/>
            <a:ln>
              <a:noFill/>
            </a:ln>
          </p:spPr>
        </p:pic>
        <p:pic>
          <p:nvPicPr>
            <p:cNvPr id="70" name="Google Shape;70;p13"/>
            <p:cNvPicPr preferRelativeResize="0"/>
            <p:nvPr/>
          </p:nvPicPr>
          <p:blipFill>
            <a:blip r:embed="rId5">
              <a:alphaModFix/>
            </a:blip>
            <a:stretch>
              <a:fillRect/>
            </a:stretch>
          </p:blipFill>
          <p:spPr>
            <a:xfrm>
              <a:off x="-40076367" y="3652803"/>
              <a:ext cx="1364275" cy="1021883"/>
            </a:xfrm>
            <a:prstGeom prst="rect">
              <a:avLst/>
            </a:prstGeom>
            <a:noFill/>
            <a:ln>
              <a:noFill/>
            </a:ln>
          </p:spPr>
        </p:pic>
        <p:pic>
          <p:nvPicPr>
            <p:cNvPr id="71" name="Google Shape;71;p13"/>
            <p:cNvPicPr preferRelativeResize="0"/>
            <p:nvPr/>
          </p:nvPicPr>
          <p:blipFill>
            <a:blip r:embed="rId6">
              <a:alphaModFix/>
            </a:blip>
            <a:stretch>
              <a:fillRect/>
            </a:stretch>
          </p:blipFill>
          <p:spPr>
            <a:xfrm>
              <a:off x="-44436380" y="3595873"/>
              <a:ext cx="1135775" cy="1135775"/>
            </a:xfrm>
            <a:prstGeom prst="rect">
              <a:avLst/>
            </a:prstGeom>
            <a:noFill/>
            <a:ln>
              <a:noFill/>
            </a:ln>
          </p:spPr>
        </p:pic>
        <p:sp>
          <p:nvSpPr>
            <p:cNvPr id="72" name="Google Shape;72;p13"/>
            <p:cNvSpPr txBox="1"/>
            <p:nvPr/>
          </p:nvSpPr>
          <p:spPr>
            <a:xfrm>
              <a:off x="-46535116" y="3808146"/>
              <a:ext cx="2951700" cy="716100"/>
            </a:xfrm>
            <a:prstGeom prst="rect">
              <a:avLst/>
            </a:prstGeom>
            <a:noFill/>
            <a:ln>
              <a:noFill/>
            </a:ln>
          </p:spPr>
          <p:txBody>
            <a:bodyPr anchorCtr="0" anchor="t" bIns="90250" lIns="90250" spcFirstLastPara="1" rIns="90250" wrap="square" tIns="90250">
              <a:noAutofit/>
            </a:bodyPr>
            <a:lstStyle/>
            <a:p>
              <a:pPr indent="0" lvl="0" marL="0" rtl="0" algn="l">
                <a:spcBef>
                  <a:spcPts val="600"/>
                </a:spcBef>
                <a:spcAft>
                  <a:spcPts val="0"/>
                </a:spcAft>
                <a:buNone/>
              </a:pPr>
              <a:r>
                <a:rPr lang="en-GB" sz="3200" u="sng">
                  <a:solidFill>
                    <a:schemeClr val="hlink"/>
                  </a:solidFill>
                  <a:latin typeface="Helvetica Neue Light"/>
                  <a:ea typeface="Helvetica Neue Light"/>
                  <a:cs typeface="Helvetica Neue Light"/>
                  <a:sym typeface="Helvetica Neue Light"/>
                  <a:hlinkClick r:id="rId7"/>
                </a:rPr>
                <a:t>simpeg.xyz</a:t>
              </a:r>
              <a:endParaRPr sz="3200">
                <a:solidFill>
                  <a:srgbClr val="1155CC"/>
                </a:solidFill>
                <a:latin typeface="Helvetica Neue Light"/>
                <a:ea typeface="Helvetica Neue Light"/>
                <a:cs typeface="Helvetica Neue Light"/>
                <a:sym typeface="Helvetica Neue Light"/>
              </a:endParaRPr>
            </a:p>
          </p:txBody>
        </p:sp>
        <p:sp>
          <p:nvSpPr>
            <p:cNvPr id="73" name="Google Shape;73;p13"/>
            <p:cNvSpPr txBox="1"/>
            <p:nvPr/>
          </p:nvSpPr>
          <p:spPr>
            <a:xfrm>
              <a:off x="-38864395" y="3805688"/>
              <a:ext cx="2951700" cy="716100"/>
            </a:xfrm>
            <a:prstGeom prst="rect">
              <a:avLst/>
            </a:prstGeom>
            <a:noFill/>
            <a:ln>
              <a:noFill/>
            </a:ln>
          </p:spPr>
          <p:txBody>
            <a:bodyPr anchorCtr="0" anchor="t" bIns="90250" lIns="90250" spcFirstLastPara="1" rIns="90250" wrap="square" tIns="90250">
              <a:noAutofit/>
            </a:bodyPr>
            <a:lstStyle/>
            <a:p>
              <a:pPr indent="0" lvl="0" marL="0" rtl="0" algn="l">
                <a:spcBef>
                  <a:spcPts val="600"/>
                </a:spcBef>
                <a:spcAft>
                  <a:spcPts val="0"/>
                </a:spcAft>
                <a:buNone/>
              </a:pPr>
              <a:r>
                <a:rPr lang="en-GB" sz="3200" u="sng">
                  <a:solidFill>
                    <a:schemeClr val="hlink"/>
                  </a:solidFill>
                  <a:latin typeface="Helvetica Neue Light"/>
                  <a:ea typeface="Helvetica Neue Light"/>
                  <a:cs typeface="Helvetica Neue Light"/>
                  <a:sym typeface="Helvetica Neue Light"/>
                  <a:hlinkClick r:id="rId8"/>
                </a:rPr>
                <a:t>slack.simpeg.xyz</a:t>
              </a:r>
              <a:endParaRPr sz="3200">
                <a:solidFill>
                  <a:srgbClr val="1155CC"/>
                </a:solidFill>
                <a:latin typeface="Helvetica Neue Light"/>
                <a:ea typeface="Helvetica Neue Light"/>
                <a:cs typeface="Helvetica Neue Light"/>
                <a:sym typeface="Helvetica Neue Light"/>
              </a:endParaRPr>
            </a:p>
          </p:txBody>
        </p:sp>
        <p:sp>
          <p:nvSpPr>
            <p:cNvPr id="74" name="Google Shape;74;p13"/>
            <p:cNvSpPr txBox="1"/>
            <p:nvPr/>
          </p:nvSpPr>
          <p:spPr>
            <a:xfrm>
              <a:off x="-43338651" y="3805705"/>
              <a:ext cx="3262200" cy="716100"/>
            </a:xfrm>
            <a:prstGeom prst="rect">
              <a:avLst/>
            </a:prstGeom>
            <a:noFill/>
            <a:ln>
              <a:noFill/>
            </a:ln>
          </p:spPr>
          <p:txBody>
            <a:bodyPr anchorCtr="0" anchor="t" bIns="90250" lIns="90250" spcFirstLastPara="1" rIns="90250" wrap="square" tIns="90250">
              <a:noAutofit/>
            </a:bodyPr>
            <a:lstStyle/>
            <a:p>
              <a:pPr indent="0" lvl="0" marL="0" rtl="0" algn="l">
                <a:spcBef>
                  <a:spcPts val="600"/>
                </a:spcBef>
                <a:spcAft>
                  <a:spcPts val="0"/>
                </a:spcAft>
                <a:buNone/>
              </a:pPr>
              <a:r>
                <a:rPr lang="en-GB" sz="3200" u="sng">
                  <a:solidFill>
                    <a:schemeClr val="hlink"/>
                  </a:solidFill>
                  <a:latin typeface="Helvetica Neue Light"/>
                  <a:ea typeface="Helvetica Neue Light"/>
                  <a:cs typeface="Helvetica Neue Light"/>
                  <a:sym typeface="Helvetica Neue Light"/>
                  <a:hlinkClick r:id="rId9"/>
                </a:rPr>
                <a:t>github.com/simpeg</a:t>
              </a:r>
              <a:endParaRPr sz="3200">
                <a:solidFill>
                  <a:srgbClr val="1155CC"/>
                </a:solidFill>
                <a:latin typeface="Helvetica Neue Light"/>
                <a:ea typeface="Helvetica Neue Light"/>
                <a:cs typeface="Helvetica Neue Light"/>
                <a:sym typeface="Helvetica Neue Light"/>
              </a:endParaRPr>
            </a:p>
          </p:txBody>
        </p:sp>
      </p:grpSp>
      <p:sp>
        <p:nvSpPr>
          <p:cNvPr id="75" name="Google Shape;75;p13"/>
          <p:cNvSpPr txBox="1"/>
          <p:nvPr/>
        </p:nvSpPr>
        <p:spPr>
          <a:xfrm>
            <a:off x="54310866" y="1700612"/>
            <a:ext cx="3570000" cy="617400"/>
          </a:xfrm>
          <a:prstGeom prst="rect">
            <a:avLst/>
          </a:prstGeom>
          <a:noFill/>
          <a:ln>
            <a:noFill/>
          </a:ln>
        </p:spPr>
        <p:txBody>
          <a:bodyPr anchorCtr="0" anchor="ctr" bIns="596875" lIns="596875" spcFirstLastPara="1" rIns="596875" wrap="square" tIns="596875">
            <a:noAutofit/>
          </a:bodyPr>
          <a:lstStyle/>
          <a:p>
            <a:pPr indent="0" lvl="0" marL="0" rtl="0" algn="l">
              <a:lnSpc>
                <a:spcPct val="120000"/>
              </a:lnSpc>
              <a:spcBef>
                <a:spcPts val="3900"/>
              </a:spcBef>
              <a:spcAft>
                <a:spcPts val="0"/>
              </a:spcAft>
              <a:buNone/>
            </a:pPr>
            <a:r>
              <a:rPr lang="en-GB" sz="2600" u="sng">
                <a:solidFill>
                  <a:srgbClr val="1155CC"/>
                </a:solidFill>
                <a:highlight>
                  <a:srgbClr val="FFFFFF"/>
                </a:highlight>
                <a:hlinkClick r:id="rId10">
                  <a:extLst>
                    <a:ext uri="{A12FA001-AC4F-418D-AE19-62706E023703}">
                      <ahyp:hlinkClr val="tx"/>
                    </a:ext>
                  </a:extLst>
                </a:hlinkClick>
              </a:rPr>
              <a:t>gif.eos.ubc.ca</a:t>
            </a:r>
            <a:endParaRPr sz="2600" u="sng">
              <a:solidFill>
                <a:srgbClr val="1155CC"/>
              </a:solidFill>
              <a:highlight>
                <a:srgbClr val="FFFFFF"/>
              </a:highlight>
            </a:endParaRPr>
          </a:p>
        </p:txBody>
      </p:sp>
      <p:pic>
        <p:nvPicPr>
          <p:cNvPr id="76" name="Google Shape;76;p13"/>
          <p:cNvPicPr preferRelativeResize="0"/>
          <p:nvPr/>
        </p:nvPicPr>
        <p:blipFill rotWithShape="1">
          <a:blip r:embed="rId11">
            <a:alphaModFix/>
          </a:blip>
          <a:srcRect b="0" l="0" r="0" t="36728"/>
          <a:stretch/>
        </p:blipFill>
        <p:spPr>
          <a:xfrm>
            <a:off x="8721732" y="5021767"/>
            <a:ext cx="8283385" cy="4397309"/>
          </a:xfrm>
          <a:prstGeom prst="rect">
            <a:avLst/>
          </a:prstGeom>
          <a:noFill/>
          <a:ln>
            <a:noFill/>
          </a:ln>
        </p:spPr>
      </p:pic>
      <p:sp>
        <p:nvSpPr>
          <p:cNvPr id="77" name="Google Shape;77;p13"/>
          <p:cNvSpPr txBox="1"/>
          <p:nvPr/>
        </p:nvSpPr>
        <p:spPr>
          <a:xfrm>
            <a:off x="39590114" y="22511239"/>
            <a:ext cx="9067200" cy="2164800"/>
          </a:xfrm>
          <a:prstGeom prst="rect">
            <a:avLst/>
          </a:prstGeom>
          <a:noFill/>
          <a:ln>
            <a:noFill/>
          </a:ln>
        </p:spPr>
        <p:txBody>
          <a:bodyPr anchorCtr="0" anchor="ctr" bIns="86325" lIns="86325" spcFirstLastPara="1" rIns="86325" wrap="square" tIns="86325">
            <a:noAutofit/>
          </a:bodyPr>
          <a:lstStyle/>
          <a:p>
            <a:pPr indent="0" lvl="0" marL="0" rtl="0" algn="l">
              <a:spcBef>
                <a:spcPts val="0"/>
              </a:spcBef>
              <a:spcAft>
                <a:spcPts val="0"/>
              </a:spcAft>
              <a:buNone/>
            </a:pPr>
            <a:r>
              <a:rPr lang="en-GB" sz="5800">
                <a:latin typeface="Helvetica Neue"/>
                <a:ea typeface="Helvetica Neue"/>
                <a:cs typeface="Helvetica Neue"/>
                <a:sym typeface="Helvetica Neue"/>
              </a:rPr>
              <a:t>Summary</a:t>
            </a:r>
            <a:endParaRPr sz="5800">
              <a:latin typeface="Helvetica Neue"/>
              <a:ea typeface="Helvetica Neue"/>
              <a:cs typeface="Helvetica Neue"/>
              <a:sym typeface="Helvetica Neue"/>
            </a:endParaRPr>
          </a:p>
        </p:txBody>
      </p:sp>
      <p:sp>
        <p:nvSpPr>
          <p:cNvPr id="78" name="Google Shape;78;p13"/>
          <p:cNvSpPr txBox="1"/>
          <p:nvPr/>
        </p:nvSpPr>
        <p:spPr>
          <a:xfrm>
            <a:off x="-112756" y="3839545"/>
            <a:ext cx="8417100" cy="10603800"/>
          </a:xfrm>
          <a:prstGeom prst="rect">
            <a:avLst/>
          </a:prstGeom>
          <a:noFill/>
          <a:ln>
            <a:noFill/>
          </a:ln>
        </p:spPr>
        <p:txBody>
          <a:bodyPr anchorCtr="0" anchor="t" bIns="596875" lIns="596875" spcFirstLastPara="1" rIns="596875" wrap="square" tIns="596875">
            <a:noAutofit/>
          </a:bodyPr>
          <a:lstStyle/>
          <a:p>
            <a:pPr indent="0" lvl="0" marL="0" rtl="0" algn="just">
              <a:lnSpc>
                <a:spcPct val="115000"/>
              </a:lnSpc>
              <a:spcBef>
                <a:spcPts val="0"/>
              </a:spcBef>
              <a:spcAft>
                <a:spcPts val="0"/>
              </a:spcAft>
              <a:buClr>
                <a:schemeClr val="dk1"/>
              </a:buClr>
              <a:buSzPts val="7100"/>
              <a:buFont typeface="Arial"/>
              <a:buNone/>
            </a:pPr>
            <a:r>
              <a:rPr lang="en-GB" sz="3200">
                <a:solidFill>
                  <a:schemeClr val="dk1"/>
                </a:solidFill>
              </a:rPr>
              <a:t>Drilling plays a crucial role in exploration programs, and geophysical data often aid in choosing drill locations. Electromagnetic methods, sensitive to subsurface conductivity, are commonly used to create subsurface models for this purpose. However, geophysical inversions are inherently non-unique, as multiple Earth models can fit the data. Therefore, the uncertainty in the obtained models is of interest. However, formal uncertainty quantification poses a challenge, given the difficulty in translating the ultimate decision into a mathematical framework. Our work is to aim at using a blend of deterministic and Bayesian methods to assess uncertainty.</a:t>
            </a:r>
            <a:endParaRPr sz="3200">
              <a:solidFill>
                <a:schemeClr val="dk2"/>
              </a:solidFill>
            </a:endParaRPr>
          </a:p>
        </p:txBody>
      </p:sp>
      <p:sp>
        <p:nvSpPr>
          <p:cNvPr id="79" name="Google Shape;79;p13"/>
          <p:cNvSpPr txBox="1"/>
          <p:nvPr/>
        </p:nvSpPr>
        <p:spPr>
          <a:xfrm>
            <a:off x="-883307" y="16309886"/>
            <a:ext cx="8666700" cy="4730700"/>
          </a:xfrm>
          <a:prstGeom prst="rect">
            <a:avLst/>
          </a:prstGeom>
          <a:noFill/>
          <a:ln>
            <a:noFill/>
          </a:ln>
        </p:spPr>
        <p:txBody>
          <a:bodyPr anchorCtr="0" anchor="t" bIns="596875" lIns="596875" spcFirstLastPara="1" rIns="596875" wrap="square" tIns="596875">
            <a:noAutofit/>
          </a:bodyPr>
          <a:lstStyle/>
          <a:p>
            <a:pPr indent="-762000" lvl="0" marL="1739900" marR="0" rtl="0" algn="just">
              <a:lnSpc>
                <a:spcPct val="115000"/>
              </a:lnSpc>
              <a:spcBef>
                <a:spcPts val="0"/>
              </a:spcBef>
              <a:spcAft>
                <a:spcPts val="0"/>
              </a:spcAft>
              <a:buClr>
                <a:schemeClr val="dk1"/>
              </a:buClr>
              <a:buSzPts val="3200"/>
              <a:buChar char="●"/>
            </a:pPr>
            <a:r>
              <a:rPr lang="en-GB" sz="3200">
                <a:solidFill>
                  <a:schemeClr val="dk1"/>
                </a:solidFill>
              </a:rPr>
              <a:t>To explore the uncertainty in inversions by utilizing various combinations of prior norms. </a:t>
            </a:r>
            <a:endParaRPr sz="3200">
              <a:solidFill>
                <a:schemeClr val="dk1"/>
              </a:solidFill>
            </a:endParaRPr>
          </a:p>
          <a:p>
            <a:pPr indent="0" lvl="0" marL="0" marR="0" rtl="0" algn="just">
              <a:lnSpc>
                <a:spcPct val="115000"/>
              </a:lnSpc>
              <a:spcBef>
                <a:spcPts val="0"/>
              </a:spcBef>
              <a:spcAft>
                <a:spcPts val="0"/>
              </a:spcAft>
              <a:buNone/>
            </a:pPr>
            <a:r>
              <a:t/>
            </a:r>
            <a:endParaRPr sz="3200">
              <a:solidFill>
                <a:schemeClr val="dk1"/>
              </a:solidFill>
            </a:endParaRPr>
          </a:p>
          <a:p>
            <a:pPr indent="-762000" lvl="0" marL="1739900" marR="0" rtl="0" algn="just">
              <a:lnSpc>
                <a:spcPct val="115000"/>
              </a:lnSpc>
              <a:spcBef>
                <a:spcPts val="0"/>
              </a:spcBef>
              <a:spcAft>
                <a:spcPts val="0"/>
              </a:spcAft>
              <a:buClr>
                <a:schemeClr val="dk1"/>
              </a:buClr>
              <a:buSzPts val="3200"/>
              <a:buChar char="●"/>
            </a:pPr>
            <a:r>
              <a:rPr lang="en-GB" sz="3200">
                <a:solidFill>
                  <a:schemeClr val="dk1"/>
                </a:solidFill>
              </a:rPr>
              <a:t>Assess the strengths and weaknesses for addressing uncertainty-related questions</a:t>
            </a:r>
            <a:endParaRPr sz="3200">
              <a:solidFill>
                <a:schemeClr val="dk1"/>
              </a:solidFill>
            </a:endParaRPr>
          </a:p>
        </p:txBody>
      </p:sp>
      <p:sp>
        <p:nvSpPr>
          <p:cNvPr id="80" name="Google Shape;80;p13"/>
          <p:cNvSpPr txBox="1"/>
          <p:nvPr/>
        </p:nvSpPr>
        <p:spPr>
          <a:xfrm>
            <a:off x="10248661" y="23258443"/>
            <a:ext cx="8967000" cy="8991000"/>
          </a:xfrm>
          <a:prstGeom prst="rect">
            <a:avLst/>
          </a:prstGeom>
          <a:noFill/>
          <a:ln>
            <a:noFill/>
          </a:ln>
        </p:spPr>
        <p:txBody>
          <a:bodyPr anchorCtr="0" anchor="t" bIns="596875" lIns="596875" spcFirstLastPara="1" rIns="596875" wrap="square" tIns="596875">
            <a:noAutofit/>
          </a:bodyPr>
          <a:lstStyle/>
          <a:p>
            <a:pPr indent="0" lvl="0" marL="0" rtl="0" algn="l">
              <a:spcBef>
                <a:spcPts val="0"/>
              </a:spcBef>
              <a:spcAft>
                <a:spcPts val="0"/>
              </a:spcAft>
              <a:buNone/>
            </a:pPr>
            <a:r>
              <a:rPr b="1" lang="en-GB" sz="3200">
                <a:solidFill>
                  <a:schemeClr val="dk1"/>
                </a:solidFill>
              </a:rPr>
              <a:t>Randomize then optimize </a:t>
            </a:r>
            <a:endParaRPr b="1" sz="3200">
              <a:solidFill>
                <a:schemeClr val="dk1"/>
              </a:solidFill>
            </a:endParaRPr>
          </a:p>
          <a:p>
            <a:pPr indent="0" lvl="0" marL="0" rtl="0" algn="l">
              <a:spcBef>
                <a:spcPts val="0"/>
              </a:spcBef>
              <a:spcAft>
                <a:spcPts val="0"/>
              </a:spcAft>
              <a:buNone/>
            </a:pPr>
            <a:r>
              <a:rPr b="1" lang="en-GB" sz="2600">
                <a:solidFill>
                  <a:schemeClr val="dk1"/>
                </a:solidFill>
              </a:rPr>
              <a:t>(Bardsley J 2014, Blatter,D 2022)</a:t>
            </a:r>
            <a:endParaRPr b="1" sz="2600">
              <a:solidFill>
                <a:schemeClr val="dk1"/>
              </a:solidFill>
            </a:endParaRPr>
          </a:p>
          <a:p>
            <a:pPr indent="0" lvl="0" marL="0" rtl="0" algn="l">
              <a:spcBef>
                <a:spcPts val="0"/>
              </a:spcBef>
              <a:spcAft>
                <a:spcPts val="0"/>
              </a:spcAft>
              <a:buNone/>
            </a:pPr>
            <a:r>
              <a:t/>
            </a:r>
            <a:endParaRPr b="1" sz="3200">
              <a:solidFill>
                <a:schemeClr val="dk1"/>
              </a:solidFill>
            </a:endParaRPr>
          </a:p>
          <a:p>
            <a:pPr indent="0" lvl="0" marL="0" rtl="0" algn="l">
              <a:spcBef>
                <a:spcPts val="0"/>
              </a:spcBef>
              <a:spcAft>
                <a:spcPts val="0"/>
              </a:spcAft>
              <a:buNone/>
            </a:pPr>
            <a:r>
              <a:rPr lang="en-GB" sz="3200">
                <a:solidFill>
                  <a:schemeClr val="dk1"/>
                </a:solidFill>
              </a:rPr>
              <a:t>Perturbed data:</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rPr lang="en-GB" sz="3200">
                <a:solidFill>
                  <a:schemeClr val="dk1"/>
                </a:solidFill>
              </a:rPr>
              <a:t>Perturbed model:</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p:txBody>
      </p:sp>
      <p:sp>
        <p:nvSpPr>
          <p:cNvPr id="81" name="Google Shape;81;p13"/>
          <p:cNvSpPr txBox="1"/>
          <p:nvPr/>
        </p:nvSpPr>
        <p:spPr>
          <a:xfrm>
            <a:off x="38116535" y="24113172"/>
            <a:ext cx="19369800" cy="8399100"/>
          </a:xfrm>
          <a:prstGeom prst="rect">
            <a:avLst/>
          </a:prstGeom>
          <a:noFill/>
          <a:ln>
            <a:noFill/>
          </a:ln>
        </p:spPr>
        <p:txBody>
          <a:bodyPr anchorCtr="0" anchor="t" bIns="596875" lIns="596875" spcFirstLastPara="1" rIns="596875" wrap="square" tIns="596875">
            <a:noAutofit/>
          </a:bodyPr>
          <a:lstStyle/>
          <a:p>
            <a:pPr indent="-1689100" lvl="0" marL="2984500" rtl="0" algn="just">
              <a:spcBef>
                <a:spcPts val="0"/>
              </a:spcBef>
              <a:spcAft>
                <a:spcPts val="0"/>
              </a:spcAft>
              <a:buClr>
                <a:schemeClr val="dk2"/>
              </a:buClr>
              <a:buSzPts val="3200"/>
              <a:buChar char="●"/>
            </a:pPr>
            <a:r>
              <a:rPr lang="en-GB" sz="3200">
                <a:solidFill>
                  <a:schemeClr val="dk2"/>
                </a:solidFill>
              </a:rPr>
              <a:t>The choice of prior norm directly influences the uncertainty.</a:t>
            </a:r>
            <a:endParaRPr sz="3200">
              <a:solidFill>
                <a:schemeClr val="dk2"/>
              </a:solidFill>
            </a:endParaRPr>
          </a:p>
          <a:p>
            <a:pPr indent="0" lvl="0" marL="2984500" rtl="0" algn="just">
              <a:spcBef>
                <a:spcPts val="0"/>
              </a:spcBef>
              <a:spcAft>
                <a:spcPts val="0"/>
              </a:spcAft>
              <a:buNone/>
            </a:pPr>
            <a:r>
              <a:t/>
            </a:r>
            <a:endParaRPr sz="3200">
              <a:solidFill>
                <a:schemeClr val="dk2"/>
              </a:solidFill>
            </a:endParaRPr>
          </a:p>
          <a:p>
            <a:pPr indent="-1689100" lvl="0" marL="2984500" rtl="0" algn="just">
              <a:spcBef>
                <a:spcPts val="0"/>
              </a:spcBef>
              <a:spcAft>
                <a:spcPts val="0"/>
              </a:spcAft>
              <a:buClr>
                <a:schemeClr val="dk2"/>
              </a:buClr>
              <a:buSzPts val="3200"/>
              <a:buChar char="●"/>
            </a:pPr>
            <a:r>
              <a:rPr lang="en-GB" sz="3200">
                <a:solidFill>
                  <a:schemeClr val="dk2"/>
                </a:solidFill>
              </a:rPr>
              <a:t>L2 norm uncertainties are near equally uncertain through out the model.Particularly where the simulation has no sensitivity.</a:t>
            </a:r>
            <a:endParaRPr sz="3200">
              <a:solidFill>
                <a:schemeClr val="dk2"/>
              </a:solidFill>
            </a:endParaRPr>
          </a:p>
          <a:p>
            <a:pPr indent="0" lvl="0" marL="2984500" rtl="0" algn="just">
              <a:spcBef>
                <a:spcPts val="0"/>
              </a:spcBef>
              <a:spcAft>
                <a:spcPts val="0"/>
              </a:spcAft>
              <a:buNone/>
            </a:pPr>
            <a:r>
              <a:t/>
            </a:r>
            <a:endParaRPr sz="3200">
              <a:solidFill>
                <a:schemeClr val="dk2"/>
              </a:solidFill>
            </a:endParaRPr>
          </a:p>
          <a:p>
            <a:pPr indent="-1689100" lvl="0" marL="2984500" rtl="0" algn="just">
              <a:spcBef>
                <a:spcPts val="0"/>
              </a:spcBef>
              <a:spcAft>
                <a:spcPts val="0"/>
              </a:spcAft>
              <a:buClr>
                <a:schemeClr val="dk2"/>
              </a:buClr>
              <a:buSzPts val="3200"/>
              <a:buChar char="●"/>
            </a:pPr>
            <a:r>
              <a:rPr lang="en-GB" sz="3200">
                <a:solidFill>
                  <a:schemeClr val="dk2"/>
                </a:solidFill>
              </a:rPr>
              <a:t>Sparse norms are more confident in their predictions. And where the simulation is not sensitive, the model strongly assumes it is defined by  the prior.</a:t>
            </a:r>
            <a:endParaRPr sz="3200">
              <a:solidFill>
                <a:schemeClr val="dk2"/>
              </a:solidFill>
            </a:endParaRPr>
          </a:p>
          <a:p>
            <a:pPr indent="0" lvl="0" marL="2984500" rtl="0" algn="just">
              <a:spcBef>
                <a:spcPts val="0"/>
              </a:spcBef>
              <a:spcAft>
                <a:spcPts val="0"/>
              </a:spcAft>
              <a:buNone/>
            </a:pPr>
            <a:r>
              <a:t/>
            </a:r>
            <a:endParaRPr sz="3200">
              <a:solidFill>
                <a:schemeClr val="dk2"/>
              </a:solidFill>
            </a:endParaRPr>
          </a:p>
          <a:p>
            <a:pPr indent="-1689100" lvl="0" marL="2984500" rtl="0" algn="just">
              <a:spcBef>
                <a:spcPts val="0"/>
              </a:spcBef>
              <a:spcAft>
                <a:spcPts val="0"/>
              </a:spcAft>
              <a:buClr>
                <a:schemeClr val="dk2"/>
              </a:buClr>
              <a:buSzPts val="3200"/>
              <a:buChar char="●"/>
            </a:pPr>
            <a:r>
              <a:rPr lang="en-GB" sz="3200">
                <a:solidFill>
                  <a:schemeClr val="dk2"/>
                </a:solidFill>
              </a:rPr>
              <a:t>The L2 norm, even where it is not sensitive, still estimates closer to the true background. The sparse norms only estimate the true background where the data is sensitive (e.g near surface). </a:t>
            </a:r>
            <a:endParaRPr sz="3200">
              <a:solidFill>
                <a:schemeClr val="dk2"/>
              </a:solidFill>
            </a:endParaRPr>
          </a:p>
          <a:p>
            <a:pPr indent="0" lvl="0" marL="2984500" rtl="0" algn="just">
              <a:spcBef>
                <a:spcPts val="0"/>
              </a:spcBef>
              <a:spcAft>
                <a:spcPts val="0"/>
              </a:spcAft>
              <a:buNone/>
            </a:pPr>
            <a:r>
              <a:t/>
            </a:r>
            <a:endParaRPr sz="3200">
              <a:solidFill>
                <a:schemeClr val="dk2"/>
              </a:solidFill>
            </a:endParaRPr>
          </a:p>
          <a:p>
            <a:pPr indent="-1689100" lvl="0" marL="2984500" rtl="0" algn="just">
              <a:spcBef>
                <a:spcPts val="0"/>
              </a:spcBef>
              <a:spcAft>
                <a:spcPts val="0"/>
              </a:spcAft>
              <a:buClr>
                <a:schemeClr val="dk2"/>
              </a:buClr>
              <a:buSzPts val="3200"/>
              <a:buChar char="●"/>
            </a:pPr>
            <a:r>
              <a:rPr lang="en-GB" sz="3200">
                <a:solidFill>
                  <a:schemeClr val="dk2"/>
                </a:solidFill>
              </a:rPr>
              <a:t>Physical properties are well defined but edges of interfaces are difficult to resolve, even within the uncertainty bounds.</a:t>
            </a:r>
            <a:endParaRPr sz="3200">
              <a:solidFill>
                <a:schemeClr val="dk2"/>
              </a:solidFill>
            </a:endParaRPr>
          </a:p>
        </p:txBody>
      </p:sp>
      <p:pic>
        <p:nvPicPr>
          <p:cNvPr id="82" name="Google Shape;82;p13"/>
          <p:cNvPicPr preferRelativeResize="0"/>
          <p:nvPr/>
        </p:nvPicPr>
        <p:blipFill>
          <a:blip r:embed="rId12">
            <a:alphaModFix/>
          </a:blip>
          <a:stretch>
            <a:fillRect/>
          </a:stretch>
        </p:blipFill>
        <p:spPr>
          <a:xfrm>
            <a:off x="1009921" y="24784602"/>
            <a:ext cx="5466300" cy="530858"/>
          </a:xfrm>
          <a:prstGeom prst="rect">
            <a:avLst/>
          </a:prstGeom>
          <a:noFill/>
          <a:ln>
            <a:noFill/>
          </a:ln>
        </p:spPr>
      </p:pic>
      <p:pic>
        <p:nvPicPr>
          <p:cNvPr id="83" name="Google Shape;83;p13"/>
          <p:cNvPicPr preferRelativeResize="0"/>
          <p:nvPr/>
        </p:nvPicPr>
        <p:blipFill>
          <a:blip r:embed="rId13">
            <a:alphaModFix/>
          </a:blip>
          <a:stretch>
            <a:fillRect/>
          </a:stretch>
        </p:blipFill>
        <p:spPr>
          <a:xfrm>
            <a:off x="888819" y="27367104"/>
            <a:ext cx="7929766" cy="1076293"/>
          </a:xfrm>
          <a:prstGeom prst="rect">
            <a:avLst/>
          </a:prstGeom>
          <a:noFill/>
          <a:ln>
            <a:noFill/>
          </a:ln>
        </p:spPr>
      </p:pic>
      <p:pic>
        <p:nvPicPr>
          <p:cNvPr id="84" name="Google Shape;84;p13"/>
          <p:cNvPicPr preferRelativeResize="0"/>
          <p:nvPr/>
        </p:nvPicPr>
        <p:blipFill>
          <a:blip r:embed="rId14">
            <a:alphaModFix/>
          </a:blip>
          <a:stretch>
            <a:fillRect/>
          </a:stretch>
        </p:blipFill>
        <p:spPr>
          <a:xfrm>
            <a:off x="1009921" y="28562979"/>
            <a:ext cx="7687562" cy="1181822"/>
          </a:xfrm>
          <a:prstGeom prst="rect">
            <a:avLst/>
          </a:prstGeom>
          <a:noFill/>
          <a:ln>
            <a:noFill/>
          </a:ln>
        </p:spPr>
      </p:pic>
      <p:pic>
        <p:nvPicPr>
          <p:cNvPr id="85" name="Google Shape;85;p13"/>
          <p:cNvPicPr preferRelativeResize="0"/>
          <p:nvPr/>
        </p:nvPicPr>
        <p:blipFill>
          <a:blip r:embed="rId15">
            <a:alphaModFix/>
          </a:blip>
          <a:stretch>
            <a:fillRect/>
          </a:stretch>
        </p:blipFill>
        <p:spPr>
          <a:xfrm>
            <a:off x="2783426" y="33270516"/>
            <a:ext cx="12139554" cy="1076220"/>
          </a:xfrm>
          <a:prstGeom prst="rect">
            <a:avLst/>
          </a:prstGeom>
          <a:noFill/>
          <a:ln>
            <a:noFill/>
          </a:ln>
        </p:spPr>
      </p:pic>
      <p:pic>
        <p:nvPicPr>
          <p:cNvPr id="86" name="Google Shape;86;p13"/>
          <p:cNvPicPr preferRelativeResize="0"/>
          <p:nvPr/>
        </p:nvPicPr>
        <p:blipFill>
          <a:blip r:embed="rId16">
            <a:alphaModFix/>
          </a:blip>
          <a:stretch>
            <a:fillRect/>
          </a:stretch>
        </p:blipFill>
        <p:spPr>
          <a:xfrm>
            <a:off x="11131024" y="26140432"/>
            <a:ext cx="3821369" cy="653858"/>
          </a:xfrm>
          <a:prstGeom prst="rect">
            <a:avLst/>
          </a:prstGeom>
          <a:noFill/>
          <a:ln>
            <a:noFill/>
          </a:ln>
        </p:spPr>
      </p:pic>
      <p:pic>
        <p:nvPicPr>
          <p:cNvPr id="87" name="Google Shape;87;p13"/>
          <p:cNvPicPr preferRelativeResize="0"/>
          <p:nvPr/>
        </p:nvPicPr>
        <p:blipFill>
          <a:blip r:embed="rId17">
            <a:alphaModFix/>
          </a:blip>
          <a:stretch>
            <a:fillRect/>
          </a:stretch>
        </p:blipFill>
        <p:spPr>
          <a:xfrm>
            <a:off x="11244174" y="28107699"/>
            <a:ext cx="4550767" cy="1041259"/>
          </a:xfrm>
          <a:prstGeom prst="rect">
            <a:avLst/>
          </a:prstGeom>
          <a:noFill/>
          <a:ln>
            <a:noFill/>
          </a:ln>
        </p:spPr>
      </p:pic>
      <p:cxnSp>
        <p:nvCxnSpPr>
          <p:cNvPr id="88" name="Google Shape;88;p13"/>
          <p:cNvCxnSpPr>
            <a:stCxn id="84" idx="2"/>
            <a:endCxn id="87" idx="2"/>
          </p:cNvCxnSpPr>
          <p:nvPr/>
        </p:nvCxnSpPr>
        <p:spPr>
          <a:xfrm rot="-5400000">
            <a:off x="8888702" y="25114001"/>
            <a:ext cx="595800" cy="8665800"/>
          </a:xfrm>
          <a:prstGeom prst="bentConnector3">
            <a:avLst>
              <a:gd fmla="val -84450" name="adj1"/>
            </a:avLst>
          </a:prstGeom>
          <a:noFill/>
          <a:ln cap="flat" cmpd="sng" w="9525">
            <a:solidFill>
              <a:schemeClr val="dk2"/>
            </a:solidFill>
            <a:prstDash val="solid"/>
            <a:round/>
            <a:headEnd len="med" w="med" type="none"/>
            <a:tailEnd len="med" w="med" type="none"/>
          </a:ln>
        </p:spPr>
      </p:cxnSp>
      <p:cxnSp>
        <p:nvCxnSpPr>
          <p:cNvPr id="89" name="Google Shape;89;p13"/>
          <p:cNvCxnSpPr/>
          <p:nvPr/>
        </p:nvCxnSpPr>
        <p:spPr>
          <a:xfrm>
            <a:off x="9007325" y="30252225"/>
            <a:ext cx="0" cy="724500"/>
          </a:xfrm>
          <a:prstGeom prst="straightConnector1">
            <a:avLst/>
          </a:prstGeom>
          <a:noFill/>
          <a:ln cap="flat" cmpd="sng" w="9525">
            <a:solidFill>
              <a:schemeClr val="dk2"/>
            </a:solidFill>
            <a:prstDash val="solid"/>
            <a:round/>
            <a:headEnd len="med" w="med" type="none"/>
            <a:tailEnd len="med" w="med" type="triangle"/>
          </a:ln>
        </p:spPr>
      </p:cxnSp>
      <p:sp>
        <p:nvSpPr>
          <p:cNvPr id="90" name="Google Shape;90;p13"/>
          <p:cNvSpPr txBox="1"/>
          <p:nvPr/>
        </p:nvSpPr>
        <p:spPr>
          <a:xfrm>
            <a:off x="17693228" y="3631671"/>
            <a:ext cx="16212300" cy="3998100"/>
          </a:xfrm>
          <a:prstGeom prst="rect">
            <a:avLst/>
          </a:prstGeom>
          <a:noFill/>
          <a:ln>
            <a:noFill/>
          </a:ln>
        </p:spPr>
        <p:txBody>
          <a:bodyPr anchorCtr="0" anchor="t" bIns="596875" lIns="596875" spcFirstLastPara="1" rIns="596875" wrap="square" tIns="596875">
            <a:noAutofit/>
          </a:bodyPr>
          <a:lstStyle/>
          <a:p>
            <a:pPr indent="0" lvl="0" marL="0" rtl="0" algn="l">
              <a:spcBef>
                <a:spcPts val="0"/>
              </a:spcBef>
              <a:spcAft>
                <a:spcPts val="0"/>
              </a:spcAft>
              <a:buNone/>
            </a:pPr>
            <a:r>
              <a:t/>
            </a:r>
            <a:endParaRPr sz="3200">
              <a:solidFill>
                <a:schemeClr val="dk2"/>
              </a:solidFill>
            </a:endParaRPr>
          </a:p>
          <a:p>
            <a:pPr indent="0" lvl="0" marL="0" rtl="0" algn="l">
              <a:spcBef>
                <a:spcPts val="0"/>
              </a:spcBef>
              <a:spcAft>
                <a:spcPts val="0"/>
              </a:spcAft>
              <a:buNone/>
            </a:pPr>
            <a:r>
              <a:t/>
            </a:r>
            <a:endParaRPr sz="3200">
              <a:solidFill>
                <a:schemeClr val="dk2"/>
              </a:solidFill>
            </a:endParaRPr>
          </a:p>
          <a:p>
            <a:pPr indent="-1689100" lvl="0" marL="2984500" rtl="0" algn="l">
              <a:spcBef>
                <a:spcPts val="0"/>
              </a:spcBef>
              <a:spcAft>
                <a:spcPts val="0"/>
              </a:spcAft>
              <a:buClr>
                <a:schemeClr val="dk2"/>
              </a:buClr>
              <a:buSzPts val="3200"/>
              <a:buChar char="●"/>
            </a:pPr>
            <a:r>
              <a:rPr lang="en-GB" sz="3200">
                <a:solidFill>
                  <a:schemeClr val="dk2"/>
                </a:solidFill>
              </a:rPr>
              <a:t>Direct-current resistivity physical property.</a:t>
            </a:r>
            <a:endParaRPr sz="3200">
              <a:solidFill>
                <a:schemeClr val="dk2"/>
              </a:solidFill>
            </a:endParaRPr>
          </a:p>
          <a:p>
            <a:pPr indent="0" lvl="0" marL="2984500" rtl="0" algn="l">
              <a:spcBef>
                <a:spcPts val="0"/>
              </a:spcBef>
              <a:spcAft>
                <a:spcPts val="0"/>
              </a:spcAft>
              <a:buNone/>
            </a:pPr>
            <a:r>
              <a:t/>
            </a:r>
            <a:endParaRPr sz="3200">
              <a:solidFill>
                <a:schemeClr val="dk2"/>
              </a:solidFill>
            </a:endParaRPr>
          </a:p>
          <a:p>
            <a:pPr indent="-1689100" lvl="0" marL="2984500" rtl="0" algn="l">
              <a:spcBef>
                <a:spcPts val="0"/>
              </a:spcBef>
              <a:spcAft>
                <a:spcPts val="0"/>
              </a:spcAft>
              <a:buClr>
                <a:schemeClr val="dk2"/>
              </a:buClr>
              <a:buSzPts val="3200"/>
              <a:buChar char="●"/>
            </a:pPr>
            <a:r>
              <a:rPr lang="en-GB" sz="3200">
                <a:solidFill>
                  <a:schemeClr val="dk2"/>
                </a:solidFill>
              </a:rPr>
              <a:t>Pole-dipole &amp; dipole-pole array acquisition.</a:t>
            </a:r>
            <a:endParaRPr sz="3200">
              <a:solidFill>
                <a:schemeClr val="dk2"/>
              </a:solidFill>
            </a:endParaRPr>
          </a:p>
        </p:txBody>
      </p:sp>
      <p:sp>
        <p:nvSpPr>
          <p:cNvPr id="91" name="Google Shape;91;p13"/>
          <p:cNvSpPr txBox="1"/>
          <p:nvPr/>
        </p:nvSpPr>
        <p:spPr>
          <a:xfrm>
            <a:off x="30754961" y="4551356"/>
            <a:ext cx="10788900" cy="3506700"/>
          </a:xfrm>
          <a:prstGeom prst="rect">
            <a:avLst/>
          </a:prstGeom>
          <a:noFill/>
          <a:ln>
            <a:noFill/>
          </a:ln>
        </p:spPr>
        <p:txBody>
          <a:bodyPr anchorCtr="0" anchor="t" bIns="587575" lIns="596875" spcFirstLastPara="1" rIns="596875" wrap="square" tIns="587575">
            <a:noAutofit/>
          </a:bodyPr>
          <a:lstStyle/>
          <a:p>
            <a:pPr indent="-1689100" lvl="0" marL="2984500" rtl="0" algn="l">
              <a:lnSpc>
                <a:spcPct val="115000"/>
              </a:lnSpc>
              <a:spcBef>
                <a:spcPts val="0"/>
              </a:spcBef>
              <a:spcAft>
                <a:spcPts val="0"/>
              </a:spcAft>
              <a:buClr>
                <a:schemeClr val="dk2"/>
              </a:buClr>
              <a:buSzPts val="3200"/>
              <a:buChar char="●"/>
            </a:pPr>
            <a:r>
              <a:rPr lang="en-GB" sz="3200">
                <a:solidFill>
                  <a:schemeClr val="dk2"/>
                </a:solidFill>
              </a:rPr>
              <a:t>background set to the median of the calculated apparent resistivity data. </a:t>
            </a:r>
            <a:r>
              <a:rPr b="1" lang="en-GB" sz="3900">
                <a:solidFill>
                  <a:schemeClr val="dk2"/>
                </a:solidFill>
              </a:rPr>
              <a:t>Initial model  =  381 </a:t>
            </a:r>
            <a:r>
              <a:rPr b="1" lang="en-GB" sz="3200">
                <a:solidFill>
                  <a:schemeClr val="dk2"/>
                </a:solidFill>
              </a:rPr>
              <a:t>Ωm</a:t>
            </a:r>
            <a:endParaRPr b="1" sz="3900">
              <a:solidFill>
                <a:schemeClr val="dk2"/>
              </a:solidFill>
            </a:endParaRPr>
          </a:p>
        </p:txBody>
      </p:sp>
      <p:pic>
        <p:nvPicPr>
          <p:cNvPr id="92" name="Google Shape;92;p13"/>
          <p:cNvPicPr preferRelativeResize="0"/>
          <p:nvPr/>
        </p:nvPicPr>
        <p:blipFill rotWithShape="1">
          <a:blip r:embed="rId18">
            <a:alphaModFix/>
          </a:blip>
          <a:srcRect b="0" l="308" r="308" t="0"/>
          <a:stretch/>
        </p:blipFill>
        <p:spPr>
          <a:xfrm>
            <a:off x="18817559" y="23573927"/>
            <a:ext cx="6244181" cy="9177949"/>
          </a:xfrm>
          <a:prstGeom prst="rect">
            <a:avLst/>
          </a:prstGeom>
          <a:noFill/>
          <a:ln>
            <a:noFill/>
          </a:ln>
        </p:spPr>
      </p:pic>
      <p:sp>
        <p:nvSpPr>
          <p:cNvPr id="93" name="Google Shape;93;p13"/>
          <p:cNvSpPr txBox="1"/>
          <p:nvPr/>
        </p:nvSpPr>
        <p:spPr>
          <a:xfrm>
            <a:off x="43718425" y="4018023"/>
            <a:ext cx="12319500" cy="3506700"/>
          </a:xfrm>
          <a:prstGeom prst="rect">
            <a:avLst/>
          </a:prstGeom>
          <a:noFill/>
          <a:ln>
            <a:noFill/>
          </a:ln>
        </p:spPr>
        <p:txBody>
          <a:bodyPr anchorCtr="0" anchor="t" bIns="596875" lIns="596875" spcFirstLastPara="1" rIns="596875" wrap="square" tIns="596875">
            <a:noAutofit/>
          </a:bodyPr>
          <a:lstStyle/>
          <a:p>
            <a:pPr indent="0" lvl="0" marL="0" rtl="0" algn="l">
              <a:spcBef>
                <a:spcPts val="0"/>
              </a:spcBef>
              <a:spcAft>
                <a:spcPts val="0"/>
              </a:spcAft>
              <a:buNone/>
            </a:pPr>
            <a:r>
              <a:t/>
            </a:r>
            <a:endParaRPr sz="3200">
              <a:solidFill>
                <a:schemeClr val="dk2"/>
              </a:solidFill>
            </a:endParaRPr>
          </a:p>
          <a:p>
            <a:pPr indent="-1689100" lvl="0" marL="2984500" rtl="0" algn="l">
              <a:spcBef>
                <a:spcPts val="0"/>
              </a:spcBef>
              <a:spcAft>
                <a:spcPts val="0"/>
              </a:spcAft>
              <a:buClr>
                <a:schemeClr val="dk2"/>
              </a:buClr>
              <a:buSzPts val="3200"/>
              <a:buChar char="●"/>
            </a:pPr>
            <a:r>
              <a:rPr lang="en-GB" sz="3200">
                <a:solidFill>
                  <a:schemeClr val="dk2"/>
                </a:solidFill>
              </a:rPr>
              <a:t>The amount of regularization is set using a beta estimator.</a:t>
            </a:r>
            <a:endParaRPr sz="3200">
              <a:solidFill>
                <a:schemeClr val="dk2"/>
              </a:solidFill>
            </a:endParaRPr>
          </a:p>
        </p:txBody>
      </p:sp>
      <p:sp>
        <p:nvSpPr>
          <p:cNvPr id="94" name="Google Shape;94;p13"/>
          <p:cNvSpPr txBox="1"/>
          <p:nvPr/>
        </p:nvSpPr>
        <p:spPr>
          <a:xfrm>
            <a:off x="12466513" y="13400978"/>
            <a:ext cx="3978000" cy="1871100"/>
          </a:xfrm>
          <a:prstGeom prst="rect">
            <a:avLst/>
          </a:prstGeom>
          <a:noFill/>
          <a:ln>
            <a:noFill/>
          </a:ln>
        </p:spPr>
        <p:txBody>
          <a:bodyPr anchorCtr="0" anchor="t" bIns="596875" lIns="596875" spcFirstLastPara="1" rIns="596875" wrap="square" tIns="596875">
            <a:noAutofit/>
          </a:bodyPr>
          <a:lstStyle/>
          <a:p>
            <a:pPr indent="0" lvl="0" marL="0" rtl="0" algn="l">
              <a:spcBef>
                <a:spcPts val="0"/>
              </a:spcBef>
              <a:spcAft>
                <a:spcPts val="0"/>
              </a:spcAft>
              <a:buNone/>
            </a:pPr>
            <a:r>
              <a:rPr b="1" lang="en-GB" sz="3200">
                <a:solidFill>
                  <a:schemeClr val="lt1"/>
                </a:solidFill>
              </a:rPr>
              <a:t>500Ωm</a:t>
            </a:r>
            <a:endParaRPr b="1" sz="3200">
              <a:solidFill>
                <a:schemeClr val="lt1"/>
              </a:solidFill>
            </a:endParaRPr>
          </a:p>
        </p:txBody>
      </p:sp>
      <p:sp>
        <p:nvSpPr>
          <p:cNvPr id="95" name="Google Shape;95;p13"/>
          <p:cNvSpPr txBox="1"/>
          <p:nvPr/>
        </p:nvSpPr>
        <p:spPr>
          <a:xfrm>
            <a:off x="12530757" y="11275065"/>
            <a:ext cx="3978000" cy="1871100"/>
          </a:xfrm>
          <a:prstGeom prst="rect">
            <a:avLst/>
          </a:prstGeom>
          <a:noFill/>
          <a:ln>
            <a:noFill/>
          </a:ln>
        </p:spPr>
        <p:txBody>
          <a:bodyPr anchorCtr="0" anchor="t" bIns="596875" lIns="596875" spcFirstLastPara="1" rIns="596875" wrap="square" tIns="596875">
            <a:noAutofit/>
          </a:bodyPr>
          <a:lstStyle/>
          <a:p>
            <a:pPr indent="0" lvl="0" marL="0" rtl="0" algn="l">
              <a:spcBef>
                <a:spcPts val="0"/>
              </a:spcBef>
              <a:spcAft>
                <a:spcPts val="0"/>
              </a:spcAft>
              <a:buNone/>
            </a:pPr>
            <a:r>
              <a:rPr b="1" lang="en-GB" sz="3200">
                <a:solidFill>
                  <a:schemeClr val="lt1"/>
                </a:solidFill>
              </a:rPr>
              <a:t>20Ωm</a:t>
            </a:r>
            <a:endParaRPr b="1" sz="3200">
              <a:solidFill>
                <a:schemeClr val="lt1"/>
              </a:solidFill>
            </a:endParaRPr>
          </a:p>
        </p:txBody>
      </p:sp>
      <p:sp>
        <p:nvSpPr>
          <p:cNvPr id="96" name="Google Shape;96;p13"/>
          <p:cNvSpPr txBox="1"/>
          <p:nvPr/>
        </p:nvSpPr>
        <p:spPr>
          <a:xfrm>
            <a:off x="10009710" y="11275065"/>
            <a:ext cx="3978000" cy="1871100"/>
          </a:xfrm>
          <a:prstGeom prst="rect">
            <a:avLst/>
          </a:prstGeom>
          <a:noFill/>
          <a:ln>
            <a:noFill/>
          </a:ln>
        </p:spPr>
        <p:txBody>
          <a:bodyPr anchorCtr="0" anchor="t" bIns="596875" lIns="596875" spcFirstLastPara="1" rIns="596875" wrap="square" tIns="596875">
            <a:noAutofit/>
          </a:bodyPr>
          <a:lstStyle/>
          <a:p>
            <a:pPr indent="0" lvl="0" marL="0" rtl="0" algn="l">
              <a:spcBef>
                <a:spcPts val="0"/>
              </a:spcBef>
              <a:spcAft>
                <a:spcPts val="0"/>
              </a:spcAft>
              <a:buNone/>
            </a:pPr>
            <a:r>
              <a:rPr b="1" lang="en-GB" sz="3200">
                <a:solidFill>
                  <a:schemeClr val="lt1"/>
                </a:solidFill>
              </a:rPr>
              <a:t>90Ωm</a:t>
            </a:r>
            <a:endParaRPr b="1" sz="3200">
              <a:solidFill>
                <a:schemeClr val="lt1"/>
              </a:solidFill>
            </a:endParaRPr>
          </a:p>
        </p:txBody>
      </p:sp>
      <p:pic>
        <p:nvPicPr>
          <p:cNvPr id="97" name="Google Shape;97;p13"/>
          <p:cNvPicPr preferRelativeResize="0"/>
          <p:nvPr/>
        </p:nvPicPr>
        <p:blipFill>
          <a:blip r:embed="rId19">
            <a:alphaModFix/>
          </a:blip>
          <a:stretch>
            <a:fillRect/>
          </a:stretch>
        </p:blipFill>
        <p:spPr>
          <a:xfrm>
            <a:off x="54337953" y="79418"/>
            <a:ext cx="2975607" cy="1850083"/>
          </a:xfrm>
          <a:prstGeom prst="rect">
            <a:avLst/>
          </a:prstGeom>
          <a:noFill/>
          <a:ln>
            <a:noFill/>
          </a:ln>
        </p:spPr>
      </p:pic>
      <p:pic>
        <p:nvPicPr>
          <p:cNvPr id="98" name="Google Shape;98;p13"/>
          <p:cNvPicPr preferRelativeResize="0"/>
          <p:nvPr/>
        </p:nvPicPr>
        <p:blipFill rotWithShape="1">
          <a:blip r:embed="rId20">
            <a:alphaModFix/>
          </a:blip>
          <a:srcRect b="0" l="179" r="179" t="0"/>
          <a:stretch/>
        </p:blipFill>
        <p:spPr>
          <a:xfrm>
            <a:off x="30753071" y="8188056"/>
            <a:ext cx="13111825" cy="12447338"/>
          </a:xfrm>
          <a:prstGeom prst="rect">
            <a:avLst/>
          </a:prstGeom>
          <a:noFill/>
          <a:ln>
            <a:noFill/>
          </a:ln>
        </p:spPr>
      </p:pic>
      <p:pic>
        <p:nvPicPr>
          <p:cNvPr id="99" name="Google Shape;99;p13"/>
          <p:cNvPicPr preferRelativeResize="0"/>
          <p:nvPr/>
        </p:nvPicPr>
        <p:blipFill rotWithShape="1">
          <a:blip r:embed="rId21">
            <a:alphaModFix/>
          </a:blip>
          <a:srcRect b="0" l="179" r="179" t="0"/>
          <a:stretch/>
        </p:blipFill>
        <p:spPr>
          <a:xfrm>
            <a:off x="44035433" y="8227251"/>
            <a:ext cx="13111825" cy="12447338"/>
          </a:xfrm>
          <a:prstGeom prst="rect">
            <a:avLst/>
          </a:prstGeom>
          <a:noFill/>
          <a:ln>
            <a:noFill/>
          </a:ln>
        </p:spPr>
      </p:pic>
      <p:pic>
        <p:nvPicPr>
          <p:cNvPr id="100" name="Google Shape;100;p13"/>
          <p:cNvPicPr preferRelativeResize="0"/>
          <p:nvPr/>
        </p:nvPicPr>
        <p:blipFill rotWithShape="1">
          <a:blip r:embed="rId22">
            <a:alphaModFix/>
          </a:blip>
          <a:srcRect b="661" l="0" r="0" t="661"/>
          <a:stretch/>
        </p:blipFill>
        <p:spPr>
          <a:xfrm>
            <a:off x="25781547" y="23613998"/>
            <a:ext cx="6347433" cy="9177966"/>
          </a:xfrm>
          <a:prstGeom prst="rect">
            <a:avLst/>
          </a:prstGeom>
          <a:noFill/>
          <a:ln>
            <a:noFill/>
          </a:ln>
        </p:spPr>
      </p:pic>
      <p:pic>
        <p:nvPicPr>
          <p:cNvPr id="101" name="Google Shape;101;p13"/>
          <p:cNvPicPr preferRelativeResize="0"/>
          <p:nvPr/>
        </p:nvPicPr>
        <p:blipFill>
          <a:blip r:embed="rId23">
            <a:alphaModFix/>
          </a:blip>
          <a:stretch>
            <a:fillRect/>
          </a:stretch>
        </p:blipFill>
        <p:spPr>
          <a:xfrm>
            <a:off x="17693228" y="8227251"/>
            <a:ext cx="13111875" cy="12402675"/>
          </a:xfrm>
          <a:prstGeom prst="rect">
            <a:avLst/>
          </a:prstGeom>
          <a:noFill/>
          <a:ln>
            <a:noFill/>
          </a:ln>
        </p:spPr>
      </p:pic>
      <p:pic>
        <p:nvPicPr>
          <p:cNvPr id="102" name="Google Shape;102;p13"/>
          <p:cNvPicPr preferRelativeResize="0"/>
          <p:nvPr/>
        </p:nvPicPr>
        <p:blipFill>
          <a:blip r:embed="rId24">
            <a:alphaModFix/>
          </a:blip>
          <a:stretch>
            <a:fillRect/>
          </a:stretch>
        </p:blipFill>
        <p:spPr>
          <a:xfrm>
            <a:off x="33287627" y="23573928"/>
            <a:ext cx="4828906" cy="9214023"/>
          </a:xfrm>
          <a:prstGeom prst="rect">
            <a:avLst/>
          </a:prstGeom>
          <a:noFill/>
          <a:ln>
            <a:noFill/>
          </a:ln>
        </p:spPr>
      </p:pic>
      <p:pic>
        <p:nvPicPr>
          <p:cNvPr id="103" name="Google Shape;103;p13"/>
          <p:cNvPicPr preferRelativeResize="0"/>
          <p:nvPr/>
        </p:nvPicPr>
        <p:blipFill>
          <a:blip r:embed="rId25">
            <a:alphaModFix/>
          </a:blip>
          <a:stretch>
            <a:fillRect/>
          </a:stretch>
        </p:blipFill>
        <p:spPr>
          <a:xfrm>
            <a:off x="8111969" y="16942782"/>
            <a:ext cx="9276224" cy="47451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