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80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1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60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1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98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93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4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57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3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F8AA-6EA7-473A-9C43-49057B4516F6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5054-DF96-41EE-8E76-F5507A6CF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90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C165A5-D429-4F7A-92F1-AED96A992980}"/>
                  </a:ext>
                </a:extLst>
              </p:cNvPr>
              <p:cNvSpPr txBox="1"/>
              <p:nvPr/>
            </p:nvSpPr>
            <p:spPr>
              <a:xfrm>
                <a:off x="5712270" y="1728501"/>
                <a:ext cx="4420504" cy="289694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sz="4134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CA" sz="4134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CA" sz="4134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CA" sz="4134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4134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CA" sz="4134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  <m:sup>
                                <m: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134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CA" sz="4134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CA" sz="4134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C165A5-D429-4F7A-92F1-AED96A992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270" y="1728501"/>
                <a:ext cx="4420504" cy="2896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6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D541E-F4D2-46F8-9FDE-68771871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078" y="486134"/>
            <a:ext cx="6292586" cy="538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B5418E-3A18-410A-B10A-5637C551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76" y="486135"/>
            <a:ext cx="3905602" cy="4614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971B85-444D-4959-BE51-6CFE97DA1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384"/>
            <a:ext cx="4111095" cy="26664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BAB767-98C0-44EF-BD34-062CF6420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094" y="486134"/>
            <a:ext cx="3691381" cy="43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Fournier</dc:creator>
  <cp:lastModifiedBy>Dominique Fournier</cp:lastModifiedBy>
  <cp:revision>7</cp:revision>
  <dcterms:created xsi:type="dcterms:W3CDTF">2018-07-10T21:45:17Z</dcterms:created>
  <dcterms:modified xsi:type="dcterms:W3CDTF">2018-07-11T23:10:05Z</dcterms:modified>
</cp:coreProperties>
</file>