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6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5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1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0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2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3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9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3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6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10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6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2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876" y="75534"/>
            <a:ext cx="11238103" cy="631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08886" y="1049572"/>
            <a:ext cx="5780599" cy="5732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295445" y="1049572"/>
            <a:ext cx="5424765" cy="571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08884" y="4770783"/>
            <a:ext cx="5780599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65628" y="1053547"/>
            <a:ext cx="5454583" cy="2723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995780" y="1049571"/>
            <a:ext cx="4285753" cy="18208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671518" y="1036658"/>
            <a:ext cx="2761579" cy="21438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750397" y="3776866"/>
            <a:ext cx="1539086" cy="989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731029" y="1053548"/>
            <a:ext cx="1557472" cy="683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337561" y="4770783"/>
            <a:ext cx="1393468" cy="20047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9168847" y="1065977"/>
            <a:ext cx="1271217" cy="6713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7671518" y="2878373"/>
            <a:ext cx="1497322" cy="12841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7993" y="4777735"/>
            <a:ext cx="1272218" cy="19878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713748" y="4746929"/>
            <a:ext cx="1462057" cy="2018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08883" y="3776868"/>
            <a:ext cx="1486897" cy="9839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508884" y="1049572"/>
            <a:ext cx="1466520" cy="6778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289482" y="1990319"/>
            <a:ext cx="1424266" cy="8880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3329611" y="2880358"/>
            <a:ext cx="1394452" cy="582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08883" y="2569593"/>
            <a:ext cx="1477953" cy="120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6289482" y="5608982"/>
            <a:ext cx="1401422" cy="1173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0441041" y="2880359"/>
            <a:ext cx="1279169" cy="89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9157421" y="5596066"/>
            <a:ext cx="1282644" cy="1179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1987828" y="1049571"/>
            <a:ext cx="1341783" cy="677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994789" y="4162507"/>
            <a:ext cx="1334822" cy="261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508881" y="71562"/>
            <a:ext cx="11211329" cy="6693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682947" y="3775874"/>
            <a:ext cx="1451630" cy="99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8879" y="1045597"/>
            <a:ext cx="11211331" cy="39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7199" y="79513"/>
            <a:ext cx="27590" cy="66959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0416" y="75537"/>
            <a:ext cx="28581" cy="671487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11643" y="75537"/>
            <a:ext cx="19381" cy="671487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83522" y="79510"/>
            <a:ext cx="5954" cy="671189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95371" y="79510"/>
            <a:ext cx="2915" cy="66781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153948" y="79510"/>
            <a:ext cx="13914" cy="668605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429617" y="70570"/>
            <a:ext cx="12895" cy="66870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8877" y="1990322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8877" y="1737358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8877" y="126160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8877" y="1492196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8877" y="2569593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8877" y="2255520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877" y="2880358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8877" y="3160644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8877" y="3462793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877" y="377686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8877" y="416250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877" y="4764819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8877" y="524786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1</a:t>
            </a:r>
            <a:endParaRPr lang="en-CA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863084" y="542678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2</a:t>
            </a:r>
            <a:endParaRPr lang="en-CA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217283" y="544665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3</a:t>
            </a:r>
            <a:endParaRPr lang="en-CA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648016" y="533407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4</a:t>
            </a:r>
            <a:endParaRPr lang="en-CA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204991" y="524786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5</a:t>
            </a:r>
            <a:endParaRPr lang="en-CA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26392" y="542515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6</a:t>
            </a:r>
            <a:endParaRPr lang="en-CA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975985" y="533407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7</a:t>
            </a:r>
            <a:endParaRPr lang="en-CA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280452" y="534399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8</a:t>
            </a:r>
            <a:endParaRPr lang="en-CA" sz="1400" b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08876" y="5608982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611" y="72077"/>
            <a:ext cx="11184550" cy="631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08887" y="1049572"/>
            <a:ext cx="5592816" cy="5732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117605" y="1049572"/>
            <a:ext cx="5602605" cy="571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08883" y="4770783"/>
            <a:ext cx="11211325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14846" y="2559986"/>
            <a:ext cx="11205361" cy="8928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508875" y="1049572"/>
            <a:ext cx="11211331" cy="6778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43610" y="3482669"/>
            <a:ext cx="11176598" cy="1264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508881" y="71562"/>
            <a:ext cx="11211329" cy="6693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8879" y="1045597"/>
            <a:ext cx="11211331" cy="39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3752" y="71562"/>
            <a:ext cx="44658" cy="66939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8877" y="1990322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8877" y="1737358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8877" y="126160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8877" y="1492196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8877" y="2569593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8877" y="2255520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877" y="2880358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8877" y="3160644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8877" y="3462793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877" y="377686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8877" y="416250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877" y="4764819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610" y="94927"/>
            <a:ext cx="557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Sounding </a:t>
            </a:r>
            <a:r>
              <a:rPr lang="en-CA" sz="1400" b="1" dirty="0" smtClean="0"/>
              <a:t>1: 6 coincident Tx-Rx loops measuring the vertical response</a:t>
            </a:r>
            <a:endParaRPr lang="en-CA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101703" y="79513"/>
            <a:ext cx="561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Sounding </a:t>
            </a:r>
            <a:r>
              <a:rPr lang="en-CA" sz="1400" b="1" dirty="0" smtClean="0"/>
              <a:t>2: 1 horizontal coplanar and 1 horizontal coaxial measurement</a:t>
            </a:r>
            <a:endParaRPr lang="en-CA" sz="1400" b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08876" y="5608982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60892" y="708001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1160892" y="764486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781092" y="719515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1781092" y="776000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2433103" y="704822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2433103" y="761307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078678" y="704822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078678" y="761307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3724253" y="707355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3724253" y="763840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336508" y="716033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4336508" y="772518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7242703" y="746021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009079" y="750355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 rot="16200000">
            <a:off x="9629879" y="732682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 rot="16200000">
            <a:off x="10239115" y="742135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80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414" y="72077"/>
            <a:ext cx="11607040" cy="631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14690" y="1049572"/>
            <a:ext cx="11641764" cy="5732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214679" y="1049572"/>
            <a:ext cx="2373013" cy="6778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/>
          <p:cNvSpPr txBox="1"/>
          <p:nvPr/>
        </p:nvSpPr>
        <p:spPr>
          <a:xfrm>
            <a:off x="249413" y="94927"/>
            <a:ext cx="10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Sounding </a:t>
            </a:r>
            <a:r>
              <a:rPr lang="en-CA" sz="1400" b="1" dirty="0" smtClean="0"/>
              <a:t>1</a:t>
            </a:r>
            <a:endParaRPr lang="en-CA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87692" y="94927"/>
            <a:ext cx="104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Sounding </a:t>
            </a:r>
            <a:r>
              <a:rPr lang="en-CA" sz="1400" b="1" dirty="0" smtClean="0"/>
              <a:t>2</a:t>
            </a:r>
            <a:endParaRPr lang="en-CA" sz="1400" b="1" dirty="0"/>
          </a:p>
        </p:txBody>
      </p:sp>
      <p:sp>
        <p:nvSpPr>
          <p:cNvPr id="77" name="Oval 76"/>
          <p:cNvSpPr/>
          <p:nvPr/>
        </p:nvSpPr>
        <p:spPr>
          <a:xfrm>
            <a:off x="802150" y="738725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1568526" y="743059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2565363" y="1063338"/>
            <a:ext cx="2328355" cy="9118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4893718" y="1073249"/>
            <a:ext cx="2310165" cy="1182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7199744" y="1076408"/>
            <a:ext cx="2328355" cy="14898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9528099" y="1073249"/>
            <a:ext cx="2328355" cy="1807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214680" y="1248355"/>
            <a:ext cx="11641774" cy="13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14680" y="1486894"/>
            <a:ext cx="11641774" cy="5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14682" y="1045597"/>
            <a:ext cx="11641772" cy="39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4684" y="71562"/>
            <a:ext cx="11641770" cy="6693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14680" y="1727419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14680" y="2874222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27913" y="2245581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27913" y="2570579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27913" y="3740081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14680" y="3239342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36181" y="1975207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01451" y="4327905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27913" y="5059267"/>
            <a:ext cx="11641774" cy="9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43034" y="88464"/>
            <a:ext cx="44658" cy="66939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862283" y="88464"/>
            <a:ext cx="44658" cy="66939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64182" y="54660"/>
            <a:ext cx="44658" cy="66939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492717" y="81827"/>
            <a:ext cx="44658" cy="66939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059391" y="746002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3825767" y="750336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5387926" y="762837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6154302" y="767171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7847925" y="772768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8614301" y="777102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0167438" y="762806"/>
            <a:ext cx="405516" cy="103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10933814" y="767140"/>
            <a:ext cx="405516" cy="103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/>
          <p:cNvSpPr txBox="1"/>
          <p:nvPr/>
        </p:nvSpPr>
        <p:spPr>
          <a:xfrm>
            <a:off x="4941665" y="94927"/>
            <a:ext cx="104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Sounding </a:t>
            </a:r>
            <a:r>
              <a:rPr lang="en-CA" sz="1400" b="1" dirty="0"/>
              <a:t>3</a:t>
            </a:r>
            <a:endParaRPr lang="en-CA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230805" y="104279"/>
            <a:ext cx="104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Sounding </a:t>
            </a:r>
            <a:r>
              <a:rPr lang="en-CA" sz="1400" b="1" dirty="0"/>
              <a:t>4</a:t>
            </a:r>
            <a:endParaRPr lang="en-CA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554930" y="94927"/>
            <a:ext cx="104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Sounding </a:t>
            </a:r>
            <a:r>
              <a:rPr lang="en-CA" sz="1400" b="1" dirty="0"/>
              <a:t>5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312082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Devriese</dc:creator>
  <cp:lastModifiedBy>Sarah Devriese</cp:lastModifiedBy>
  <cp:revision>9</cp:revision>
  <dcterms:created xsi:type="dcterms:W3CDTF">2018-01-09T22:28:21Z</dcterms:created>
  <dcterms:modified xsi:type="dcterms:W3CDTF">2018-01-10T01:01:42Z</dcterms:modified>
</cp:coreProperties>
</file>