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64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5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1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0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27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30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91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833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60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10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06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4E73A-9F23-43DC-B334-1F5E2872C32F}" type="datetimeFigureOut">
              <a:rPr lang="en-CA" smtClean="0"/>
              <a:t>09/01/2018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F923-1164-47B0-8C47-B5302DBCA3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20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876" y="75534"/>
            <a:ext cx="11238103" cy="6316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08886" y="1049572"/>
            <a:ext cx="5780599" cy="5732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295445" y="1049572"/>
            <a:ext cx="5424765" cy="571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08884" y="4770783"/>
            <a:ext cx="5780599" cy="2011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265628" y="1053547"/>
            <a:ext cx="5454583" cy="2723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995780" y="1049571"/>
            <a:ext cx="4285753" cy="18208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671518" y="1036658"/>
            <a:ext cx="2761579" cy="21438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4750397" y="3776866"/>
            <a:ext cx="1539086" cy="9899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731029" y="1053548"/>
            <a:ext cx="1557472" cy="6838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337561" y="4770783"/>
            <a:ext cx="1393468" cy="20047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9168847" y="1065977"/>
            <a:ext cx="1271217" cy="6713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7671518" y="2878373"/>
            <a:ext cx="1497322" cy="12841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10447993" y="4777735"/>
            <a:ext cx="1272218" cy="19878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713748" y="4746929"/>
            <a:ext cx="1462057" cy="2018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508883" y="3776868"/>
            <a:ext cx="1486897" cy="9839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508884" y="1049572"/>
            <a:ext cx="1466520" cy="6778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6289482" y="1990319"/>
            <a:ext cx="1424266" cy="8880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3329611" y="2880358"/>
            <a:ext cx="1394452" cy="582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508883" y="2569593"/>
            <a:ext cx="1477953" cy="120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6289482" y="5608982"/>
            <a:ext cx="1401422" cy="1173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10441041" y="2880359"/>
            <a:ext cx="1279169" cy="895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9157421" y="5596066"/>
            <a:ext cx="1282644" cy="1179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1987828" y="1049571"/>
            <a:ext cx="1341783" cy="677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1994789" y="4162507"/>
            <a:ext cx="1334822" cy="2612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508881" y="71562"/>
            <a:ext cx="11211329" cy="6693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7682947" y="3775874"/>
            <a:ext cx="1451630" cy="997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508879" y="1045597"/>
            <a:ext cx="11211331" cy="39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67199" y="79513"/>
            <a:ext cx="27590" cy="669598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20416" y="75537"/>
            <a:ext cx="28581" cy="671487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11643" y="75537"/>
            <a:ext cx="19381" cy="671487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83522" y="79510"/>
            <a:ext cx="5954" cy="671189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695371" y="79510"/>
            <a:ext cx="2915" cy="66781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153948" y="79510"/>
            <a:ext cx="13914" cy="668605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429617" y="70570"/>
            <a:ext cx="12895" cy="66870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08877" y="1990322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8877" y="1737358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08877" y="1261607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8877" y="1492196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8877" y="2569593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8877" y="2255520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8877" y="2880358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8877" y="3160644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08877" y="3462793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8877" y="3776867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8877" y="4162507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8877" y="4764819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8877" y="524786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1</a:t>
            </a:r>
            <a:endParaRPr lang="en-CA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863084" y="542678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2</a:t>
            </a:r>
            <a:endParaRPr lang="en-CA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217283" y="544665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3</a:t>
            </a:r>
            <a:endParaRPr lang="en-CA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648016" y="533407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4</a:t>
            </a:r>
            <a:endParaRPr lang="en-CA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204991" y="524786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5</a:t>
            </a:r>
            <a:endParaRPr lang="en-CA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526392" y="542515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6</a:t>
            </a:r>
            <a:endParaRPr lang="en-CA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975985" y="533407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7</a:t>
            </a:r>
            <a:endParaRPr lang="en-CA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280452" y="534399"/>
            <a:ext cx="146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/>
              <a:t>Sounding 8</a:t>
            </a:r>
            <a:endParaRPr lang="en-CA" sz="1400" b="1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508876" y="5608982"/>
            <a:ext cx="112113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Devriese</dc:creator>
  <cp:lastModifiedBy>Sarah Devriese</cp:lastModifiedBy>
  <cp:revision>4</cp:revision>
  <dcterms:created xsi:type="dcterms:W3CDTF">2018-01-09T22:28:21Z</dcterms:created>
  <dcterms:modified xsi:type="dcterms:W3CDTF">2018-01-09T22:49:43Z</dcterms:modified>
</cp:coreProperties>
</file>