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2CAC-CC37-40FF-BC28-4D63ACA0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BA739-1EBA-43D2-9710-6AE5AD58D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F261-0054-4543-B00A-C9AAB961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47D5-8E8B-4D03-AA1F-EA539BB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6027-E603-49E3-B00F-710296F3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56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95A2-CFA0-4006-9CBD-546B44BB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3FDAD-1387-4526-9624-2BD8D102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941E-152D-41CE-B5D5-B4278C81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9D68-A744-43D3-BF21-8AE654F4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FC603-E511-4B42-AA42-664ABB71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64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432B5-55AE-40D3-A499-B37DF787D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1D67-7BC8-4CB8-816D-E90D9F8B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7254-4DA1-41DC-88F8-C2DF4174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3C2F-AF5E-4360-8AAC-D83F439E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678D-CB35-4700-B6C4-7467A5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8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1765-AA6C-47A7-9EFE-DF272AE4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748C-C433-4D07-8F5F-CF6F4603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6AC0-AB92-489B-9274-A5503EB9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CF7B-93CD-4661-9882-81FDBD52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F10D-4F4F-4588-B2C2-8FD70867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36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34D4-38BC-420A-8DC8-53C68FF6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6739F-649D-4D24-876C-5132F265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3398-DE83-4215-92B4-7A869D5D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C2EF-75C3-4B3A-B51A-FE3C681C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B0465-6056-4F43-ABD3-30B7518D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255-B08A-4C85-8561-501D91FF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3808-DEDF-457B-9589-38B672BB3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B4CD6-68F5-4683-96D4-327EBFB81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685DF-72F8-4B09-93B0-4187F26B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F7C56-37B8-48F3-9489-455FF2F0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EE712-FE80-4BDF-8AB5-538A5DF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06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8DD-9000-4B50-9E71-E54495E6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7A80-2632-4501-8789-4234AAF0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29A5A-CB93-4E68-90DF-704A76F1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E6246-6D8B-4894-ABD6-5178CE91E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3B715-0D5D-4FA3-80F9-047E64D2B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5BDD0-E395-47EC-9BB8-4153DC69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568AA-8507-4689-BECF-8563E976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7455E-34CF-4B98-943D-890096A9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EFAD-D44D-4096-B54C-0EB0AAFD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1C2A7-DC9B-47AF-A4FF-7E693A2A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1319-C7C5-47FC-A730-E226F402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4A11F-37B2-4F37-8F03-AF08B6BC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9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4759C-2AD1-45B1-A3E3-8FE3BD4B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CBC8D-C5C0-455E-8697-5B19C237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15F87-6220-4E89-8F99-5C6A78DD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49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C204-8506-4867-9696-BBCBD48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A084-60F6-49F2-8790-27C65600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273FA-9CEA-44D1-9FF0-B9397555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02ECA-A9FC-47E5-A404-FEDF7B65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08E6B-89AB-44FF-A7F0-C583F7F6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1E70-FC1F-4D16-AEED-688B6CA7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10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BAA4-7C35-4548-9E4A-693A2955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07778-5255-4773-9CA8-5F960D986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7EAC1-6A66-42EB-BF4D-A5C24939F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03C86-A47F-49FC-821A-6DCAE3E4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9B95-74D6-4BCF-8423-0B417561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47BC2-C327-4015-B7F6-4C970B53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10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8C92-E016-42B4-B09C-6CDE2E81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0852-281C-47BF-9922-BE3FAF16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29F8-BE8E-4032-817C-3A0E113D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3BDAF-D055-48EB-8622-B91FF2F2970D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2165-E473-4140-BB45-C78F9912F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A24A-D51F-4A32-97EB-3E0D16B73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9AD05-A5A2-4501-AB6F-171D0C662F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97D14-DEB7-45D8-A91C-2C8DC0979F87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53741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21CC91-A0AE-4581-8879-C9D7D5A5E9E4}"/>
              </a:ext>
            </a:extLst>
          </p:cNvPr>
          <p:cNvCxnSpPr/>
          <p:nvPr/>
        </p:nvCxnSpPr>
        <p:spPr>
          <a:xfrm flipV="1">
            <a:off x="6954252" y="1207898"/>
            <a:ext cx="0" cy="303195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4002EA-133A-4F8A-A946-57131CA10BBB}"/>
              </a:ext>
            </a:extLst>
          </p:cNvPr>
          <p:cNvCxnSpPr>
            <a:cxnSpLocks/>
          </p:cNvCxnSpPr>
          <p:nvPr/>
        </p:nvCxnSpPr>
        <p:spPr>
          <a:xfrm flipV="1">
            <a:off x="6954252" y="2059710"/>
            <a:ext cx="0" cy="218014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3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97D14-DEB7-45D8-A91C-2C8DC0979F87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5374105" cy="0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DF22D-DE82-49E6-B7C1-25BC38B644D6}"/>
              </a:ext>
            </a:extLst>
          </p:cNvPr>
          <p:cNvCxnSpPr/>
          <p:nvPr/>
        </p:nvCxnSpPr>
        <p:spPr>
          <a:xfrm flipV="1">
            <a:off x="6954252" y="1207898"/>
            <a:ext cx="0" cy="303195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C1E72C-4CCA-4EAC-B2F0-75F1516EB741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2687052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F0B4F06A-183B-4F38-BCC8-5C6671407476}"/>
              </a:ext>
            </a:extLst>
          </p:cNvPr>
          <p:cNvSpPr/>
          <p:nvPr/>
        </p:nvSpPr>
        <p:spPr>
          <a:xfrm flipH="1" flipV="1">
            <a:off x="6954252" y="507999"/>
            <a:ext cx="4501628" cy="3731855"/>
          </a:xfrm>
          <a:prstGeom prst="arc">
            <a:avLst>
              <a:gd name="adj1" fmla="val 16200000"/>
              <a:gd name="adj2" fmla="val 21444838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46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97D14-DEB7-45D8-A91C-2C8DC0979F87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5374105" cy="0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DF22D-DE82-49E6-B7C1-25BC38B644D6}"/>
              </a:ext>
            </a:extLst>
          </p:cNvPr>
          <p:cNvCxnSpPr/>
          <p:nvPr/>
        </p:nvCxnSpPr>
        <p:spPr>
          <a:xfrm flipV="1">
            <a:off x="6954252" y="1207898"/>
            <a:ext cx="0" cy="303195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C1E72C-4CCA-4EAC-B2F0-75F1516EB741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2687052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F0B4F06A-183B-4F38-BCC8-5C6671407476}"/>
              </a:ext>
            </a:extLst>
          </p:cNvPr>
          <p:cNvSpPr/>
          <p:nvPr/>
        </p:nvSpPr>
        <p:spPr>
          <a:xfrm flipH="1">
            <a:off x="6954252" y="4239856"/>
            <a:ext cx="4501628" cy="3731855"/>
          </a:xfrm>
          <a:prstGeom prst="arc">
            <a:avLst>
              <a:gd name="adj1" fmla="val 16200000"/>
              <a:gd name="adj2" fmla="val 21444838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C356C8-A77C-43FC-BDC8-F21684E62B04}"/>
              </a:ext>
            </a:extLst>
          </p:cNvPr>
          <p:cNvCxnSpPr>
            <a:cxnSpLocks/>
          </p:cNvCxnSpPr>
          <p:nvPr/>
        </p:nvCxnSpPr>
        <p:spPr>
          <a:xfrm flipV="1">
            <a:off x="6954252" y="2059710"/>
            <a:ext cx="0" cy="218014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97D14-DEB7-45D8-A91C-2C8DC0979F87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5374105" cy="0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DF22D-DE82-49E6-B7C1-25BC38B644D6}"/>
              </a:ext>
            </a:extLst>
          </p:cNvPr>
          <p:cNvCxnSpPr/>
          <p:nvPr/>
        </p:nvCxnSpPr>
        <p:spPr>
          <a:xfrm flipV="1">
            <a:off x="6954252" y="1207898"/>
            <a:ext cx="0" cy="303195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C1E72C-4CCA-4EAC-B2F0-75F1516EB741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1680754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0427EC-90D8-40EB-A520-E04145637715}"/>
              </a:ext>
            </a:extLst>
          </p:cNvPr>
          <p:cNvCxnSpPr>
            <a:cxnSpLocks/>
          </p:cNvCxnSpPr>
          <p:nvPr/>
        </p:nvCxnSpPr>
        <p:spPr>
          <a:xfrm>
            <a:off x="7794628" y="4239856"/>
            <a:ext cx="1680754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D8F746-F56B-445C-A64D-BC76DCE03B6F}"/>
              </a:ext>
            </a:extLst>
          </p:cNvPr>
          <p:cNvCxnSpPr>
            <a:cxnSpLocks/>
          </p:cNvCxnSpPr>
          <p:nvPr/>
        </p:nvCxnSpPr>
        <p:spPr>
          <a:xfrm>
            <a:off x="5947954" y="2537330"/>
            <a:ext cx="1846675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932BB9-9ACE-45B4-83C0-7E7F2EE98395}"/>
              </a:ext>
            </a:extLst>
          </p:cNvPr>
          <p:cNvCxnSpPr>
            <a:cxnSpLocks/>
          </p:cNvCxnSpPr>
          <p:nvPr/>
        </p:nvCxnSpPr>
        <p:spPr>
          <a:xfrm>
            <a:off x="5947954" y="2537330"/>
            <a:ext cx="0" cy="170252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BC7746-9B12-4848-A8D7-3AC30E713AB0}"/>
              </a:ext>
            </a:extLst>
          </p:cNvPr>
          <p:cNvCxnSpPr>
            <a:cxnSpLocks/>
          </p:cNvCxnSpPr>
          <p:nvPr/>
        </p:nvCxnSpPr>
        <p:spPr>
          <a:xfrm>
            <a:off x="7794628" y="2537330"/>
            <a:ext cx="1" cy="170252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25A1EB-3BE5-45DA-A029-89F9E81F12F6}"/>
              </a:ext>
            </a:extLst>
          </p:cNvPr>
          <p:cNvCxnSpPr>
            <a:cxnSpLocks/>
          </p:cNvCxnSpPr>
          <p:nvPr/>
        </p:nvCxnSpPr>
        <p:spPr>
          <a:xfrm>
            <a:off x="5947954" y="2537330"/>
            <a:ext cx="1" cy="170252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97D14-DEB7-45D8-A91C-2C8DC0979F87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5374105" cy="0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DF22D-DE82-49E6-B7C1-25BC38B644D6}"/>
              </a:ext>
            </a:extLst>
          </p:cNvPr>
          <p:cNvCxnSpPr/>
          <p:nvPr/>
        </p:nvCxnSpPr>
        <p:spPr>
          <a:xfrm flipV="1">
            <a:off x="6954252" y="1207898"/>
            <a:ext cx="0" cy="303195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0427EC-90D8-40EB-A520-E04145637715}"/>
              </a:ext>
            </a:extLst>
          </p:cNvPr>
          <p:cNvCxnSpPr>
            <a:cxnSpLocks/>
          </p:cNvCxnSpPr>
          <p:nvPr/>
        </p:nvCxnSpPr>
        <p:spPr>
          <a:xfrm>
            <a:off x="7881714" y="4239856"/>
            <a:ext cx="1680754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D8F746-F56B-445C-A64D-BC76DCE03B6F}"/>
              </a:ext>
            </a:extLst>
          </p:cNvPr>
          <p:cNvCxnSpPr>
            <a:cxnSpLocks/>
          </p:cNvCxnSpPr>
          <p:nvPr/>
        </p:nvCxnSpPr>
        <p:spPr>
          <a:xfrm>
            <a:off x="4336410" y="2537330"/>
            <a:ext cx="1846675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BC7746-9B12-4848-A8D7-3AC30E713AB0}"/>
              </a:ext>
            </a:extLst>
          </p:cNvPr>
          <p:cNvCxnSpPr>
            <a:cxnSpLocks/>
          </p:cNvCxnSpPr>
          <p:nvPr/>
        </p:nvCxnSpPr>
        <p:spPr>
          <a:xfrm>
            <a:off x="6183085" y="2537330"/>
            <a:ext cx="1698629" cy="170252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1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97D14-DEB7-45D8-A91C-2C8DC0979F87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5374105" cy="0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DF22D-DE82-49E6-B7C1-25BC38B644D6}"/>
              </a:ext>
            </a:extLst>
          </p:cNvPr>
          <p:cNvCxnSpPr/>
          <p:nvPr/>
        </p:nvCxnSpPr>
        <p:spPr>
          <a:xfrm flipV="1">
            <a:off x="6954252" y="1207898"/>
            <a:ext cx="0" cy="303195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0427EC-90D8-40EB-A520-E04145637715}"/>
              </a:ext>
            </a:extLst>
          </p:cNvPr>
          <p:cNvCxnSpPr>
            <a:cxnSpLocks/>
          </p:cNvCxnSpPr>
          <p:nvPr/>
        </p:nvCxnSpPr>
        <p:spPr>
          <a:xfrm>
            <a:off x="6954252" y="4239856"/>
            <a:ext cx="2608216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D8F746-F56B-445C-A64D-BC76DCE03B6F}"/>
              </a:ext>
            </a:extLst>
          </p:cNvPr>
          <p:cNvCxnSpPr>
            <a:cxnSpLocks/>
          </p:cNvCxnSpPr>
          <p:nvPr/>
        </p:nvCxnSpPr>
        <p:spPr>
          <a:xfrm>
            <a:off x="4336410" y="2537330"/>
            <a:ext cx="2617842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D9E386-25E5-4317-8C75-1FCCBD47FB54}"/>
              </a:ext>
            </a:extLst>
          </p:cNvPr>
          <p:cNvCxnSpPr>
            <a:cxnSpLocks/>
          </p:cNvCxnSpPr>
          <p:nvPr/>
        </p:nvCxnSpPr>
        <p:spPr>
          <a:xfrm>
            <a:off x="6954252" y="2537330"/>
            <a:ext cx="0" cy="170252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8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97D14-DEB7-45D8-A91C-2C8DC0979F87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5374105" cy="0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DF22D-DE82-49E6-B7C1-25BC38B644D6}"/>
              </a:ext>
            </a:extLst>
          </p:cNvPr>
          <p:cNvCxnSpPr/>
          <p:nvPr/>
        </p:nvCxnSpPr>
        <p:spPr>
          <a:xfrm flipV="1">
            <a:off x="6954252" y="1207898"/>
            <a:ext cx="0" cy="303195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A4EEB7-26EC-4CA0-A9AB-421AEE2FF35B}"/>
              </a:ext>
            </a:extLst>
          </p:cNvPr>
          <p:cNvGrpSpPr/>
          <p:nvPr/>
        </p:nvGrpSpPr>
        <p:grpSpPr>
          <a:xfrm>
            <a:off x="4336410" y="2438400"/>
            <a:ext cx="5226058" cy="3621638"/>
            <a:chOff x="4336410" y="3390769"/>
            <a:chExt cx="5226058" cy="17169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40427EC-90D8-40EB-A520-E04145637715}"/>
                </a:ext>
              </a:extLst>
            </p:cNvPr>
            <p:cNvCxnSpPr>
              <a:cxnSpLocks/>
            </p:cNvCxnSpPr>
            <p:nvPr/>
          </p:nvCxnSpPr>
          <p:spPr>
            <a:xfrm>
              <a:off x="8158668" y="4239856"/>
              <a:ext cx="1403800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D8F746-F56B-445C-A64D-BC76DCE03B6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410" y="4239856"/>
              <a:ext cx="1863748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73EC3E-13EA-4E6D-8B42-40EA8B60AD40}"/>
                </a:ext>
              </a:extLst>
            </p:cNvPr>
            <p:cNvCxnSpPr>
              <a:cxnSpLocks/>
            </p:cNvCxnSpPr>
            <p:nvPr/>
          </p:nvCxnSpPr>
          <p:spPr>
            <a:xfrm>
              <a:off x="6200158" y="3390769"/>
              <a:ext cx="396240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A1EA6B-92D7-49B7-BB0C-20385B50A3B3}"/>
                </a:ext>
              </a:extLst>
            </p:cNvPr>
            <p:cNvCxnSpPr>
              <a:cxnSpLocks/>
            </p:cNvCxnSpPr>
            <p:nvPr/>
          </p:nvCxnSpPr>
          <p:spPr>
            <a:xfrm>
              <a:off x="6590726" y="3829357"/>
              <a:ext cx="396240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2910CE-DC22-4F4A-B799-0EDBB68D245C}"/>
                </a:ext>
              </a:extLst>
            </p:cNvPr>
            <p:cNvCxnSpPr>
              <a:cxnSpLocks/>
            </p:cNvCxnSpPr>
            <p:nvPr/>
          </p:nvCxnSpPr>
          <p:spPr>
            <a:xfrm>
              <a:off x="6981294" y="4249219"/>
              <a:ext cx="396240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A2AA467-2352-45C3-84A6-11792A5AD6A1}"/>
                </a:ext>
              </a:extLst>
            </p:cNvPr>
            <p:cNvCxnSpPr>
              <a:cxnSpLocks/>
            </p:cNvCxnSpPr>
            <p:nvPr/>
          </p:nvCxnSpPr>
          <p:spPr>
            <a:xfrm>
              <a:off x="7366188" y="4669081"/>
              <a:ext cx="396240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60DD8D-3B7D-4E20-8C4B-4741182B5388}"/>
                </a:ext>
              </a:extLst>
            </p:cNvPr>
            <p:cNvCxnSpPr>
              <a:cxnSpLocks/>
            </p:cNvCxnSpPr>
            <p:nvPr/>
          </p:nvCxnSpPr>
          <p:spPr>
            <a:xfrm>
              <a:off x="7762428" y="5088943"/>
              <a:ext cx="396240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5A1FCF3-4415-47BA-B635-EDC0F197B356}"/>
                </a:ext>
              </a:extLst>
            </p:cNvPr>
            <p:cNvCxnSpPr>
              <a:cxnSpLocks/>
            </p:cNvCxnSpPr>
            <p:nvPr/>
          </p:nvCxnSpPr>
          <p:spPr>
            <a:xfrm>
              <a:off x="8158668" y="4239856"/>
              <a:ext cx="0" cy="84908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CE8B10-EA1D-47EB-913E-FCC75C889186}"/>
                </a:ext>
              </a:extLst>
            </p:cNvPr>
            <p:cNvCxnSpPr>
              <a:cxnSpLocks/>
            </p:cNvCxnSpPr>
            <p:nvPr/>
          </p:nvCxnSpPr>
          <p:spPr>
            <a:xfrm>
              <a:off x="6200158" y="3390769"/>
              <a:ext cx="0" cy="84908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D0C84A-0570-4E21-8678-CB32F079A8D9}"/>
                </a:ext>
              </a:extLst>
            </p:cNvPr>
            <p:cNvCxnSpPr>
              <a:cxnSpLocks/>
            </p:cNvCxnSpPr>
            <p:nvPr/>
          </p:nvCxnSpPr>
          <p:spPr>
            <a:xfrm>
              <a:off x="6609975" y="3390769"/>
              <a:ext cx="0" cy="43858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7FD5A3-7AB8-40AE-84AC-A48552207ED8}"/>
                </a:ext>
              </a:extLst>
            </p:cNvPr>
            <p:cNvCxnSpPr>
              <a:cxnSpLocks/>
            </p:cNvCxnSpPr>
            <p:nvPr/>
          </p:nvCxnSpPr>
          <p:spPr>
            <a:xfrm>
              <a:off x="6954252" y="3829357"/>
              <a:ext cx="0" cy="43858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8C4F18-80FA-4F94-9619-A7E1FA70B9FD}"/>
                </a:ext>
              </a:extLst>
            </p:cNvPr>
            <p:cNvCxnSpPr>
              <a:cxnSpLocks/>
            </p:cNvCxnSpPr>
            <p:nvPr/>
          </p:nvCxnSpPr>
          <p:spPr>
            <a:xfrm>
              <a:off x="7381028" y="4249219"/>
              <a:ext cx="0" cy="43858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264C03-9993-4212-81FC-07ABB4237E6F}"/>
                </a:ext>
              </a:extLst>
            </p:cNvPr>
            <p:cNvCxnSpPr>
              <a:cxnSpLocks/>
            </p:cNvCxnSpPr>
            <p:nvPr/>
          </p:nvCxnSpPr>
          <p:spPr>
            <a:xfrm>
              <a:off x="7789011" y="4669081"/>
              <a:ext cx="0" cy="43858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44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97D14-DEB7-45D8-A91C-2C8DC0979F87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53741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21CC91-A0AE-4581-8879-C9D7D5A5E9E4}"/>
              </a:ext>
            </a:extLst>
          </p:cNvPr>
          <p:cNvCxnSpPr/>
          <p:nvPr/>
        </p:nvCxnSpPr>
        <p:spPr>
          <a:xfrm flipV="1">
            <a:off x="6954252" y="1207898"/>
            <a:ext cx="0" cy="303195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4002EA-133A-4F8A-A946-57131CA10BBB}"/>
              </a:ext>
            </a:extLst>
          </p:cNvPr>
          <p:cNvCxnSpPr>
            <a:cxnSpLocks/>
          </p:cNvCxnSpPr>
          <p:nvPr/>
        </p:nvCxnSpPr>
        <p:spPr>
          <a:xfrm>
            <a:off x="6954252" y="4239856"/>
            <a:ext cx="0" cy="218014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3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197D14-DEB7-45D8-A91C-2C8DC0979F87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5374105" cy="0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DF22D-DE82-49E6-B7C1-25BC38B644D6}"/>
              </a:ext>
            </a:extLst>
          </p:cNvPr>
          <p:cNvCxnSpPr/>
          <p:nvPr/>
        </p:nvCxnSpPr>
        <p:spPr>
          <a:xfrm flipV="1">
            <a:off x="7037211" y="1207898"/>
            <a:ext cx="0" cy="303195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C1E72C-4CCA-4EAC-B2F0-75F1516EB741}"/>
              </a:ext>
            </a:extLst>
          </p:cNvPr>
          <p:cNvCxnSpPr>
            <a:cxnSpLocks/>
          </p:cNvCxnSpPr>
          <p:nvPr/>
        </p:nvCxnSpPr>
        <p:spPr>
          <a:xfrm>
            <a:off x="4267200" y="4239856"/>
            <a:ext cx="1846673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0427EC-90D8-40EB-A520-E04145637715}"/>
              </a:ext>
            </a:extLst>
          </p:cNvPr>
          <p:cNvCxnSpPr>
            <a:cxnSpLocks/>
          </p:cNvCxnSpPr>
          <p:nvPr/>
        </p:nvCxnSpPr>
        <p:spPr>
          <a:xfrm>
            <a:off x="7960547" y="4239856"/>
            <a:ext cx="1514835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A49170-DBE6-4713-90E3-01DF0626B771}"/>
              </a:ext>
            </a:extLst>
          </p:cNvPr>
          <p:cNvSpPr/>
          <p:nvPr/>
        </p:nvSpPr>
        <p:spPr>
          <a:xfrm>
            <a:off x="6104709" y="2473233"/>
            <a:ext cx="1863634" cy="1776550"/>
          </a:xfrm>
          <a:custGeom>
            <a:avLst/>
            <a:gdLst>
              <a:gd name="connsiteX0" fmla="*/ 0 w 1863634"/>
              <a:gd name="connsiteY0" fmla="*/ 1767841 h 1776550"/>
              <a:gd name="connsiteX1" fmla="*/ 940525 w 1863634"/>
              <a:gd name="connsiteY1" fmla="*/ 1 h 1776550"/>
              <a:gd name="connsiteX2" fmla="*/ 1863634 w 1863634"/>
              <a:gd name="connsiteY2" fmla="*/ 1776550 h 17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634" h="1776550">
                <a:moveTo>
                  <a:pt x="0" y="1767841"/>
                </a:moveTo>
                <a:cubicBezTo>
                  <a:pt x="314959" y="883195"/>
                  <a:pt x="629919" y="-1451"/>
                  <a:pt x="940525" y="1"/>
                </a:cubicBezTo>
                <a:cubicBezTo>
                  <a:pt x="1251131" y="1452"/>
                  <a:pt x="1557382" y="889001"/>
                  <a:pt x="1863634" y="177655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86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Fournier</dc:creator>
  <cp:lastModifiedBy>Dominique Fournier</cp:lastModifiedBy>
  <cp:revision>4</cp:revision>
  <dcterms:created xsi:type="dcterms:W3CDTF">2018-06-17T15:50:28Z</dcterms:created>
  <dcterms:modified xsi:type="dcterms:W3CDTF">2018-06-18T18:09:57Z</dcterms:modified>
</cp:coreProperties>
</file>