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3D3A3-6ED9-41B3-AE4A-E34FF2AC517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8FEE-CAEC-41D0-9663-F09F4BD5B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41210A-6F2E-4FB3-9203-8AEF3AD7DD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74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0954-DE07-4089-A8AB-D071BDE2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70A58-B276-4C97-8F03-4E14147F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08E1F-FC18-4514-883B-F56F83FC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7A005-F02E-4548-9C82-D1A50C6D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25D4-CA8F-4213-AF4C-55C2AF2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B7A3-5263-4569-B947-F86F679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D9648-5073-4CC2-A7E8-C2074E4B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AA01F-8453-4781-89BB-702CF3FA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9D0CF-1105-4087-836E-AFF4F1F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5CF33-8B0D-42C6-92E9-27CD454A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C18383-8547-4885-BA2C-F09C9EBC3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F4FDD-CF94-4F6C-A401-A25DDE08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58874-22CF-4116-A86F-EC122F17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2879A-E934-429C-AB0D-9EEFD95D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62552-0DDD-4BD9-A5D8-6A4C630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20107-286C-41EC-88C6-FD470679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7483C-E045-45D0-83FC-F1922A2A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2E448-8A1A-4EC2-92C9-B0D246D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71ECE-58B8-4D67-9A7F-9BDDA419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50FAE-ACAF-43A8-A667-53EF83F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54EA-4343-44E6-8FDB-00CEBA57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6D44B-3E6D-4D27-8E38-55CCFC5C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20438-943E-492B-9346-E48A49BB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F4BD2-0EA9-40AE-AC37-AC4D188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A5240-BF6C-468E-925C-00BE599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DEB9-7741-45C3-8705-20AAE1E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44829-7317-49E2-95C1-F152DB73D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3F6722-DC9B-47B6-BCDD-E50887208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41207-D1C9-4A16-BC03-5BAEBFB1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BD0D8-6057-4F16-9C82-BB9AA11B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897CF-A5BA-416D-8A73-09829928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FD550-4B33-4296-92AC-40839CA0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0AFF3-8AFD-4072-8BC1-A29A1936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ED4B1-B443-4EAB-8E7E-45493FD4A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13A6C6-C316-42F8-B3E5-32F9DA3B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12D3E-27AD-4FD8-8CB4-0FFA8F5E2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0C41FD-5644-4D0F-B4AD-C572C8EC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222273-A6A1-413B-B3D6-FB2A4AC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39122-A73B-4A9F-AC7E-9EA1C0F1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CF7D-8F42-45B1-9C27-1B1C3FDB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AFC7A-F66F-410D-96E1-A346BCAE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83FE6B-6ECB-40E0-81A3-6016D45C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2E457-6FEA-4AB0-A922-FA008573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4A6DA-FFF3-4652-9B3A-BFEC10AB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F2567-CCA5-464A-9557-EAC4DB76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831F4-6D76-4F40-99A2-FABA0F3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1AA5-7F0D-4DBD-A748-13E7E9C4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0047F-5112-408A-A6C1-B563CA7F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4D5AB-9A06-4131-A308-42587890A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98156-E02A-46F9-B0F1-7BB4E423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9527D-5C52-490F-89C7-B025D172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08F83-C99D-45CE-B0CD-23FE525B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0A4B7-56A2-40C5-969A-821C378F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CC698A-AFE3-40E1-B8D0-3A9FE3050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2301F-4B9E-44A5-8D4E-EF47E210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027D3-B3DA-4E59-830F-955B48FD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44608-D983-49A6-895B-EB1C86F0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E652E-9584-4124-8974-ACAC73A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C7E93-6A96-4614-A35B-CCA10EE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83ACC-A481-46A2-BB48-A6960D12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C6DC-C191-43B3-8F50-A5B9AB19F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A469-EEE2-4393-941F-6DCDA40E95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5071A-F29A-44F7-AAFD-DB33E91C4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29279-F38C-4DF6-B94A-5FC6BF5F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5148-B958-4C57-BACA-52CB268B4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7E0C-8A27-4513-AAB4-EA2B3011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Downloading R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Rstudio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9908B-5818-47F9-83F5-041C1B88A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by step (Mac)</a:t>
            </a:r>
          </a:p>
        </p:txBody>
      </p:sp>
    </p:spTree>
    <p:extLst>
      <p:ext uri="{BB962C8B-B14F-4D97-AF65-F5344CB8AC3E}">
        <p14:creationId xmlns:p14="http://schemas.microsoft.com/office/powerpoint/2010/main" val="6070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3D37-8697-4940-BCB7-521426A2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Once the file download is complete, click to open the installer. Drag RStudio into your applications folder.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00D080E5-98F2-4FAF-9ECC-6BE274F7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71" y="1825625"/>
            <a:ext cx="7561658" cy="4351338"/>
          </a:xfrm>
        </p:spPr>
      </p:pic>
    </p:spTree>
    <p:extLst>
      <p:ext uri="{BB962C8B-B14F-4D97-AF65-F5344CB8AC3E}">
        <p14:creationId xmlns:p14="http://schemas.microsoft.com/office/powerpoint/2010/main" val="276141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9597-D350-406D-80B5-B2A5CAF2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0" y="1825625"/>
            <a:ext cx="10515600" cy="1325563"/>
          </a:xfrm>
        </p:spPr>
        <p:txBody>
          <a:bodyPr/>
          <a:lstStyle/>
          <a:p>
            <a:r>
              <a:rPr lang="en-US" dirty="0"/>
              <a:t>11. Congratulations! You have now installed R and RStudio.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2AC32-5FE4-4D48-82B8-C3B09F60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06AE-7E3C-4B52-A650-2634AF4D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1. To install R, go to cran.r-project.org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5C9C-C3B8-4080-B01A-BFA7D43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Open your web browser and go to the R Project website: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https://cran.r-project.org/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43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D3AB-19DE-409C-BB0D-6E1DBE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2. Depending on your operating system, click Download R for your operating system.</a:t>
            </a:r>
            <a:endParaRPr 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D906ECE-3E0C-4876-933F-A95D0273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9" y="1825625"/>
            <a:ext cx="8270741" cy="4351338"/>
          </a:xfrm>
        </p:spPr>
      </p:pic>
    </p:spTree>
    <p:extLst>
      <p:ext uri="{BB962C8B-B14F-4D97-AF65-F5344CB8AC3E}">
        <p14:creationId xmlns:p14="http://schemas.microsoft.com/office/powerpoint/2010/main" val="11951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910F-BCC3-4546-96EB-573B4D98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Click on R-4.3.0.pkg according to your system to install R.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620AFD22-6297-4E2E-A799-628D63F55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5" y="1825625"/>
            <a:ext cx="9882409" cy="435133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426A9F-826F-4AFB-8CDC-A66B0DBD4A27}"/>
              </a:ext>
            </a:extLst>
          </p:cNvPr>
          <p:cNvSpPr/>
          <p:nvPr/>
        </p:nvSpPr>
        <p:spPr>
          <a:xfrm>
            <a:off x="1154795" y="2259106"/>
            <a:ext cx="1480829" cy="45720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803529-E962-432D-9FBB-1807CC5DD956}"/>
              </a:ext>
            </a:extLst>
          </p:cNvPr>
          <p:cNvSpPr/>
          <p:nvPr/>
        </p:nvSpPr>
        <p:spPr>
          <a:xfrm>
            <a:off x="1154795" y="3073587"/>
            <a:ext cx="1480829" cy="45720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E3742-C4DD-4B63-9BCA-0EA990C1BEDF}"/>
              </a:ext>
            </a:extLst>
          </p:cNvPr>
          <p:cNvSpPr txBox="1"/>
          <p:nvPr/>
        </p:nvSpPr>
        <p:spPr>
          <a:xfrm>
            <a:off x="558157" y="2528077"/>
            <a:ext cx="59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82967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6EEB-C316-43E7-8745-E70513B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Once the file download is complete, click to open the installer. Click Continue and proceed through the installer.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E1676711-8016-41E4-B5CE-0BC0DECA9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4" y="1825625"/>
            <a:ext cx="6672052" cy="4351338"/>
          </a:xfrm>
        </p:spPr>
      </p:pic>
    </p:spTree>
    <p:extLst>
      <p:ext uri="{BB962C8B-B14F-4D97-AF65-F5344CB8AC3E}">
        <p14:creationId xmlns:p14="http://schemas.microsoft.com/office/powerpoint/2010/main" val="156990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D9B24-7CA7-4895-B78B-6BA2A911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Once the R installer has finished, click Close.</a:t>
            </a:r>
          </a:p>
        </p:txBody>
      </p:sp>
      <p:pic>
        <p:nvPicPr>
          <p:cNvPr id="5" name="内容占位符 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A4AD6351-9146-4439-89B5-1E9438094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42" y="1825625"/>
            <a:ext cx="7097515" cy="4351338"/>
          </a:xfrm>
        </p:spPr>
      </p:pic>
    </p:spTree>
    <p:extLst>
      <p:ext uri="{BB962C8B-B14F-4D97-AF65-F5344CB8AC3E}">
        <p14:creationId xmlns:p14="http://schemas.microsoft.com/office/powerpoint/2010/main" val="324950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C2D4-A104-49CF-9A07-DB3FC0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Next, download RStudio. Go to </a:t>
            </a:r>
            <a:r>
              <a:rPr lang="en-US" dirty="0">
                <a:hlinkClick r:id="rId2"/>
              </a:rPr>
              <a:t>www.rstudio.com</a:t>
            </a:r>
            <a:r>
              <a:rPr lang="en-US" dirty="0"/>
              <a:t>, Click Download RStudio.</a:t>
            </a:r>
          </a:p>
        </p:txBody>
      </p:sp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831753B-7105-4C98-A05A-D18EDEB0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9" y="1825625"/>
            <a:ext cx="9081641" cy="4351338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96AE0CC-B63D-4030-A9AC-F100F793E750}"/>
              </a:ext>
            </a:extLst>
          </p:cNvPr>
          <p:cNvSpPr/>
          <p:nvPr/>
        </p:nvSpPr>
        <p:spPr>
          <a:xfrm>
            <a:off x="8740588" y="1690688"/>
            <a:ext cx="2138083" cy="702888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65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414B0-03FA-41B2-AE22-DFBA5D06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Click Download under RStudio Desktop- Open Source Edition</a:t>
            </a:r>
          </a:p>
        </p:txBody>
      </p:sp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D1AC9C94-E180-4797-8F46-F8B3E20F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79" y="1825625"/>
            <a:ext cx="7721841" cy="435133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7CC316-1E05-46D2-B93B-86BC03F5D80D}"/>
              </a:ext>
            </a:extLst>
          </p:cNvPr>
          <p:cNvSpPr/>
          <p:nvPr/>
        </p:nvSpPr>
        <p:spPr>
          <a:xfrm>
            <a:off x="4347411" y="5069305"/>
            <a:ext cx="1748589" cy="994611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3B55-4BBF-450D-83B2-623E89A1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Click on the operating system that you are working with.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9FBE0BA0-112E-4D0E-B73E-9A7803D6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6" y="1798731"/>
            <a:ext cx="6368327" cy="435133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7675F6-91B6-4743-9F38-4812681005E6}"/>
              </a:ext>
            </a:extLst>
          </p:cNvPr>
          <p:cNvSpPr/>
          <p:nvPr/>
        </p:nvSpPr>
        <p:spPr>
          <a:xfrm>
            <a:off x="4443663" y="4168588"/>
            <a:ext cx="2069432" cy="356937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187</Words>
  <Application>Microsoft Office PowerPoint</Application>
  <PresentationFormat>宽屏</PresentationFormat>
  <Paragraphs>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Söhne</vt:lpstr>
      <vt:lpstr>Arial</vt:lpstr>
      <vt:lpstr>Calibri</vt:lpstr>
      <vt:lpstr>Calibri Light</vt:lpstr>
      <vt:lpstr>Office 主题​​</vt:lpstr>
      <vt:lpstr>Downloading R and Rstudio</vt:lpstr>
      <vt:lpstr>1. To install R, go to cran.r-project.org</vt:lpstr>
      <vt:lpstr>2. Depending on your operating system, click Download R for your operating system.</vt:lpstr>
      <vt:lpstr>3. Click on R-4.3.0.pkg according to your system to install R.</vt:lpstr>
      <vt:lpstr>4. Once the file download is complete, click to open the installer. Click Continue and proceed through the installer.</vt:lpstr>
      <vt:lpstr>5. Once the R installer has finished, click Close.</vt:lpstr>
      <vt:lpstr>6. Next, download RStudio. Go to www.rstudio.com, Click Download RStudio.</vt:lpstr>
      <vt:lpstr>7. Click Download under RStudio Desktop- Open Source Edition</vt:lpstr>
      <vt:lpstr>8. Click on the operating system that you are working with.</vt:lpstr>
      <vt:lpstr>10. Once the file download is complete, click to open the installer. Drag RStudio into your applications folder.</vt:lpstr>
      <vt:lpstr>11. Congratulations! You have now installed R and RStudio.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Downloading R and Rstudio</dc:title>
  <dc:creator>Wang, Jing</dc:creator>
  <cp:lastModifiedBy>Wang, Jing</cp:lastModifiedBy>
  <cp:revision>1</cp:revision>
  <dcterms:created xsi:type="dcterms:W3CDTF">2023-05-31T13:02:23Z</dcterms:created>
  <dcterms:modified xsi:type="dcterms:W3CDTF">2023-05-31T13:14:27Z</dcterms:modified>
</cp:coreProperties>
</file>