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2812F-48CA-40B3-9697-C8B89E2F928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210A-6F2E-4FB3-9203-8AEF3AD7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210A-6F2E-4FB3-9203-8AEF3AD7D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ACC5-83B9-4407-9C09-F7F7DF9AB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22D90-C50B-491C-AD9B-7A929AF4F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A2A46-A64C-48CD-85B8-7D11A22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87578-ABC5-4171-B8C5-D0E0E43B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98DAA-B733-4548-9B36-3A98AECD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A44C9-E1EC-45DD-A299-4C05B4EE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C2BD9-D2A5-4774-9335-E63A04328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5F2AB-B125-4B7F-9EC1-790169D8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65E9F-1CEF-463E-BF6F-F4A98E38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BB865-4D51-4D2D-92FC-0F73D6AF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2325EF-5E4C-4021-A776-052E9EE96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30055-A736-44D3-998C-E14E4BE59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B3AED-609F-4F77-8D06-1A4A98B3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3E81E-BC6B-4E29-A7EA-D93C072F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D360E-2787-42F2-A0FE-325DAF32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943AA-8B2E-4CD8-B241-E66F8D03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D3401-E367-4F61-A282-D04D328C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5576D-1E3F-4295-A6F8-B067144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31EBA-5B82-49D6-A371-F960E2C0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5DAC0-0B58-4157-BAF0-959D803A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4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678AE-286B-4AC2-98D5-17D5F29E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71F58-4C07-4A96-952A-1636C6BA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F0A38-4A9D-470D-9892-C26E906D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E8AED-F9BA-4120-BF0E-3D12165E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5B572-0D16-492E-9696-D60AD458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F42CD-7A7C-4570-9855-D8C3699F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1EC8D-BE33-4013-862C-1D5BA531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1D8E7-918B-47F6-BFF8-966FEE92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14B9C-9FDA-4432-B33D-529016CE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546B0-5AA1-4D37-83A6-A8ECBB1C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5EC6E-0A8A-45FF-9BE6-0A39E1B4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1B56-DC4A-4972-9A57-F00FD183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2D622-F357-4233-9CD5-99F5556D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A45D3-BA46-4BB8-BBBD-0354989E4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FEBE54-B318-4177-9B2A-595378507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5F9A8E-BE37-4BA4-8FED-FED0092AC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F5835F-741C-43A0-A587-2844EA3A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E1E87D-C982-4620-A204-9A8311BF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A3BCA1-169C-478E-ABE9-96E10635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6864A-4E62-424D-A884-D8F7472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6C31EB-3F97-4657-AD10-56181BA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16E945-2FB8-411F-85AA-76F0429F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D8D89-7AD5-4DC4-B068-0D1730AB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7492DF-596E-4CAA-90A6-9C7E5F29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A4B3C-2A89-49BE-85B1-51AB5A8E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813FB-65C8-48AA-AC9C-B17451BF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151FA-4095-459A-99C5-63491E47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36F2A-14C2-4AC8-AA14-33D8F0BB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AF043-ACE3-4A14-9251-66C41DCF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91FF6-1381-4F07-A43A-02421251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1351A-78C2-479D-85A7-4213E579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AF632-4797-486C-91F9-9E5610C3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A7DE-F360-462F-A5C6-F953F657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30429E-7069-410C-8989-21BE62F0A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05140-F516-431A-9ECC-4BA6EDBF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2BFA7-7379-41AC-A214-47CDAE9A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09DE3-506E-48CA-A4A3-F35CDD84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D2D23-DCD1-48DD-A0E2-EB08B0D4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85CA52-7D91-4AAD-95B5-F78111C9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831D4-1B71-44D8-BB7F-4370F829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652B8-FA6B-4648-9008-FA8B60331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9C76-9E59-4884-8EF3-73DC71ABFF8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1A944-A101-4396-98B5-BB6E0E6F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6BED0-E99B-4A84-9B37-C67D3C7A7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EE10-8BF7-417B-A66C-C930A660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7E0C-8A27-4513-AAB4-EA2B3011D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Downloading R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Rstudio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9908B-5818-47F9-83F5-041C1B88A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 by step (windows)</a:t>
            </a:r>
          </a:p>
        </p:txBody>
      </p:sp>
    </p:spTree>
    <p:extLst>
      <p:ext uri="{BB962C8B-B14F-4D97-AF65-F5344CB8AC3E}">
        <p14:creationId xmlns:p14="http://schemas.microsoft.com/office/powerpoint/2010/main" val="60704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3CAA8-CC64-445B-97B3-864BA79E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 (Optional) If your computer is a 64-bit, you can choose the 64-bit User Installation. Then click Next.</a:t>
            </a:r>
          </a:p>
        </p:txBody>
      </p:sp>
      <p:pic>
        <p:nvPicPr>
          <p:cNvPr id="5" name="内容占位符 4" descr="图形用户界面, 文本&#10;&#10;描述已自动生成">
            <a:extLst>
              <a:ext uri="{FF2B5EF4-FFF2-40B4-BE49-F238E27FC236}">
                <a16:creationId xmlns:a16="http://schemas.microsoft.com/office/drawing/2014/main" id="{B22A78DE-60E9-46FA-A458-A318F855B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/>
          <a:stretch/>
        </p:blipFill>
        <p:spPr>
          <a:xfrm>
            <a:off x="3330411" y="2166425"/>
            <a:ext cx="5531178" cy="4010538"/>
          </a:xfrm>
        </p:spPr>
      </p:pic>
    </p:spTree>
    <p:extLst>
      <p:ext uri="{BB962C8B-B14F-4D97-AF65-F5344CB8AC3E}">
        <p14:creationId xmlns:p14="http://schemas.microsoft.com/office/powerpoint/2010/main" val="107518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14FB1-981A-4253-8CA0-F206FD2F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Then specify if you want to customized your startup or just use the defaults. Then click Next.</a:t>
            </a:r>
          </a:p>
        </p:txBody>
      </p:sp>
      <p:pic>
        <p:nvPicPr>
          <p:cNvPr id="5" name="内容占位符 4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F5E7EE90-3BB8-4777-AE4D-02BBC7454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3"/>
          <a:stretch/>
        </p:blipFill>
        <p:spPr>
          <a:xfrm>
            <a:off x="3319586" y="2111187"/>
            <a:ext cx="5552827" cy="4065775"/>
          </a:xfrm>
        </p:spPr>
      </p:pic>
    </p:spTree>
    <p:extLst>
      <p:ext uri="{BB962C8B-B14F-4D97-AF65-F5344CB8AC3E}">
        <p14:creationId xmlns:p14="http://schemas.microsoft.com/office/powerpoint/2010/main" val="204443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4D3B4-BBEA-443B-9E37-857B8EC2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11. Then you can choose the folder that you want R to be saved within or the default if the R folder that was created. &amp;</a:t>
            </a:r>
            <a:r>
              <a:rPr lang="en-US" dirty="0" err="1"/>
              <a:t>nbsp;Once</a:t>
            </a:r>
            <a:r>
              <a:rPr lang="en-US" dirty="0"/>
              <a:t> you have finished, click Next.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D49C2A31-95C5-4D1F-9BD3-43F67A6D5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6"/>
          <a:stretch/>
        </p:blipFill>
        <p:spPr>
          <a:xfrm>
            <a:off x="3304164" y="2205317"/>
            <a:ext cx="5583671" cy="3971645"/>
          </a:xfrm>
        </p:spPr>
      </p:pic>
    </p:spTree>
    <p:extLst>
      <p:ext uri="{BB962C8B-B14F-4D97-AF65-F5344CB8AC3E}">
        <p14:creationId xmlns:p14="http://schemas.microsoft.com/office/powerpoint/2010/main" val="305646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BD0A-9F40-42A9-80EA-8F226DB2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You can then select additional shortcuts if you would like. Click Next. Then finish.</a:t>
            </a:r>
          </a:p>
        </p:txBody>
      </p:sp>
      <p:pic>
        <p:nvPicPr>
          <p:cNvPr id="5" name="内容占位符 4" descr="图形用户界面, 文本, 应用程序, 聊天或短信, 电子邮件&#10;&#10;描述已自动生成">
            <a:extLst>
              <a:ext uri="{FF2B5EF4-FFF2-40B4-BE49-F238E27FC236}">
                <a16:creationId xmlns:a16="http://schemas.microsoft.com/office/drawing/2014/main" id="{97EFA8E3-30CA-43A7-9052-6E41EA909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1"/>
          <a:stretch/>
        </p:blipFill>
        <p:spPr>
          <a:xfrm>
            <a:off x="3318088" y="2138081"/>
            <a:ext cx="5555823" cy="4038881"/>
          </a:xfrm>
        </p:spPr>
      </p:pic>
    </p:spTree>
    <p:extLst>
      <p:ext uri="{BB962C8B-B14F-4D97-AF65-F5344CB8AC3E}">
        <p14:creationId xmlns:p14="http://schemas.microsoft.com/office/powerpoint/2010/main" val="35762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C2D4-A104-49CF-9A07-DB3FC057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Next, download RStudio. Go to </a:t>
            </a:r>
            <a:r>
              <a:rPr lang="en-US" dirty="0">
                <a:hlinkClick r:id="rId2"/>
              </a:rPr>
              <a:t>www.rstudio.com</a:t>
            </a:r>
            <a:r>
              <a:rPr lang="en-US" dirty="0"/>
              <a:t>, Click Download RStudio.</a:t>
            </a:r>
          </a:p>
        </p:txBody>
      </p:sp>
      <p:pic>
        <p:nvPicPr>
          <p:cNvPr id="7" name="内容占位符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831753B-7105-4C98-A05A-D18EDEB0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79" y="1825625"/>
            <a:ext cx="9081641" cy="4351338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96AE0CC-B63D-4030-A9AC-F100F793E750}"/>
              </a:ext>
            </a:extLst>
          </p:cNvPr>
          <p:cNvSpPr/>
          <p:nvPr/>
        </p:nvSpPr>
        <p:spPr>
          <a:xfrm>
            <a:off x="8740588" y="1690688"/>
            <a:ext cx="2138083" cy="702888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5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414B0-03FA-41B2-AE22-DFBA5D06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Click Download under RStudio Desktop- Open Source Edition</a:t>
            </a:r>
          </a:p>
        </p:txBody>
      </p:sp>
      <p:pic>
        <p:nvPicPr>
          <p:cNvPr id="5" name="内容占位符 4" descr="图形用户界面, 应用程序, Teams&#10;&#10;描述已自动生成">
            <a:extLst>
              <a:ext uri="{FF2B5EF4-FFF2-40B4-BE49-F238E27FC236}">
                <a16:creationId xmlns:a16="http://schemas.microsoft.com/office/drawing/2014/main" id="{D1AC9C94-E180-4797-8F46-F8B3E20FA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79" y="1825625"/>
            <a:ext cx="7721841" cy="4351338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07CC316-1E05-46D2-B93B-86BC03F5D80D}"/>
              </a:ext>
            </a:extLst>
          </p:cNvPr>
          <p:cNvSpPr/>
          <p:nvPr/>
        </p:nvSpPr>
        <p:spPr>
          <a:xfrm>
            <a:off x="4347411" y="5069305"/>
            <a:ext cx="1748589" cy="994611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3B55-4BBF-450D-83B2-623E89A1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Click on the operating system that you are working with.</a:t>
            </a: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9FBE0BA0-112E-4D0E-B73E-9A7803D68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36" y="1825625"/>
            <a:ext cx="6368327" cy="4351338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97675F6-91B6-4743-9F38-4812681005E6}"/>
              </a:ext>
            </a:extLst>
          </p:cNvPr>
          <p:cNvSpPr/>
          <p:nvPr/>
        </p:nvSpPr>
        <p:spPr>
          <a:xfrm>
            <a:off x="4443663" y="3429000"/>
            <a:ext cx="2069432" cy="356937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B38B3-C21E-4A64-A879-D353C38D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16. The RStudio installation wizard will pop-up. Click Next and go through the installation steps.</a:t>
            </a:r>
          </a:p>
        </p:txBody>
      </p:sp>
      <p:pic>
        <p:nvPicPr>
          <p:cNvPr id="5" name="内容占位符 4" descr="图形用户界面, 应用程序, Word&#10;&#10;描述已自动生成">
            <a:extLst>
              <a:ext uri="{FF2B5EF4-FFF2-40B4-BE49-F238E27FC236}">
                <a16:creationId xmlns:a16="http://schemas.microsoft.com/office/drawing/2014/main" id="{D2EC72B7-FDEE-4470-BC75-D3F2203F0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85" y="1825625"/>
            <a:ext cx="5624630" cy="4351338"/>
          </a:xfrm>
        </p:spPr>
      </p:pic>
    </p:spTree>
    <p:extLst>
      <p:ext uri="{BB962C8B-B14F-4D97-AF65-F5344CB8AC3E}">
        <p14:creationId xmlns:p14="http://schemas.microsoft.com/office/powerpoint/2010/main" val="282567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F8D69-28BE-46D9-9233-5150F0DB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17. Congratulations! You have now installed R and RStudio.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91D4C-404D-46B5-B477-854D8BED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7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606AE-7E3C-4B52-A650-2634AF4D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1. To install R, go to cran.r-project.org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95C9C-C3B8-4080-B01A-BFA7D43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Open your web browser and go to the R Project website: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https://cran.r-project.org/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43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D3AB-19DE-409C-BB0D-6E1DBE7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2. Depending on your operating system, click Download R for your operating system.</a:t>
            </a:r>
            <a:endParaRPr lang="en-US" dirty="0"/>
          </a:p>
        </p:txBody>
      </p: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D906ECE-3E0C-4876-933F-A95D02734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29" y="1825625"/>
            <a:ext cx="8270741" cy="4351338"/>
          </a:xfrm>
        </p:spPr>
      </p:pic>
    </p:spTree>
    <p:extLst>
      <p:ext uri="{BB962C8B-B14F-4D97-AF65-F5344CB8AC3E}">
        <p14:creationId xmlns:p14="http://schemas.microsoft.com/office/powerpoint/2010/main" val="119510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51395-CED0-4161-AF6B-D50157B9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3. Click on install R for the first time.</a:t>
            </a:r>
            <a:endParaRPr lang="en-US" dirty="0"/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C75D141C-A1B2-49A6-96C8-CD6AF803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6390"/>
            <a:ext cx="10515600" cy="3129807"/>
          </a:xfrm>
        </p:spPr>
      </p:pic>
    </p:spTree>
    <p:extLst>
      <p:ext uri="{BB962C8B-B14F-4D97-AF65-F5344CB8AC3E}">
        <p14:creationId xmlns:p14="http://schemas.microsoft.com/office/powerpoint/2010/main" val="114885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4EE9-7DE6-4895-B4EF-442307C0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Click Download R for Windows. Open the downloaded file.</a:t>
            </a:r>
          </a:p>
        </p:txBody>
      </p:sp>
      <p:pic>
        <p:nvPicPr>
          <p:cNvPr id="10" name="内容占位符 9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5AA2FBE-24DC-4573-8ACF-F4F93814F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49" y="1825625"/>
            <a:ext cx="7484301" cy="4351338"/>
          </a:xfr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51F6511-36C1-4B11-A847-61048A8657A7}"/>
              </a:ext>
            </a:extLst>
          </p:cNvPr>
          <p:cNvSpPr/>
          <p:nvPr/>
        </p:nvSpPr>
        <p:spPr>
          <a:xfrm>
            <a:off x="3980329" y="2205318"/>
            <a:ext cx="2017059" cy="24204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69176-06A4-4286-B852-A2ACDB6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Select the language you would like to use during the installation. Then click OK.</a:t>
            </a:r>
          </a:p>
        </p:txBody>
      </p:sp>
      <p:pic>
        <p:nvPicPr>
          <p:cNvPr id="5" name="内容占位符 4" descr="形状&#10;&#10;描述已自动生成">
            <a:extLst>
              <a:ext uri="{FF2B5EF4-FFF2-40B4-BE49-F238E27FC236}">
                <a16:creationId xmlns:a16="http://schemas.microsoft.com/office/drawing/2014/main" id="{572F6FD8-AD60-43B1-AB04-A6598336D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51" y="2832628"/>
            <a:ext cx="3937897" cy="2337332"/>
          </a:xfrm>
        </p:spPr>
      </p:pic>
    </p:spTree>
    <p:extLst>
      <p:ext uri="{BB962C8B-B14F-4D97-AF65-F5344CB8AC3E}">
        <p14:creationId xmlns:p14="http://schemas.microsoft.com/office/powerpoint/2010/main" val="115650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DE682-0378-4601-95B4-C475768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Click Next.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7A41CFDC-921A-49A0-A4B3-B609785B4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6" r="1476"/>
          <a:stretch/>
        </p:blipFill>
        <p:spPr>
          <a:xfrm>
            <a:off x="3329409" y="2205317"/>
            <a:ext cx="5451520" cy="3971645"/>
          </a:xfrm>
        </p:spPr>
      </p:pic>
    </p:spTree>
    <p:extLst>
      <p:ext uri="{BB962C8B-B14F-4D97-AF65-F5344CB8AC3E}">
        <p14:creationId xmlns:p14="http://schemas.microsoft.com/office/powerpoint/2010/main" val="221043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A6AF7-E114-45DC-8B9F-0B3AC72C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Select where you would like R to be installed. It will default to your Program Files on your C Drive. Click Next.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4AE11181-F5EE-463B-BF74-1E8A0577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41" y="1825625"/>
            <a:ext cx="5468718" cy="4351338"/>
          </a:xfrm>
        </p:spPr>
      </p:pic>
    </p:spTree>
    <p:extLst>
      <p:ext uri="{BB962C8B-B14F-4D97-AF65-F5344CB8AC3E}">
        <p14:creationId xmlns:p14="http://schemas.microsoft.com/office/powerpoint/2010/main" val="55264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1A29-88DD-4807-A151-F20643BB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You can then choose which installation you would like.</a:t>
            </a:r>
          </a:p>
        </p:txBody>
      </p: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CAB6036-648F-477C-95EF-4791E5A19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4"/>
          <a:stretch/>
        </p:blipFill>
        <p:spPr>
          <a:xfrm>
            <a:off x="3330411" y="2232211"/>
            <a:ext cx="5531178" cy="3944751"/>
          </a:xfrm>
        </p:spPr>
      </p:pic>
    </p:spTree>
    <p:extLst>
      <p:ext uri="{BB962C8B-B14F-4D97-AF65-F5344CB8AC3E}">
        <p14:creationId xmlns:p14="http://schemas.microsoft.com/office/powerpoint/2010/main" val="345084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320</Words>
  <Application>Microsoft Office PowerPoint</Application>
  <PresentationFormat>宽屏</PresentationFormat>
  <Paragraphs>21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Söhne</vt:lpstr>
      <vt:lpstr>Arial</vt:lpstr>
      <vt:lpstr>Calibri</vt:lpstr>
      <vt:lpstr>Calibri Light</vt:lpstr>
      <vt:lpstr>Office 主题​​</vt:lpstr>
      <vt:lpstr>Downloading R and Rstudio</vt:lpstr>
      <vt:lpstr>1. To install R, go to cran.r-project.org</vt:lpstr>
      <vt:lpstr>2. Depending on your operating system, click Download R for your operating system.</vt:lpstr>
      <vt:lpstr>3. Click on install R for the first time.</vt:lpstr>
      <vt:lpstr>4. Click Download R for Windows. Open the downloaded file.</vt:lpstr>
      <vt:lpstr>5. Select the language you would like to use during the installation. Then click OK.</vt:lpstr>
      <vt:lpstr>6. Click Next.</vt:lpstr>
      <vt:lpstr>7. Select where you would like R to be installed. It will default to your Program Files on your C Drive. Click Next.</vt:lpstr>
      <vt:lpstr>8. You can then choose which installation you would like.</vt:lpstr>
      <vt:lpstr>9. (Optional) If your computer is a 64-bit, you can choose the 64-bit User Installation. Then click Next.</vt:lpstr>
      <vt:lpstr>10. Then specify if you want to customized your startup or just use the defaults. Then click Next.</vt:lpstr>
      <vt:lpstr>11. Then you can choose the folder that you want R to be saved within or the default if the R folder that was created. &amp;nbsp;Once you have finished, click Next.</vt:lpstr>
      <vt:lpstr>12. You can then select additional shortcuts if you would like. Click Next. Then finish.</vt:lpstr>
      <vt:lpstr>13. Next, download RStudio. Go to www.rstudio.com, Click Download RStudio.</vt:lpstr>
      <vt:lpstr>14. Click Download under RStudio Desktop- Open Source Edition</vt:lpstr>
      <vt:lpstr>15. Click on the operating system that you are working with.</vt:lpstr>
      <vt:lpstr>16. The RStudio installation wizard will pop-up. Click Next and go through the installation steps.</vt:lpstr>
      <vt:lpstr>17. Congratulations! You have now installed R and RStudio.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Downloading R and Rstudio</dc:title>
  <dc:creator>Wang, Jing</dc:creator>
  <cp:lastModifiedBy>Wang, Jing</cp:lastModifiedBy>
  <cp:revision>2</cp:revision>
  <dcterms:created xsi:type="dcterms:W3CDTF">2023-05-31T02:14:37Z</dcterms:created>
  <dcterms:modified xsi:type="dcterms:W3CDTF">2023-05-31T13:00:14Z</dcterms:modified>
</cp:coreProperties>
</file>