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70A405-637D-4A7D-8B80-0BAA196AF7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Parter2Dashboard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BA521E-4D99-465B-BF4A-A01EE1B2CC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11/21/2022 10:51:30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65A4BF8-EA74-406E-A7E3-79B66DE33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8" y="0"/>
            <a:ext cx="108166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2022-11-22T06:51:31Z</dcterms:created>
  <dcterms:modified xsi:type="dcterms:W3CDTF">2022-11-22T06:51:31Z</dcterms:modified>
</cp:coreProperties>
</file>