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81E3FB-D5E3-4AE2-8C61-129212B257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Partner2Dashboard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3589BE-BB19-41C9-A829-053FD32D0A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11/22/2022 8:32:07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rdan R Dash" id="2" name="slide2">
            <a:extLst>
              <a:ext uri="{FF2B5EF4-FFF2-40B4-BE49-F238E27FC236}">
                <a16:creationId xmlns:a16="http://schemas.microsoft.com/office/drawing/2014/main" id="{7F07E305-B045-49CE-9755-57205F655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8" y="0"/>
            <a:ext cx="108166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2022-11-23T04:32:07Z</dcterms:created>
  <dcterms:modified xsi:type="dcterms:W3CDTF">2022-11-23T04:32:07Z</dcterms:modified>
</cp:coreProperties>
</file>