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63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2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00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7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1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41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5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404F-07E8-414E-A8CB-C29146AA4A06}" type="datetimeFigureOut">
              <a:rPr lang="en-CA" smtClean="0"/>
              <a:t>2019-02-23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0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61043C-7FE4-4F0E-BBAB-21647A4991BA}"/>
              </a:ext>
            </a:extLst>
          </p:cNvPr>
          <p:cNvSpPr/>
          <p:nvPr/>
        </p:nvSpPr>
        <p:spPr>
          <a:xfrm>
            <a:off x="0" y="136598"/>
            <a:ext cx="5150498" cy="738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World Health Organization Suicide 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7D800-3DC2-4F9C-9941-68751AE2FCA5}"/>
              </a:ext>
            </a:extLst>
          </p:cNvPr>
          <p:cNvSpPr txBox="1"/>
          <p:nvPr/>
        </p:nvSpPr>
        <p:spPr>
          <a:xfrm>
            <a:off x="85411" y="942764"/>
            <a:ext cx="50208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Mental health is about more than just mental illness. Everything from your age or gender, to the amount of sunlight in a day has been shown to affect your mental state. </a:t>
            </a:r>
          </a:p>
          <a:p>
            <a:pPr algn="just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World Health Organization (WHO) reports suicide as one of the global leading causes of death. Here we show a brief analysis of the suicide rate data collected by the WHO.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It is important to note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that this data is limited by a country’s willingness to report. For example, Sri Lanka stopped reporting in 2006 and a number of countries did not report in 2016.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8D444-6A70-4E12-91CA-EA726F96AE1D}"/>
              </a:ext>
            </a:extLst>
          </p:cNvPr>
          <p:cNvSpPr/>
          <p:nvPr/>
        </p:nvSpPr>
        <p:spPr>
          <a:xfrm>
            <a:off x="8714795" y="6617858"/>
            <a:ext cx="1191205" cy="165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latin typeface="Arial" panose="020B0604020202020204" pitchFamily="34" charset="0"/>
                <a:cs typeface="Arial" panose="020B0604020202020204" pitchFamily="34" charset="0"/>
              </a:rPr>
              <a:t>Levannia Lildhar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C56FB-94CB-4A6E-8284-EFDA01EE4E78}"/>
              </a:ext>
            </a:extLst>
          </p:cNvPr>
          <p:cNvSpPr/>
          <p:nvPr/>
        </p:nvSpPr>
        <p:spPr>
          <a:xfrm>
            <a:off x="-74640" y="2841282"/>
            <a:ext cx="4012164" cy="34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 most suicides committed annually?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CEAA1-213E-4674-8A60-9A6BEE3EA020}"/>
              </a:ext>
            </a:extLst>
          </p:cNvPr>
          <p:cNvSpPr txBox="1"/>
          <p:nvPr/>
        </p:nvSpPr>
        <p:spPr>
          <a:xfrm>
            <a:off x="129694" y="5956390"/>
            <a:ext cx="502080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Annually the top 3 countries where the most suicides are committed are: Lithuania, Sri Lanka, and the Russia Federation. In the Russia Federation, for example, ~418 individuals per every 100 000 of the population commit suicide annually.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5A426-A40B-4A5F-AECA-CCA6B85E85B8}"/>
              </a:ext>
            </a:extLst>
          </p:cNvPr>
          <p:cNvSpPr/>
          <p:nvPr/>
        </p:nvSpPr>
        <p:spPr>
          <a:xfrm>
            <a:off x="5205735" y="-12317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suicide trends changing over time?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93796-FBD8-48C3-A1BB-473BE7C1F5AA}"/>
              </a:ext>
            </a:extLst>
          </p:cNvPr>
          <p:cNvSpPr txBox="1"/>
          <p:nvPr/>
        </p:nvSpPr>
        <p:spPr>
          <a:xfrm>
            <a:off x="5484914" y="2820353"/>
            <a:ext cx="43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3 countries with the highest annual suicide rates are shown. </a:t>
            </a:r>
          </a:p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 the rates are decreasing but remain significantly above the global average.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41DFC-651A-4CDC-95C5-63AE6E46E2D0}"/>
              </a:ext>
            </a:extLst>
          </p:cNvPr>
          <p:cNvSpPr/>
          <p:nvPr/>
        </p:nvSpPr>
        <p:spPr>
          <a:xfrm>
            <a:off x="5225146" y="3398689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difference between the sexes and their suicide rates?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3488A-9B0D-45A3-A24D-B3B5C4AB7C8C}"/>
              </a:ext>
            </a:extLst>
          </p:cNvPr>
          <p:cNvSpPr txBox="1"/>
          <p:nvPr/>
        </p:nvSpPr>
        <p:spPr>
          <a:xfrm>
            <a:off x="5467003" y="6330508"/>
            <a:ext cx="4320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Overall, males commit suicide in larger numbers than females.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C8C7B-C833-4825-8EF1-A2942B331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20504" r="2676" b="15932"/>
          <a:stretch/>
        </p:blipFill>
        <p:spPr>
          <a:xfrm>
            <a:off x="55243" y="3154580"/>
            <a:ext cx="5299788" cy="27245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49406D-ED8C-480B-B9CF-317A98AE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80"/>
          <a:stretch/>
        </p:blipFill>
        <p:spPr>
          <a:xfrm>
            <a:off x="5391604" y="3816150"/>
            <a:ext cx="4320000" cy="254943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27025B-2CC7-443C-BCF3-1F8E90CB8A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947"/>
          <a:stretch/>
        </p:blipFill>
        <p:spPr>
          <a:xfrm>
            <a:off x="5355031" y="376273"/>
            <a:ext cx="4320000" cy="25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223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Levannia Lildhar</dc:creator>
  <cp:lastModifiedBy>Levannia Lildhar</cp:lastModifiedBy>
  <cp:revision>67</cp:revision>
  <dcterms:created xsi:type="dcterms:W3CDTF">2019-01-15T06:29:00Z</dcterms:created>
  <dcterms:modified xsi:type="dcterms:W3CDTF">2019-02-24T07:51:34Z</dcterms:modified>
</cp:coreProperties>
</file>