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63"/>
  </p:normalViewPr>
  <p:slideViewPr>
    <p:cSldViewPr snapToGrid="0" snapToObjects="1">
      <p:cViewPr>
        <p:scale>
          <a:sx n="160" d="100"/>
          <a:sy n="160" d="100"/>
        </p:scale>
        <p:origin x="116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0D9D-CCE5-FE44-9429-F2FD88B50FE6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0355-4296-7F46-A55C-B251B4869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81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0D9D-CCE5-FE44-9429-F2FD88B50FE6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0355-4296-7F46-A55C-B251B4869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8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0D9D-CCE5-FE44-9429-F2FD88B50FE6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0355-4296-7F46-A55C-B251B4869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9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0D9D-CCE5-FE44-9429-F2FD88B50FE6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0355-4296-7F46-A55C-B251B4869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9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0D9D-CCE5-FE44-9429-F2FD88B50FE6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0355-4296-7F46-A55C-B251B4869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91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0D9D-CCE5-FE44-9429-F2FD88B50FE6}" type="datetimeFigureOut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0355-4296-7F46-A55C-B251B4869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38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0D9D-CCE5-FE44-9429-F2FD88B50FE6}" type="datetimeFigureOut">
              <a:rPr lang="en-US" smtClean="0"/>
              <a:t>2/25/19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0355-4296-7F46-A55C-B251B4869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74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0D9D-CCE5-FE44-9429-F2FD88B50FE6}" type="datetimeFigureOut">
              <a:rPr lang="en-US" smtClean="0"/>
              <a:t>2/25/19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0355-4296-7F46-A55C-B251B4869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72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0D9D-CCE5-FE44-9429-F2FD88B50FE6}" type="datetimeFigureOut">
              <a:rPr lang="en-US" smtClean="0"/>
              <a:t>2/25/19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0355-4296-7F46-A55C-B251B4869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50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0D9D-CCE5-FE44-9429-F2FD88B50FE6}" type="datetimeFigureOut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0355-4296-7F46-A55C-B251B4869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80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0D9D-CCE5-FE44-9429-F2FD88B50FE6}" type="datetimeFigureOut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0355-4296-7F46-A55C-B251B4869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79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40D9D-CCE5-FE44-9429-F2FD88B50FE6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10355-4296-7F46-A55C-B251B4869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9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BF9D31-4311-EF4D-BFEE-CD9CAC917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5" y="866377"/>
            <a:ext cx="3807507" cy="30460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179F03-B898-BD46-86B8-6969FDDD1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772" y="3848566"/>
            <a:ext cx="3752228" cy="30017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399026-C437-024D-9D94-F06F167DC8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0495" y="6796356"/>
            <a:ext cx="3807506" cy="30460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144D3E8-1E6F-684C-B7C8-38EE419EB1F8}"/>
              </a:ext>
            </a:extLst>
          </p:cNvPr>
          <p:cNvSpPr txBox="1"/>
          <p:nvPr/>
        </p:nvSpPr>
        <p:spPr>
          <a:xfrm>
            <a:off x="3867232" y="1055474"/>
            <a:ext cx="2807496" cy="2515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We are getting healthier</a:t>
            </a:r>
          </a:p>
          <a:p>
            <a:pPr marL="285750" indent="-285750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Developing world is catching fast</a:t>
            </a:r>
          </a:p>
          <a:p>
            <a:pPr marL="285750" indent="-285750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Health expenditure increase over time</a:t>
            </a:r>
          </a:p>
          <a:p>
            <a:pPr marL="285750" indent="-285750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Still huge gap in terms of total health expenditure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5F177B-9C13-3647-AD91-5EF212276762}"/>
              </a:ext>
            </a:extLst>
          </p:cNvPr>
          <p:cNvSpPr txBox="1"/>
          <p:nvPr/>
        </p:nvSpPr>
        <p:spPr>
          <a:xfrm>
            <a:off x="432048" y="139555"/>
            <a:ext cx="5987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Who is Funding our health?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4976B5-8BE9-1341-847F-452108105D92}"/>
              </a:ext>
            </a:extLst>
          </p:cNvPr>
          <p:cNvSpPr txBox="1"/>
          <p:nvPr/>
        </p:nvSpPr>
        <p:spPr>
          <a:xfrm>
            <a:off x="59725" y="4050319"/>
            <a:ext cx="2858404" cy="3739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First world: governments pay</a:t>
            </a:r>
          </a:p>
          <a:p>
            <a:r>
              <a:rPr lang="en-US" dirty="0"/>
              <a:t>Low income world: </a:t>
            </a:r>
          </a:p>
          <a:p>
            <a:pPr lvl="1"/>
            <a:r>
              <a:rPr lang="en-US" dirty="0"/>
              <a:t>Domestic private fund</a:t>
            </a:r>
          </a:p>
          <a:p>
            <a:pPr lvl="1"/>
            <a:r>
              <a:rPr lang="en-US" dirty="0"/>
              <a:t>Out-of-pocket (excuse me??)</a:t>
            </a:r>
          </a:p>
          <a:p>
            <a:r>
              <a:rPr lang="en-US" dirty="0"/>
              <a:t>Government fund: limited by GDP</a:t>
            </a:r>
          </a:p>
          <a:p>
            <a:r>
              <a:rPr lang="en-US" dirty="0"/>
              <a:t>Out-of-pocket: vulnerable under poverty situation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0209AF-03D8-E545-ACBB-52D7C1E0DC96}"/>
              </a:ext>
            </a:extLst>
          </p:cNvPr>
          <p:cNvSpPr txBox="1"/>
          <p:nvPr/>
        </p:nvSpPr>
        <p:spPr>
          <a:xfrm>
            <a:off x="101424" y="7684025"/>
            <a:ext cx="2775006" cy="1491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  <a:spcAft>
                <a:spcPts val="600"/>
              </a:spcAft>
            </a:pPr>
            <a:r>
              <a:rPr lang="en-US" dirty="0">
                <a:solidFill>
                  <a:srgbClr val="C00000"/>
                </a:solidFill>
              </a:rPr>
              <a:t>What do we do?</a:t>
            </a:r>
          </a:p>
          <a:p>
            <a:pPr marL="285750" indent="-285750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External funding should be encouraged</a:t>
            </a:r>
          </a:p>
          <a:p>
            <a:pPr marL="285750" indent="-285750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Economy growth</a:t>
            </a:r>
          </a:p>
        </p:txBody>
      </p:sp>
    </p:spTree>
    <p:extLst>
      <p:ext uri="{BB962C8B-B14F-4D97-AF65-F5344CB8AC3E}">
        <p14:creationId xmlns:p14="http://schemas.microsoft.com/office/powerpoint/2010/main" val="1625140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F85B98-B851-A94F-A8F0-1E383F591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08" y="784528"/>
            <a:ext cx="6599583" cy="52796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E0B9F0-E192-8745-903C-42F12A1DA0EE}"/>
              </a:ext>
            </a:extLst>
          </p:cNvPr>
          <p:cNvSpPr txBox="1"/>
          <p:nvPr/>
        </p:nvSpPr>
        <p:spPr>
          <a:xfrm>
            <a:off x="574480" y="102955"/>
            <a:ext cx="5709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Health Threat from Unsafe Water Sanitation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A4489F-E0EB-E545-B5D6-4BC5E8C72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08" y="6369827"/>
            <a:ext cx="4340165" cy="28934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FBB905-D42A-A240-94B1-CF0B26B73D47}"/>
              </a:ext>
            </a:extLst>
          </p:cNvPr>
          <p:cNvSpPr txBox="1"/>
          <p:nvPr/>
        </p:nvSpPr>
        <p:spPr>
          <a:xfrm>
            <a:off x="4708160" y="6120904"/>
            <a:ext cx="1973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Cost of sanitation is not in health expenditure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8BB781DF-80A6-A341-8F6A-0441C5C74441}"/>
              </a:ext>
            </a:extLst>
          </p:cNvPr>
          <p:cNvSpPr/>
          <p:nvPr/>
        </p:nvSpPr>
        <p:spPr>
          <a:xfrm>
            <a:off x="5457569" y="7022385"/>
            <a:ext cx="397565" cy="3864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136072-A173-874B-8EDF-F6D3ADB121F1}"/>
              </a:ext>
            </a:extLst>
          </p:cNvPr>
          <p:cNvSpPr txBox="1"/>
          <p:nvPr/>
        </p:nvSpPr>
        <p:spPr>
          <a:xfrm>
            <a:off x="4848302" y="7452916"/>
            <a:ext cx="1693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Very much ignored!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33B91B1C-61EF-7940-85A0-B30290F49768}"/>
              </a:ext>
            </a:extLst>
          </p:cNvPr>
          <p:cNvSpPr/>
          <p:nvPr/>
        </p:nvSpPr>
        <p:spPr>
          <a:xfrm>
            <a:off x="5496332" y="8187358"/>
            <a:ext cx="397565" cy="4350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C2822-D9A9-2B41-8FC1-97B7AD97B644}"/>
              </a:ext>
            </a:extLst>
          </p:cNvPr>
          <p:cNvSpPr txBox="1"/>
          <p:nvPr/>
        </p:nvSpPr>
        <p:spPr>
          <a:xfrm>
            <a:off x="4365267" y="8710514"/>
            <a:ext cx="249273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Water purification facilities, </a:t>
            </a:r>
          </a:p>
          <a:p>
            <a:r>
              <a:rPr lang="en-US" dirty="0"/>
              <a:t>sanitation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3615069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94</Words>
  <Application>Microsoft Macintosh PowerPoint</Application>
  <PresentationFormat>A4 Paper (210x297 mm)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Ding Zhiji (Dr)</dc:creator>
  <cp:lastModifiedBy>Ding Zhiji (Dr)</cp:lastModifiedBy>
  <cp:revision>6</cp:revision>
  <dcterms:created xsi:type="dcterms:W3CDTF">2019-02-25T08:37:58Z</dcterms:created>
  <dcterms:modified xsi:type="dcterms:W3CDTF">2019-02-25T09:09:53Z</dcterms:modified>
</cp:coreProperties>
</file>