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964" autoAdjust="0"/>
  </p:normalViewPr>
  <p:slideViewPr>
    <p:cSldViewPr snapToGrid="0">
      <p:cViewPr varScale="1">
        <p:scale>
          <a:sx n="58" d="100"/>
          <a:sy n="5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A9FF-1974-4FB5-B104-CF1979465714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AE5B7-E821-493B-86E7-A60BE02FC1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9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books with the most number of ratings also have the highest average ratings?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AE5B7-E821-493B-86E7-A60BE02FC1B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4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5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6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8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E904A-6D7C-46DF-A0C6-0DB338D2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5" y="914400"/>
            <a:ext cx="4429928" cy="2435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51A19-E96B-4D49-BA1A-D828E86E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4" y="4009901"/>
            <a:ext cx="4429928" cy="2435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75D6A-C8BC-474E-9B93-FEA34188D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048" y="4009902"/>
            <a:ext cx="4429928" cy="2435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54FB8-0DDD-4C28-AF67-FB19A869C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048" y="914400"/>
            <a:ext cx="4429928" cy="24353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5F9E9E-5780-4E12-B7AE-60C5C1CCC7B2}"/>
              </a:ext>
            </a:extLst>
          </p:cNvPr>
          <p:cNvSpPr txBox="1"/>
          <p:nvPr/>
        </p:nvSpPr>
        <p:spPr>
          <a:xfrm>
            <a:off x="676335" y="412797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5 Books by Number of Ratings</a:t>
            </a:r>
            <a:endParaRPr lang="en-CA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30FB6-2DDC-4437-8684-75CB43899FC1}"/>
              </a:ext>
            </a:extLst>
          </p:cNvPr>
          <p:cNvSpPr txBox="1"/>
          <p:nvPr/>
        </p:nvSpPr>
        <p:spPr>
          <a:xfrm>
            <a:off x="7659737" y="41279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5 Books by Average Rating</a:t>
            </a:r>
            <a:endParaRPr lang="en-CA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DCC3C-0581-4F26-A1F1-5A82BBAFBF67}"/>
              </a:ext>
            </a:extLst>
          </p:cNvPr>
          <p:cNvCxnSpPr/>
          <p:nvPr/>
        </p:nvCxnSpPr>
        <p:spPr>
          <a:xfrm>
            <a:off x="4943494" y="-75537"/>
            <a:ext cx="0" cy="6933537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BAE2AD-BC6C-49CD-98CE-7CE34AF679F0}"/>
              </a:ext>
            </a:extLst>
          </p:cNvPr>
          <p:cNvCxnSpPr/>
          <p:nvPr/>
        </p:nvCxnSpPr>
        <p:spPr>
          <a:xfrm>
            <a:off x="7343048" y="-37769"/>
            <a:ext cx="0" cy="6933537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672A6D9-B5AC-47B4-9E02-79A7DE9D1D57}"/>
              </a:ext>
            </a:extLst>
          </p:cNvPr>
          <p:cNvSpPr/>
          <p:nvPr/>
        </p:nvSpPr>
        <p:spPr>
          <a:xfrm>
            <a:off x="5149494" y="2532573"/>
            <a:ext cx="2173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 the books with the most number of ratings also have the highest average ratings?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2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B7731-EC24-4C0E-98C9-6CB6D1576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2" y="3585927"/>
            <a:ext cx="6867127" cy="3014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1EC18-012F-41F6-8FE3-2060418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2" y="329882"/>
            <a:ext cx="6867127" cy="3001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EB9F9E-F027-4339-AE4E-A8A49F98A3C6}"/>
              </a:ext>
            </a:extLst>
          </p:cNvPr>
          <p:cNvSpPr/>
          <p:nvPr/>
        </p:nvSpPr>
        <p:spPr>
          <a:xfrm>
            <a:off x="6178163" y="930303"/>
            <a:ext cx="628154" cy="16061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8D6201-D197-49A9-9F80-88267BBF83C0}"/>
              </a:ext>
            </a:extLst>
          </p:cNvPr>
          <p:cNvCxnSpPr>
            <a:cxnSpLocks/>
          </p:cNvCxnSpPr>
          <p:nvPr/>
        </p:nvCxnSpPr>
        <p:spPr>
          <a:xfrm>
            <a:off x="6368994" y="2536466"/>
            <a:ext cx="0" cy="1304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A89BC-F689-451F-A2DD-6CFFA6748109}"/>
              </a:ext>
            </a:extLst>
          </p:cNvPr>
          <p:cNvSpPr txBox="1"/>
          <p:nvPr/>
        </p:nvSpPr>
        <p:spPr>
          <a:xfrm>
            <a:off x="7087718" y="1336137"/>
            <a:ext cx="513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books that are more recently published </a:t>
            </a:r>
          </a:p>
          <a:p>
            <a:r>
              <a:rPr lang="en-US" dirty="0"/>
              <a:t>more popular? (The dataset Includes 10,000 </a:t>
            </a:r>
          </a:p>
          <a:p>
            <a:r>
              <a:rPr lang="en-US" dirty="0"/>
              <a:t>of the most popular books on </a:t>
            </a:r>
          </a:p>
          <a:p>
            <a:r>
              <a:rPr lang="en-US" dirty="0"/>
              <a:t>Goodreads.com)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0FD79-6929-4E1E-8B7A-33BA32E087AC}"/>
              </a:ext>
            </a:extLst>
          </p:cNvPr>
          <p:cNvSpPr txBox="1"/>
          <p:nvPr/>
        </p:nvSpPr>
        <p:spPr>
          <a:xfrm>
            <a:off x="7085439" y="4354755"/>
            <a:ext cx="488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publication year increases, </a:t>
            </a:r>
          </a:p>
          <a:p>
            <a:r>
              <a:rPr lang="en-US" dirty="0"/>
              <a:t>so does the number of books found </a:t>
            </a:r>
          </a:p>
          <a:p>
            <a:r>
              <a:rPr lang="en-US" dirty="0"/>
              <a:t>in this dataset. We should keep in mind</a:t>
            </a:r>
            <a:r>
              <a:rPr lang="en-CA" dirty="0"/>
              <a:t> </a:t>
            </a:r>
            <a:r>
              <a:rPr lang="en-US" dirty="0"/>
              <a:t>t</a:t>
            </a:r>
            <a:r>
              <a:rPr lang="en-CA" dirty="0"/>
              <a:t>hat </a:t>
            </a:r>
            <a:r>
              <a:rPr lang="en-US" dirty="0"/>
              <a:t>the number of books published per year is increasing as well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15AFF-31DE-4A33-BE1F-8D60865C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3753"/>
            <a:ext cx="5957830" cy="3275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0F9D2-E562-46FE-AF7B-18EB393A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7799"/>
            <a:ext cx="5957831" cy="3275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EDBBDA-BD2B-4E1B-9594-21BF6032E30A}"/>
              </a:ext>
            </a:extLst>
          </p:cNvPr>
          <p:cNvSpPr/>
          <p:nvPr/>
        </p:nvSpPr>
        <p:spPr>
          <a:xfrm>
            <a:off x="10531886" y="797299"/>
            <a:ext cx="765110" cy="133075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46152F-BEB8-44E7-AB39-DAE330C6034B}"/>
              </a:ext>
            </a:extLst>
          </p:cNvPr>
          <p:cNvCxnSpPr>
            <a:cxnSpLocks/>
          </p:cNvCxnSpPr>
          <p:nvPr/>
        </p:nvCxnSpPr>
        <p:spPr>
          <a:xfrm>
            <a:off x="10907743" y="2186857"/>
            <a:ext cx="0" cy="15788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10C0C-A34D-4599-9D84-BC74F47D5E45}"/>
              </a:ext>
            </a:extLst>
          </p:cNvPr>
          <p:cNvSpPr txBox="1"/>
          <p:nvPr/>
        </p:nvSpPr>
        <p:spPr>
          <a:xfrm>
            <a:off x="462912" y="2782669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average rating of books change </a:t>
            </a:r>
          </a:p>
          <a:p>
            <a:r>
              <a:rPr lang="en-US" dirty="0"/>
              <a:t>with the publication year?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12336-EB2B-4EC6-B876-0800BBA5168C}"/>
              </a:ext>
            </a:extLst>
          </p:cNvPr>
          <p:cNvSpPr txBox="1"/>
          <p:nvPr/>
        </p:nvSpPr>
        <p:spPr>
          <a:xfrm>
            <a:off x="462912" y="3575708"/>
            <a:ext cx="5723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definitely not constant throughout the years.</a:t>
            </a:r>
          </a:p>
          <a:p>
            <a:r>
              <a:rPr lang="en-US" dirty="0"/>
              <a:t>However, the average rating seems to be getting</a:t>
            </a:r>
          </a:p>
          <a:p>
            <a:r>
              <a:rPr lang="en-US" dirty="0"/>
              <a:t>more stable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130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577</TotalTime>
  <Words>140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Harjot Nijjar</dc:creator>
  <cp:lastModifiedBy>Harjot Nijjar</cp:lastModifiedBy>
  <cp:revision>12</cp:revision>
  <dcterms:created xsi:type="dcterms:W3CDTF">2019-02-26T14:00:03Z</dcterms:created>
  <dcterms:modified xsi:type="dcterms:W3CDTF">2019-02-27T10:40:44Z</dcterms:modified>
</cp:coreProperties>
</file>