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5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0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52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68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8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75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11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9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4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6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1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4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88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5CA7B-2470-417A-96B7-72FC431C8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07" y="3249520"/>
            <a:ext cx="5705733" cy="33764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659DA-3FA9-468C-9108-E8034CF26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39" y="255956"/>
            <a:ext cx="5733849" cy="3328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5B3722-58DE-49D8-91C4-EF8F703C00D3}"/>
              </a:ext>
            </a:extLst>
          </p:cNvPr>
          <p:cNvSpPr txBox="1"/>
          <p:nvPr/>
        </p:nvSpPr>
        <p:spPr>
          <a:xfrm>
            <a:off x="191812" y="1129085"/>
            <a:ext cx="58224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Do the books with the highest count of </a:t>
            </a:r>
          </a:p>
          <a:p>
            <a:r>
              <a:rPr lang="en-US" sz="2200" dirty="0"/>
              <a:t>ratings (most reviewed) have the highest </a:t>
            </a:r>
          </a:p>
          <a:p>
            <a:r>
              <a:rPr lang="en-US" sz="2200" dirty="0"/>
              <a:t>average ratings?</a:t>
            </a:r>
            <a:endParaRPr lang="en-CA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09379-04F7-4176-B627-A8280DE0F831}"/>
              </a:ext>
            </a:extLst>
          </p:cNvPr>
          <p:cNvSpPr txBox="1"/>
          <p:nvPr/>
        </p:nvSpPr>
        <p:spPr>
          <a:xfrm>
            <a:off x="6313420" y="4392903"/>
            <a:ext cx="56669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That is not the case as the books with the highest average </a:t>
            </a:r>
          </a:p>
          <a:p>
            <a:r>
              <a:rPr lang="en-US" sz="1500" dirty="0"/>
              <a:t>ratings and the ones with the highest number of ratings </a:t>
            </a:r>
          </a:p>
          <a:p>
            <a:r>
              <a:rPr lang="en-US" sz="1500" dirty="0"/>
              <a:t>do not match. </a:t>
            </a:r>
          </a:p>
          <a:p>
            <a:endParaRPr lang="en-US" sz="1500" dirty="0"/>
          </a:p>
          <a:p>
            <a:r>
              <a:rPr lang="en-US" sz="1500" dirty="0"/>
              <a:t>The ones with the highest average ratings have way fewer </a:t>
            </a:r>
          </a:p>
          <a:p>
            <a:r>
              <a:rPr lang="en-US" sz="1500" dirty="0"/>
              <a:t>reviews and the proportion of ratings of 5 are higher.</a:t>
            </a:r>
            <a:endParaRPr lang="en-CA" sz="1500" dirty="0"/>
          </a:p>
        </p:txBody>
      </p:sp>
    </p:spTree>
    <p:extLst>
      <p:ext uri="{BB962C8B-B14F-4D97-AF65-F5344CB8AC3E}">
        <p14:creationId xmlns:p14="http://schemas.microsoft.com/office/powerpoint/2010/main" val="130425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B7731-EC24-4C0E-98C9-6CB6D1576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12" y="3585927"/>
            <a:ext cx="6867127" cy="30149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1EC18-012F-41F6-8FE3-2060418F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12" y="329882"/>
            <a:ext cx="6867127" cy="30017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EB9F9E-F027-4339-AE4E-A8A49F98A3C6}"/>
              </a:ext>
            </a:extLst>
          </p:cNvPr>
          <p:cNvSpPr/>
          <p:nvPr/>
        </p:nvSpPr>
        <p:spPr>
          <a:xfrm>
            <a:off x="6178163" y="930303"/>
            <a:ext cx="628154" cy="16061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8D6201-D197-49A9-9F80-88267BBF83C0}"/>
              </a:ext>
            </a:extLst>
          </p:cNvPr>
          <p:cNvCxnSpPr>
            <a:cxnSpLocks/>
          </p:cNvCxnSpPr>
          <p:nvPr/>
        </p:nvCxnSpPr>
        <p:spPr>
          <a:xfrm>
            <a:off x="6368994" y="2536466"/>
            <a:ext cx="0" cy="13040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4A89BC-F689-451F-A2DD-6CFFA6748109}"/>
              </a:ext>
            </a:extLst>
          </p:cNvPr>
          <p:cNvSpPr txBox="1"/>
          <p:nvPr/>
        </p:nvSpPr>
        <p:spPr>
          <a:xfrm>
            <a:off x="7372990" y="1988144"/>
            <a:ext cx="4211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books more recently published </a:t>
            </a:r>
          </a:p>
          <a:p>
            <a:r>
              <a:rPr lang="en-US" dirty="0"/>
              <a:t>more popular? (As this dataset only</a:t>
            </a:r>
          </a:p>
          <a:p>
            <a:r>
              <a:rPr lang="en-US" dirty="0"/>
              <a:t>Includes 10,000 of the most popular </a:t>
            </a:r>
          </a:p>
          <a:p>
            <a:r>
              <a:rPr lang="en-US" dirty="0"/>
              <a:t>books on Goodreads.com)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C0FD79-6929-4E1E-8B7A-33BA32E087AC}"/>
              </a:ext>
            </a:extLst>
          </p:cNvPr>
          <p:cNvSpPr txBox="1"/>
          <p:nvPr/>
        </p:nvSpPr>
        <p:spPr>
          <a:xfrm>
            <a:off x="7372989" y="3669528"/>
            <a:ext cx="4211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publication year increases, </a:t>
            </a:r>
          </a:p>
          <a:p>
            <a:r>
              <a:rPr lang="en-US" dirty="0"/>
              <a:t>So does the number of books found </a:t>
            </a:r>
          </a:p>
          <a:p>
            <a:r>
              <a:rPr lang="en-US" dirty="0"/>
              <a:t>In this dataset. We should keep in mind</a:t>
            </a:r>
            <a:r>
              <a:rPr lang="en-CA" dirty="0"/>
              <a:t> </a:t>
            </a:r>
            <a:r>
              <a:rPr lang="en-US" dirty="0"/>
              <a:t>t</a:t>
            </a:r>
            <a:r>
              <a:rPr lang="en-CA" dirty="0"/>
              <a:t>hat more books are being published now </a:t>
            </a:r>
            <a:r>
              <a:rPr lang="en-US" dirty="0"/>
              <a:t>t</a:t>
            </a:r>
            <a:r>
              <a:rPr lang="en-CA" dirty="0" err="1"/>
              <a:t>han</a:t>
            </a:r>
            <a:r>
              <a:rPr lang="en-CA" dirty="0"/>
              <a:t> ever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60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126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Harjot Nijjar</dc:creator>
  <cp:lastModifiedBy>Harjot Nijjar</cp:lastModifiedBy>
  <cp:revision>3</cp:revision>
  <dcterms:created xsi:type="dcterms:W3CDTF">2019-02-26T14:00:03Z</dcterms:created>
  <dcterms:modified xsi:type="dcterms:W3CDTF">2019-02-26T14:18:39Z</dcterms:modified>
</cp:coreProperties>
</file>