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2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77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8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66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4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1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C262-3847-814A-AA1D-9903EA24329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1584B3-C4CD-294F-BBA3-4EAD86E5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2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14E361-5216-2247-A81A-337D59CB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81" y="254954"/>
            <a:ext cx="1655293" cy="1551838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1F5EE-2583-7F42-81CF-0CA93C424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9971" y="254954"/>
            <a:ext cx="8481410" cy="1301971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0070C0"/>
                </a:solidFill>
                <a:latin typeface="Times" pitchFamily="2" charset="0"/>
              </a:rPr>
              <a:t>Inspection analysis for</a:t>
            </a:r>
            <a:br>
              <a:rPr lang="en-US" sz="3400" dirty="0">
                <a:solidFill>
                  <a:srgbClr val="0070C0"/>
                </a:solidFill>
                <a:latin typeface="Times" pitchFamily="2" charset="0"/>
              </a:rPr>
            </a:br>
            <a:r>
              <a:rPr lang="en-US" sz="3400" dirty="0">
                <a:solidFill>
                  <a:srgbClr val="0070C0"/>
                </a:solidFill>
                <a:latin typeface="Times" pitchFamily="2" charset="0"/>
              </a:rPr>
              <a:t>Chicago Steak and Lemonade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59B-9CC5-2E4E-B39F-525F174A3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7925" y="1517834"/>
            <a:ext cx="4771697" cy="8333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Rui Li (Violet)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EB2AD-1D81-6648-AE6D-591F35EAFA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90225" y="2290993"/>
            <a:ext cx="5727700" cy="4535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9EF33-04A0-D344-AFA1-C2D889ABD2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3071" y="2749596"/>
            <a:ext cx="6043667" cy="4108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4CDA2F-06AE-E846-853A-2D30748DC17D}"/>
              </a:ext>
            </a:extLst>
          </p:cNvPr>
          <p:cNvSpPr txBox="1"/>
          <p:nvPr/>
        </p:nvSpPr>
        <p:spPr>
          <a:xfrm>
            <a:off x="173072" y="2041266"/>
            <a:ext cx="313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the score change over time?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6EC0B-ADCC-A646-B437-F8D430AC69B4}"/>
              </a:ext>
            </a:extLst>
          </p:cNvPr>
          <p:cNvSpPr txBox="1"/>
          <p:nvPr/>
        </p:nvSpPr>
        <p:spPr>
          <a:xfrm>
            <a:off x="3602241" y="2027995"/>
            <a:ext cx="249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branch has the lowest score?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F500E-902D-F44E-9D99-A3ADDE908133}"/>
              </a:ext>
            </a:extLst>
          </p:cNvPr>
          <p:cNvSpPr txBox="1"/>
          <p:nvPr/>
        </p:nvSpPr>
        <p:spPr>
          <a:xfrm>
            <a:off x="6273082" y="1965381"/>
            <a:ext cx="496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are the businesses geo-located?</a:t>
            </a:r>
          </a:p>
        </p:txBody>
      </p:sp>
    </p:spTree>
    <p:extLst>
      <p:ext uri="{BB962C8B-B14F-4D97-AF65-F5344CB8AC3E}">
        <p14:creationId xmlns:p14="http://schemas.microsoft.com/office/powerpoint/2010/main" val="6558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4A599-E990-3E4A-AC26-154CDADADE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555" y="236220"/>
            <a:ext cx="7633560" cy="6621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2631-8120-134B-9F6D-7D59D325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114" y="2190820"/>
            <a:ext cx="3731739" cy="3880773"/>
          </a:xfrm>
        </p:spPr>
        <p:txBody>
          <a:bodyPr>
            <a:normAutofit/>
          </a:bodyPr>
          <a:lstStyle/>
          <a:p>
            <a:r>
              <a:rPr lang="en-US" dirty="0"/>
              <a:t>Compared to other steak restaurants, does our restaurant perform better?</a:t>
            </a:r>
          </a:p>
          <a:p>
            <a:endParaRPr lang="en-US" dirty="0"/>
          </a:p>
          <a:p>
            <a:r>
              <a:rPr lang="en-US" dirty="0"/>
              <a:t>Compared to neighbor restaurants, does our restaurant perform better?</a:t>
            </a:r>
          </a:p>
          <a:p>
            <a:endParaRPr lang="en-US" dirty="0"/>
          </a:p>
          <a:p>
            <a:r>
              <a:rPr lang="en-US" dirty="0"/>
              <a:t>What’s the main source of violations in </a:t>
            </a:r>
            <a:r>
              <a:rPr lang="en-US"/>
              <a:t>our restaurants?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F065D-6702-0A4B-8F1A-83E9ABF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569" y="553120"/>
            <a:ext cx="2469547" cy="1320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Compare to others</a:t>
            </a:r>
          </a:p>
        </p:txBody>
      </p:sp>
    </p:spTree>
    <p:extLst>
      <p:ext uri="{BB962C8B-B14F-4D97-AF65-F5344CB8AC3E}">
        <p14:creationId xmlns:p14="http://schemas.microsoft.com/office/powerpoint/2010/main" val="2366765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{A8FBD860-09AD-764E-9A8F-7C1C31137323}tf10001060</Template>
  <TotalTime>25</TotalTime>
  <Words>65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</vt:lpstr>
      <vt:lpstr>Trebuchet MS</vt:lpstr>
      <vt:lpstr>Wingdings 3</vt:lpstr>
      <vt:lpstr>Facet</vt:lpstr>
      <vt:lpstr>Inspection analysis for Chicago Steak and Lemonade Restaurant</vt:lpstr>
      <vt:lpstr>Compare to 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Inspection analysis for Chicago Steak and Lemonade Restaurant</dc:title>
  <dc:creator>Rui Li</dc:creator>
  <cp:lastModifiedBy>Rui Li</cp:lastModifiedBy>
  <cp:revision>3</cp:revision>
  <dcterms:created xsi:type="dcterms:W3CDTF">2019-02-26T03:54:52Z</dcterms:created>
  <dcterms:modified xsi:type="dcterms:W3CDTF">2019-02-26T04:20:34Z</dcterms:modified>
</cp:coreProperties>
</file>