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84" r:id="rId2"/>
    <p:sldId id="285" r:id="rId3"/>
    <p:sldId id="286" r:id="rId4"/>
    <p:sldId id="287" r:id="rId5"/>
    <p:sldId id="290" r:id="rId6"/>
    <p:sldId id="291" r:id="rId7"/>
    <p:sldId id="292" r:id="rId8"/>
    <p:sldId id="293" r:id="rId9"/>
    <p:sldId id="294" r:id="rId10"/>
    <p:sldId id="303" r:id="rId11"/>
    <p:sldId id="301" r:id="rId12"/>
    <p:sldId id="269" r:id="rId13"/>
    <p:sldId id="296" r:id="rId14"/>
    <p:sldId id="278" r:id="rId15"/>
    <p:sldId id="297" r:id="rId16"/>
    <p:sldId id="279" r:id="rId17"/>
    <p:sldId id="277" r:id="rId18"/>
    <p:sldId id="281" r:id="rId19"/>
    <p:sldId id="298" r:id="rId20"/>
    <p:sldId id="302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41E"/>
    <a:srgbClr val="23334D"/>
    <a:srgbClr val="263401"/>
    <a:srgbClr val="68A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509"/>
  </p:normalViewPr>
  <p:slideViewPr>
    <p:cSldViewPr snapToGrid="0" snapToObjects="1">
      <p:cViewPr varScale="1">
        <p:scale>
          <a:sx n="85" d="100"/>
          <a:sy n="85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B5AD4-63AE-4969-8AA3-8826F0BCD7E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0AB864-420A-4733-A6B8-C0A0A1ADCAFC}">
      <dgm:prSet/>
      <dgm:spPr/>
      <dgm:t>
        <a:bodyPr/>
        <a:lstStyle/>
        <a:p>
          <a:pPr>
            <a:defRPr cap="all"/>
          </a:pPr>
          <a:r>
            <a:rPr lang="en-US" dirty="0"/>
            <a:t>What are the goals of the dashboard?</a:t>
          </a:r>
        </a:p>
      </dgm:t>
    </dgm:pt>
    <dgm:pt modelId="{969D2AD5-A6C0-4CDB-B4D1-BBEB0525F2EA}" type="parTrans" cxnId="{3E876862-2974-41B9-BCEE-A4AAC561B09E}">
      <dgm:prSet/>
      <dgm:spPr/>
      <dgm:t>
        <a:bodyPr/>
        <a:lstStyle/>
        <a:p>
          <a:endParaRPr lang="en-US"/>
        </a:p>
      </dgm:t>
    </dgm:pt>
    <dgm:pt modelId="{193A1426-AC88-457A-901A-B4C57B24DB5B}" type="sibTrans" cxnId="{3E876862-2974-41B9-BCEE-A4AAC561B09E}">
      <dgm:prSet/>
      <dgm:spPr/>
      <dgm:t>
        <a:bodyPr/>
        <a:lstStyle/>
        <a:p>
          <a:endParaRPr lang="en-US"/>
        </a:p>
      </dgm:t>
    </dgm:pt>
    <dgm:pt modelId="{32E033D1-0F18-4C4B-9AB2-0594FA674AF2}">
      <dgm:prSet/>
      <dgm:spPr/>
      <dgm:t>
        <a:bodyPr/>
        <a:lstStyle/>
        <a:p>
          <a:pPr>
            <a:defRPr cap="all"/>
          </a:pPr>
          <a:r>
            <a:rPr lang="en-US" dirty="0"/>
            <a:t>How did we meet the dashboard goals?</a:t>
          </a:r>
        </a:p>
      </dgm:t>
    </dgm:pt>
    <dgm:pt modelId="{BF52CAAA-08B5-408E-86E9-E156FD53B480}" type="parTrans" cxnId="{15009F2C-008F-47CE-B5B4-D88C25B0C74A}">
      <dgm:prSet/>
      <dgm:spPr/>
      <dgm:t>
        <a:bodyPr/>
        <a:lstStyle/>
        <a:p>
          <a:endParaRPr lang="en-US"/>
        </a:p>
      </dgm:t>
    </dgm:pt>
    <dgm:pt modelId="{3C261C53-F493-46BF-99B6-D2B2FCDF630C}" type="sibTrans" cxnId="{15009F2C-008F-47CE-B5B4-D88C25B0C74A}">
      <dgm:prSet/>
      <dgm:spPr/>
      <dgm:t>
        <a:bodyPr/>
        <a:lstStyle/>
        <a:p>
          <a:endParaRPr lang="en-US"/>
        </a:p>
      </dgm:t>
    </dgm:pt>
    <dgm:pt modelId="{C1EC25A5-EAB0-4ED7-B392-338EDB90D8DC}">
      <dgm:prSet/>
      <dgm:spPr/>
      <dgm:t>
        <a:bodyPr/>
        <a:lstStyle/>
        <a:p>
          <a:pPr>
            <a:defRPr cap="all"/>
          </a:pPr>
          <a:r>
            <a:rPr lang="en-US" dirty="0"/>
            <a:t>Walkthrough of the dashboard</a:t>
          </a:r>
        </a:p>
      </dgm:t>
    </dgm:pt>
    <dgm:pt modelId="{13610823-FA74-4B4D-994C-2FF147EFB34F}" type="parTrans" cxnId="{F5AD3A05-A8CB-407B-A8BC-DFEC9B5F2DBB}">
      <dgm:prSet/>
      <dgm:spPr/>
      <dgm:t>
        <a:bodyPr/>
        <a:lstStyle/>
        <a:p>
          <a:endParaRPr lang="en-US"/>
        </a:p>
      </dgm:t>
    </dgm:pt>
    <dgm:pt modelId="{B9A823AA-A29C-41E8-873F-A6D98FB602B5}" type="sibTrans" cxnId="{F5AD3A05-A8CB-407B-A8BC-DFEC9B5F2DBB}">
      <dgm:prSet/>
      <dgm:spPr/>
      <dgm:t>
        <a:bodyPr/>
        <a:lstStyle/>
        <a:p>
          <a:endParaRPr lang="en-US"/>
        </a:p>
      </dgm:t>
    </dgm:pt>
    <dgm:pt modelId="{C871B357-8441-48EB-9AD2-C2965A5D5B6B}">
      <dgm:prSet/>
      <dgm:spPr/>
      <dgm:t>
        <a:bodyPr/>
        <a:lstStyle/>
        <a:p>
          <a:pPr>
            <a:defRPr cap="all"/>
          </a:pPr>
          <a:r>
            <a:rPr lang="en-US"/>
            <a:t>What techniques did we use?</a:t>
          </a:r>
        </a:p>
      </dgm:t>
    </dgm:pt>
    <dgm:pt modelId="{69638759-023F-41FA-B318-A8651362A269}" type="parTrans" cxnId="{40A54039-E60B-46DE-97FB-394D9FAAB68B}">
      <dgm:prSet/>
      <dgm:spPr/>
      <dgm:t>
        <a:bodyPr/>
        <a:lstStyle/>
        <a:p>
          <a:endParaRPr lang="en-US"/>
        </a:p>
      </dgm:t>
    </dgm:pt>
    <dgm:pt modelId="{2B81462D-F197-4B70-958E-AB60A43C9140}" type="sibTrans" cxnId="{40A54039-E60B-46DE-97FB-394D9FAAB68B}">
      <dgm:prSet/>
      <dgm:spPr/>
      <dgm:t>
        <a:bodyPr/>
        <a:lstStyle/>
        <a:p>
          <a:endParaRPr lang="en-US"/>
        </a:p>
      </dgm:t>
    </dgm:pt>
    <dgm:pt modelId="{9C904FDA-C373-42D4-8D7A-0B000B27227D}">
      <dgm:prSet/>
      <dgm:spPr/>
      <dgm:t>
        <a:bodyPr/>
        <a:lstStyle/>
        <a:p>
          <a:pPr>
            <a:defRPr cap="all"/>
          </a:pPr>
          <a:r>
            <a:rPr lang="en-US" dirty="0"/>
            <a:t>What can be added to the dashboard in future?</a:t>
          </a:r>
        </a:p>
      </dgm:t>
    </dgm:pt>
    <dgm:pt modelId="{FA7200E1-E967-4C88-87E7-166D9FB38E21}" type="parTrans" cxnId="{A6126F51-7CE1-47C2-9784-CCFA96787B24}">
      <dgm:prSet/>
      <dgm:spPr/>
      <dgm:t>
        <a:bodyPr/>
        <a:lstStyle/>
        <a:p>
          <a:endParaRPr lang="en-US"/>
        </a:p>
      </dgm:t>
    </dgm:pt>
    <dgm:pt modelId="{35F3A5E4-4D32-4706-A34C-8EE5954035F0}" type="sibTrans" cxnId="{A6126F51-7CE1-47C2-9784-CCFA96787B24}">
      <dgm:prSet/>
      <dgm:spPr/>
      <dgm:t>
        <a:bodyPr/>
        <a:lstStyle/>
        <a:p>
          <a:endParaRPr lang="en-US"/>
        </a:p>
      </dgm:t>
    </dgm:pt>
    <dgm:pt modelId="{639E2A14-89DF-421E-B162-14AFDA70FFB7}" type="pres">
      <dgm:prSet presAssocID="{71AB5AD4-63AE-4969-8AA3-8826F0BCD7EB}" presName="root" presStyleCnt="0">
        <dgm:presLayoutVars>
          <dgm:dir/>
          <dgm:resizeHandles val="exact"/>
        </dgm:presLayoutVars>
      </dgm:prSet>
      <dgm:spPr/>
    </dgm:pt>
    <dgm:pt modelId="{8A7CCA67-4F1A-4D4D-914C-BC69D9A40D60}" type="pres">
      <dgm:prSet presAssocID="{E30AB864-420A-4733-A6B8-C0A0A1ADCAFC}" presName="compNode" presStyleCnt="0"/>
      <dgm:spPr/>
    </dgm:pt>
    <dgm:pt modelId="{325E979B-C95E-478D-AF08-0E6F4FCFF91C}" type="pres">
      <dgm:prSet presAssocID="{E30AB864-420A-4733-A6B8-C0A0A1ADCAFC}" presName="iconBgRect" presStyleLbl="bgShp" presStyleIdx="0" presStyleCnt="5"/>
      <dgm:spPr/>
    </dgm:pt>
    <dgm:pt modelId="{9BC5AA36-59A3-49EA-A869-1DA6FCCD83BF}" type="pres">
      <dgm:prSet presAssocID="{E30AB864-420A-4733-A6B8-C0A0A1ADCA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2AA1308-32D0-48F7-B685-732FD9E64A1D}" type="pres">
      <dgm:prSet presAssocID="{E30AB864-420A-4733-A6B8-C0A0A1ADCAFC}" presName="spaceRect" presStyleCnt="0"/>
      <dgm:spPr/>
    </dgm:pt>
    <dgm:pt modelId="{03CDACD7-5504-407D-8023-93F229462AC5}" type="pres">
      <dgm:prSet presAssocID="{E30AB864-420A-4733-A6B8-C0A0A1ADCAFC}" presName="textRect" presStyleLbl="revTx" presStyleIdx="0" presStyleCnt="5">
        <dgm:presLayoutVars>
          <dgm:chMax val="1"/>
          <dgm:chPref val="1"/>
        </dgm:presLayoutVars>
      </dgm:prSet>
      <dgm:spPr/>
    </dgm:pt>
    <dgm:pt modelId="{B109A255-2C4E-4FAC-A9C6-7838B98C375E}" type="pres">
      <dgm:prSet presAssocID="{193A1426-AC88-457A-901A-B4C57B24DB5B}" presName="sibTrans" presStyleCnt="0"/>
      <dgm:spPr/>
    </dgm:pt>
    <dgm:pt modelId="{DB758518-BAC5-4FC9-9B63-FE4D76A590B4}" type="pres">
      <dgm:prSet presAssocID="{32E033D1-0F18-4C4B-9AB2-0594FA674AF2}" presName="compNode" presStyleCnt="0"/>
      <dgm:spPr/>
    </dgm:pt>
    <dgm:pt modelId="{A0668E53-32DA-4D14-AE9E-88B2BADD3C6F}" type="pres">
      <dgm:prSet presAssocID="{32E033D1-0F18-4C4B-9AB2-0594FA674AF2}" presName="iconBgRect" presStyleLbl="bgShp" presStyleIdx="1" presStyleCnt="5"/>
      <dgm:spPr/>
    </dgm:pt>
    <dgm:pt modelId="{037DA5B6-00C5-4749-827B-43BA686BFDAD}" type="pres">
      <dgm:prSet presAssocID="{32E033D1-0F18-4C4B-9AB2-0594FA674AF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89696DD-0B49-47C8-AF9C-A6ED59849564}" type="pres">
      <dgm:prSet presAssocID="{32E033D1-0F18-4C4B-9AB2-0594FA674AF2}" presName="spaceRect" presStyleCnt="0"/>
      <dgm:spPr/>
    </dgm:pt>
    <dgm:pt modelId="{3B86FF1E-C130-4988-A4A8-B9E7ED8D1BCD}" type="pres">
      <dgm:prSet presAssocID="{32E033D1-0F18-4C4B-9AB2-0594FA674AF2}" presName="textRect" presStyleLbl="revTx" presStyleIdx="1" presStyleCnt="5">
        <dgm:presLayoutVars>
          <dgm:chMax val="1"/>
          <dgm:chPref val="1"/>
        </dgm:presLayoutVars>
      </dgm:prSet>
      <dgm:spPr/>
    </dgm:pt>
    <dgm:pt modelId="{F74B1545-A2FE-4296-90E4-739DF9A7A9AE}" type="pres">
      <dgm:prSet presAssocID="{3C261C53-F493-46BF-99B6-D2B2FCDF630C}" presName="sibTrans" presStyleCnt="0"/>
      <dgm:spPr/>
    </dgm:pt>
    <dgm:pt modelId="{288D38EB-7906-4614-85A0-996AA0FAA65A}" type="pres">
      <dgm:prSet presAssocID="{C1EC25A5-EAB0-4ED7-B392-338EDB90D8DC}" presName="compNode" presStyleCnt="0"/>
      <dgm:spPr/>
    </dgm:pt>
    <dgm:pt modelId="{C74D8810-96E3-412D-A195-D1A8769A11E4}" type="pres">
      <dgm:prSet presAssocID="{C1EC25A5-EAB0-4ED7-B392-338EDB90D8DC}" presName="iconBgRect" presStyleLbl="bgShp" presStyleIdx="2" presStyleCnt="5"/>
      <dgm:spPr/>
    </dgm:pt>
    <dgm:pt modelId="{D64078A8-1682-430C-A60D-4E7C5F16E2EA}" type="pres">
      <dgm:prSet presAssocID="{C1EC25A5-EAB0-4ED7-B392-338EDB90D8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9FD5754-F3E7-48D8-AC62-E26A87DD7DBE}" type="pres">
      <dgm:prSet presAssocID="{C1EC25A5-EAB0-4ED7-B392-338EDB90D8DC}" presName="spaceRect" presStyleCnt="0"/>
      <dgm:spPr/>
    </dgm:pt>
    <dgm:pt modelId="{D11CD112-4BF7-4437-B2F0-5CDB962F9BA8}" type="pres">
      <dgm:prSet presAssocID="{C1EC25A5-EAB0-4ED7-B392-338EDB90D8DC}" presName="textRect" presStyleLbl="revTx" presStyleIdx="2" presStyleCnt="5">
        <dgm:presLayoutVars>
          <dgm:chMax val="1"/>
          <dgm:chPref val="1"/>
        </dgm:presLayoutVars>
      </dgm:prSet>
      <dgm:spPr/>
    </dgm:pt>
    <dgm:pt modelId="{F9328FA1-1562-4A3D-A976-536A468E8E3B}" type="pres">
      <dgm:prSet presAssocID="{B9A823AA-A29C-41E8-873F-A6D98FB602B5}" presName="sibTrans" presStyleCnt="0"/>
      <dgm:spPr/>
    </dgm:pt>
    <dgm:pt modelId="{C68E5787-91E8-4F44-9A48-67848E43A36B}" type="pres">
      <dgm:prSet presAssocID="{C871B357-8441-48EB-9AD2-C2965A5D5B6B}" presName="compNode" presStyleCnt="0"/>
      <dgm:spPr/>
    </dgm:pt>
    <dgm:pt modelId="{6DB47270-70E2-4D18-8EC0-B15760B833A9}" type="pres">
      <dgm:prSet presAssocID="{C871B357-8441-48EB-9AD2-C2965A5D5B6B}" presName="iconBgRect" presStyleLbl="bgShp" presStyleIdx="3" presStyleCnt="5"/>
      <dgm:spPr/>
    </dgm:pt>
    <dgm:pt modelId="{51877E2D-F3A3-45D9-9C1B-FBFD6C2240BF}" type="pres">
      <dgm:prSet presAssocID="{C871B357-8441-48EB-9AD2-C2965A5D5B6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786B9F3-87D3-4810-9174-B29E30CB5FFD}" type="pres">
      <dgm:prSet presAssocID="{C871B357-8441-48EB-9AD2-C2965A5D5B6B}" presName="spaceRect" presStyleCnt="0"/>
      <dgm:spPr/>
    </dgm:pt>
    <dgm:pt modelId="{5E056C81-89F9-4FE6-96E6-2EFB90192FC7}" type="pres">
      <dgm:prSet presAssocID="{C871B357-8441-48EB-9AD2-C2965A5D5B6B}" presName="textRect" presStyleLbl="revTx" presStyleIdx="3" presStyleCnt="5">
        <dgm:presLayoutVars>
          <dgm:chMax val="1"/>
          <dgm:chPref val="1"/>
        </dgm:presLayoutVars>
      </dgm:prSet>
      <dgm:spPr/>
    </dgm:pt>
    <dgm:pt modelId="{CBB8B00E-6D64-4E17-B401-69917635B240}" type="pres">
      <dgm:prSet presAssocID="{2B81462D-F197-4B70-958E-AB60A43C9140}" presName="sibTrans" presStyleCnt="0"/>
      <dgm:spPr/>
    </dgm:pt>
    <dgm:pt modelId="{6A02677B-5296-4B70-BEDF-6BD6B0DBB7A5}" type="pres">
      <dgm:prSet presAssocID="{9C904FDA-C373-42D4-8D7A-0B000B27227D}" presName="compNode" presStyleCnt="0"/>
      <dgm:spPr/>
    </dgm:pt>
    <dgm:pt modelId="{5DF24E2D-6979-4BF3-A7A6-8AD90F0D640F}" type="pres">
      <dgm:prSet presAssocID="{9C904FDA-C373-42D4-8D7A-0B000B27227D}" presName="iconBgRect" presStyleLbl="bgShp" presStyleIdx="4" presStyleCnt="5"/>
      <dgm:spPr/>
    </dgm:pt>
    <dgm:pt modelId="{1978B73B-92C5-44FB-98C6-7BE464334219}" type="pres">
      <dgm:prSet presAssocID="{9C904FDA-C373-42D4-8D7A-0B000B27227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BFF7D34-A7FB-4BF0-959F-0E5BDF50A6CB}" type="pres">
      <dgm:prSet presAssocID="{9C904FDA-C373-42D4-8D7A-0B000B27227D}" presName="spaceRect" presStyleCnt="0"/>
      <dgm:spPr/>
    </dgm:pt>
    <dgm:pt modelId="{2A644F51-A6BF-4098-A73B-C9968CEA318F}" type="pres">
      <dgm:prSet presAssocID="{9C904FDA-C373-42D4-8D7A-0B000B27227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D744402-45B4-4D55-B598-F0A823350F51}" type="presOf" srcId="{32E033D1-0F18-4C4B-9AB2-0594FA674AF2}" destId="{3B86FF1E-C130-4988-A4A8-B9E7ED8D1BCD}" srcOrd="0" destOrd="0" presId="urn:microsoft.com/office/officeart/2018/5/layout/IconCircleLabelList"/>
    <dgm:cxn modelId="{F5AD3A05-A8CB-407B-A8BC-DFEC9B5F2DBB}" srcId="{71AB5AD4-63AE-4969-8AA3-8826F0BCD7EB}" destId="{C1EC25A5-EAB0-4ED7-B392-338EDB90D8DC}" srcOrd="2" destOrd="0" parTransId="{13610823-FA74-4B4D-994C-2FF147EFB34F}" sibTransId="{B9A823AA-A29C-41E8-873F-A6D98FB602B5}"/>
    <dgm:cxn modelId="{15009F2C-008F-47CE-B5B4-D88C25B0C74A}" srcId="{71AB5AD4-63AE-4969-8AA3-8826F0BCD7EB}" destId="{32E033D1-0F18-4C4B-9AB2-0594FA674AF2}" srcOrd="1" destOrd="0" parTransId="{BF52CAAA-08B5-408E-86E9-E156FD53B480}" sibTransId="{3C261C53-F493-46BF-99B6-D2B2FCDF630C}"/>
    <dgm:cxn modelId="{62784A30-B6E9-4E7E-8948-99464D790EBB}" type="presOf" srcId="{C1EC25A5-EAB0-4ED7-B392-338EDB90D8DC}" destId="{D11CD112-4BF7-4437-B2F0-5CDB962F9BA8}" srcOrd="0" destOrd="0" presId="urn:microsoft.com/office/officeart/2018/5/layout/IconCircleLabelList"/>
    <dgm:cxn modelId="{40A54039-E60B-46DE-97FB-394D9FAAB68B}" srcId="{71AB5AD4-63AE-4969-8AA3-8826F0BCD7EB}" destId="{C871B357-8441-48EB-9AD2-C2965A5D5B6B}" srcOrd="3" destOrd="0" parTransId="{69638759-023F-41FA-B318-A8651362A269}" sibTransId="{2B81462D-F197-4B70-958E-AB60A43C9140}"/>
    <dgm:cxn modelId="{A6126F51-7CE1-47C2-9784-CCFA96787B24}" srcId="{71AB5AD4-63AE-4969-8AA3-8826F0BCD7EB}" destId="{9C904FDA-C373-42D4-8D7A-0B000B27227D}" srcOrd="4" destOrd="0" parTransId="{FA7200E1-E967-4C88-87E7-166D9FB38E21}" sibTransId="{35F3A5E4-4D32-4706-A34C-8EE5954035F0}"/>
    <dgm:cxn modelId="{3E876862-2974-41B9-BCEE-A4AAC561B09E}" srcId="{71AB5AD4-63AE-4969-8AA3-8826F0BCD7EB}" destId="{E30AB864-420A-4733-A6B8-C0A0A1ADCAFC}" srcOrd="0" destOrd="0" parTransId="{969D2AD5-A6C0-4CDB-B4D1-BBEB0525F2EA}" sibTransId="{193A1426-AC88-457A-901A-B4C57B24DB5B}"/>
    <dgm:cxn modelId="{64671587-9285-43DC-A49D-61BCF471AE68}" type="presOf" srcId="{9C904FDA-C373-42D4-8D7A-0B000B27227D}" destId="{2A644F51-A6BF-4098-A73B-C9968CEA318F}" srcOrd="0" destOrd="0" presId="urn:microsoft.com/office/officeart/2018/5/layout/IconCircleLabelList"/>
    <dgm:cxn modelId="{584177A9-6D10-4863-9440-D9F79BEB2264}" type="presOf" srcId="{C871B357-8441-48EB-9AD2-C2965A5D5B6B}" destId="{5E056C81-89F9-4FE6-96E6-2EFB90192FC7}" srcOrd="0" destOrd="0" presId="urn:microsoft.com/office/officeart/2018/5/layout/IconCircleLabelList"/>
    <dgm:cxn modelId="{CBF8E7C3-B752-48E8-90D8-E3F4EE2DBA1F}" type="presOf" srcId="{E30AB864-420A-4733-A6B8-C0A0A1ADCAFC}" destId="{03CDACD7-5504-407D-8023-93F229462AC5}" srcOrd="0" destOrd="0" presId="urn:microsoft.com/office/officeart/2018/5/layout/IconCircleLabelList"/>
    <dgm:cxn modelId="{D51A80CC-FD4B-4136-BAD2-957FA7D46C9F}" type="presOf" srcId="{71AB5AD4-63AE-4969-8AA3-8826F0BCD7EB}" destId="{639E2A14-89DF-421E-B162-14AFDA70FFB7}" srcOrd="0" destOrd="0" presId="urn:microsoft.com/office/officeart/2018/5/layout/IconCircleLabelList"/>
    <dgm:cxn modelId="{5EC6384C-4573-43CA-8A24-21B02BC977F4}" type="presParOf" srcId="{639E2A14-89DF-421E-B162-14AFDA70FFB7}" destId="{8A7CCA67-4F1A-4D4D-914C-BC69D9A40D60}" srcOrd="0" destOrd="0" presId="urn:microsoft.com/office/officeart/2018/5/layout/IconCircleLabelList"/>
    <dgm:cxn modelId="{D6B614D7-1E66-4579-8504-6EA0F7CF08C4}" type="presParOf" srcId="{8A7CCA67-4F1A-4D4D-914C-BC69D9A40D60}" destId="{325E979B-C95E-478D-AF08-0E6F4FCFF91C}" srcOrd="0" destOrd="0" presId="urn:microsoft.com/office/officeart/2018/5/layout/IconCircleLabelList"/>
    <dgm:cxn modelId="{2B6BB5F2-7C5E-4E25-B5BA-11C876F07163}" type="presParOf" srcId="{8A7CCA67-4F1A-4D4D-914C-BC69D9A40D60}" destId="{9BC5AA36-59A3-49EA-A869-1DA6FCCD83BF}" srcOrd="1" destOrd="0" presId="urn:microsoft.com/office/officeart/2018/5/layout/IconCircleLabelList"/>
    <dgm:cxn modelId="{0971C5BF-9D5E-46AC-8F1C-0D0FFE1D81E0}" type="presParOf" srcId="{8A7CCA67-4F1A-4D4D-914C-BC69D9A40D60}" destId="{22AA1308-32D0-48F7-B685-732FD9E64A1D}" srcOrd="2" destOrd="0" presId="urn:microsoft.com/office/officeart/2018/5/layout/IconCircleLabelList"/>
    <dgm:cxn modelId="{1B294452-67BD-4583-A7AC-261A2989D9C0}" type="presParOf" srcId="{8A7CCA67-4F1A-4D4D-914C-BC69D9A40D60}" destId="{03CDACD7-5504-407D-8023-93F229462AC5}" srcOrd="3" destOrd="0" presId="urn:microsoft.com/office/officeart/2018/5/layout/IconCircleLabelList"/>
    <dgm:cxn modelId="{9FEEC37D-247C-4659-8162-AD42DEAC1F13}" type="presParOf" srcId="{639E2A14-89DF-421E-B162-14AFDA70FFB7}" destId="{B109A255-2C4E-4FAC-A9C6-7838B98C375E}" srcOrd="1" destOrd="0" presId="urn:microsoft.com/office/officeart/2018/5/layout/IconCircleLabelList"/>
    <dgm:cxn modelId="{DBC2E3DD-8472-450E-87C6-039106F64E9A}" type="presParOf" srcId="{639E2A14-89DF-421E-B162-14AFDA70FFB7}" destId="{DB758518-BAC5-4FC9-9B63-FE4D76A590B4}" srcOrd="2" destOrd="0" presId="urn:microsoft.com/office/officeart/2018/5/layout/IconCircleLabelList"/>
    <dgm:cxn modelId="{6D85BE1B-D6FA-4E07-91FA-583041CA100A}" type="presParOf" srcId="{DB758518-BAC5-4FC9-9B63-FE4D76A590B4}" destId="{A0668E53-32DA-4D14-AE9E-88B2BADD3C6F}" srcOrd="0" destOrd="0" presId="urn:microsoft.com/office/officeart/2018/5/layout/IconCircleLabelList"/>
    <dgm:cxn modelId="{EC35AF7F-11BE-4985-ABAA-AF7D831DC574}" type="presParOf" srcId="{DB758518-BAC5-4FC9-9B63-FE4D76A590B4}" destId="{037DA5B6-00C5-4749-827B-43BA686BFDAD}" srcOrd="1" destOrd="0" presId="urn:microsoft.com/office/officeart/2018/5/layout/IconCircleLabelList"/>
    <dgm:cxn modelId="{EF09F681-5A7A-4F2D-8C3B-46BA9E1EAC47}" type="presParOf" srcId="{DB758518-BAC5-4FC9-9B63-FE4D76A590B4}" destId="{C89696DD-0B49-47C8-AF9C-A6ED59849564}" srcOrd="2" destOrd="0" presId="urn:microsoft.com/office/officeart/2018/5/layout/IconCircleLabelList"/>
    <dgm:cxn modelId="{8430BF8C-3312-4393-A78E-6D39758BD4D9}" type="presParOf" srcId="{DB758518-BAC5-4FC9-9B63-FE4D76A590B4}" destId="{3B86FF1E-C130-4988-A4A8-B9E7ED8D1BCD}" srcOrd="3" destOrd="0" presId="urn:microsoft.com/office/officeart/2018/5/layout/IconCircleLabelList"/>
    <dgm:cxn modelId="{D56A619E-D8E3-4E3F-B8F1-97349C609C4C}" type="presParOf" srcId="{639E2A14-89DF-421E-B162-14AFDA70FFB7}" destId="{F74B1545-A2FE-4296-90E4-739DF9A7A9AE}" srcOrd="3" destOrd="0" presId="urn:microsoft.com/office/officeart/2018/5/layout/IconCircleLabelList"/>
    <dgm:cxn modelId="{441F6B8A-E182-41EA-A970-E628CC0D79B9}" type="presParOf" srcId="{639E2A14-89DF-421E-B162-14AFDA70FFB7}" destId="{288D38EB-7906-4614-85A0-996AA0FAA65A}" srcOrd="4" destOrd="0" presId="urn:microsoft.com/office/officeart/2018/5/layout/IconCircleLabelList"/>
    <dgm:cxn modelId="{5AFDDE41-332A-408A-9F16-75ACCEB10155}" type="presParOf" srcId="{288D38EB-7906-4614-85A0-996AA0FAA65A}" destId="{C74D8810-96E3-412D-A195-D1A8769A11E4}" srcOrd="0" destOrd="0" presId="urn:microsoft.com/office/officeart/2018/5/layout/IconCircleLabelList"/>
    <dgm:cxn modelId="{5D1E71C1-FCFA-418D-96C6-79F9ABC92456}" type="presParOf" srcId="{288D38EB-7906-4614-85A0-996AA0FAA65A}" destId="{D64078A8-1682-430C-A60D-4E7C5F16E2EA}" srcOrd="1" destOrd="0" presId="urn:microsoft.com/office/officeart/2018/5/layout/IconCircleLabelList"/>
    <dgm:cxn modelId="{84903518-D4B5-49D2-BFA3-41779B56ADD3}" type="presParOf" srcId="{288D38EB-7906-4614-85A0-996AA0FAA65A}" destId="{49FD5754-F3E7-48D8-AC62-E26A87DD7DBE}" srcOrd="2" destOrd="0" presId="urn:microsoft.com/office/officeart/2018/5/layout/IconCircleLabelList"/>
    <dgm:cxn modelId="{8011F071-15D6-48FC-B7DC-97DD030EBF24}" type="presParOf" srcId="{288D38EB-7906-4614-85A0-996AA0FAA65A}" destId="{D11CD112-4BF7-4437-B2F0-5CDB962F9BA8}" srcOrd="3" destOrd="0" presId="urn:microsoft.com/office/officeart/2018/5/layout/IconCircleLabelList"/>
    <dgm:cxn modelId="{7D44A496-0337-4FDF-BA0A-62A43C1D4B93}" type="presParOf" srcId="{639E2A14-89DF-421E-B162-14AFDA70FFB7}" destId="{F9328FA1-1562-4A3D-A976-536A468E8E3B}" srcOrd="5" destOrd="0" presId="urn:microsoft.com/office/officeart/2018/5/layout/IconCircleLabelList"/>
    <dgm:cxn modelId="{B9DDF420-D209-4FDE-87B6-2AC20184F76B}" type="presParOf" srcId="{639E2A14-89DF-421E-B162-14AFDA70FFB7}" destId="{C68E5787-91E8-4F44-9A48-67848E43A36B}" srcOrd="6" destOrd="0" presId="urn:microsoft.com/office/officeart/2018/5/layout/IconCircleLabelList"/>
    <dgm:cxn modelId="{B89CE98A-DB20-411E-9BD4-7C4CBDF8ECD9}" type="presParOf" srcId="{C68E5787-91E8-4F44-9A48-67848E43A36B}" destId="{6DB47270-70E2-4D18-8EC0-B15760B833A9}" srcOrd="0" destOrd="0" presId="urn:microsoft.com/office/officeart/2018/5/layout/IconCircleLabelList"/>
    <dgm:cxn modelId="{58B834AA-E46B-40D3-A32D-F011353132F7}" type="presParOf" srcId="{C68E5787-91E8-4F44-9A48-67848E43A36B}" destId="{51877E2D-F3A3-45D9-9C1B-FBFD6C2240BF}" srcOrd="1" destOrd="0" presId="urn:microsoft.com/office/officeart/2018/5/layout/IconCircleLabelList"/>
    <dgm:cxn modelId="{F6C78BD2-875F-4C4A-A72D-96E16E029B7C}" type="presParOf" srcId="{C68E5787-91E8-4F44-9A48-67848E43A36B}" destId="{D786B9F3-87D3-4810-9174-B29E30CB5FFD}" srcOrd="2" destOrd="0" presId="urn:microsoft.com/office/officeart/2018/5/layout/IconCircleLabelList"/>
    <dgm:cxn modelId="{00385F8C-B6F2-468E-9E4A-1F59264822A8}" type="presParOf" srcId="{C68E5787-91E8-4F44-9A48-67848E43A36B}" destId="{5E056C81-89F9-4FE6-96E6-2EFB90192FC7}" srcOrd="3" destOrd="0" presId="urn:microsoft.com/office/officeart/2018/5/layout/IconCircleLabelList"/>
    <dgm:cxn modelId="{2FEC7C84-DAB1-40FC-95E7-854D3271E3D5}" type="presParOf" srcId="{639E2A14-89DF-421E-B162-14AFDA70FFB7}" destId="{CBB8B00E-6D64-4E17-B401-69917635B240}" srcOrd="7" destOrd="0" presId="urn:microsoft.com/office/officeart/2018/5/layout/IconCircleLabelList"/>
    <dgm:cxn modelId="{8FFD0ABF-6B27-451D-890F-190722BA21AD}" type="presParOf" srcId="{639E2A14-89DF-421E-B162-14AFDA70FFB7}" destId="{6A02677B-5296-4B70-BEDF-6BD6B0DBB7A5}" srcOrd="8" destOrd="0" presId="urn:microsoft.com/office/officeart/2018/5/layout/IconCircleLabelList"/>
    <dgm:cxn modelId="{5A57630F-D276-43F8-98FE-A338F894A121}" type="presParOf" srcId="{6A02677B-5296-4B70-BEDF-6BD6B0DBB7A5}" destId="{5DF24E2D-6979-4BF3-A7A6-8AD90F0D640F}" srcOrd="0" destOrd="0" presId="urn:microsoft.com/office/officeart/2018/5/layout/IconCircleLabelList"/>
    <dgm:cxn modelId="{12898839-B5BD-4A19-84D5-C15B7E7243C8}" type="presParOf" srcId="{6A02677B-5296-4B70-BEDF-6BD6B0DBB7A5}" destId="{1978B73B-92C5-44FB-98C6-7BE464334219}" srcOrd="1" destOrd="0" presId="urn:microsoft.com/office/officeart/2018/5/layout/IconCircleLabelList"/>
    <dgm:cxn modelId="{F67A5860-6D90-4AAA-9D39-6D290BBB7177}" type="presParOf" srcId="{6A02677B-5296-4B70-BEDF-6BD6B0DBB7A5}" destId="{EBFF7D34-A7FB-4BF0-959F-0E5BDF50A6CB}" srcOrd="2" destOrd="0" presId="urn:microsoft.com/office/officeart/2018/5/layout/IconCircleLabelList"/>
    <dgm:cxn modelId="{15366A8B-5D01-4F04-93F8-036D9BE1B598}" type="presParOf" srcId="{6A02677B-5296-4B70-BEDF-6BD6B0DBB7A5}" destId="{2A644F51-A6BF-4098-A73B-C9968CEA318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336B76-A205-944D-9FA4-A2B309B520DA}" type="doc">
      <dgm:prSet loTypeId="urn:microsoft.com/office/officeart/2005/8/layout/default" loCatId="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3D0E4DF6-958D-F64E-9593-D774FA83B57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dgm:style>
      </dgm:prSet>
      <dgm:spPr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Explanation of what exactly is cryptocurrency and how is it different from USD</a:t>
          </a:r>
          <a:endParaRPr lang="en-GB" dirty="0">
            <a:solidFill>
              <a:schemeClr val="tx1"/>
            </a:solidFill>
          </a:endParaRPr>
        </a:p>
      </dgm:t>
    </dgm:pt>
    <dgm:pt modelId="{F7474186-D112-964B-8D82-D6AB90FC7EEE}" type="parTrans" cxnId="{B77864E6-ACE1-1548-9B2C-BF43349E4950}">
      <dgm:prSet/>
      <dgm:spPr/>
      <dgm:t>
        <a:bodyPr/>
        <a:lstStyle/>
        <a:p>
          <a:endParaRPr lang="en-GB"/>
        </a:p>
      </dgm:t>
    </dgm:pt>
    <dgm:pt modelId="{066EC1F6-9C27-D74E-BB94-F3B83BA89F90}" type="sibTrans" cxnId="{B77864E6-ACE1-1548-9B2C-BF43349E4950}">
      <dgm:prSet/>
      <dgm:spPr/>
      <dgm:t>
        <a:bodyPr/>
        <a:lstStyle/>
        <a:p>
          <a:endParaRPr lang="en-GB"/>
        </a:p>
      </dgm:t>
    </dgm:pt>
    <dgm:pt modelId="{C0A17C8D-7953-254F-82BE-856F5179A126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dgm:style>
      </dgm:prSet>
      <dgm:spPr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Show the performance of all cryptocurrencies in our dataset </a:t>
          </a:r>
          <a:endParaRPr lang="en-GB" dirty="0">
            <a:solidFill>
              <a:schemeClr val="tx1"/>
            </a:solidFill>
          </a:endParaRPr>
        </a:p>
      </dgm:t>
    </dgm:pt>
    <dgm:pt modelId="{79A8086F-5A6F-6B49-82D5-8FDFA5DF1BB7}" type="parTrans" cxnId="{5CCACB98-4DFA-DB4A-A8A5-3182031412B3}">
      <dgm:prSet/>
      <dgm:spPr/>
      <dgm:t>
        <a:bodyPr/>
        <a:lstStyle/>
        <a:p>
          <a:endParaRPr lang="en-GB"/>
        </a:p>
      </dgm:t>
    </dgm:pt>
    <dgm:pt modelId="{9DBA9633-2DA5-144E-A8A7-70E68871B5E8}" type="sibTrans" cxnId="{5CCACB98-4DFA-DB4A-A8A5-3182031412B3}">
      <dgm:prSet/>
      <dgm:spPr/>
      <dgm:t>
        <a:bodyPr/>
        <a:lstStyle/>
        <a:p>
          <a:endParaRPr lang="en-GB"/>
        </a:p>
      </dgm:t>
    </dgm:pt>
    <dgm:pt modelId="{8F1D3274-78B1-684A-9EAB-DAF651D19491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dgm:style>
      </dgm:prSet>
      <dgm:spPr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Which cryptocurrency should the user invest in?</a:t>
          </a:r>
          <a:endParaRPr lang="en-GB" dirty="0">
            <a:solidFill>
              <a:schemeClr val="tx1"/>
            </a:solidFill>
          </a:endParaRPr>
        </a:p>
      </dgm:t>
    </dgm:pt>
    <dgm:pt modelId="{B5D5384F-B484-F847-AA9E-D3CB828C26A0}" type="parTrans" cxnId="{BD022B85-2A6F-7F4A-8D49-34CDC7CE9646}">
      <dgm:prSet/>
      <dgm:spPr/>
      <dgm:t>
        <a:bodyPr/>
        <a:lstStyle/>
        <a:p>
          <a:endParaRPr lang="en-GB"/>
        </a:p>
      </dgm:t>
    </dgm:pt>
    <dgm:pt modelId="{A88256F9-93DC-6F42-95E9-663CFCD70587}" type="sibTrans" cxnId="{BD022B85-2A6F-7F4A-8D49-34CDC7CE9646}">
      <dgm:prSet/>
      <dgm:spPr/>
      <dgm:t>
        <a:bodyPr/>
        <a:lstStyle/>
        <a:p>
          <a:endParaRPr lang="en-GB"/>
        </a:p>
      </dgm:t>
    </dgm:pt>
    <dgm:pt modelId="{7814EDE1-2504-DE45-A979-762B641E6BCD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dgm:style>
      </dgm:prSet>
      <dgm:spPr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How much would it cost to invest in a particular cryptocurrency?</a:t>
          </a:r>
          <a:endParaRPr lang="en-GB" dirty="0">
            <a:solidFill>
              <a:schemeClr val="tx1"/>
            </a:solidFill>
          </a:endParaRPr>
        </a:p>
      </dgm:t>
    </dgm:pt>
    <dgm:pt modelId="{F6F9995F-31FC-1B4E-A768-085F080D39F3}" type="parTrans" cxnId="{1C63497F-CCE6-8346-A6AA-85F92E2241C0}">
      <dgm:prSet/>
      <dgm:spPr/>
      <dgm:t>
        <a:bodyPr/>
        <a:lstStyle/>
        <a:p>
          <a:endParaRPr lang="en-GB"/>
        </a:p>
      </dgm:t>
    </dgm:pt>
    <dgm:pt modelId="{BFB30B07-2FB8-B443-9E71-35110D5ACC94}" type="sibTrans" cxnId="{1C63497F-CCE6-8346-A6AA-85F92E2241C0}">
      <dgm:prSet/>
      <dgm:spPr/>
      <dgm:t>
        <a:bodyPr/>
        <a:lstStyle/>
        <a:p>
          <a:endParaRPr lang="en-GB"/>
        </a:p>
      </dgm:t>
    </dgm:pt>
    <dgm:pt modelId="{036E540A-AF7B-884D-B6E9-C23C1F96B416}" type="pres">
      <dgm:prSet presAssocID="{24336B76-A205-944D-9FA4-A2B309B520DA}" presName="diagram" presStyleCnt="0">
        <dgm:presLayoutVars>
          <dgm:dir/>
          <dgm:resizeHandles val="exact"/>
        </dgm:presLayoutVars>
      </dgm:prSet>
      <dgm:spPr/>
    </dgm:pt>
    <dgm:pt modelId="{6C299856-519A-EC4E-AF3A-C18D63264429}" type="pres">
      <dgm:prSet presAssocID="{3D0E4DF6-958D-F64E-9593-D774FA83B57F}" presName="node" presStyleLbl="node1" presStyleIdx="0" presStyleCnt="4">
        <dgm:presLayoutVars>
          <dgm:bulletEnabled val="1"/>
        </dgm:presLayoutVars>
      </dgm:prSet>
      <dgm:spPr/>
    </dgm:pt>
    <dgm:pt modelId="{CF7F91E5-1A69-134F-9180-075A3E068187}" type="pres">
      <dgm:prSet presAssocID="{066EC1F6-9C27-D74E-BB94-F3B83BA89F90}" presName="sibTrans" presStyleCnt="0"/>
      <dgm:spPr/>
    </dgm:pt>
    <dgm:pt modelId="{E2949777-CF74-8C44-84DF-19877D647F04}" type="pres">
      <dgm:prSet presAssocID="{C0A17C8D-7953-254F-82BE-856F5179A126}" presName="node" presStyleLbl="node1" presStyleIdx="1" presStyleCnt="4">
        <dgm:presLayoutVars>
          <dgm:bulletEnabled val="1"/>
        </dgm:presLayoutVars>
      </dgm:prSet>
      <dgm:spPr/>
    </dgm:pt>
    <dgm:pt modelId="{3BB85737-37F0-8A4F-8154-0325ABCC36FE}" type="pres">
      <dgm:prSet presAssocID="{9DBA9633-2DA5-144E-A8A7-70E68871B5E8}" presName="sibTrans" presStyleCnt="0"/>
      <dgm:spPr/>
    </dgm:pt>
    <dgm:pt modelId="{BCAAD254-2B04-6542-B13D-79ED35D35CA4}" type="pres">
      <dgm:prSet presAssocID="{8F1D3274-78B1-684A-9EAB-DAF651D19491}" presName="node" presStyleLbl="node1" presStyleIdx="2" presStyleCnt="4">
        <dgm:presLayoutVars>
          <dgm:bulletEnabled val="1"/>
        </dgm:presLayoutVars>
      </dgm:prSet>
      <dgm:spPr/>
    </dgm:pt>
    <dgm:pt modelId="{C9A2191F-0D2B-5C4E-BCED-BA693BA5B335}" type="pres">
      <dgm:prSet presAssocID="{A88256F9-93DC-6F42-95E9-663CFCD70587}" presName="sibTrans" presStyleCnt="0"/>
      <dgm:spPr/>
    </dgm:pt>
    <dgm:pt modelId="{74B40DCC-F706-314A-B2F2-B945261E1218}" type="pres">
      <dgm:prSet presAssocID="{7814EDE1-2504-DE45-A979-762B641E6BCD}" presName="node" presStyleLbl="node1" presStyleIdx="3" presStyleCnt="4">
        <dgm:presLayoutVars>
          <dgm:bulletEnabled val="1"/>
        </dgm:presLayoutVars>
      </dgm:prSet>
      <dgm:spPr/>
    </dgm:pt>
  </dgm:ptLst>
  <dgm:cxnLst>
    <dgm:cxn modelId="{EDF57959-D2DE-864A-B2DE-CD0786A2BDD1}" type="presOf" srcId="{C0A17C8D-7953-254F-82BE-856F5179A126}" destId="{E2949777-CF74-8C44-84DF-19877D647F04}" srcOrd="0" destOrd="0" presId="urn:microsoft.com/office/officeart/2005/8/layout/default"/>
    <dgm:cxn modelId="{41617F6F-0272-254C-8BCE-E07E8535C3F4}" type="presOf" srcId="{3D0E4DF6-958D-F64E-9593-D774FA83B57F}" destId="{6C299856-519A-EC4E-AF3A-C18D63264429}" srcOrd="0" destOrd="0" presId="urn:microsoft.com/office/officeart/2005/8/layout/default"/>
    <dgm:cxn modelId="{1C63497F-CCE6-8346-A6AA-85F92E2241C0}" srcId="{24336B76-A205-944D-9FA4-A2B309B520DA}" destId="{7814EDE1-2504-DE45-A979-762B641E6BCD}" srcOrd="3" destOrd="0" parTransId="{F6F9995F-31FC-1B4E-A768-085F080D39F3}" sibTransId="{BFB30B07-2FB8-B443-9E71-35110D5ACC94}"/>
    <dgm:cxn modelId="{BD022B85-2A6F-7F4A-8D49-34CDC7CE9646}" srcId="{24336B76-A205-944D-9FA4-A2B309B520DA}" destId="{8F1D3274-78B1-684A-9EAB-DAF651D19491}" srcOrd="2" destOrd="0" parTransId="{B5D5384F-B484-F847-AA9E-D3CB828C26A0}" sibTransId="{A88256F9-93DC-6F42-95E9-663CFCD70587}"/>
    <dgm:cxn modelId="{5CCACB98-4DFA-DB4A-A8A5-3182031412B3}" srcId="{24336B76-A205-944D-9FA4-A2B309B520DA}" destId="{C0A17C8D-7953-254F-82BE-856F5179A126}" srcOrd="1" destOrd="0" parTransId="{79A8086F-5A6F-6B49-82D5-8FDFA5DF1BB7}" sibTransId="{9DBA9633-2DA5-144E-A8A7-70E68871B5E8}"/>
    <dgm:cxn modelId="{A8FF63A2-DB34-D64E-9907-F555B66B995F}" type="presOf" srcId="{8F1D3274-78B1-684A-9EAB-DAF651D19491}" destId="{BCAAD254-2B04-6542-B13D-79ED35D35CA4}" srcOrd="0" destOrd="0" presId="urn:microsoft.com/office/officeart/2005/8/layout/default"/>
    <dgm:cxn modelId="{BBDDB0BD-94ED-B041-BE4F-583F9526997A}" type="presOf" srcId="{24336B76-A205-944D-9FA4-A2B309B520DA}" destId="{036E540A-AF7B-884D-B6E9-C23C1F96B416}" srcOrd="0" destOrd="0" presId="urn:microsoft.com/office/officeart/2005/8/layout/default"/>
    <dgm:cxn modelId="{B77864E6-ACE1-1548-9B2C-BF43349E4950}" srcId="{24336B76-A205-944D-9FA4-A2B309B520DA}" destId="{3D0E4DF6-958D-F64E-9593-D774FA83B57F}" srcOrd="0" destOrd="0" parTransId="{F7474186-D112-964B-8D82-D6AB90FC7EEE}" sibTransId="{066EC1F6-9C27-D74E-BB94-F3B83BA89F90}"/>
    <dgm:cxn modelId="{F8C6A1FB-23A3-E346-8913-DE32764F2CCD}" type="presOf" srcId="{7814EDE1-2504-DE45-A979-762B641E6BCD}" destId="{74B40DCC-F706-314A-B2F2-B945261E1218}" srcOrd="0" destOrd="0" presId="urn:microsoft.com/office/officeart/2005/8/layout/default"/>
    <dgm:cxn modelId="{6D30F9A3-8E55-0A40-9CB6-FAD39DF5DDC4}" type="presParOf" srcId="{036E540A-AF7B-884D-B6E9-C23C1F96B416}" destId="{6C299856-519A-EC4E-AF3A-C18D63264429}" srcOrd="0" destOrd="0" presId="urn:microsoft.com/office/officeart/2005/8/layout/default"/>
    <dgm:cxn modelId="{9E897719-D6D6-EC47-BFC0-DAF520E96516}" type="presParOf" srcId="{036E540A-AF7B-884D-B6E9-C23C1F96B416}" destId="{CF7F91E5-1A69-134F-9180-075A3E068187}" srcOrd="1" destOrd="0" presId="urn:microsoft.com/office/officeart/2005/8/layout/default"/>
    <dgm:cxn modelId="{5D16B6EA-1D1C-4243-9941-92E0F1CD62E2}" type="presParOf" srcId="{036E540A-AF7B-884D-B6E9-C23C1F96B416}" destId="{E2949777-CF74-8C44-84DF-19877D647F04}" srcOrd="2" destOrd="0" presId="urn:microsoft.com/office/officeart/2005/8/layout/default"/>
    <dgm:cxn modelId="{46AE7071-3AF8-DB45-B859-BBFEE72B23F1}" type="presParOf" srcId="{036E540A-AF7B-884D-B6E9-C23C1F96B416}" destId="{3BB85737-37F0-8A4F-8154-0325ABCC36FE}" srcOrd="3" destOrd="0" presId="urn:microsoft.com/office/officeart/2005/8/layout/default"/>
    <dgm:cxn modelId="{BEB2C06F-1B76-6945-957A-794264FB468E}" type="presParOf" srcId="{036E540A-AF7B-884D-B6E9-C23C1F96B416}" destId="{BCAAD254-2B04-6542-B13D-79ED35D35CA4}" srcOrd="4" destOrd="0" presId="urn:microsoft.com/office/officeart/2005/8/layout/default"/>
    <dgm:cxn modelId="{188F34AD-EEEF-A94E-9152-3E8B3617B581}" type="presParOf" srcId="{036E540A-AF7B-884D-B6E9-C23C1F96B416}" destId="{C9A2191F-0D2B-5C4E-BCED-BA693BA5B335}" srcOrd="5" destOrd="0" presId="urn:microsoft.com/office/officeart/2005/8/layout/default"/>
    <dgm:cxn modelId="{12D95423-2AD1-4644-8AFE-62B98332E1FC}" type="presParOf" srcId="{036E540A-AF7B-884D-B6E9-C23C1F96B416}" destId="{74B40DCC-F706-314A-B2F2-B945261E121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336B76-A205-944D-9FA4-A2B309B520DA}" type="doc">
      <dgm:prSet loTypeId="urn:microsoft.com/office/officeart/2005/8/layout/default" loCatId="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7814EDE1-2504-DE45-A979-762B641E6BCD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dgm:style>
      </dgm:prSet>
      <dgm:spPr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Prediction of a future price value</a:t>
          </a:r>
          <a:endParaRPr lang="en-GB" dirty="0">
            <a:solidFill>
              <a:schemeClr val="tx1"/>
            </a:solidFill>
          </a:endParaRPr>
        </a:p>
      </dgm:t>
    </dgm:pt>
    <dgm:pt modelId="{F6F9995F-31FC-1B4E-A768-085F080D39F3}" type="parTrans" cxnId="{1C63497F-CCE6-8346-A6AA-85F92E2241C0}">
      <dgm:prSet/>
      <dgm:spPr/>
      <dgm:t>
        <a:bodyPr/>
        <a:lstStyle/>
        <a:p>
          <a:endParaRPr lang="en-GB"/>
        </a:p>
      </dgm:t>
    </dgm:pt>
    <dgm:pt modelId="{BFB30B07-2FB8-B443-9E71-35110D5ACC94}" type="sibTrans" cxnId="{1C63497F-CCE6-8346-A6AA-85F92E2241C0}">
      <dgm:prSet/>
      <dgm:spPr/>
      <dgm:t>
        <a:bodyPr/>
        <a:lstStyle/>
        <a:p>
          <a:endParaRPr lang="en-GB"/>
        </a:p>
      </dgm:t>
    </dgm:pt>
    <dgm:pt modelId="{34A3DFED-FB93-414E-8BAD-EFBE94D42068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dgm:style>
      </dgm:prSet>
      <dgm:spPr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Comparison of commodities vs currency</a:t>
          </a:r>
          <a:endParaRPr lang="en-GB" dirty="0">
            <a:solidFill>
              <a:schemeClr val="tx1"/>
            </a:solidFill>
          </a:endParaRPr>
        </a:p>
      </dgm:t>
    </dgm:pt>
    <dgm:pt modelId="{1CD3CBC4-31B3-F34E-A3C6-2685D62808F1}" type="parTrans" cxnId="{B7363BAD-2950-FB40-BA33-9EA071908EEF}">
      <dgm:prSet/>
      <dgm:spPr/>
      <dgm:t>
        <a:bodyPr/>
        <a:lstStyle/>
        <a:p>
          <a:endParaRPr lang="en-GB"/>
        </a:p>
      </dgm:t>
    </dgm:pt>
    <dgm:pt modelId="{A374F0EA-635B-5343-81B2-AD8813083371}" type="sibTrans" cxnId="{B7363BAD-2950-FB40-BA33-9EA071908EEF}">
      <dgm:prSet/>
      <dgm:spPr/>
      <dgm:t>
        <a:bodyPr/>
        <a:lstStyle/>
        <a:p>
          <a:endParaRPr lang="en-GB"/>
        </a:p>
      </dgm:t>
    </dgm:pt>
    <dgm:pt modelId="{036E540A-AF7B-884D-B6E9-C23C1F96B416}" type="pres">
      <dgm:prSet presAssocID="{24336B76-A205-944D-9FA4-A2B309B520DA}" presName="diagram" presStyleCnt="0">
        <dgm:presLayoutVars>
          <dgm:dir/>
          <dgm:resizeHandles val="exact"/>
        </dgm:presLayoutVars>
      </dgm:prSet>
      <dgm:spPr/>
    </dgm:pt>
    <dgm:pt modelId="{74B40DCC-F706-314A-B2F2-B945261E1218}" type="pres">
      <dgm:prSet presAssocID="{7814EDE1-2504-DE45-A979-762B641E6BCD}" presName="node" presStyleLbl="node1" presStyleIdx="0" presStyleCnt="2">
        <dgm:presLayoutVars>
          <dgm:bulletEnabled val="1"/>
        </dgm:presLayoutVars>
      </dgm:prSet>
      <dgm:spPr/>
    </dgm:pt>
    <dgm:pt modelId="{19C93E78-3D73-A241-8931-3743797D7779}" type="pres">
      <dgm:prSet presAssocID="{BFB30B07-2FB8-B443-9E71-35110D5ACC94}" presName="sibTrans" presStyleCnt="0"/>
      <dgm:spPr/>
    </dgm:pt>
    <dgm:pt modelId="{00892A3E-1978-4343-8B9C-48476244708D}" type="pres">
      <dgm:prSet presAssocID="{34A3DFED-FB93-414E-8BAD-EFBE94D42068}" presName="node" presStyleLbl="node1" presStyleIdx="1" presStyleCnt="2">
        <dgm:presLayoutVars>
          <dgm:bulletEnabled val="1"/>
        </dgm:presLayoutVars>
      </dgm:prSet>
      <dgm:spPr/>
    </dgm:pt>
  </dgm:ptLst>
  <dgm:cxnLst>
    <dgm:cxn modelId="{1C63497F-CCE6-8346-A6AA-85F92E2241C0}" srcId="{24336B76-A205-944D-9FA4-A2B309B520DA}" destId="{7814EDE1-2504-DE45-A979-762B641E6BCD}" srcOrd="0" destOrd="0" parTransId="{F6F9995F-31FC-1B4E-A768-085F080D39F3}" sibTransId="{BFB30B07-2FB8-B443-9E71-35110D5ACC94}"/>
    <dgm:cxn modelId="{496919A7-F071-6A43-9732-01B084C7D353}" type="presOf" srcId="{34A3DFED-FB93-414E-8BAD-EFBE94D42068}" destId="{00892A3E-1978-4343-8B9C-48476244708D}" srcOrd="0" destOrd="0" presId="urn:microsoft.com/office/officeart/2005/8/layout/default"/>
    <dgm:cxn modelId="{B7363BAD-2950-FB40-BA33-9EA071908EEF}" srcId="{24336B76-A205-944D-9FA4-A2B309B520DA}" destId="{34A3DFED-FB93-414E-8BAD-EFBE94D42068}" srcOrd="1" destOrd="0" parTransId="{1CD3CBC4-31B3-F34E-A3C6-2685D62808F1}" sibTransId="{A374F0EA-635B-5343-81B2-AD8813083371}"/>
    <dgm:cxn modelId="{BBDDB0BD-94ED-B041-BE4F-583F9526997A}" type="presOf" srcId="{24336B76-A205-944D-9FA4-A2B309B520DA}" destId="{036E540A-AF7B-884D-B6E9-C23C1F96B416}" srcOrd="0" destOrd="0" presId="urn:microsoft.com/office/officeart/2005/8/layout/default"/>
    <dgm:cxn modelId="{F8C6A1FB-23A3-E346-8913-DE32764F2CCD}" type="presOf" srcId="{7814EDE1-2504-DE45-A979-762B641E6BCD}" destId="{74B40DCC-F706-314A-B2F2-B945261E1218}" srcOrd="0" destOrd="0" presId="urn:microsoft.com/office/officeart/2005/8/layout/default"/>
    <dgm:cxn modelId="{12D95423-2AD1-4644-8AFE-62B98332E1FC}" type="presParOf" srcId="{036E540A-AF7B-884D-B6E9-C23C1F96B416}" destId="{74B40DCC-F706-314A-B2F2-B945261E1218}" srcOrd="0" destOrd="0" presId="urn:microsoft.com/office/officeart/2005/8/layout/default"/>
    <dgm:cxn modelId="{C715F9C8-63AD-CF4A-8B87-58272D7B97D3}" type="presParOf" srcId="{036E540A-AF7B-884D-B6E9-C23C1F96B416}" destId="{19C93E78-3D73-A241-8931-3743797D7779}" srcOrd="1" destOrd="0" presId="urn:microsoft.com/office/officeart/2005/8/layout/default"/>
    <dgm:cxn modelId="{2147E5BD-CBAB-5249-BC98-091DEFB37E13}" type="presParOf" srcId="{036E540A-AF7B-884D-B6E9-C23C1F96B416}" destId="{00892A3E-1978-4343-8B9C-48476244708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336B76-A205-944D-9FA4-A2B309B520DA}" type="doc">
      <dgm:prSet loTypeId="urn:microsoft.com/office/officeart/2005/8/layout/default" loCatId="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7814EDE1-2504-DE45-A979-762B641E6BCD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dgm:style>
      </dgm:prSet>
      <dgm:spPr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tx1"/>
              </a:solidFill>
            </a:rPr>
            <a:t>Investors who are interested in investing in cryptocurrency</a:t>
          </a:r>
          <a:endParaRPr lang="en-GB" dirty="0">
            <a:solidFill>
              <a:schemeClr val="tx1"/>
            </a:solidFill>
          </a:endParaRPr>
        </a:p>
      </dgm:t>
    </dgm:pt>
    <dgm:pt modelId="{F6F9995F-31FC-1B4E-A768-085F080D39F3}" type="parTrans" cxnId="{1C63497F-CCE6-8346-A6AA-85F92E2241C0}">
      <dgm:prSet/>
      <dgm:spPr/>
      <dgm:t>
        <a:bodyPr/>
        <a:lstStyle/>
        <a:p>
          <a:endParaRPr lang="en-GB"/>
        </a:p>
      </dgm:t>
    </dgm:pt>
    <dgm:pt modelId="{BFB30B07-2FB8-B443-9E71-35110D5ACC94}" type="sibTrans" cxnId="{1C63497F-CCE6-8346-A6AA-85F92E2241C0}">
      <dgm:prSet/>
      <dgm:spPr/>
      <dgm:t>
        <a:bodyPr/>
        <a:lstStyle/>
        <a:p>
          <a:endParaRPr lang="en-GB"/>
        </a:p>
      </dgm:t>
    </dgm:pt>
    <dgm:pt modelId="{34A3DFED-FB93-414E-8BAD-EFBE94D42068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dgm:style>
      </dgm:prSet>
      <dgm:spPr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GB">
              <a:solidFill>
                <a:schemeClr val="tx1"/>
              </a:solidFill>
            </a:rPr>
            <a:t>People who want to explore about cryptocurrency</a:t>
          </a:r>
          <a:endParaRPr lang="en-GB" dirty="0">
            <a:solidFill>
              <a:schemeClr val="tx1"/>
            </a:solidFill>
          </a:endParaRPr>
        </a:p>
      </dgm:t>
    </dgm:pt>
    <dgm:pt modelId="{1CD3CBC4-31B3-F34E-A3C6-2685D62808F1}" type="parTrans" cxnId="{B7363BAD-2950-FB40-BA33-9EA071908EEF}">
      <dgm:prSet/>
      <dgm:spPr/>
      <dgm:t>
        <a:bodyPr/>
        <a:lstStyle/>
        <a:p>
          <a:endParaRPr lang="en-GB"/>
        </a:p>
      </dgm:t>
    </dgm:pt>
    <dgm:pt modelId="{A374F0EA-635B-5343-81B2-AD8813083371}" type="sibTrans" cxnId="{B7363BAD-2950-FB40-BA33-9EA071908EEF}">
      <dgm:prSet/>
      <dgm:spPr/>
      <dgm:t>
        <a:bodyPr/>
        <a:lstStyle/>
        <a:p>
          <a:endParaRPr lang="en-GB"/>
        </a:p>
      </dgm:t>
    </dgm:pt>
    <dgm:pt modelId="{50CC81CB-4ABB-1547-9DA9-B12BE33D7271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dgm:style>
      </dgm:prSet>
      <dgm:spPr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GB">
              <a:solidFill>
                <a:schemeClr val="tx1"/>
              </a:solidFill>
            </a:rPr>
            <a:t>People who want to compare the value of crypto vs modern currency</a:t>
          </a:r>
          <a:endParaRPr lang="en-GB" dirty="0">
            <a:solidFill>
              <a:schemeClr val="tx1"/>
            </a:solidFill>
          </a:endParaRPr>
        </a:p>
      </dgm:t>
    </dgm:pt>
    <dgm:pt modelId="{49A9D417-F893-F54D-970C-D0644637EADF}" type="parTrans" cxnId="{29B7887C-2A42-8741-9D4C-509832C20AA4}">
      <dgm:prSet/>
      <dgm:spPr/>
      <dgm:t>
        <a:bodyPr/>
        <a:lstStyle/>
        <a:p>
          <a:endParaRPr lang="en-GB"/>
        </a:p>
      </dgm:t>
    </dgm:pt>
    <dgm:pt modelId="{EB2E511E-5919-8F46-9249-8A141453E181}" type="sibTrans" cxnId="{29B7887C-2A42-8741-9D4C-509832C20AA4}">
      <dgm:prSet/>
      <dgm:spPr/>
      <dgm:t>
        <a:bodyPr/>
        <a:lstStyle/>
        <a:p>
          <a:endParaRPr lang="en-GB"/>
        </a:p>
      </dgm:t>
    </dgm:pt>
    <dgm:pt modelId="{036E540A-AF7B-884D-B6E9-C23C1F96B416}" type="pres">
      <dgm:prSet presAssocID="{24336B76-A205-944D-9FA4-A2B309B520DA}" presName="diagram" presStyleCnt="0">
        <dgm:presLayoutVars>
          <dgm:dir/>
          <dgm:resizeHandles val="exact"/>
        </dgm:presLayoutVars>
      </dgm:prSet>
      <dgm:spPr/>
    </dgm:pt>
    <dgm:pt modelId="{74B40DCC-F706-314A-B2F2-B945261E1218}" type="pres">
      <dgm:prSet presAssocID="{7814EDE1-2504-DE45-A979-762B641E6BCD}" presName="node" presStyleLbl="node1" presStyleIdx="0" presStyleCnt="3">
        <dgm:presLayoutVars>
          <dgm:bulletEnabled val="1"/>
        </dgm:presLayoutVars>
      </dgm:prSet>
      <dgm:spPr/>
    </dgm:pt>
    <dgm:pt modelId="{19C93E78-3D73-A241-8931-3743797D7779}" type="pres">
      <dgm:prSet presAssocID="{BFB30B07-2FB8-B443-9E71-35110D5ACC94}" presName="sibTrans" presStyleCnt="0"/>
      <dgm:spPr/>
    </dgm:pt>
    <dgm:pt modelId="{00892A3E-1978-4343-8B9C-48476244708D}" type="pres">
      <dgm:prSet presAssocID="{34A3DFED-FB93-414E-8BAD-EFBE94D42068}" presName="node" presStyleLbl="node1" presStyleIdx="1" presStyleCnt="3">
        <dgm:presLayoutVars>
          <dgm:bulletEnabled val="1"/>
        </dgm:presLayoutVars>
      </dgm:prSet>
      <dgm:spPr/>
    </dgm:pt>
    <dgm:pt modelId="{A1FAC6F5-FDC8-DE41-9432-C8E6931F09ED}" type="pres">
      <dgm:prSet presAssocID="{A374F0EA-635B-5343-81B2-AD8813083371}" presName="sibTrans" presStyleCnt="0"/>
      <dgm:spPr/>
    </dgm:pt>
    <dgm:pt modelId="{EED80F26-9709-DB49-B25C-A5B0BCBE386F}" type="pres">
      <dgm:prSet presAssocID="{50CC81CB-4ABB-1547-9DA9-B12BE33D7271}" presName="node" presStyleLbl="node1" presStyleIdx="2" presStyleCnt="3">
        <dgm:presLayoutVars>
          <dgm:bulletEnabled val="1"/>
        </dgm:presLayoutVars>
      </dgm:prSet>
      <dgm:spPr/>
    </dgm:pt>
  </dgm:ptLst>
  <dgm:cxnLst>
    <dgm:cxn modelId="{6D41C901-7AB0-0C41-9434-C2A9B72332CE}" type="presOf" srcId="{50CC81CB-4ABB-1547-9DA9-B12BE33D7271}" destId="{EED80F26-9709-DB49-B25C-A5B0BCBE386F}" srcOrd="0" destOrd="0" presId="urn:microsoft.com/office/officeart/2005/8/layout/default"/>
    <dgm:cxn modelId="{29B7887C-2A42-8741-9D4C-509832C20AA4}" srcId="{24336B76-A205-944D-9FA4-A2B309B520DA}" destId="{50CC81CB-4ABB-1547-9DA9-B12BE33D7271}" srcOrd="2" destOrd="0" parTransId="{49A9D417-F893-F54D-970C-D0644637EADF}" sibTransId="{EB2E511E-5919-8F46-9249-8A141453E181}"/>
    <dgm:cxn modelId="{1C63497F-CCE6-8346-A6AA-85F92E2241C0}" srcId="{24336B76-A205-944D-9FA4-A2B309B520DA}" destId="{7814EDE1-2504-DE45-A979-762B641E6BCD}" srcOrd="0" destOrd="0" parTransId="{F6F9995F-31FC-1B4E-A768-085F080D39F3}" sibTransId="{BFB30B07-2FB8-B443-9E71-35110D5ACC94}"/>
    <dgm:cxn modelId="{6C57F0A4-EA97-C24D-905F-2DB94160AB8B}" type="presOf" srcId="{24336B76-A205-944D-9FA4-A2B309B520DA}" destId="{036E540A-AF7B-884D-B6E9-C23C1F96B416}" srcOrd="0" destOrd="0" presId="urn:microsoft.com/office/officeart/2005/8/layout/default"/>
    <dgm:cxn modelId="{B7363BAD-2950-FB40-BA33-9EA071908EEF}" srcId="{24336B76-A205-944D-9FA4-A2B309B520DA}" destId="{34A3DFED-FB93-414E-8BAD-EFBE94D42068}" srcOrd="1" destOrd="0" parTransId="{1CD3CBC4-31B3-F34E-A3C6-2685D62808F1}" sibTransId="{A374F0EA-635B-5343-81B2-AD8813083371}"/>
    <dgm:cxn modelId="{D2C05FDC-EF39-FA4B-B4AF-F14981C39FD2}" type="presOf" srcId="{34A3DFED-FB93-414E-8BAD-EFBE94D42068}" destId="{00892A3E-1978-4343-8B9C-48476244708D}" srcOrd="0" destOrd="0" presId="urn:microsoft.com/office/officeart/2005/8/layout/default"/>
    <dgm:cxn modelId="{3DFD9EEA-3786-F64A-A3B1-C42EEEFDDA10}" type="presOf" srcId="{7814EDE1-2504-DE45-A979-762B641E6BCD}" destId="{74B40DCC-F706-314A-B2F2-B945261E1218}" srcOrd="0" destOrd="0" presId="urn:microsoft.com/office/officeart/2005/8/layout/default"/>
    <dgm:cxn modelId="{34E7B414-3148-6C47-BA6A-BAB1AF716869}" type="presParOf" srcId="{036E540A-AF7B-884D-B6E9-C23C1F96B416}" destId="{74B40DCC-F706-314A-B2F2-B945261E1218}" srcOrd="0" destOrd="0" presId="urn:microsoft.com/office/officeart/2005/8/layout/default"/>
    <dgm:cxn modelId="{F02EA844-3907-E347-AAB3-422A2ABEB7D8}" type="presParOf" srcId="{036E540A-AF7B-884D-B6E9-C23C1F96B416}" destId="{19C93E78-3D73-A241-8931-3743797D7779}" srcOrd="1" destOrd="0" presId="urn:microsoft.com/office/officeart/2005/8/layout/default"/>
    <dgm:cxn modelId="{1608FE37-8636-2D4C-A170-C47B945A49A3}" type="presParOf" srcId="{036E540A-AF7B-884D-B6E9-C23C1F96B416}" destId="{00892A3E-1978-4343-8B9C-48476244708D}" srcOrd="2" destOrd="0" presId="urn:microsoft.com/office/officeart/2005/8/layout/default"/>
    <dgm:cxn modelId="{B87C4FF5-8276-C840-8601-6342FE9989DC}" type="presParOf" srcId="{036E540A-AF7B-884D-B6E9-C23C1F96B416}" destId="{A1FAC6F5-FDC8-DE41-9432-C8E6931F09ED}" srcOrd="3" destOrd="0" presId="urn:microsoft.com/office/officeart/2005/8/layout/default"/>
    <dgm:cxn modelId="{C59D4DCD-E45D-E044-9BD0-365AB6443DB1}" type="presParOf" srcId="{036E540A-AF7B-884D-B6E9-C23C1F96B416}" destId="{EED80F26-9709-DB49-B25C-A5B0BCBE38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95A0C0-7F95-434F-9779-97CD9D8F6E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FA1C4CA5-5201-43F6-8FCC-A42A904D9DC0}">
      <dgm:prSet/>
      <dgm:spPr/>
      <dgm:t>
        <a:bodyPr/>
        <a:lstStyle/>
        <a:p>
          <a:r>
            <a:rPr lang="en-US" dirty="0"/>
            <a:t>What is a cryptocurrency?</a:t>
          </a:r>
        </a:p>
      </dgm:t>
    </dgm:pt>
    <dgm:pt modelId="{079805C0-7885-44BC-926C-0522B130D997}" type="parTrans" cxnId="{34372576-94F9-4E4A-B0F8-570C86DF2764}">
      <dgm:prSet/>
      <dgm:spPr/>
      <dgm:t>
        <a:bodyPr/>
        <a:lstStyle/>
        <a:p>
          <a:endParaRPr lang="en-US"/>
        </a:p>
      </dgm:t>
    </dgm:pt>
    <dgm:pt modelId="{40271BD5-F4FB-4766-85A9-43AF3AFB13DF}" type="sibTrans" cxnId="{34372576-94F9-4E4A-B0F8-570C86DF2764}">
      <dgm:prSet/>
      <dgm:spPr/>
      <dgm:t>
        <a:bodyPr/>
        <a:lstStyle/>
        <a:p>
          <a:endParaRPr lang="en-US"/>
        </a:p>
      </dgm:t>
    </dgm:pt>
    <dgm:pt modelId="{21E44AC5-EDA6-4773-8F2C-50B7A078307B}">
      <dgm:prSet/>
      <dgm:spPr/>
      <dgm:t>
        <a:bodyPr/>
        <a:lstStyle/>
        <a:p>
          <a:r>
            <a:rPr lang="en-US" dirty="0"/>
            <a:t>How is it different from a modern currency?</a:t>
          </a:r>
        </a:p>
      </dgm:t>
    </dgm:pt>
    <dgm:pt modelId="{9EF64BE5-2434-438A-8768-C35CE7F74C28}" type="parTrans" cxnId="{52E82885-5E5D-4CA7-AC03-0DE783EB4FAE}">
      <dgm:prSet/>
      <dgm:spPr/>
      <dgm:t>
        <a:bodyPr/>
        <a:lstStyle/>
        <a:p>
          <a:endParaRPr lang="en-US"/>
        </a:p>
      </dgm:t>
    </dgm:pt>
    <dgm:pt modelId="{ADE42335-0EFB-48EF-8EFA-9BB2F9F48C5F}" type="sibTrans" cxnId="{52E82885-5E5D-4CA7-AC03-0DE783EB4FAE}">
      <dgm:prSet/>
      <dgm:spPr/>
      <dgm:t>
        <a:bodyPr/>
        <a:lstStyle/>
        <a:p>
          <a:endParaRPr lang="en-US"/>
        </a:p>
      </dgm:t>
    </dgm:pt>
    <dgm:pt modelId="{1C65CF72-51E0-446A-AC94-75894F49B4AA}">
      <dgm:prSet/>
      <dgm:spPr/>
      <dgm:t>
        <a:bodyPr/>
        <a:lstStyle/>
        <a:p>
          <a:r>
            <a:rPr lang="en-US" dirty="0"/>
            <a:t>How can one mine a bitcoin?</a:t>
          </a:r>
        </a:p>
      </dgm:t>
    </dgm:pt>
    <dgm:pt modelId="{1053BF6D-E4C9-4AF5-994A-2BDABF407DB3}" type="parTrans" cxnId="{21057741-28D5-44E4-8DE8-4A129424119E}">
      <dgm:prSet/>
      <dgm:spPr/>
      <dgm:t>
        <a:bodyPr/>
        <a:lstStyle/>
        <a:p>
          <a:endParaRPr lang="en-US"/>
        </a:p>
      </dgm:t>
    </dgm:pt>
    <dgm:pt modelId="{88A8332D-E6F3-4659-AC93-48F7B324E6B3}" type="sibTrans" cxnId="{21057741-28D5-44E4-8DE8-4A129424119E}">
      <dgm:prSet/>
      <dgm:spPr/>
      <dgm:t>
        <a:bodyPr/>
        <a:lstStyle/>
        <a:p>
          <a:endParaRPr lang="en-US"/>
        </a:p>
      </dgm:t>
    </dgm:pt>
    <dgm:pt modelId="{18500116-BB52-4F99-A7D2-D01E3CFD2EE8}">
      <dgm:prSet/>
      <dgm:spPr/>
      <dgm:t>
        <a:bodyPr/>
        <a:lstStyle/>
        <a:p>
          <a:r>
            <a:rPr lang="en-US" dirty="0"/>
            <a:t>What is blockchain technology?</a:t>
          </a:r>
        </a:p>
      </dgm:t>
    </dgm:pt>
    <dgm:pt modelId="{BB933DC7-E224-44F5-B839-6F4947657F9D}" type="parTrans" cxnId="{77724FA3-8AB0-4CCB-BDF0-0D48535EFACA}">
      <dgm:prSet/>
      <dgm:spPr/>
      <dgm:t>
        <a:bodyPr/>
        <a:lstStyle/>
        <a:p>
          <a:endParaRPr lang="en-US"/>
        </a:p>
      </dgm:t>
    </dgm:pt>
    <dgm:pt modelId="{05407B0E-F0D1-4537-8C37-5D2F34F7D805}" type="sibTrans" cxnId="{77724FA3-8AB0-4CCB-BDF0-0D48535EFACA}">
      <dgm:prSet/>
      <dgm:spPr/>
      <dgm:t>
        <a:bodyPr/>
        <a:lstStyle/>
        <a:p>
          <a:endParaRPr lang="en-US"/>
        </a:p>
      </dgm:t>
    </dgm:pt>
    <dgm:pt modelId="{9A8C4F80-0D15-44AD-AA72-48FFFE7585A0}">
      <dgm:prSet/>
      <dgm:spPr/>
      <dgm:t>
        <a:bodyPr/>
        <a:lstStyle/>
        <a:p>
          <a:r>
            <a:rPr lang="en-US" dirty="0"/>
            <a:t>Is mining same across all cryptocurrency?</a:t>
          </a:r>
        </a:p>
      </dgm:t>
    </dgm:pt>
    <dgm:pt modelId="{54AD7423-CB35-4048-AE47-843A63256416}" type="parTrans" cxnId="{3872BEF1-E5B5-4E72-B893-5915FA621208}">
      <dgm:prSet/>
      <dgm:spPr/>
      <dgm:t>
        <a:bodyPr/>
        <a:lstStyle/>
        <a:p>
          <a:endParaRPr lang="en-US"/>
        </a:p>
      </dgm:t>
    </dgm:pt>
    <dgm:pt modelId="{9B6955E8-7C8D-47F7-8955-78A219596D1C}" type="sibTrans" cxnId="{3872BEF1-E5B5-4E72-B893-5915FA621208}">
      <dgm:prSet/>
      <dgm:spPr/>
      <dgm:t>
        <a:bodyPr/>
        <a:lstStyle/>
        <a:p>
          <a:endParaRPr lang="en-US"/>
        </a:p>
      </dgm:t>
    </dgm:pt>
    <dgm:pt modelId="{934114D4-3B32-4A88-9B72-07E81486CFAA}">
      <dgm:prSet/>
      <dgm:spPr/>
      <dgm:t>
        <a:bodyPr/>
        <a:lstStyle/>
        <a:p>
          <a:r>
            <a:rPr lang="en-US" dirty="0"/>
            <a:t>How can one invest in cryptocurrencies?</a:t>
          </a:r>
        </a:p>
      </dgm:t>
    </dgm:pt>
    <dgm:pt modelId="{ED18945A-F156-4FDE-AEF3-3B3A98B780EC}" type="parTrans" cxnId="{78F0BB5C-5F1B-407E-B900-C4F8BE121367}">
      <dgm:prSet/>
      <dgm:spPr/>
      <dgm:t>
        <a:bodyPr/>
        <a:lstStyle/>
        <a:p>
          <a:endParaRPr lang="en-US"/>
        </a:p>
      </dgm:t>
    </dgm:pt>
    <dgm:pt modelId="{90D24608-B151-4441-B77D-2778A3A052CA}" type="sibTrans" cxnId="{78F0BB5C-5F1B-407E-B900-C4F8BE121367}">
      <dgm:prSet/>
      <dgm:spPr/>
      <dgm:t>
        <a:bodyPr/>
        <a:lstStyle/>
        <a:p>
          <a:endParaRPr lang="en-US"/>
        </a:p>
      </dgm:t>
    </dgm:pt>
    <dgm:pt modelId="{622693FC-E1AE-7844-8029-5643D2C34EFC}" type="pres">
      <dgm:prSet presAssocID="{9E95A0C0-7F95-434F-9779-97CD9D8F6E3E}" presName="Name0" presStyleCnt="0">
        <dgm:presLayoutVars>
          <dgm:dir/>
          <dgm:resizeHandles val="exact"/>
        </dgm:presLayoutVars>
      </dgm:prSet>
      <dgm:spPr/>
    </dgm:pt>
    <dgm:pt modelId="{FC62F1E3-BE29-E543-AEEC-7A3B4647B4E8}" type="pres">
      <dgm:prSet presAssocID="{FA1C4CA5-5201-43F6-8FCC-A42A904D9DC0}" presName="node" presStyleLbl="node1" presStyleIdx="0" presStyleCnt="6">
        <dgm:presLayoutVars>
          <dgm:bulletEnabled val="1"/>
        </dgm:presLayoutVars>
      </dgm:prSet>
      <dgm:spPr/>
    </dgm:pt>
    <dgm:pt modelId="{27278C18-D257-6D40-912F-54C759C3C337}" type="pres">
      <dgm:prSet presAssocID="{40271BD5-F4FB-4766-85A9-43AF3AFB13DF}" presName="sibTrans" presStyleLbl="sibTrans1D1" presStyleIdx="0" presStyleCnt="5"/>
      <dgm:spPr/>
    </dgm:pt>
    <dgm:pt modelId="{4003ED2E-C9E3-CD42-A18D-762F0142E58C}" type="pres">
      <dgm:prSet presAssocID="{40271BD5-F4FB-4766-85A9-43AF3AFB13DF}" presName="connectorText" presStyleLbl="sibTrans1D1" presStyleIdx="0" presStyleCnt="5"/>
      <dgm:spPr/>
    </dgm:pt>
    <dgm:pt modelId="{5304B66A-7104-AE46-8D35-308A707C5F66}" type="pres">
      <dgm:prSet presAssocID="{21E44AC5-EDA6-4773-8F2C-50B7A078307B}" presName="node" presStyleLbl="node1" presStyleIdx="1" presStyleCnt="6">
        <dgm:presLayoutVars>
          <dgm:bulletEnabled val="1"/>
        </dgm:presLayoutVars>
      </dgm:prSet>
      <dgm:spPr/>
    </dgm:pt>
    <dgm:pt modelId="{AB2C3D76-E767-E54F-8BDA-3219F4737FDD}" type="pres">
      <dgm:prSet presAssocID="{ADE42335-0EFB-48EF-8EFA-9BB2F9F48C5F}" presName="sibTrans" presStyleLbl="sibTrans1D1" presStyleIdx="1" presStyleCnt="5"/>
      <dgm:spPr/>
    </dgm:pt>
    <dgm:pt modelId="{52879D18-C731-6A48-B709-3D0E4E46AFB1}" type="pres">
      <dgm:prSet presAssocID="{ADE42335-0EFB-48EF-8EFA-9BB2F9F48C5F}" presName="connectorText" presStyleLbl="sibTrans1D1" presStyleIdx="1" presStyleCnt="5"/>
      <dgm:spPr/>
    </dgm:pt>
    <dgm:pt modelId="{1D00DBA7-1C33-F74E-BF61-212F550C538C}" type="pres">
      <dgm:prSet presAssocID="{1C65CF72-51E0-446A-AC94-75894F49B4AA}" presName="node" presStyleLbl="node1" presStyleIdx="2" presStyleCnt="6">
        <dgm:presLayoutVars>
          <dgm:bulletEnabled val="1"/>
        </dgm:presLayoutVars>
      </dgm:prSet>
      <dgm:spPr/>
    </dgm:pt>
    <dgm:pt modelId="{0D141EAB-2582-0E46-B7C1-D15950FF5056}" type="pres">
      <dgm:prSet presAssocID="{88A8332D-E6F3-4659-AC93-48F7B324E6B3}" presName="sibTrans" presStyleLbl="sibTrans1D1" presStyleIdx="2" presStyleCnt="5"/>
      <dgm:spPr/>
    </dgm:pt>
    <dgm:pt modelId="{BD6FCED6-B6E6-824A-8927-5396FB0C211C}" type="pres">
      <dgm:prSet presAssocID="{88A8332D-E6F3-4659-AC93-48F7B324E6B3}" presName="connectorText" presStyleLbl="sibTrans1D1" presStyleIdx="2" presStyleCnt="5"/>
      <dgm:spPr/>
    </dgm:pt>
    <dgm:pt modelId="{D7AD8926-661E-0B46-8042-5373F3C04E9D}" type="pres">
      <dgm:prSet presAssocID="{18500116-BB52-4F99-A7D2-D01E3CFD2EE8}" presName="node" presStyleLbl="node1" presStyleIdx="3" presStyleCnt="6">
        <dgm:presLayoutVars>
          <dgm:bulletEnabled val="1"/>
        </dgm:presLayoutVars>
      </dgm:prSet>
      <dgm:spPr/>
    </dgm:pt>
    <dgm:pt modelId="{71CCF281-E9C1-F54D-B6A7-0BDCFC078C25}" type="pres">
      <dgm:prSet presAssocID="{05407B0E-F0D1-4537-8C37-5D2F34F7D805}" presName="sibTrans" presStyleLbl="sibTrans1D1" presStyleIdx="3" presStyleCnt="5"/>
      <dgm:spPr/>
    </dgm:pt>
    <dgm:pt modelId="{9E3A8DB5-FB51-1B4D-9FF3-EFB52DBFD2A1}" type="pres">
      <dgm:prSet presAssocID="{05407B0E-F0D1-4537-8C37-5D2F34F7D805}" presName="connectorText" presStyleLbl="sibTrans1D1" presStyleIdx="3" presStyleCnt="5"/>
      <dgm:spPr/>
    </dgm:pt>
    <dgm:pt modelId="{372A57F0-E433-0F42-A247-E236882996DA}" type="pres">
      <dgm:prSet presAssocID="{9A8C4F80-0D15-44AD-AA72-48FFFE7585A0}" presName="node" presStyleLbl="node1" presStyleIdx="4" presStyleCnt="6">
        <dgm:presLayoutVars>
          <dgm:bulletEnabled val="1"/>
        </dgm:presLayoutVars>
      </dgm:prSet>
      <dgm:spPr/>
    </dgm:pt>
    <dgm:pt modelId="{426006E1-58D5-6048-BC1F-418E04CCEF7E}" type="pres">
      <dgm:prSet presAssocID="{9B6955E8-7C8D-47F7-8955-78A219596D1C}" presName="sibTrans" presStyleLbl="sibTrans1D1" presStyleIdx="4" presStyleCnt="5"/>
      <dgm:spPr/>
    </dgm:pt>
    <dgm:pt modelId="{379CD954-4EFC-824B-A283-D336F3C1CD41}" type="pres">
      <dgm:prSet presAssocID="{9B6955E8-7C8D-47F7-8955-78A219596D1C}" presName="connectorText" presStyleLbl="sibTrans1D1" presStyleIdx="4" presStyleCnt="5"/>
      <dgm:spPr/>
    </dgm:pt>
    <dgm:pt modelId="{943A5CB0-2CF5-894E-895B-324FF78A689F}" type="pres">
      <dgm:prSet presAssocID="{934114D4-3B32-4A88-9B72-07E81486CFAA}" presName="node" presStyleLbl="node1" presStyleIdx="5" presStyleCnt="6">
        <dgm:presLayoutVars>
          <dgm:bulletEnabled val="1"/>
        </dgm:presLayoutVars>
      </dgm:prSet>
      <dgm:spPr/>
    </dgm:pt>
  </dgm:ptLst>
  <dgm:cxnLst>
    <dgm:cxn modelId="{A45BED0B-C0B8-F04D-85BD-D3E20DB9CAD4}" type="presOf" srcId="{88A8332D-E6F3-4659-AC93-48F7B324E6B3}" destId="{BD6FCED6-B6E6-824A-8927-5396FB0C211C}" srcOrd="1" destOrd="0" presId="urn:microsoft.com/office/officeart/2016/7/layout/RepeatingBendingProcessNew"/>
    <dgm:cxn modelId="{E072840C-86EC-2C48-929D-F78E9B2D1F14}" type="presOf" srcId="{88A8332D-E6F3-4659-AC93-48F7B324E6B3}" destId="{0D141EAB-2582-0E46-B7C1-D15950FF5056}" srcOrd="0" destOrd="0" presId="urn:microsoft.com/office/officeart/2016/7/layout/RepeatingBendingProcessNew"/>
    <dgm:cxn modelId="{6A21A11F-C20E-0C4D-982B-89B9A891590F}" type="presOf" srcId="{934114D4-3B32-4A88-9B72-07E81486CFAA}" destId="{943A5CB0-2CF5-894E-895B-324FF78A689F}" srcOrd="0" destOrd="0" presId="urn:microsoft.com/office/officeart/2016/7/layout/RepeatingBendingProcessNew"/>
    <dgm:cxn modelId="{15AE2726-29F9-C34E-AFE1-75BD4393EFD9}" type="presOf" srcId="{18500116-BB52-4F99-A7D2-D01E3CFD2EE8}" destId="{D7AD8926-661E-0B46-8042-5373F3C04E9D}" srcOrd="0" destOrd="0" presId="urn:microsoft.com/office/officeart/2016/7/layout/RepeatingBendingProcessNew"/>
    <dgm:cxn modelId="{C9366228-C015-8B4A-BD50-B3453464700B}" type="presOf" srcId="{1C65CF72-51E0-446A-AC94-75894F49B4AA}" destId="{1D00DBA7-1C33-F74E-BF61-212F550C538C}" srcOrd="0" destOrd="0" presId="urn:microsoft.com/office/officeart/2016/7/layout/RepeatingBendingProcessNew"/>
    <dgm:cxn modelId="{21057741-28D5-44E4-8DE8-4A129424119E}" srcId="{9E95A0C0-7F95-434F-9779-97CD9D8F6E3E}" destId="{1C65CF72-51E0-446A-AC94-75894F49B4AA}" srcOrd="2" destOrd="0" parTransId="{1053BF6D-E4C9-4AF5-994A-2BDABF407DB3}" sibTransId="{88A8332D-E6F3-4659-AC93-48F7B324E6B3}"/>
    <dgm:cxn modelId="{73DC4555-F2AA-F541-8A7C-9AF347D24D07}" type="presOf" srcId="{21E44AC5-EDA6-4773-8F2C-50B7A078307B}" destId="{5304B66A-7104-AE46-8D35-308A707C5F66}" srcOrd="0" destOrd="0" presId="urn:microsoft.com/office/officeart/2016/7/layout/RepeatingBendingProcessNew"/>
    <dgm:cxn modelId="{78F0BB5C-5F1B-407E-B900-C4F8BE121367}" srcId="{9E95A0C0-7F95-434F-9779-97CD9D8F6E3E}" destId="{934114D4-3B32-4A88-9B72-07E81486CFAA}" srcOrd="5" destOrd="0" parTransId="{ED18945A-F156-4FDE-AEF3-3B3A98B780EC}" sibTransId="{90D24608-B151-4441-B77D-2778A3A052CA}"/>
    <dgm:cxn modelId="{19939C64-832B-CD4D-BFEA-E84D67744466}" type="presOf" srcId="{9A8C4F80-0D15-44AD-AA72-48FFFE7585A0}" destId="{372A57F0-E433-0F42-A247-E236882996DA}" srcOrd="0" destOrd="0" presId="urn:microsoft.com/office/officeart/2016/7/layout/RepeatingBendingProcessNew"/>
    <dgm:cxn modelId="{FA6C2772-D2B2-9D43-9CF9-5A8E9EB0C77D}" type="presOf" srcId="{ADE42335-0EFB-48EF-8EFA-9BB2F9F48C5F}" destId="{52879D18-C731-6A48-B709-3D0E4E46AFB1}" srcOrd="1" destOrd="0" presId="urn:microsoft.com/office/officeart/2016/7/layout/RepeatingBendingProcessNew"/>
    <dgm:cxn modelId="{34372576-94F9-4E4A-B0F8-570C86DF2764}" srcId="{9E95A0C0-7F95-434F-9779-97CD9D8F6E3E}" destId="{FA1C4CA5-5201-43F6-8FCC-A42A904D9DC0}" srcOrd="0" destOrd="0" parTransId="{079805C0-7885-44BC-926C-0522B130D997}" sibTransId="{40271BD5-F4FB-4766-85A9-43AF3AFB13DF}"/>
    <dgm:cxn modelId="{52E82885-5E5D-4CA7-AC03-0DE783EB4FAE}" srcId="{9E95A0C0-7F95-434F-9779-97CD9D8F6E3E}" destId="{21E44AC5-EDA6-4773-8F2C-50B7A078307B}" srcOrd="1" destOrd="0" parTransId="{9EF64BE5-2434-438A-8768-C35CE7F74C28}" sibTransId="{ADE42335-0EFB-48EF-8EFA-9BB2F9F48C5F}"/>
    <dgm:cxn modelId="{656A7688-09FC-A641-8FB4-E025D4052C24}" type="presOf" srcId="{05407B0E-F0D1-4537-8C37-5D2F34F7D805}" destId="{71CCF281-E9C1-F54D-B6A7-0BDCFC078C25}" srcOrd="0" destOrd="0" presId="urn:microsoft.com/office/officeart/2016/7/layout/RepeatingBendingProcessNew"/>
    <dgm:cxn modelId="{EF60528A-8920-424A-A5C7-05FF83EC49A3}" type="presOf" srcId="{40271BD5-F4FB-4766-85A9-43AF3AFB13DF}" destId="{27278C18-D257-6D40-912F-54C759C3C337}" srcOrd="0" destOrd="0" presId="urn:microsoft.com/office/officeart/2016/7/layout/RepeatingBendingProcessNew"/>
    <dgm:cxn modelId="{2F91F58B-2D29-EB4B-9094-6ADB5CEEEE2F}" type="presOf" srcId="{9B6955E8-7C8D-47F7-8955-78A219596D1C}" destId="{379CD954-4EFC-824B-A283-D336F3C1CD41}" srcOrd="1" destOrd="0" presId="urn:microsoft.com/office/officeart/2016/7/layout/RepeatingBendingProcessNew"/>
    <dgm:cxn modelId="{2D794C95-9460-AA49-B6F0-1F9F64F33395}" type="presOf" srcId="{ADE42335-0EFB-48EF-8EFA-9BB2F9F48C5F}" destId="{AB2C3D76-E767-E54F-8BDA-3219F4737FDD}" srcOrd="0" destOrd="0" presId="urn:microsoft.com/office/officeart/2016/7/layout/RepeatingBendingProcessNew"/>
    <dgm:cxn modelId="{126E58A0-6D16-1B46-9A09-11C2228F6A5E}" type="presOf" srcId="{40271BD5-F4FB-4766-85A9-43AF3AFB13DF}" destId="{4003ED2E-C9E3-CD42-A18D-762F0142E58C}" srcOrd="1" destOrd="0" presId="urn:microsoft.com/office/officeart/2016/7/layout/RepeatingBendingProcessNew"/>
    <dgm:cxn modelId="{77724FA3-8AB0-4CCB-BDF0-0D48535EFACA}" srcId="{9E95A0C0-7F95-434F-9779-97CD9D8F6E3E}" destId="{18500116-BB52-4F99-A7D2-D01E3CFD2EE8}" srcOrd="3" destOrd="0" parTransId="{BB933DC7-E224-44F5-B839-6F4947657F9D}" sibTransId="{05407B0E-F0D1-4537-8C37-5D2F34F7D805}"/>
    <dgm:cxn modelId="{9212DDA4-B648-054F-ABA0-518E33879437}" type="presOf" srcId="{FA1C4CA5-5201-43F6-8FCC-A42A904D9DC0}" destId="{FC62F1E3-BE29-E543-AEEC-7A3B4647B4E8}" srcOrd="0" destOrd="0" presId="urn:microsoft.com/office/officeart/2016/7/layout/RepeatingBendingProcessNew"/>
    <dgm:cxn modelId="{A02BDDAB-8C80-1146-B73D-029D9DFEC7A0}" type="presOf" srcId="{9E95A0C0-7F95-434F-9779-97CD9D8F6E3E}" destId="{622693FC-E1AE-7844-8029-5643D2C34EFC}" srcOrd="0" destOrd="0" presId="urn:microsoft.com/office/officeart/2016/7/layout/RepeatingBendingProcessNew"/>
    <dgm:cxn modelId="{E7F9D5CE-1844-7F47-B223-A7AB5DDBB751}" type="presOf" srcId="{9B6955E8-7C8D-47F7-8955-78A219596D1C}" destId="{426006E1-58D5-6048-BC1F-418E04CCEF7E}" srcOrd="0" destOrd="0" presId="urn:microsoft.com/office/officeart/2016/7/layout/RepeatingBendingProcessNew"/>
    <dgm:cxn modelId="{E9F177D4-677F-0346-A237-D19F072D49EF}" type="presOf" srcId="{05407B0E-F0D1-4537-8C37-5D2F34F7D805}" destId="{9E3A8DB5-FB51-1B4D-9FF3-EFB52DBFD2A1}" srcOrd="1" destOrd="0" presId="urn:microsoft.com/office/officeart/2016/7/layout/RepeatingBendingProcessNew"/>
    <dgm:cxn modelId="{3872BEF1-E5B5-4E72-B893-5915FA621208}" srcId="{9E95A0C0-7F95-434F-9779-97CD9D8F6E3E}" destId="{9A8C4F80-0D15-44AD-AA72-48FFFE7585A0}" srcOrd="4" destOrd="0" parTransId="{54AD7423-CB35-4048-AE47-843A63256416}" sibTransId="{9B6955E8-7C8D-47F7-8955-78A219596D1C}"/>
    <dgm:cxn modelId="{0E0CF859-6868-8B4C-986A-22461096342D}" type="presParOf" srcId="{622693FC-E1AE-7844-8029-5643D2C34EFC}" destId="{FC62F1E3-BE29-E543-AEEC-7A3B4647B4E8}" srcOrd="0" destOrd="0" presId="urn:microsoft.com/office/officeart/2016/7/layout/RepeatingBendingProcessNew"/>
    <dgm:cxn modelId="{17B846C1-CBC4-624B-95E3-7D035E766302}" type="presParOf" srcId="{622693FC-E1AE-7844-8029-5643D2C34EFC}" destId="{27278C18-D257-6D40-912F-54C759C3C337}" srcOrd="1" destOrd="0" presId="urn:microsoft.com/office/officeart/2016/7/layout/RepeatingBendingProcessNew"/>
    <dgm:cxn modelId="{6239120F-8BCF-4D4D-999B-162A52D1E1ED}" type="presParOf" srcId="{27278C18-D257-6D40-912F-54C759C3C337}" destId="{4003ED2E-C9E3-CD42-A18D-762F0142E58C}" srcOrd="0" destOrd="0" presId="urn:microsoft.com/office/officeart/2016/7/layout/RepeatingBendingProcessNew"/>
    <dgm:cxn modelId="{F695D3A8-1673-924E-8B06-7A9728762CAC}" type="presParOf" srcId="{622693FC-E1AE-7844-8029-5643D2C34EFC}" destId="{5304B66A-7104-AE46-8D35-308A707C5F66}" srcOrd="2" destOrd="0" presId="urn:microsoft.com/office/officeart/2016/7/layout/RepeatingBendingProcessNew"/>
    <dgm:cxn modelId="{D1DF56A0-A525-2548-B8B0-7F414E543D3C}" type="presParOf" srcId="{622693FC-E1AE-7844-8029-5643D2C34EFC}" destId="{AB2C3D76-E767-E54F-8BDA-3219F4737FDD}" srcOrd="3" destOrd="0" presId="urn:microsoft.com/office/officeart/2016/7/layout/RepeatingBendingProcessNew"/>
    <dgm:cxn modelId="{FE38D598-DE40-8F41-BE85-9FEED372C0C5}" type="presParOf" srcId="{AB2C3D76-E767-E54F-8BDA-3219F4737FDD}" destId="{52879D18-C731-6A48-B709-3D0E4E46AFB1}" srcOrd="0" destOrd="0" presId="urn:microsoft.com/office/officeart/2016/7/layout/RepeatingBendingProcessNew"/>
    <dgm:cxn modelId="{F7CE3023-5971-1641-8D1D-18802D78D3F8}" type="presParOf" srcId="{622693FC-E1AE-7844-8029-5643D2C34EFC}" destId="{1D00DBA7-1C33-F74E-BF61-212F550C538C}" srcOrd="4" destOrd="0" presId="urn:microsoft.com/office/officeart/2016/7/layout/RepeatingBendingProcessNew"/>
    <dgm:cxn modelId="{960189C7-7B95-5041-A3FE-0E2E0074C010}" type="presParOf" srcId="{622693FC-E1AE-7844-8029-5643D2C34EFC}" destId="{0D141EAB-2582-0E46-B7C1-D15950FF5056}" srcOrd="5" destOrd="0" presId="urn:microsoft.com/office/officeart/2016/7/layout/RepeatingBendingProcessNew"/>
    <dgm:cxn modelId="{D8FA43E6-7031-AA46-9D33-5CE29BF02619}" type="presParOf" srcId="{0D141EAB-2582-0E46-B7C1-D15950FF5056}" destId="{BD6FCED6-B6E6-824A-8927-5396FB0C211C}" srcOrd="0" destOrd="0" presId="urn:microsoft.com/office/officeart/2016/7/layout/RepeatingBendingProcessNew"/>
    <dgm:cxn modelId="{DF7B81DF-61D9-3F4C-A4BE-9DB5CF5F48D4}" type="presParOf" srcId="{622693FC-E1AE-7844-8029-5643D2C34EFC}" destId="{D7AD8926-661E-0B46-8042-5373F3C04E9D}" srcOrd="6" destOrd="0" presId="urn:microsoft.com/office/officeart/2016/7/layout/RepeatingBendingProcessNew"/>
    <dgm:cxn modelId="{23120A35-5C58-EC4B-8B0C-F11ADEA97D10}" type="presParOf" srcId="{622693FC-E1AE-7844-8029-5643D2C34EFC}" destId="{71CCF281-E9C1-F54D-B6A7-0BDCFC078C25}" srcOrd="7" destOrd="0" presId="urn:microsoft.com/office/officeart/2016/7/layout/RepeatingBendingProcessNew"/>
    <dgm:cxn modelId="{81245ECC-88EA-8941-86E7-D4E3642336BC}" type="presParOf" srcId="{71CCF281-E9C1-F54D-B6A7-0BDCFC078C25}" destId="{9E3A8DB5-FB51-1B4D-9FF3-EFB52DBFD2A1}" srcOrd="0" destOrd="0" presId="urn:microsoft.com/office/officeart/2016/7/layout/RepeatingBendingProcessNew"/>
    <dgm:cxn modelId="{308D241F-B4BA-DF43-BDA0-E475F33A0123}" type="presParOf" srcId="{622693FC-E1AE-7844-8029-5643D2C34EFC}" destId="{372A57F0-E433-0F42-A247-E236882996DA}" srcOrd="8" destOrd="0" presId="urn:microsoft.com/office/officeart/2016/7/layout/RepeatingBendingProcessNew"/>
    <dgm:cxn modelId="{E5DB55EE-DA2E-2A4B-9FAC-BC1930137D35}" type="presParOf" srcId="{622693FC-E1AE-7844-8029-5643D2C34EFC}" destId="{426006E1-58D5-6048-BC1F-418E04CCEF7E}" srcOrd="9" destOrd="0" presId="urn:microsoft.com/office/officeart/2016/7/layout/RepeatingBendingProcessNew"/>
    <dgm:cxn modelId="{F1348E95-2BD7-A144-ABAB-9F82E14E5BB9}" type="presParOf" srcId="{426006E1-58D5-6048-BC1F-418E04CCEF7E}" destId="{379CD954-4EFC-824B-A283-D336F3C1CD41}" srcOrd="0" destOrd="0" presId="urn:microsoft.com/office/officeart/2016/7/layout/RepeatingBendingProcessNew"/>
    <dgm:cxn modelId="{0DE024F8-9BDD-4042-9E91-899BA6C49199}" type="presParOf" srcId="{622693FC-E1AE-7844-8029-5643D2C34EFC}" destId="{943A5CB0-2CF5-894E-895B-324FF78A689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A37894-5D9F-4D16-8C5B-3C1DBB7521BA}" type="doc">
      <dgm:prSet loTypeId="urn:microsoft.com/office/officeart/2005/8/layout/defaul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84E8CD7E-E670-4F59-B551-D3BE13FE29D1}">
      <dgm:prSet/>
      <dgm:spPr/>
      <dgm:t>
        <a:bodyPr/>
        <a:lstStyle/>
        <a:p>
          <a:r>
            <a:rPr lang="en-US" dirty="0"/>
            <a:t>Datasets were downloaded from different sources of Kaggle and compiled together</a:t>
          </a:r>
        </a:p>
      </dgm:t>
    </dgm:pt>
    <dgm:pt modelId="{055E5C42-2B4F-4CFD-954B-D0162887DF32}" type="parTrans" cxnId="{D0BA5944-9CFE-422A-83A7-3E106B5B931A}">
      <dgm:prSet/>
      <dgm:spPr/>
      <dgm:t>
        <a:bodyPr/>
        <a:lstStyle/>
        <a:p>
          <a:endParaRPr lang="en-US"/>
        </a:p>
      </dgm:t>
    </dgm:pt>
    <dgm:pt modelId="{749DDB14-0B09-417F-A591-AA806A38A33B}" type="sibTrans" cxnId="{D0BA5944-9CFE-422A-83A7-3E106B5B931A}">
      <dgm:prSet/>
      <dgm:spPr/>
      <dgm:t>
        <a:bodyPr/>
        <a:lstStyle/>
        <a:p>
          <a:endParaRPr lang="en-US"/>
        </a:p>
      </dgm:t>
    </dgm:pt>
    <dgm:pt modelId="{1CA5617D-4EDC-4006-B694-E3D3AB23D9E1}">
      <dgm:prSet/>
      <dgm:spPr/>
      <dgm:t>
        <a:bodyPr/>
        <a:lstStyle/>
        <a:p>
          <a:r>
            <a:rPr lang="en-US" dirty="0"/>
            <a:t>Created our own dataset with current price of some modern currencies</a:t>
          </a:r>
        </a:p>
      </dgm:t>
    </dgm:pt>
    <dgm:pt modelId="{8BB45F67-D5A2-4C2B-9349-D9E5F9725F04}" type="parTrans" cxnId="{8FB334FD-F86A-479F-8839-998081A0DC0B}">
      <dgm:prSet/>
      <dgm:spPr/>
      <dgm:t>
        <a:bodyPr/>
        <a:lstStyle/>
        <a:p>
          <a:endParaRPr lang="en-US"/>
        </a:p>
      </dgm:t>
    </dgm:pt>
    <dgm:pt modelId="{0AA1FFA2-1D55-4BE2-AC85-B123F754DE26}" type="sibTrans" cxnId="{8FB334FD-F86A-479F-8839-998081A0DC0B}">
      <dgm:prSet/>
      <dgm:spPr/>
      <dgm:t>
        <a:bodyPr/>
        <a:lstStyle/>
        <a:p>
          <a:endParaRPr lang="en-US"/>
        </a:p>
      </dgm:t>
    </dgm:pt>
    <dgm:pt modelId="{7EF49C45-27D8-9446-A532-F2AC0054E4CA}" type="pres">
      <dgm:prSet presAssocID="{B2A37894-5D9F-4D16-8C5B-3C1DBB7521BA}" presName="diagram" presStyleCnt="0">
        <dgm:presLayoutVars>
          <dgm:dir/>
          <dgm:resizeHandles val="exact"/>
        </dgm:presLayoutVars>
      </dgm:prSet>
      <dgm:spPr/>
    </dgm:pt>
    <dgm:pt modelId="{00C08A88-139C-2A40-8BBB-73AA122FE463}" type="pres">
      <dgm:prSet presAssocID="{84E8CD7E-E670-4F59-B551-D3BE13FE29D1}" presName="node" presStyleLbl="node1" presStyleIdx="0" presStyleCnt="2">
        <dgm:presLayoutVars>
          <dgm:bulletEnabled val="1"/>
        </dgm:presLayoutVars>
      </dgm:prSet>
      <dgm:spPr/>
    </dgm:pt>
    <dgm:pt modelId="{4D415DFE-D1FF-CD44-8C9A-2AD7A6167604}" type="pres">
      <dgm:prSet presAssocID="{749DDB14-0B09-417F-A591-AA806A38A33B}" presName="sibTrans" presStyleCnt="0"/>
      <dgm:spPr/>
    </dgm:pt>
    <dgm:pt modelId="{2E5F13C6-FEB8-9448-9792-CFEDFCE3BCFB}" type="pres">
      <dgm:prSet presAssocID="{1CA5617D-4EDC-4006-B694-E3D3AB23D9E1}" presName="node" presStyleLbl="node1" presStyleIdx="1" presStyleCnt="2">
        <dgm:presLayoutVars>
          <dgm:bulletEnabled val="1"/>
        </dgm:presLayoutVars>
      </dgm:prSet>
      <dgm:spPr/>
    </dgm:pt>
  </dgm:ptLst>
  <dgm:cxnLst>
    <dgm:cxn modelId="{426F3C15-431C-0848-830A-8C5E71467FBF}" type="presOf" srcId="{B2A37894-5D9F-4D16-8C5B-3C1DBB7521BA}" destId="{7EF49C45-27D8-9446-A532-F2AC0054E4CA}" srcOrd="0" destOrd="0" presId="urn:microsoft.com/office/officeart/2005/8/layout/default"/>
    <dgm:cxn modelId="{EA6AD118-0074-4C49-A15C-B5246397B3D8}" type="presOf" srcId="{84E8CD7E-E670-4F59-B551-D3BE13FE29D1}" destId="{00C08A88-139C-2A40-8BBB-73AA122FE463}" srcOrd="0" destOrd="0" presId="urn:microsoft.com/office/officeart/2005/8/layout/default"/>
    <dgm:cxn modelId="{D0BA5944-9CFE-422A-83A7-3E106B5B931A}" srcId="{B2A37894-5D9F-4D16-8C5B-3C1DBB7521BA}" destId="{84E8CD7E-E670-4F59-B551-D3BE13FE29D1}" srcOrd="0" destOrd="0" parTransId="{055E5C42-2B4F-4CFD-954B-D0162887DF32}" sibTransId="{749DDB14-0B09-417F-A591-AA806A38A33B}"/>
    <dgm:cxn modelId="{0824305A-9DDB-4744-90CA-A9BAACFAC430}" type="presOf" srcId="{1CA5617D-4EDC-4006-B694-E3D3AB23D9E1}" destId="{2E5F13C6-FEB8-9448-9792-CFEDFCE3BCFB}" srcOrd="0" destOrd="0" presId="urn:microsoft.com/office/officeart/2005/8/layout/default"/>
    <dgm:cxn modelId="{8FB334FD-F86A-479F-8839-998081A0DC0B}" srcId="{B2A37894-5D9F-4D16-8C5B-3C1DBB7521BA}" destId="{1CA5617D-4EDC-4006-B694-E3D3AB23D9E1}" srcOrd="1" destOrd="0" parTransId="{8BB45F67-D5A2-4C2B-9349-D9E5F9725F04}" sibTransId="{0AA1FFA2-1D55-4BE2-AC85-B123F754DE26}"/>
    <dgm:cxn modelId="{147046DF-9E5C-B24D-9062-2ABEA3CF2ED2}" type="presParOf" srcId="{7EF49C45-27D8-9446-A532-F2AC0054E4CA}" destId="{00C08A88-139C-2A40-8BBB-73AA122FE463}" srcOrd="0" destOrd="0" presId="urn:microsoft.com/office/officeart/2005/8/layout/default"/>
    <dgm:cxn modelId="{C65F67AF-0801-4A4E-85EF-6C3CC9AC89DE}" type="presParOf" srcId="{7EF49C45-27D8-9446-A532-F2AC0054E4CA}" destId="{4D415DFE-D1FF-CD44-8C9A-2AD7A6167604}" srcOrd="1" destOrd="0" presId="urn:microsoft.com/office/officeart/2005/8/layout/default"/>
    <dgm:cxn modelId="{8748654B-CBF1-154F-9423-9517E7484B36}" type="presParOf" srcId="{7EF49C45-27D8-9446-A532-F2AC0054E4CA}" destId="{2E5F13C6-FEB8-9448-9792-CFEDFCE3BCF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38906C-E2A3-C04C-B183-51BE7302D0AC}" type="doc">
      <dgm:prSet loTypeId="urn:microsoft.com/office/officeart/2005/8/layout/hChevron3" loCatId="" qsTypeId="urn:microsoft.com/office/officeart/2005/8/quickstyle/simple1" qsCatId="simple" csTypeId="urn:microsoft.com/office/officeart/2005/8/colors/accent6_5" csCatId="accent6" phldr="1"/>
      <dgm:spPr/>
    </dgm:pt>
    <dgm:pt modelId="{B0644CA8-0498-DA48-97DB-B7DB44A0745E}">
      <dgm:prSet phldrT="[Text]"/>
      <dgm:spPr/>
      <dgm:t>
        <a:bodyPr/>
        <a:lstStyle/>
        <a:p>
          <a:r>
            <a:rPr lang="en-GB" dirty="0"/>
            <a:t>Modern currency value is converted to USD</a:t>
          </a:r>
        </a:p>
      </dgm:t>
    </dgm:pt>
    <dgm:pt modelId="{CD7D92A1-9BE4-4345-A25A-EAE91E24AC3F}" type="parTrans" cxnId="{9BAB0FBD-345B-FF44-A9B7-14F7BA5C327D}">
      <dgm:prSet/>
      <dgm:spPr/>
      <dgm:t>
        <a:bodyPr/>
        <a:lstStyle/>
        <a:p>
          <a:endParaRPr lang="en-GB"/>
        </a:p>
      </dgm:t>
    </dgm:pt>
    <dgm:pt modelId="{4355C57C-229E-1F43-9E28-8CFCAAFB4538}" type="sibTrans" cxnId="{9BAB0FBD-345B-FF44-A9B7-14F7BA5C327D}">
      <dgm:prSet/>
      <dgm:spPr/>
      <dgm:t>
        <a:bodyPr/>
        <a:lstStyle/>
        <a:p>
          <a:endParaRPr lang="en-GB"/>
        </a:p>
      </dgm:t>
    </dgm:pt>
    <dgm:pt modelId="{BB4854E3-DCE7-DD44-91AB-60DBF1C90283}">
      <dgm:prSet phldrT="[Text]"/>
      <dgm:spPr/>
      <dgm:t>
        <a:bodyPr/>
        <a:lstStyle/>
        <a:p>
          <a:r>
            <a:rPr lang="en-GB" dirty="0"/>
            <a:t>Function</a:t>
          </a:r>
        </a:p>
      </dgm:t>
    </dgm:pt>
    <dgm:pt modelId="{09AD241E-1BA8-6D40-8D04-B4A26D777CF4}" type="parTrans" cxnId="{64FC382A-16B7-DC43-A210-5113543BC34E}">
      <dgm:prSet/>
      <dgm:spPr/>
      <dgm:t>
        <a:bodyPr/>
        <a:lstStyle/>
        <a:p>
          <a:endParaRPr lang="en-GB"/>
        </a:p>
      </dgm:t>
    </dgm:pt>
    <dgm:pt modelId="{597CB13B-15D4-104C-BA13-21D6A6B17780}" type="sibTrans" cxnId="{64FC382A-16B7-DC43-A210-5113543BC34E}">
      <dgm:prSet/>
      <dgm:spPr/>
      <dgm:t>
        <a:bodyPr/>
        <a:lstStyle/>
        <a:p>
          <a:endParaRPr lang="en-GB"/>
        </a:p>
      </dgm:t>
    </dgm:pt>
    <dgm:pt modelId="{2A7B3127-9DA4-BE47-9F98-AE6DFA984A34}">
      <dgm:prSet phldrT="[Text]"/>
      <dgm:spPr/>
      <dgm:t>
        <a:bodyPr/>
        <a:lstStyle/>
        <a:p>
          <a:r>
            <a:rPr lang="en-GB" dirty="0"/>
            <a:t>Cryptocurrency value is converted from USD to required modern currency</a:t>
          </a:r>
        </a:p>
      </dgm:t>
    </dgm:pt>
    <dgm:pt modelId="{CA8FC374-6F0E-5F4A-AAF9-8A2B68D193EE}" type="parTrans" cxnId="{918C7EDF-DFD0-A643-8197-08228FBA3BA0}">
      <dgm:prSet/>
      <dgm:spPr/>
      <dgm:t>
        <a:bodyPr/>
        <a:lstStyle/>
        <a:p>
          <a:endParaRPr lang="en-GB"/>
        </a:p>
      </dgm:t>
    </dgm:pt>
    <dgm:pt modelId="{8310D86F-00DB-CA44-80BC-0D0EBC827D36}" type="sibTrans" cxnId="{918C7EDF-DFD0-A643-8197-08228FBA3BA0}">
      <dgm:prSet/>
      <dgm:spPr/>
      <dgm:t>
        <a:bodyPr/>
        <a:lstStyle/>
        <a:p>
          <a:endParaRPr lang="en-GB"/>
        </a:p>
      </dgm:t>
    </dgm:pt>
    <dgm:pt modelId="{93E75B42-04A5-AE44-A307-6451C08CFAEF}">
      <dgm:prSet phldrT="[Text]"/>
      <dgm:spPr/>
      <dgm:t>
        <a:bodyPr/>
        <a:lstStyle/>
        <a:p>
          <a:r>
            <a:rPr lang="en-GB" dirty="0"/>
            <a:t>Input = USD value of modern currency</a:t>
          </a:r>
        </a:p>
      </dgm:t>
    </dgm:pt>
    <dgm:pt modelId="{AE18E872-3A7D-8346-B8AA-303674C66D22}" type="sibTrans" cxnId="{80935D51-61DD-064E-B434-02D966D9D34D}">
      <dgm:prSet/>
      <dgm:spPr/>
      <dgm:t>
        <a:bodyPr/>
        <a:lstStyle/>
        <a:p>
          <a:endParaRPr lang="en-GB"/>
        </a:p>
      </dgm:t>
    </dgm:pt>
    <dgm:pt modelId="{CA3303C5-CBFB-2F4D-AC61-20D142AFF6B6}" type="parTrans" cxnId="{80935D51-61DD-064E-B434-02D966D9D34D}">
      <dgm:prSet/>
      <dgm:spPr/>
      <dgm:t>
        <a:bodyPr/>
        <a:lstStyle/>
        <a:p>
          <a:endParaRPr lang="en-GB"/>
        </a:p>
      </dgm:t>
    </dgm:pt>
    <dgm:pt modelId="{921466E2-E363-C146-9AD9-7608EC1676F6}">
      <dgm:prSet phldrT="[Text]"/>
      <dgm:spPr/>
      <dgm:t>
        <a:bodyPr/>
        <a:lstStyle/>
        <a:p>
          <a:r>
            <a:rPr lang="en-GB" dirty="0"/>
            <a:t>Output = USD value of cryptocurrency</a:t>
          </a:r>
        </a:p>
      </dgm:t>
    </dgm:pt>
    <dgm:pt modelId="{C37EAE2B-A86B-4A44-BB59-B1B1C4147D7D}" type="sibTrans" cxnId="{A0B769E4-DDB0-4541-998B-3F3662465A58}">
      <dgm:prSet/>
      <dgm:spPr/>
      <dgm:t>
        <a:bodyPr/>
        <a:lstStyle/>
        <a:p>
          <a:endParaRPr lang="en-GB"/>
        </a:p>
      </dgm:t>
    </dgm:pt>
    <dgm:pt modelId="{A1BE34F2-8729-0042-B99F-5DA906665366}" type="parTrans" cxnId="{A0B769E4-DDB0-4541-998B-3F3662465A58}">
      <dgm:prSet/>
      <dgm:spPr/>
      <dgm:t>
        <a:bodyPr/>
        <a:lstStyle/>
        <a:p>
          <a:endParaRPr lang="en-GB"/>
        </a:p>
      </dgm:t>
    </dgm:pt>
    <dgm:pt modelId="{966CF13C-0645-8349-A1F5-ABF822D782D7}" type="pres">
      <dgm:prSet presAssocID="{D638906C-E2A3-C04C-B183-51BE7302D0AC}" presName="Name0" presStyleCnt="0">
        <dgm:presLayoutVars>
          <dgm:dir/>
          <dgm:resizeHandles val="exact"/>
        </dgm:presLayoutVars>
      </dgm:prSet>
      <dgm:spPr/>
    </dgm:pt>
    <dgm:pt modelId="{E12E5925-E567-E541-80B6-E4546EE774AC}" type="pres">
      <dgm:prSet presAssocID="{B0644CA8-0498-DA48-97DB-B7DB44A0745E}" presName="parAndChTx" presStyleLbl="node1" presStyleIdx="0" presStyleCnt="3">
        <dgm:presLayoutVars>
          <dgm:bulletEnabled val="1"/>
        </dgm:presLayoutVars>
      </dgm:prSet>
      <dgm:spPr/>
    </dgm:pt>
    <dgm:pt modelId="{80A9689A-BC18-DE4E-9304-B0F56B76157C}" type="pres">
      <dgm:prSet presAssocID="{4355C57C-229E-1F43-9E28-8CFCAAFB4538}" presName="parAndChSpace" presStyleCnt="0"/>
      <dgm:spPr/>
    </dgm:pt>
    <dgm:pt modelId="{6A942D6E-F48D-D34B-AB68-552DD3690170}" type="pres">
      <dgm:prSet presAssocID="{BB4854E3-DCE7-DD44-91AB-60DBF1C90283}" presName="parAndChTx" presStyleLbl="node1" presStyleIdx="1" presStyleCnt="3">
        <dgm:presLayoutVars>
          <dgm:bulletEnabled val="1"/>
        </dgm:presLayoutVars>
      </dgm:prSet>
      <dgm:spPr/>
    </dgm:pt>
    <dgm:pt modelId="{4FF42336-8758-054B-84C6-43BD72C3DE13}" type="pres">
      <dgm:prSet presAssocID="{597CB13B-15D4-104C-BA13-21D6A6B17780}" presName="parAndChSpace" presStyleCnt="0"/>
      <dgm:spPr/>
    </dgm:pt>
    <dgm:pt modelId="{69A26631-418F-6441-9C13-83AB3312FD52}" type="pres">
      <dgm:prSet presAssocID="{2A7B3127-9DA4-BE47-9F98-AE6DFA984A34}" presName="parAndChTx" presStyleLbl="node1" presStyleIdx="2" presStyleCnt="3">
        <dgm:presLayoutVars>
          <dgm:bulletEnabled val="1"/>
        </dgm:presLayoutVars>
      </dgm:prSet>
      <dgm:spPr/>
    </dgm:pt>
  </dgm:ptLst>
  <dgm:cxnLst>
    <dgm:cxn modelId="{64FC382A-16B7-DC43-A210-5113543BC34E}" srcId="{D638906C-E2A3-C04C-B183-51BE7302D0AC}" destId="{BB4854E3-DCE7-DD44-91AB-60DBF1C90283}" srcOrd="1" destOrd="0" parTransId="{09AD241E-1BA8-6D40-8D04-B4A26D777CF4}" sibTransId="{597CB13B-15D4-104C-BA13-21D6A6B17780}"/>
    <dgm:cxn modelId="{12132832-82D2-F449-9EBF-E106F567382D}" type="presOf" srcId="{BB4854E3-DCE7-DD44-91AB-60DBF1C90283}" destId="{6A942D6E-F48D-D34B-AB68-552DD3690170}" srcOrd="0" destOrd="0" presId="urn:microsoft.com/office/officeart/2005/8/layout/hChevron3"/>
    <dgm:cxn modelId="{9D72D343-38DD-B545-8DDB-C78853ACC44A}" type="presOf" srcId="{921466E2-E363-C146-9AD9-7608EC1676F6}" destId="{6A942D6E-F48D-D34B-AB68-552DD3690170}" srcOrd="0" destOrd="2" presId="urn:microsoft.com/office/officeart/2005/8/layout/hChevron3"/>
    <dgm:cxn modelId="{80935D51-61DD-064E-B434-02D966D9D34D}" srcId="{BB4854E3-DCE7-DD44-91AB-60DBF1C90283}" destId="{93E75B42-04A5-AE44-A307-6451C08CFAEF}" srcOrd="0" destOrd="0" parTransId="{CA3303C5-CBFB-2F4D-AC61-20D142AFF6B6}" sibTransId="{AE18E872-3A7D-8346-B8AA-303674C66D22}"/>
    <dgm:cxn modelId="{60B02978-4633-3747-B0D6-2C1D8A7F1B1A}" type="presOf" srcId="{D638906C-E2A3-C04C-B183-51BE7302D0AC}" destId="{966CF13C-0645-8349-A1F5-ABF822D782D7}" srcOrd="0" destOrd="0" presId="urn:microsoft.com/office/officeart/2005/8/layout/hChevron3"/>
    <dgm:cxn modelId="{BBF3ACA4-D3C7-584D-9792-8816347F163E}" type="presOf" srcId="{2A7B3127-9DA4-BE47-9F98-AE6DFA984A34}" destId="{69A26631-418F-6441-9C13-83AB3312FD52}" srcOrd="0" destOrd="0" presId="urn:microsoft.com/office/officeart/2005/8/layout/hChevron3"/>
    <dgm:cxn modelId="{9BAB0FBD-345B-FF44-A9B7-14F7BA5C327D}" srcId="{D638906C-E2A3-C04C-B183-51BE7302D0AC}" destId="{B0644CA8-0498-DA48-97DB-B7DB44A0745E}" srcOrd="0" destOrd="0" parTransId="{CD7D92A1-9BE4-4345-A25A-EAE91E24AC3F}" sibTransId="{4355C57C-229E-1F43-9E28-8CFCAAFB4538}"/>
    <dgm:cxn modelId="{918C7EDF-DFD0-A643-8197-08228FBA3BA0}" srcId="{D638906C-E2A3-C04C-B183-51BE7302D0AC}" destId="{2A7B3127-9DA4-BE47-9F98-AE6DFA984A34}" srcOrd="2" destOrd="0" parTransId="{CA8FC374-6F0E-5F4A-AAF9-8A2B68D193EE}" sibTransId="{8310D86F-00DB-CA44-80BC-0D0EBC827D36}"/>
    <dgm:cxn modelId="{0D867BE0-98B2-2E48-A197-95D544D338B4}" type="presOf" srcId="{B0644CA8-0498-DA48-97DB-B7DB44A0745E}" destId="{E12E5925-E567-E541-80B6-E4546EE774AC}" srcOrd="0" destOrd="0" presId="urn:microsoft.com/office/officeart/2005/8/layout/hChevron3"/>
    <dgm:cxn modelId="{A0B769E4-DDB0-4541-998B-3F3662465A58}" srcId="{BB4854E3-DCE7-DD44-91AB-60DBF1C90283}" destId="{921466E2-E363-C146-9AD9-7608EC1676F6}" srcOrd="1" destOrd="0" parTransId="{A1BE34F2-8729-0042-B99F-5DA906665366}" sibTransId="{C37EAE2B-A86B-4A44-BB59-B1B1C4147D7D}"/>
    <dgm:cxn modelId="{5CF999F9-5E6D-5542-97A2-4267B877E76C}" type="presOf" srcId="{93E75B42-04A5-AE44-A307-6451C08CFAEF}" destId="{6A942D6E-F48D-D34B-AB68-552DD3690170}" srcOrd="0" destOrd="1" presId="urn:microsoft.com/office/officeart/2005/8/layout/hChevron3"/>
    <dgm:cxn modelId="{2318CA3E-E7D6-DC41-9A7E-6BEB09038C8E}" type="presParOf" srcId="{966CF13C-0645-8349-A1F5-ABF822D782D7}" destId="{E12E5925-E567-E541-80B6-E4546EE774AC}" srcOrd="0" destOrd="0" presId="urn:microsoft.com/office/officeart/2005/8/layout/hChevron3"/>
    <dgm:cxn modelId="{34C1213C-A372-BC45-8C87-AF50AB583F62}" type="presParOf" srcId="{966CF13C-0645-8349-A1F5-ABF822D782D7}" destId="{80A9689A-BC18-DE4E-9304-B0F56B76157C}" srcOrd="1" destOrd="0" presId="urn:microsoft.com/office/officeart/2005/8/layout/hChevron3"/>
    <dgm:cxn modelId="{05D1DDF5-84FA-694C-B131-91A6196CB5D2}" type="presParOf" srcId="{966CF13C-0645-8349-A1F5-ABF822D782D7}" destId="{6A942D6E-F48D-D34B-AB68-552DD3690170}" srcOrd="2" destOrd="0" presId="urn:microsoft.com/office/officeart/2005/8/layout/hChevron3"/>
    <dgm:cxn modelId="{0E8B6C73-DBE1-5249-A048-C9493B6FB0F2}" type="presParOf" srcId="{966CF13C-0645-8349-A1F5-ABF822D782D7}" destId="{4FF42336-8758-054B-84C6-43BD72C3DE13}" srcOrd="3" destOrd="0" presId="urn:microsoft.com/office/officeart/2005/8/layout/hChevron3"/>
    <dgm:cxn modelId="{4B41D1C0-B52D-F040-84D0-308D9A150732}" type="presParOf" srcId="{966CF13C-0645-8349-A1F5-ABF822D782D7}" destId="{69A26631-418F-6441-9C13-83AB3312FD5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D6AE53-8132-D347-A4F5-55FC05E09BE2}" type="doc">
      <dgm:prSet loTypeId="urn:microsoft.com/office/officeart/2009/layout/CircleArrowProcess" loCatId="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GB"/>
        </a:p>
      </dgm:t>
    </dgm:pt>
    <dgm:pt modelId="{8D5338F4-37CB-884C-805F-607DE13E1A82}">
      <dgm:prSet phldrT="[Text]"/>
      <dgm:spPr/>
      <dgm:t>
        <a:bodyPr/>
        <a:lstStyle/>
        <a:p>
          <a:r>
            <a:rPr lang="en-GB" dirty="0">
              <a:solidFill>
                <a:schemeClr val="bg1"/>
              </a:solidFill>
            </a:rPr>
            <a:t>App layout</a:t>
          </a:r>
        </a:p>
      </dgm:t>
    </dgm:pt>
    <dgm:pt modelId="{D4B36DB5-BA33-C442-B8A0-067B50B786EB}" type="parTrans" cxnId="{6F0FFCED-484D-3943-89E3-D6A5113A2495}">
      <dgm:prSet/>
      <dgm:spPr/>
      <dgm:t>
        <a:bodyPr/>
        <a:lstStyle/>
        <a:p>
          <a:endParaRPr lang="en-GB"/>
        </a:p>
      </dgm:t>
    </dgm:pt>
    <dgm:pt modelId="{63DC372C-E295-2E40-900A-56960EF6C2EB}" type="sibTrans" cxnId="{6F0FFCED-484D-3943-89E3-D6A5113A2495}">
      <dgm:prSet/>
      <dgm:spPr/>
      <dgm:t>
        <a:bodyPr/>
        <a:lstStyle/>
        <a:p>
          <a:endParaRPr lang="en-GB"/>
        </a:p>
      </dgm:t>
    </dgm:pt>
    <dgm:pt modelId="{504DE010-2095-B94C-9375-F1CD0FDB9187}">
      <dgm:prSet phldrT="[Text]"/>
      <dgm:spPr/>
      <dgm:t>
        <a:bodyPr/>
        <a:lstStyle/>
        <a:p>
          <a:r>
            <a:rPr lang="en-GB" dirty="0">
              <a:solidFill>
                <a:schemeClr val="bg1"/>
              </a:solidFill>
            </a:rPr>
            <a:t>Why this graph?</a:t>
          </a:r>
        </a:p>
      </dgm:t>
    </dgm:pt>
    <dgm:pt modelId="{7FFAA50A-D7B8-054A-9C6C-A33FB86CB3EC}" type="parTrans" cxnId="{432C5259-0061-974B-870F-4E9E0A0A48A8}">
      <dgm:prSet/>
      <dgm:spPr/>
      <dgm:t>
        <a:bodyPr/>
        <a:lstStyle/>
        <a:p>
          <a:endParaRPr lang="en-GB"/>
        </a:p>
      </dgm:t>
    </dgm:pt>
    <dgm:pt modelId="{ED8BD8E8-DF05-774D-A020-38DD875A811C}" type="sibTrans" cxnId="{432C5259-0061-974B-870F-4E9E0A0A48A8}">
      <dgm:prSet/>
      <dgm:spPr/>
      <dgm:t>
        <a:bodyPr/>
        <a:lstStyle/>
        <a:p>
          <a:endParaRPr lang="en-GB"/>
        </a:p>
      </dgm:t>
    </dgm:pt>
    <dgm:pt modelId="{ED601131-2704-C748-9439-4D5E79C149D8}">
      <dgm:prSet phldrT="[Text]"/>
      <dgm:spPr/>
      <dgm:t>
        <a:bodyPr/>
        <a:lstStyle/>
        <a:p>
          <a:r>
            <a:rPr lang="en-GB" dirty="0">
              <a:solidFill>
                <a:schemeClr val="bg1"/>
              </a:solidFill>
            </a:rPr>
            <a:t>Deployment</a:t>
          </a:r>
        </a:p>
      </dgm:t>
    </dgm:pt>
    <dgm:pt modelId="{ED302940-13D7-644E-9196-666444C9804C}" type="parTrans" cxnId="{413115E5-0374-CA46-A7F4-39E39D216764}">
      <dgm:prSet/>
      <dgm:spPr/>
      <dgm:t>
        <a:bodyPr/>
        <a:lstStyle/>
        <a:p>
          <a:endParaRPr lang="en-GB"/>
        </a:p>
      </dgm:t>
    </dgm:pt>
    <dgm:pt modelId="{7A268A43-0A98-8E4F-80D6-803DDD838498}" type="sibTrans" cxnId="{413115E5-0374-CA46-A7F4-39E39D216764}">
      <dgm:prSet/>
      <dgm:spPr/>
      <dgm:t>
        <a:bodyPr/>
        <a:lstStyle/>
        <a:p>
          <a:endParaRPr lang="en-GB"/>
        </a:p>
      </dgm:t>
    </dgm:pt>
    <dgm:pt modelId="{6D6BD879-B931-B748-B985-2F5EAF95EFEA}" type="pres">
      <dgm:prSet presAssocID="{BBD6AE53-8132-D347-A4F5-55FC05E09BE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7919215-B992-5F46-9C57-FEFBDB32E78B}" type="pres">
      <dgm:prSet presAssocID="{8D5338F4-37CB-884C-805F-607DE13E1A82}" presName="Accent1" presStyleCnt="0"/>
      <dgm:spPr/>
    </dgm:pt>
    <dgm:pt modelId="{C19231BD-B633-1647-9F46-4BFA2A1F6649}" type="pres">
      <dgm:prSet presAssocID="{8D5338F4-37CB-884C-805F-607DE13E1A82}" presName="Accent" presStyleLbl="node1" presStyleIdx="0" presStyleCnt="3"/>
      <dgm:spPr/>
    </dgm:pt>
    <dgm:pt modelId="{7F9E020A-E05B-AE49-8691-DA3CB1784CCC}" type="pres">
      <dgm:prSet presAssocID="{8D5338F4-37CB-884C-805F-607DE13E1A8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249FC579-E0C3-8547-A4C0-DEDB1DDF263A}" type="pres">
      <dgm:prSet presAssocID="{504DE010-2095-B94C-9375-F1CD0FDB9187}" presName="Accent2" presStyleCnt="0"/>
      <dgm:spPr/>
    </dgm:pt>
    <dgm:pt modelId="{883EA657-8D0B-BD47-BBDF-C1ABEECDA493}" type="pres">
      <dgm:prSet presAssocID="{504DE010-2095-B94C-9375-F1CD0FDB9187}" presName="Accent" presStyleLbl="node1" presStyleIdx="1" presStyleCnt="3"/>
      <dgm:spPr/>
    </dgm:pt>
    <dgm:pt modelId="{7D513BD4-5B73-2D4F-8B65-DE667B262757}" type="pres">
      <dgm:prSet presAssocID="{504DE010-2095-B94C-9375-F1CD0FDB918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F147C52-2419-814D-9C97-425889762221}" type="pres">
      <dgm:prSet presAssocID="{ED601131-2704-C748-9439-4D5E79C149D8}" presName="Accent3" presStyleCnt="0"/>
      <dgm:spPr/>
    </dgm:pt>
    <dgm:pt modelId="{6285A100-9EF3-ED40-AE25-6228E521AFF4}" type="pres">
      <dgm:prSet presAssocID="{ED601131-2704-C748-9439-4D5E79C149D8}" presName="Accent" presStyleLbl="node1" presStyleIdx="2" presStyleCnt="3"/>
      <dgm:spPr/>
    </dgm:pt>
    <dgm:pt modelId="{0F00C159-C3F7-C747-B3CE-73F7F09D41DD}" type="pres">
      <dgm:prSet presAssocID="{ED601131-2704-C748-9439-4D5E79C149D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3096223-A752-054D-954A-0383693A4988}" type="presOf" srcId="{BBD6AE53-8132-D347-A4F5-55FC05E09BE2}" destId="{6D6BD879-B931-B748-B985-2F5EAF95EFEA}" srcOrd="0" destOrd="0" presId="urn:microsoft.com/office/officeart/2009/layout/CircleArrowProcess"/>
    <dgm:cxn modelId="{432C5259-0061-974B-870F-4E9E0A0A48A8}" srcId="{BBD6AE53-8132-D347-A4F5-55FC05E09BE2}" destId="{504DE010-2095-B94C-9375-F1CD0FDB9187}" srcOrd="1" destOrd="0" parTransId="{7FFAA50A-D7B8-054A-9C6C-A33FB86CB3EC}" sibTransId="{ED8BD8E8-DF05-774D-A020-38DD875A811C}"/>
    <dgm:cxn modelId="{41C42A89-1073-FF42-A8F8-5472507D596A}" type="presOf" srcId="{504DE010-2095-B94C-9375-F1CD0FDB9187}" destId="{7D513BD4-5B73-2D4F-8B65-DE667B262757}" srcOrd="0" destOrd="0" presId="urn:microsoft.com/office/officeart/2009/layout/CircleArrowProcess"/>
    <dgm:cxn modelId="{ED905A8D-A6B0-8A49-BC00-920AF247A5FF}" type="presOf" srcId="{8D5338F4-37CB-884C-805F-607DE13E1A82}" destId="{7F9E020A-E05B-AE49-8691-DA3CB1784CCC}" srcOrd="0" destOrd="0" presId="urn:microsoft.com/office/officeart/2009/layout/CircleArrowProcess"/>
    <dgm:cxn modelId="{CC6C64D2-E8CD-DE46-8C30-876B8414E67B}" type="presOf" srcId="{ED601131-2704-C748-9439-4D5E79C149D8}" destId="{0F00C159-C3F7-C747-B3CE-73F7F09D41DD}" srcOrd="0" destOrd="0" presId="urn:microsoft.com/office/officeart/2009/layout/CircleArrowProcess"/>
    <dgm:cxn modelId="{413115E5-0374-CA46-A7F4-39E39D216764}" srcId="{BBD6AE53-8132-D347-A4F5-55FC05E09BE2}" destId="{ED601131-2704-C748-9439-4D5E79C149D8}" srcOrd="2" destOrd="0" parTransId="{ED302940-13D7-644E-9196-666444C9804C}" sibTransId="{7A268A43-0A98-8E4F-80D6-803DDD838498}"/>
    <dgm:cxn modelId="{6F0FFCED-484D-3943-89E3-D6A5113A2495}" srcId="{BBD6AE53-8132-D347-A4F5-55FC05E09BE2}" destId="{8D5338F4-37CB-884C-805F-607DE13E1A82}" srcOrd="0" destOrd="0" parTransId="{D4B36DB5-BA33-C442-B8A0-067B50B786EB}" sibTransId="{63DC372C-E295-2E40-900A-56960EF6C2EB}"/>
    <dgm:cxn modelId="{9F3FAB8E-1644-884F-AB64-9A6A6D0EA1EF}" type="presParOf" srcId="{6D6BD879-B931-B748-B985-2F5EAF95EFEA}" destId="{07919215-B992-5F46-9C57-FEFBDB32E78B}" srcOrd="0" destOrd="0" presId="urn:microsoft.com/office/officeart/2009/layout/CircleArrowProcess"/>
    <dgm:cxn modelId="{65957CA7-6851-F54E-AD2A-F5B6AE96D56F}" type="presParOf" srcId="{07919215-B992-5F46-9C57-FEFBDB32E78B}" destId="{C19231BD-B633-1647-9F46-4BFA2A1F6649}" srcOrd="0" destOrd="0" presId="urn:microsoft.com/office/officeart/2009/layout/CircleArrowProcess"/>
    <dgm:cxn modelId="{DDFCBDCE-5588-9240-A446-18B6D19CB79F}" type="presParOf" srcId="{6D6BD879-B931-B748-B985-2F5EAF95EFEA}" destId="{7F9E020A-E05B-AE49-8691-DA3CB1784CCC}" srcOrd="1" destOrd="0" presId="urn:microsoft.com/office/officeart/2009/layout/CircleArrowProcess"/>
    <dgm:cxn modelId="{578C0885-2778-A741-85A1-7182DE90C406}" type="presParOf" srcId="{6D6BD879-B931-B748-B985-2F5EAF95EFEA}" destId="{249FC579-E0C3-8547-A4C0-DEDB1DDF263A}" srcOrd="2" destOrd="0" presId="urn:microsoft.com/office/officeart/2009/layout/CircleArrowProcess"/>
    <dgm:cxn modelId="{CAE04A32-822E-7D48-BD15-E7F3063F21CB}" type="presParOf" srcId="{249FC579-E0C3-8547-A4C0-DEDB1DDF263A}" destId="{883EA657-8D0B-BD47-BBDF-C1ABEECDA493}" srcOrd="0" destOrd="0" presId="urn:microsoft.com/office/officeart/2009/layout/CircleArrowProcess"/>
    <dgm:cxn modelId="{41D7655D-1D19-5F46-992B-9850E659B481}" type="presParOf" srcId="{6D6BD879-B931-B748-B985-2F5EAF95EFEA}" destId="{7D513BD4-5B73-2D4F-8B65-DE667B262757}" srcOrd="3" destOrd="0" presId="urn:microsoft.com/office/officeart/2009/layout/CircleArrowProcess"/>
    <dgm:cxn modelId="{7CE6D95E-F361-BD48-B6AB-D37B38EE883D}" type="presParOf" srcId="{6D6BD879-B931-B748-B985-2F5EAF95EFEA}" destId="{9F147C52-2419-814D-9C97-425889762221}" srcOrd="4" destOrd="0" presId="urn:microsoft.com/office/officeart/2009/layout/CircleArrowProcess"/>
    <dgm:cxn modelId="{726C913B-79CB-AD41-A8E3-AEBFD3C92515}" type="presParOf" srcId="{9F147C52-2419-814D-9C97-425889762221}" destId="{6285A100-9EF3-ED40-AE25-6228E521AFF4}" srcOrd="0" destOrd="0" presId="urn:microsoft.com/office/officeart/2009/layout/CircleArrowProcess"/>
    <dgm:cxn modelId="{4F94EF90-8592-AA43-ACB5-2A2B81B7E8ED}" type="presParOf" srcId="{6D6BD879-B931-B748-B985-2F5EAF95EFEA}" destId="{0F00C159-C3F7-C747-B3CE-73F7F09D41D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E979B-C95E-478D-AF08-0E6F4FCFF91C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5AA36-59A3-49EA-A869-1DA6FCCD83BF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DACD7-5504-407D-8023-93F229462AC5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What are the goals of the dashboard?</a:t>
          </a:r>
        </a:p>
      </dsp:txBody>
      <dsp:txXfrm>
        <a:off x="127800" y="2535669"/>
        <a:ext cx="1800000" cy="720000"/>
      </dsp:txXfrm>
    </dsp:sp>
    <dsp:sp modelId="{A0668E53-32DA-4D14-AE9E-88B2BADD3C6F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DA5B6-00C5-4749-827B-43BA686BFDAD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6FF1E-C130-4988-A4A8-B9E7ED8D1BCD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How did we meet the dashboard goals?</a:t>
          </a:r>
        </a:p>
      </dsp:txBody>
      <dsp:txXfrm>
        <a:off x="2242800" y="2535669"/>
        <a:ext cx="1800000" cy="720000"/>
      </dsp:txXfrm>
    </dsp:sp>
    <dsp:sp modelId="{C74D8810-96E3-412D-A195-D1A8769A11E4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078A8-1682-430C-A60D-4E7C5F16E2EA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CD112-4BF7-4437-B2F0-5CDB962F9BA8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Walkthrough of the dashboard</a:t>
          </a:r>
        </a:p>
      </dsp:txBody>
      <dsp:txXfrm>
        <a:off x="4357800" y="2535669"/>
        <a:ext cx="1800000" cy="720000"/>
      </dsp:txXfrm>
    </dsp:sp>
    <dsp:sp modelId="{6DB47270-70E2-4D18-8EC0-B15760B833A9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77E2D-F3A3-45D9-9C1B-FBFD6C2240BF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56C81-89F9-4FE6-96E6-2EFB90192FC7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What techniques did we use?</a:t>
          </a:r>
        </a:p>
      </dsp:txBody>
      <dsp:txXfrm>
        <a:off x="6472800" y="2535669"/>
        <a:ext cx="1800000" cy="720000"/>
      </dsp:txXfrm>
    </dsp:sp>
    <dsp:sp modelId="{5DF24E2D-6979-4BF3-A7A6-8AD90F0D640F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8B73B-92C5-44FB-98C6-7BE464334219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44F51-A6BF-4098-A73B-C9968CEA318F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What can be added to the dashboard in future?</a:t>
          </a:r>
        </a:p>
      </dsp:txBody>
      <dsp:txXfrm>
        <a:off x="8587800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99856-519A-EC4E-AF3A-C18D63264429}">
      <dsp:nvSpPr>
        <dsp:cNvPr id="0" name=""/>
        <dsp:cNvSpPr/>
      </dsp:nvSpPr>
      <dsp:spPr>
        <a:xfrm>
          <a:off x="701" y="585455"/>
          <a:ext cx="2734896" cy="1640937"/>
        </a:xfrm>
        <a:prstGeom prst="rect">
          <a:avLst/>
        </a:prstGeom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Explanation of what exactly is cryptocurrency and how is it different from USD</a:t>
          </a:r>
          <a:endParaRPr lang="en-GB" sz="2100" kern="1200" dirty="0">
            <a:solidFill>
              <a:schemeClr val="tx1"/>
            </a:solidFill>
          </a:endParaRPr>
        </a:p>
      </dsp:txBody>
      <dsp:txXfrm>
        <a:off x="701" y="585455"/>
        <a:ext cx="2734896" cy="1640937"/>
      </dsp:txXfrm>
    </dsp:sp>
    <dsp:sp modelId="{E2949777-CF74-8C44-84DF-19877D647F04}">
      <dsp:nvSpPr>
        <dsp:cNvPr id="0" name=""/>
        <dsp:cNvSpPr/>
      </dsp:nvSpPr>
      <dsp:spPr>
        <a:xfrm>
          <a:off x="3009087" y="585455"/>
          <a:ext cx="2734896" cy="1640937"/>
        </a:xfrm>
        <a:prstGeom prst="rect">
          <a:avLst/>
        </a:prstGeom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Show the performance of all cryptocurrencies in our dataset </a:t>
          </a:r>
          <a:endParaRPr lang="en-GB" sz="2100" kern="1200" dirty="0">
            <a:solidFill>
              <a:schemeClr val="tx1"/>
            </a:solidFill>
          </a:endParaRPr>
        </a:p>
      </dsp:txBody>
      <dsp:txXfrm>
        <a:off x="3009087" y="585455"/>
        <a:ext cx="2734896" cy="1640937"/>
      </dsp:txXfrm>
    </dsp:sp>
    <dsp:sp modelId="{BCAAD254-2B04-6542-B13D-79ED35D35CA4}">
      <dsp:nvSpPr>
        <dsp:cNvPr id="0" name=""/>
        <dsp:cNvSpPr/>
      </dsp:nvSpPr>
      <dsp:spPr>
        <a:xfrm>
          <a:off x="701" y="2499882"/>
          <a:ext cx="2734896" cy="1640937"/>
        </a:xfrm>
        <a:prstGeom prst="rect">
          <a:avLst/>
        </a:prstGeom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Which cryptocurrency should the user invest in?</a:t>
          </a:r>
          <a:endParaRPr lang="en-GB" sz="2100" kern="1200" dirty="0">
            <a:solidFill>
              <a:schemeClr val="tx1"/>
            </a:solidFill>
          </a:endParaRPr>
        </a:p>
      </dsp:txBody>
      <dsp:txXfrm>
        <a:off x="701" y="2499882"/>
        <a:ext cx="2734896" cy="1640937"/>
      </dsp:txXfrm>
    </dsp:sp>
    <dsp:sp modelId="{74B40DCC-F706-314A-B2F2-B945261E1218}">
      <dsp:nvSpPr>
        <dsp:cNvPr id="0" name=""/>
        <dsp:cNvSpPr/>
      </dsp:nvSpPr>
      <dsp:spPr>
        <a:xfrm>
          <a:off x="3009087" y="2499882"/>
          <a:ext cx="2734896" cy="1640937"/>
        </a:xfrm>
        <a:prstGeom prst="rect">
          <a:avLst/>
        </a:prstGeom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How much would it cost to invest in a particular cryptocurrency?</a:t>
          </a:r>
          <a:endParaRPr lang="en-GB" sz="2100" kern="1200" dirty="0">
            <a:solidFill>
              <a:schemeClr val="tx1"/>
            </a:solidFill>
          </a:endParaRPr>
        </a:p>
      </dsp:txBody>
      <dsp:txXfrm>
        <a:off x="3009087" y="2499882"/>
        <a:ext cx="2734896" cy="1640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40DCC-F706-314A-B2F2-B945261E1218}">
      <dsp:nvSpPr>
        <dsp:cNvPr id="0" name=""/>
        <dsp:cNvSpPr/>
      </dsp:nvSpPr>
      <dsp:spPr>
        <a:xfrm>
          <a:off x="1054688" y="187"/>
          <a:ext cx="3635308" cy="2181185"/>
        </a:xfrm>
        <a:prstGeom prst="rect">
          <a:avLst/>
        </a:prstGeom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tx1"/>
              </a:solidFill>
            </a:rPr>
            <a:t>Prediction of a future price value</a:t>
          </a:r>
          <a:endParaRPr lang="en-GB" sz="4300" kern="1200" dirty="0">
            <a:solidFill>
              <a:schemeClr val="tx1"/>
            </a:solidFill>
          </a:endParaRPr>
        </a:p>
      </dsp:txBody>
      <dsp:txXfrm>
        <a:off x="1054688" y="187"/>
        <a:ext cx="3635308" cy="2181185"/>
      </dsp:txXfrm>
    </dsp:sp>
    <dsp:sp modelId="{00892A3E-1978-4343-8B9C-48476244708D}">
      <dsp:nvSpPr>
        <dsp:cNvPr id="0" name=""/>
        <dsp:cNvSpPr/>
      </dsp:nvSpPr>
      <dsp:spPr>
        <a:xfrm>
          <a:off x="1054688" y="2544903"/>
          <a:ext cx="3635308" cy="2181185"/>
        </a:xfrm>
        <a:prstGeom prst="rect">
          <a:avLst/>
        </a:prstGeom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chemeClr val="tx1"/>
              </a:solidFill>
            </a:rPr>
            <a:t>Comparison of commodities vs currency</a:t>
          </a:r>
          <a:endParaRPr lang="en-GB" sz="4300" kern="1200" dirty="0">
            <a:solidFill>
              <a:schemeClr val="tx1"/>
            </a:solidFill>
          </a:endParaRPr>
        </a:p>
      </dsp:txBody>
      <dsp:txXfrm>
        <a:off x="1054688" y="2544903"/>
        <a:ext cx="3635308" cy="21811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40DCC-F706-314A-B2F2-B945261E1218}">
      <dsp:nvSpPr>
        <dsp:cNvPr id="0" name=""/>
        <dsp:cNvSpPr/>
      </dsp:nvSpPr>
      <dsp:spPr>
        <a:xfrm>
          <a:off x="701" y="585455"/>
          <a:ext cx="2734896" cy="1640937"/>
        </a:xfrm>
        <a:prstGeom prst="rect">
          <a:avLst/>
        </a:prstGeom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tx1"/>
              </a:solidFill>
            </a:rPr>
            <a:t>Investors who are interested in investing in cryptocurrency</a:t>
          </a:r>
          <a:endParaRPr lang="en-GB" sz="2500" kern="1200" dirty="0">
            <a:solidFill>
              <a:schemeClr val="tx1"/>
            </a:solidFill>
          </a:endParaRPr>
        </a:p>
      </dsp:txBody>
      <dsp:txXfrm>
        <a:off x="701" y="585455"/>
        <a:ext cx="2734896" cy="1640937"/>
      </dsp:txXfrm>
    </dsp:sp>
    <dsp:sp modelId="{00892A3E-1978-4343-8B9C-48476244708D}">
      <dsp:nvSpPr>
        <dsp:cNvPr id="0" name=""/>
        <dsp:cNvSpPr/>
      </dsp:nvSpPr>
      <dsp:spPr>
        <a:xfrm>
          <a:off x="3009087" y="585455"/>
          <a:ext cx="2734896" cy="1640937"/>
        </a:xfrm>
        <a:prstGeom prst="rect">
          <a:avLst/>
        </a:prstGeom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>
              <a:solidFill>
                <a:schemeClr val="tx1"/>
              </a:solidFill>
            </a:rPr>
            <a:t>People who want to explore about cryptocurrency</a:t>
          </a:r>
          <a:endParaRPr lang="en-GB" sz="2500" kern="1200" dirty="0">
            <a:solidFill>
              <a:schemeClr val="tx1"/>
            </a:solidFill>
          </a:endParaRPr>
        </a:p>
      </dsp:txBody>
      <dsp:txXfrm>
        <a:off x="3009087" y="585455"/>
        <a:ext cx="2734896" cy="1640937"/>
      </dsp:txXfrm>
    </dsp:sp>
    <dsp:sp modelId="{EED80F26-9709-DB49-B25C-A5B0BCBE386F}">
      <dsp:nvSpPr>
        <dsp:cNvPr id="0" name=""/>
        <dsp:cNvSpPr/>
      </dsp:nvSpPr>
      <dsp:spPr>
        <a:xfrm>
          <a:off x="1504894" y="2499882"/>
          <a:ext cx="2734896" cy="1640937"/>
        </a:xfrm>
        <a:prstGeom prst="rect">
          <a:avLst/>
        </a:prstGeom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>
              <a:solidFill>
                <a:schemeClr val="tx1"/>
              </a:solidFill>
            </a:rPr>
            <a:t>People who want to compare the value of crypto vs modern currency</a:t>
          </a:r>
          <a:endParaRPr lang="en-GB" sz="2500" kern="1200" dirty="0">
            <a:solidFill>
              <a:schemeClr val="tx1"/>
            </a:solidFill>
          </a:endParaRPr>
        </a:p>
      </dsp:txBody>
      <dsp:txXfrm>
        <a:off x="1504894" y="2499882"/>
        <a:ext cx="2734896" cy="1640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78C18-D257-6D40-912F-54C759C3C337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FC62F1E3-BE29-E543-AEEC-7A3B4647B4E8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is a cryptocurrency?</a:t>
          </a:r>
        </a:p>
      </dsp:txBody>
      <dsp:txXfrm>
        <a:off x="8061" y="5979"/>
        <a:ext cx="3034531" cy="1820718"/>
      </dsp:txXfrm>
    </dsp:sp>
    <dsp:sp modelId="{AB2C3D76-E767-E54F-8BDA-3219F4737FDD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94967"/>
              <a:satOff val="-3793"/>
              <a:lumOff val="87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5304B66A-7104-AE46-8D35-308A707C5F6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is it different from a modern currency?</a:t>
          </a:r>
        </a:p>
      </dsp:txBody>
      <dsp:txXfrm>
        <a:off x="3740534" y="5979"/>
        <a:ext cx="3034531" cy="1820718"/>
      </dsp:txXfrm>
    </dsp:sp>
    <dsp:sp modelId="{0D141EAB-2582-0E46-B7C1-D15950FF5056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189935"/>
              <a:satOff val="-7587"/>
              <a:lumOff val="1759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1D00DBA7-1C33-F74E-BF61-212F550C538C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can one mine a bitcoin?</a:t>
          </a:r>
        </a:p>
      </dsp:txBody>
      <dsp:txXfrm>
        <a:off x="7473007" y="5979"/>
        <a:ext cx="3034531" cy="1820718"/>
      </dsp:txXfrm>
    </dsp:sp>
    <dsp:sp modelId="{71CCF281-E9C1-F54D-B6A7-0BDCFC078C25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284902"/>
              <a:satOff val="-11380"/>
              <a:lumOff val="2639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D7AD8926-661E-0B46-8042-5373F3C04E9D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is blockchain technology?</a:t>
          </a:r>
        </a:p>
      </dsp:txBody>
      <dsp:txXfrm>
        <a:off x="8061" y="2524640"/>
        <a:ext cx="3034531" cy="1820718"/>
      </dsp:txXfrm>
    </dsp:sp>
    <dsp:sp modelId="{426006E1-58D5-6048-BC1F-418E04CCEF7E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shade val="90000"/>
              <a:hueOff val="379870"/>
              <a:satOff val="-15173"/>
              <a:lumOff val="3519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372A57F0-E433-0F42-A247-E236882996DA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Is mining same across all cryptocurrency?</a:t>
          </a:r>
        </a:p>
      </dsp:txBody>
      <dsp:txXfrm>
        <a:off x="3740534" y="2524640"/>
        <a:ext cx="3034531" cy="1820718"/>
      </dsp:txXfrm>
    </dsp:sp>
    <dsp:sp modelId="{943A5CB0-2CF5-894E-895B-324FF78A689F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can one invest in cryptocurrencies?</a:t>
          </a:r>
        </a:p>
      </dsp:txBody>
      <dsp:txXfrm>
        <a:off x="7473007" y="2524640"/>
        <a:ext cx="3034531" cy="18207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08A88-139C-2A40-8BBB-73AA122FE463}">
      <dsp:nvSpPr>
        <dsp:cNvPr id="0" name=""/>
        <dsp:cNvSpPr/>
      </dsp:nvSpPr>
      <dsp:spPr>
        <a:xfrm>
          <a:off x="1038324" y="2665"/>
          <a:ext cx="3375884" cy="202553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Datasets were downloaded from different sources of Kaggle and compiled together</a:t>
          </a:r>
        </a:p>
      </dsp:txBody>
      <dsp:txXfrm>
        <a:off x="1038324" y="2665"/>
        <a:ext cx="3375884" cy="2025530"/>
      </dsp:txXfrm>
    </dsp:sp>
    <dsp:sp modelId="{2E5F13C6-FEB8-9448-9792-CFEDFCE3BCFB}">
      <dsp:nvSpPr>
        <dsp:cNvPr id="0" name=""/>
        <dsp:cNvSpPr/>
      </dsp:nvSpPr>
      <dsp:spPr>
        <a:xfrm>
          <a:off x="1038324" y="2365785"/>
          <a:ext cx="3375884" cy="202553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Created our own dataset with current price of some modern currencies</a:t>
          </a:r>
        </a:p>
      </dsp:txBody>
      <dsp:txXfrm>
        <a:off x="1038324" y="2365785"/>
        <a:ext cx="3375884" cy="20255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E5925-E567-E541-80B6-E4546EE774AC}">
      <dsp:nvSpPr>
        <dsp:cNvPr id="0" name=""/>
        <dsp:cNvSpPr/>
      </dsp:nvSpPr>
      <dsp:spPr>
        <a:xfrm>
          <a:off x="4917" y="0"/>
          <a:ext cx="4299977" cy="1858882"/>
        </a:xfrm>
        <a:prstGeom prst="homePlate">
          <a:avLst>
            <a:gd name="adj" fmla="val 25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94" tIns="66040" rIns="606775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Modern currency value is converted to USD</a:t>
          </a:r>
        </a:p>
      </dsp:txBody>
      <dsp:txXfrm>
        <a:off x="4917" y="0"/>
        <a:ext cx="4067617" cy="1858882"/>
      </dsp:txXfrm>
    </dsp:sp>
    <dsp:sp modelId="{6A942D6E-F48D-D34B-AB68-552DD3690170}">
      <dsp:nvSpPr>
        <dsp:cNvPr id="0" name=""/>
        <dsp:cNvSpPr/>
      </dsp:nvSpPr>
      <dsp:spPr>
        <a:xfrm>
          <a:off x="3444899" y="0"/>
          <a:ext cx="4299977" cy="1858882"/>
        </a:xfrm>
        <a:prstGeom prst="chevron">
          <a:avLst>
            <a:gd name="adj" fmla="val 2500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94" tIns="66040" rIns="151694" bIns="6604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Function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Input = USD value of modern currency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Output = USD value of cryptocurrency</a:t>
          </a:r>
        </a:p>
      </dsp:txBody>
      <dsp:txXfrm>
        <a:off x="3909620" y="0"/>
        <a:ext cx="3370536" cy="1858882"/>
      </dsp:txXfrm>
    </dsp:sp>
    <dsp:sp modelId="{69A26631-418F-6441-9C13-83AB3312FD52}">
      <dsp:nvSpPr>
        <dsp:cNvPr id="0" name=""/>
        <dsp:cNvSpPr/>
      </dsp:nvSpPr>
      <dsp:spPr>
        <a:xfrm>
          <a:off x="6884881" y="0"/>
          <a:ext cx="4299977" cy="1858882"/>
        </a:xfrm>
        <a:prstGeom prst="chevron">
          <a:avLst>
            <a:gd name="adj" fmla="val 25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94" tIns="66040" rIns="151694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Cryptocurrency value is converted from USD to required modern currency</a:t>
          </a:r>
        </a:p>
      </dsp:txBody>
      <dsp:txXfrm>
        <a:off x="7349602" y="0"/>
        <a:ext cx="3370536" cy="18588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231BD-B633-1647-9F46-4BFA2A1F6649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E020A-E05B-AE49-8691-DA3CB1784CCC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bg1"/>
              </a:solidFill>
            </a:rPr>
            <a:t>App layout</a:t>
          </a:r>
        </a:p>
      </dsp:txBody>
      <dsp:txXfrm>
        <a:off x="3698614" y="941764"/>
        <a:ext cx="1449298" cy="724475"/>
      </dsp:txXfrm>
    </dsp:sp>
    <dsp:sp modelId="{883EA657-8D0B-BD47-BBDF-C1ABEECDA493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13BD4-5B73-2D4F-8B65-DE667B262757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bg1"/>
              </a:solidFill>
            </a:rPr>
            <a:t>Why this graph?</a:t>
          </a:r>
        </a:p>
      </dsp:txBody>
      <dsp:txXfrm>
        <a:off x="2977148" y="2449237"/>
        <a:ext cx="1449298" cy="724475"/>
      </dsp:txXfrm>
    </dsp:sp>
    <dsp:sp modelId="{6285A100-9EF3-ED40-AE25-6228E521AFF4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0C159-C3F7-C747-B3CE-73F7F09D41DD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bg1"/>
              </a:solidFill>
            </a:rPr>
            <a:t>Deployment</a:t>
          </a:r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4BAFB-BC73-524D-8066-0DF604535978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E079C-7408-A34E-BD4E-95DB26858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1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Explanation of what exactly is cryptocurrency and how is it different from USD</a:t>
            </a:r>
          </a:p>
          <a:p>
            <a:r>
              <a:rPr lang="en-US" dirty="0">
                <a:solidFill>
                  <a:schemeClr val="bg1"/>
                </a:solidFill>
              </a:rPr>
              <a:t>Show the performance of all cryptocurrencies in our dataset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Bitcoin vs others (one at a time) – from overview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OHLC performance of all cryptocurrencies – from deepdive1</a:t>
            </a:r>
          </a:p>
          <a:p>
            <a:r>
              <a:rPr lang="en-US" dirty="0">
                <a:solidFill>
                  <a:schemeClr val="bg1"/>
                </a:solidFill>
              </a:rPr>
              <a:t>Which cryptocurrency should the user invest in?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Rolling Avg of closing price – from deepdive2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Rolling Avg of market cap – from deepdive2</a:t>
            </a:r>
          </a:p>
          <a:p>
            <a:r>
              <a:rPr lang="en-US" dirty="0">
                <a:solidFill>
                  <a:schemeClr val="bg1"/>
                </a:solidFill>
              </a:rPr>
              <a:t>How much would it cost to invest in a particular cryptocurrency?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Buy and Sell tab</a:t>
            </a:r>
          </a:p>
          <a:p>
            <a:r>
              <a:rPr lang="en-US" dirty="0">
                <a:solidFill>
                  <a:schemeClr val="bg1"/>
                </a:solidFill>
              </a:rPr>
              <a:t>How to buy and sell cryptocurrencies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My Account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E079C-7408-A34E-BD4E-95DB268588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76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E079C-7408-A34E-BD4E-95DB268588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0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E079C-7408-A34E-BD4E-95DB268588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70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E079C-7408-A34E-BD4E-95DB268588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1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E079C-7408-A34E-BD4E-95DB268588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E079C-7408-A34E-BD4E-95DB268588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3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E079C-7408-A34E-BD4E-95DB268588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1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E079C-7408-A34E-BD4E-95DB268588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E079C-7408-A34E-BD4E-95DB268588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/>
              <a:t>Modern currency value is converted to USD</a:t>
            </a:r>
          </a:p>
          <a:p>
            <a:pPr lvl="0"/>
            <a:r>
              <a:rPr lang="en-GB" dirty="0"/>
              <a:t>Function</a:t>
            </a:r>
          </a:p>
          <a:p>
            <a:pPr lvl="1"/>
            <a:r>
              <a:rPr lang="en-GB" dirty="0"/>
              <a:t>Input = USD value of modern currency</a:t>
            </a:r>
          </a:p>
          <a:p>
            <a:pPr lvl="1"/>
            <a:r>
              <a:rPr lang="en-GB" dirty="0"/>
              <a:t>Output = USD value of cryptocurrency</a:t>
            </a:r>
          </a:p>
          <a:p>
            <a:pPr lvl="0"/>
            <a:r>
              <a:rPr lang="en-GB" dirty="0"/>
              <a:t>Cryptocurrency value is converted from USD to required modern currency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E079C-7408-A34E-BD4E-95DB268588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9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layout explanation</a:t>
            </a:r>
          </a:p>
          <a:p>
            <a:r>
              <a:rPr lang="en-US" dirty="0"/>
              <a:t>Why did we choose this graph?</a:t>
            </a:r>
          </a:p>
          <a:p>
            <a:r>
              <a:rPr lang="en-US" dirty="0"/>
              <a:t>Deployment and challenges faced in the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E079C-7408-A34E-BD4E-95DB268588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7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E079C-7408-A34E-BD4E-95DB268588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E079C-7408-A34E-BD4E-95DB268588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737D-97D0-024B-993C-46A8E19C6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9D52B-144F-294E-AD2A-8C824E669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2DEE9-B71A-924B-A8A1-D5C0FD7F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1BF6-60CA-2846-B495-C623B1F66A69}" type="datetime1">
              <a:rPr lang="en-IN" smtClean="0"/>
              <a:t>23/03/21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E4B3-4314-AF42-B899-42663A51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161B1-7027-5049-9E76-294B7289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3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EF19-4FB5-FD46-9802-D4602FA6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9A07D-E965-194A-9ADB-737414A1E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2168B-785B-9746-86D6-AF59BCF9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B51B-D404-554B-BAA3-132417D3B955}" type="datetime1">
              <a:rPr lang="en-IN" smtClean="0"/>
              <a:t>23/03/21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E080-A6A8-3642-9C91-592988F4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EA3F-9EB5-E244-8E16-30081D0B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1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02DFE-477B-1844-BF4C-8A418C63D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CC5A5-07E5-1F4C-9BB8-6ACF960AC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46C9E-4586-0C47-805E-DEEECE5F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F150-6F55-7046-89EC-7F65DDE0F104}" type="datetime1">
              <a:rPr lang="en-IN" smtClean="0"/>
              <a:t>23/03/21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59F1-DB82-D24E-8F04-6B601D0E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B3C9-3C1A-8F4A-BF8A-81890ADA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4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E26E-0327-5C43-871E-3CADFF35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2BD1-3D2F-3D4D-9C64-1B74F6DA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CAC35-1CEE-E542-9688-C7197971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32D8-C8C3-2244-B7BA-98C761140545}" type="datetime1">
              <a:rPr lang="en-IN" smtClean="0"/>
              <a:t>23/03/21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6955E-3125-6F43-942F-B60237AA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17FC0-CCEE-ED42-8804-56C7AB8E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31AD-5E7A-194C-9F65-7672E288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2F9C0-4A81-7B4C-A7B2-AA1E66C1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D173-AC29-754B-B4EF-C0B6718E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8AF4-5ED8-3A49-BC94-9C1500390732}" type="datetime1">
              <a:rPr lang="en-IN" smtClean="0"/>
              <a:t>23/03/21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F635-FF70-4E47-B71A-CB1B8149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4078-580C-FE4C-8752-1F73A82D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A3A3-13E6-C34F-AF26-936DB518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657A-0CFC-D044-90C1-74A0506CD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53DE6-7EB8-F14E-8405-342D773DF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1C31B-13FA-7C4B-86B9-EA7B53B0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636-FA50-DE4C-9AFA-8CD5B8E68CBE}" type="datetime1">
              <a:rPr lang="en-IN" smtClean="0"/>
              <a:t>23/03/21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053CD-58CC-AA4A-B915-3C86306B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07133-DC62-6244-8CA7-FC5D92E4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FCEC-397C-D54A-A8DD-7FF99D25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57CE4-DD6A-6040-AB42-4D34C745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47661-52D7-5C43-B11F-24151D921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E1897-D409-BA4E-B355-44F741675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E63D8-8C55-9A42-A011-5CBB7BDC5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EB96B-287F-2B4E-9F29-038BD53F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6998-8CE0-CD43-AB68-4551097EB257}" type="datetime1">
              <a:rPr lang="en-IN" smtClean="0"/>
              <a:t>23/03/21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9C0CE-4F75-1B49-9D00-714D28DF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5DB7D-ADD1-C848-A57B-23C3AAAD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569B-112C-144B-B68A-EFBF9FE5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DA683-9FA5-2E49-B263-B0D1B0D6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15F6-3CE3-1C45-A398-DDA51C3E6502}" type="datetime1">
              <a:rPr lang="en-IN" smtClean="0"/>
              <a:t>23/03/21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E142A-E8EF-A24F-8030-DD17F501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25550-BDCC-4E49-8692-F644D7FE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57221-2AE5-2F4B-9310-5BC5F520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6A73-D4A0-4D41-9DEC-20A0EA278993}" type="datetime1">
              <a:rPr lang="en-IN" smtClean="0"/>
              <a:t>23/03/21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8629C-AA0C-CA49-9158-58273AE1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79CBE-7E04-324C-A391-0BB35F86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0F35-12F4-D048-AE8C-5E17F4B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7AC0-ADDC-2E40-AAF7-E81C2412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43152-E351-6547-ABC8-44E2EFEB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10055-B96D-2048-9063-DA2BD148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1818-C35E-894E-91C5-4B08AF4CE7A1}" type="datetime1">
              <a:rPr lang="en-IN" smtClean="0"/>
              <a:t>23/03/21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373A-0060-C645-8867-C25A8596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5E4B7-C62B-DA46-8A95-BF14373B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3C67-1376-F94A-BF2F-5DA4FAF7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747A9-B4A6-9949-91FD-9DC3924F8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07317-D5AD-D549-A947-D98A132E3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BC6FA-DDF0-DE4E-9A7E-51553D8F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0AC8-D026-354D-808C-2D0A3840D7A8}" type="datetime1">
              <a:rPr lang="en-IN" smtClean="0"/>
              <a:t>23/03/21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1C6CD-3C6F-0640-A76B-93A1380D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54CF4-9B49-D944-93E9-B2C9FD74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021C4-0D2D-0D48-BACA-8858B2FF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F2AF-D538-FF48-BF1C-C1323D048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714B-F24F-CA4D-B1E4-22B6193F7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37B7-D212-6A4A-AA2F-9CC9646FE5F3}" type="datetime1">
              <a:rPr lang="en-IN" smtClean="0"/>
              <a:t>23/03/21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EC90-C4A8-DD45-A200-3366E4CA0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7246-413C-BB4A-A989-854D73353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3E977-E2ED-624F-B2BE-4AC01C4B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ock market graph on display">
            <a:extLst>
              <a:ext uri="{FF2B5EF4-FFF2-40B4-BE49-F238E27FC236}">
                <a16:creationId xmlns:a16="http://schemas.microsoft.com/office/drawing/2014/main" id="{3FBA7C32-AD3E-4159-8D2E-A8B5379E3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0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14498-73D5-574A-A800-F2252112C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Cryptocurrency Reporting Dashboard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74B34-CD68-DB4F-BCCE-519B58AA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9A85E-3D8B-574C-8043-42605A40E106}"/>
              </a:ext>
            </a:extLst>
          </p:cNvPr>
          <p:cNvSpPr txBox="1"/>
          <p:nvPr/>
        </p:nvSpPr>
        <p:spPr>
          <a:xfrm>
            <a:off x="5062736" y="4220118"/>
            <a:ext cx="206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Afreen Shakeel</a:t>
            </a:r>
          </a:p>
          <a:p>
            <a:r>
              <a:rPr lang="en-US" dirty="0" err="1"/>
              <a:t>Akshita</a:t>
            </a:r>
            <a:r>
              <a:rPr lang="en-US" dirty="0"/>
              <a:t> </a:t>
            </a:r>
            <a:r>
              <a:rPr lang="en-US" dirty="0" err="1"/>
              <a:t>Chooramani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77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78E2-FDA9-B648-8074-3C1EE2DF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EF8645-6E9A-D145-B9A8-89B3E498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328B5F8-ADBB-F448-A643-657CD536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2336800"/>
            <a:ext cx="117221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7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6A08-6952-A948-9DA5-9034FE66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performing indicator – Rolling Average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EA62DB-F684-F749-9685-919B6B85E453}"/>
              </a:ext>
            </a:extLst>
          </p:cNvPr>
          <p:cNvGrpSpPr/>
          <p:nvPr/>
        </p:nvGrpSpPr>
        <p:grpSpPr>
          <a:xfrm>
            <a:off x="698716" y="2290851"/>
            <a:ext cx="3378632" cy="830997"/>
            <a:chOff x="7237707" y="1412941"/>
            <a:chExt cx="3378632" cy="5165928"/>
          </a:xfrm>
          <a:noFill/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226D68-8263-A148-A062-DE06C49E2DD5}"/>
                </a:ext>
              </a:extLst>
            </p:cNvPr>
            <p:cNvSpPr/>
            <p:nvPr/>
          </p:nvSpPr>
          <p:spPr>
            <a:xfrm>
              <a:off x="7237707" y="1782981"/>
              <a:ext cx="3378632" cy="4393982"/>
            </a:xfrm>
            <a:prstGeom prst="rect">
              <a:avLst/>
            </a:prstGeom>
            <a:grpFill/>
            <a:ln w="28575">
              <a:solidFill>
                <a:srgbClr val="467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0881B6-A957-684F-94FD-801D18394328}"/>
                </a:ext>
              </a:extLst>
            </p:cNvPr>
            <p:cNvSpPr txBox="1"/>
            <p:nvPr/>
          </p:nvSpPr>
          <p:spPr>
            <a:xfrm>
              <a:off x="7291950" y="1412941"/>
              <a:ext cx="3270145" cy="5165928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Why did we create this KPI?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90DE000-B361-3F4E-8EB3-86F4CD79B554}"/>
              </a:ext>
            </a:extLst>
          </p:cNvPr>
          <p:cNvSpPr txBox="1"/>
          <p:nvPr/>
        </p:nvSpPr>
        <p:spPr>
          <a:xfrm>
            <a:off x="5169023" y="1690688"/>
            <a:ext cx="6617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Prices often move up and down by themselves due to external factors such as seasonality, major events, and factors that we cannot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To remove this unwanted noise and gain a real grasp of data, we used a rolling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Rolling averages help us focus on the long-term impact of prices/volumes without losing sight of the short-term changes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8D620A4-605E-CE4B-B064-4FEE894A6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935" y="4322176"/>
            <a:ext cx="5980438" cy="2041323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9C1A5-9C91-3644-B305-13B2D03F30BD}"/>
              </a:ext>
            </a:extLst>
          </p:cNvPr>
          <p:cNvGrpSpPr/>
          <p:nvPr/>
        </p:nvGrpSpPr>
        <p:grpSpPr>
          <a:xfrm>
            <a:off x="752959" y="4989426"/>
            <a:ext cx="3378632" cy="706821"/>
            <a:chOff x="7237707" y="1782981"/>
            <a:chExt cx="3378632" cy="4393982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D25E61-246D-B04C-89C9-96DF222817EB}"/>
                </a:ext>
              </a:extLst>
            </p:cNvPr>
            <p:cNvSpPr/>
            <p:nvPr/>
          </p:nvSpPr>
          <p:spPr>
            <a:xfrm>
              <a:off x="7237707" y="1782981"/>
              <a:ext cx="3378632" cy="4393982"/>
            </a:xfrm>
            <a:prstGeom prst="rect">
              <a:avLst/>
            </a:prstGeom>
            <a:grpFill/>
            <a:ln w="28575">
              <a:solidFill>
                <a:srgbClr val="467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98B036-548D-5843-AC30-6B58C6753615}"/>
                </a:ext>
              </a:extLst>
            </p:cNvPr>
            <p:cNvSpPr txBox="1"/>
            <p:nvPr/>
          </p:nvSpPr>
          <p:spPr>
            <a:xfrm>
              <a:off x="7291950" y="2560919"/>
              <a:ext cx="3270145" cy="286996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How is it created?</a:t>
              </a:r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B83CD16-AEA3-5D47-8873-389497D4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21D7-0717-D240-9FDA-FD91502C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performing indicator – Exchange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385C-B953-A748-85C4-9E214B22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Created a data set of current price of 1 modern currency to USD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 SGD = 0.75 USD</a:t>
            </a:r>
          </a:p>
          <a:p>
            <a:r>
              <a:rPr lang="en-US" dirty="0">
                <a:solidFill>
                  <a:schemeClr val="bg1"/>
                </a:solidFill>
              </a:rPr>
              <a:t> Wrangled the data to get the latest price of 1 cryptocurrency (data was already in USD)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 Ethereum = </a:t>
            </a:r>
            <a:r>
              <a:rPr lang="en-IN" dirty="0">
                <a:solidFill>
                  <a:schemeClr val="bg1"/>
                </a:solidFill>
              </a:rPr>
              <a:t>0.763358 USD</a:t>
            </a:r>
          </a:p>
          <a:p>
            <a:r>
              <a:rPr lang="en-IN" dirty="0">
                <a:solidFill>
                  <a:schemeClr val="bg1"/>
                </a:solidFill>
              </a:rPr>
              <a:t>Created a function to get the permutation of values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BC76CE-61EC-5E4E-A6CC-C9831996E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129972"/>
              </p:ext>
            </p:extLst>
          </p:nvPr>
        </p:nvGraphicFramePr>
        <p:xfrm>
          <a:off x="480447" y="4633993"/>
          <a:ext cx="11189777" cy="1858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F9F65-CC30-3F4A-92B6-1AB2B082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3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A9BA-695E-9D46-BE65-9AC520F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78741"/>
            <a:ext cx="9144000" cy="29005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Walkthrough of the dashboard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9ABF13-DC58-424B-8CAA-E608D6309F79}"/>
              </a:ext>
            </a:extLst>
          </p:cNvPr>
          <p:cNvCxnSpPr>
            <a:cxnSpLocks/>
          </p:cNvCxnSpPr>
          <p:nvPr/>
        </p:nvCxnSpPr>
        <p:spPr>
          <a:xfrm>
            <a:off x="159962" y="2007973"/>
            <a:ext cx="11872076" cy="0"/>
          </a:xfrm>
          <a:prstGeom prst="line">
            <a:avLst/>
          </a:prstGeom>
          <a:ln w="28575">
            <a:solidFill>
              <a:srgbClr val="4674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C35F34-AB17-114C-BE42-9FBDE5AAFC76}"/>
              </a:ext>
            </a:extLst>
          </p:cNvPr>
          <p:cNvCxnSpPr>
            <a:cxnSpLocks/>
          </p:cNvCxnSpPr>
          <p:nvPr/>
        </p:nvCxnSpPr>
        <p:spPr>
          <a:xfrm>
            <a:off x="159962" y="4847303"/>
            <a:ext cx="11872076" cy="0"/>
          </a:xfrm>
          <a:prstGeom prst="line">
            <a:avLst/>
          </a:prstGeom>
          <a:ln w="28575">
            <a:solidFill>
              <a:srgbClr val="4674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D49E2-DBA8-EE4F-9B32-8495EFDB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7FD70F3-45BA-724F-8E07-4727C6A55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9578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02A38-E36B-5B47-B8C5-CCE0DB6B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A9BA-695E-9D46-BE65-9AC520F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78741"/>
            <a:ext cx="9144000" cy="29005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 techniques did we use?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9ABF13-DC58-424B-8CAA-E608D6309F79}"/>
              </a:ext>
            </a:extLst>
          </p:cNvPr>
          <p:cNvCxnSpPr>
            <a:cxnSpLocks/>
          </p:cNvCxnSpPr>
          <p:nvPr/>
        </p:nvCxnSpPr>
        <p:spPr>
          <a:xfrm>
            <a:off x="159962" y="2007973"/>
            <a:ext cx="11872076" cy="0"/>
          </a:xfrm>
          <a:prstGeom prst="line">
            <a:avLst/>
          </a:prstGeom>
          <a:ln w="28575">
            <a:solidFill>
              <a:srgbClr val="4674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C35F34-AB17-114C-BE42-9FBDE5AAFC76}"/>
              </a:ext>
            </a:extLst>
          </p:cNvPr>
          <p:cNvCxnSpPr>
            <a:cxnSpLocks/>
          </p:cNvCxnSpPr>
          <p:nvPr/>
        </p:nvCxnSpPr>
        <p:spPr>
          <a:xfrm>
            <a:off x="159962" y="4847303"/>
            <a:ext cx="11872076" cy="0"/>
          </a:xfrm>
          <a:prstGeom prst="line">
            <a:avLst/>
          </a:prstGeom>
          <a:ln w="28575">
            <a:solidFill>
              <a:srgbClr val="4674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2C878-650B-064F-8E7E-A7C4BB75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1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6958-61D3-4C42-9177-95F7EB2A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Wireframe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9207C32-5E18-4B41-AB8B-F0C2A97E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2" y="1325129"/>
            <a:ext cx="7004754" cy="4349778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3D9AFEF-BF76-A744-A776-BB6C82E66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85" y="2285134"/>
            <a:ext cx="6959643" cy="4349777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5A342D-14F2-2F43-BECD-416D1A716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339" y="365125"/>
            <a:ext cx="6638110" cy="4349777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9F61F4-3FA5-A146-BFAD-55CBFC51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4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1821-30C7-E34B-B86D-34DDD329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Graph codes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4521-EC5A-1E4B-9A55-F5D44602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codes used so that graph does minimal calculations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82767EC-08FC-3046-8CFF-F89A7A65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613"/>
            <a:ext cx="12192000" cy="224877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DD12B6A-C5A7-BD40-A96A-32F312DA2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2963"/>
            <a:ext cx="12192000" cy="212085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1B934D-4C7B-9F40-99F5-2155A6F3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6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807D-C43E-7A41-B64F-88A8B9E7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improved from python to R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AC89-C348-1743-8FC8-BF2F8B24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Added tabs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Incorporated peer feedback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Added levels for deep dive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99FE1-9CAC-0141-9851-BC929F41B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24" y="2168864"/>
            <a:ext cx="9626600" cy="5715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519F638-9AA6-E045-A943-CBB51CB64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724" y="3252146"/>
            <a:ext cx="9626600" cy="209776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1096EF-F00C-3740-9B81-3DCD2951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3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A9BA-695E-9D46-BE65-9AC520F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78741"/>
            <a:ext cx="9144000" cy="29005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 can be added to the dashboard in future?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9ABF13-DC58-424B-8CAA-E608D6309F79}"/>
              </a:ext>
            </a:extLst>
          </p:cNvPr>
          <p:cNvCxnSpPr>
            <a:cxnSpLocks/>
          </p:cNvCxnSpPr>
          <p:nvPr/>
        </p:nvCxnSpPr>
        <p:spPr>
          <a:xfrm>
            <a:off x="159962" y="2007973"/>
            <a:ext cx="11872076" cy="0"/>
          </a:xfrm>
          <a:prstGeom prst="line">
            <a:avLst/>
          </a:prstGeom>
          <a:ln w="28575">
            <a:solidFill>
              <a:srgbClr val="4674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C35F34-AB17-114C-BE42-9FBDE5AAFC76}"/>
              </a:ext>
            </a:extLst>
          </p:cNvPr>
          <p:cNvCxnSpPr>
            <a:cxnSpLocks/>
          </p:cNvCxnSpPr>
          <p:nvPr/>
        </p:nvCxnSpPr>
        <p:spPr>
          <a:xfrm>
            <a:off x="159962" y="4847303"/>
            <a:ext cx="11872076" cy="0"/>
          </a:xfrm>
          <a:prstGeom prst="line">
            <a:avLst/>
          </a:prstGeom>
          <a:ln w="28575">
            <a:solidFill>
              <a:srgbClr val="4674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1884-FD96-724D-833A-965BB921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D9E88-C960-486B-885D-508E77955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529" b="82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E92C2-632B-6C4B-BF39-0FE1C9E4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Presentation layout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9F1CFF-05A3-4875-A6DA-CE98E319D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6466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B6AFA-D7DC-0049-8437-1569A713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4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B54A7-CBD2-4F40-86FD-4CD78B69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D4C5E8-F3DF-B847-B882-8F3A00090F98}"/>
              </a:ext>
            </a:extLst>
          </p:cNvPr>
          <p:cNvSpPr/>
          <p:nvPr/>
        </p:nvSpPr>
        <p:spPr>
          <a:xfrm>
            <a:off x="466726" y="1352550"/>
            <a:ext cx="2185987" cy="571500"/>
          </a:xfrm>
          <a:prstGeom prst="rect">
            <a:avLst/>
          </a:prstGeom>
          <a:solidFill>
            <a:srgbClr val="46741E"/>
          </a:solidFill>
          <a:ln>
            <a:solidFill>
              <a:srgbClr val="467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C3F142-E753-C147-8B0F-DBB84A9E63B2}"/>
              </a:ext>
            </a:extLst>
          </p:cNvPr>
          <p:cNvSpPr/>
          <p:nvPr/>
        </p:nvSpPr>
        <p:spPr>
          <a:xfrm>
            <a:off x="3490913" y="1352550"/>
            <a:ext cx="2185987" cy="571500"/>
          </a:xfrm>
          <a:prstGeom prst="rect">
            <a:avLst/>
          </a:prstGeom>
          <a:solidFill>
            <a:srgbClr val="46741E"/>
          </a:solidFill>
          <a:ln>
            <a:solidFill>
              <a:srgbClr val="467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KPIs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8A1CF-C9F7-8D41-B979-2CE2F1FF251C}"/>
              </a:ext>
            </a:extLst>
          </p:cNvPr>
          <p:cNvSpPr/>
          <p:nvPr/>
        </p:nvSpPr>
        <p:spPr>
          <a:xfrm>
            <a:off x="6515100" y="1352550"/>
            <a:ext cx="2185987" cy="571500"/>
          </a:xfrm>
          <a:prstGeom prst="rect">
            <a:avLst/>
          </a:prstGeom>
          <a:solidFill>
            <a:srgbClr val="46741E"/>
          </a:solidFill>
          <a:ln>
            <a:solidFill>
              <a:srgbClr val="467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59A3B-EE6C-C549-8209-EB488838EC34}"/>
              </a:ext>
            </a:extLst>
          </p:cNvPr>
          <p:cNvSpPr/>
          <p:nvPr/>
        </p:nvSpPr>
        <p:spPr>
          <a:xfrm>
            <a:off x="9539288" y="1352550"/>
            <a:ext cx="2185987" cy="571500"/>
          </a:xfrm>
          <a:prstGeom prst="rect">
            <a:avLst/>
          </a:prstGeom>
          <a:solidFill>
            <a:srgbClr val="46741E"/>
          </a:solidFill>
          <a:ln>
            <a:solidFill>
              <a:srgbClr val="467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functionalities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BF39E-406B-DC46-A963-15FE3B88C3F0}"/>
              </a:ext>
            </a:extLst>
          </p:cNvPr>
          <p:cNvGrpSpPr/>
          <p:nvPr/>
        </p:nvGrpSpPr>
        <p:grpSpPr>
          <a:xfrm>
            <a:off x="466726" y="2233613"/>
            <a:ext cx="2185987" cy="3271837"/>
            <a:chOff x="614363" y="1814513"/>
            <a:chExt cx="2185987" cy="41100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250209-C974-5A45-92A6-42A6D1DB9C76}"/>
                </a:ext>
              </a:extLst>
            </p:cNvPr>
            <p:cNvSpPr/>
            <p:nvPr/>
          </p:nvSpPr>
          <p:spPr>
            <a:xfrm>
              <a:off x="614363" y="1814513"/>
              <a:ext cx="2185987" cy="4110037"/>
            </a:xfrm>
            <a:prstGeom prst="rect">
              <a:avLst/>
            </a:prstGeom>
            <a:noFill/>
            <a:ln w="28575">
              <a:solidFill>
                <a:srgbClr val="467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A23CAA-50A3-1345-AED3-5DDA641FA994}"/>
                </a:ext>
              </a:extLst>
            </p:cNvPr>
            <p:cNvSpPr txBox="1"/>
            <p:nvPr/>
          </p:nvSpPr>
          <p:spPr>
            <a:xfrm>
              <a:off x="685803" y="1885952"/>
              <a:ext cx="20002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/>
                  </a:solidFill>
                </a:rPr>
                <a:t>Time period can be increased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/>
                  </a:solidFill>
                </a:rPr>
                <a:t># of cryptos can be increased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/>
                  </a:solidFill>
                </a:rPr>
                <a:t>Commodities (oil, gold etc) can be added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A478-4934-7944-A26E-CD26E7DCE61B}"/>
              </a:ext>
            </a:extLst>
          </p:cNvPr>
          <p:cNvGrpSpPr/>
          <p:nvPr/>
        </p:nvGrpSpPr>
        <p:grpSpPr>
          <a:xfrm>
            <a:off x="3490913" y="2233613"/>
            <a:ext cx="2185987" cy="3271837"/>
            <a:chOff x="614363" y="1814513"/>
            <a:chExt cx="2185987" cy="41100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E34F06-6F96-D946-AC9B-4C366D41CDEA}"/>
                </a:ext>
              </a:extLst>
            </p:cNvPr>
            <p:cNvSpPr/>
            <p:nvPr/>
          </p:nvSpPr>
          <p:spPr>
            <a:xfrm>
              <a:off x="614363" y="1814513"/>
              <a:ext cx="2185987" cy="4110037"/>
            </a:xfrm>
            <a:prstGeom prst="rect">
              <a:avLst/>
            </a:prstGeom>
            <a:noFill/>
            <a:ln w="28575">
              <a:solidFill>
                <a:srgbClr val="467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D2D8B0-9E3D-0B4E-94DA-2818D18CDD7F}"/>
                </a:ext>
              </a:extLst>
            </p:cNvPr>
            <p:cNvSpPr txBox="1"/>
            <p:nvPr/>
          </p:nvSpPr>
          <p:spPr>
            <a:xfrm>
              <a:off x="685803" y="1885952"/>
              <a:ext cx="20002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/>
                  </a:solidFill>
                </a:rPr>
                <a:t>Year to date performance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/>
                  </a:solidFill>
                </a:rPr>
                <a:t>Year on Year index / Month on Month index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GB" dirty="0" err="1">
                  <a:solidFill>
                    <a:schemeClr val="bg1"/>
                  </a:solidFill>
                </a:rPr>
                <a:t>PxM</a:t>
              </a:r>
              <a:r>
                <a:rPr lang="en-GB" dirty="0">
                  <a:solidFill>
                    <a:schemeClr val="bg1"/>
                  </a:solidFill>
                </a:rPr>
                <a:t> (Past x month's </a:t>
              </a:r>
              <a:r>
                <a:rPr lang="en-GB" dirty="0" err="1">
                  <a:solidFill>
                    <a:schemeClr val="bg1"/>
                  </a:solidFill>
                </a:rPr>
                <a:t>avg</a:t>
              </a:r>
              <a:r>
                <a:rPr lang="en-GB" dirty="0">
                  <a:solidFill>
                    <a:schemeClr val="bg1"/>
                  </a:solidFill>
                </a:rPr>
                <a:t> etc)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ADA148-9A6B-E747-9FD1-B8FDA3C5423B}"/>
              </a:ext>
            </a:extLst>
          </p:cNvPr>
          <p:cNvGrpSpPr/>
          <p:nvPr/>
        </p:nvGrpSpPr>
        <p:grpSpPr>
          <a:xfrm>
            <a:off x="6515100" y="2233613"/>
            <a:ext cx="2185987" cy="3271837"/>
            <a:chOff x="614363" y="1814513"/>
            <a:chExt cx="2185987" cy="41100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4981C7-D96B-3642-B580-AFB156A666CF}"/>
                </a:ext>
              </a:extLst>
            </p:cNvPr>
            <p:cNvSpPr/>
            <p:nvPr/>
          </p:nvSpPr>
          <p:spPr>
            <a:xfrm>
              <a:off x="614363" y="1814513"/>
              <a:ext cx="2185987" cy="4110037"/>
            </a:xfrm>
            <a:prstGeom prst="rect">
              <a:avLst/>
            </a:prstGeom>
            <a:noFill/>
            <a:ln w="28575">
              <a:solidFill>
                <a:srgbClr val="467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C78FFA-AFC2-AC4F-B961-AB0CE3B40C6D}"/>
                </a:ext>
              </a:extLst>
            </p:cNvPr>
            <p:cNvSpPr txBox="1"/>
            <p:nvPr/>
          </p:nvSpPr>
          <p:spPr>
            <a:xfrm>
              <a:off x="685803" y="1885952"/>
              <a:ext cx="20002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/>
                  </a:solidFill>
                </a:rPr>
                <a:t>Connect to an API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/>
                  </a:solidFill>
                </a:rPr>
                <a:t>Add more modern currencies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23378F-C930-E54C-BF57-D940E30AA751}"/>
              </a:ext>
            </a:extLst>
          </p:cNvPr>
          <p:cNvGrpSpPr/>
          <p:nvPr/>
        </p:nvGrpSpPr>
        <p:grpSpPr>
          <a:xfrm>
            <a:off x="9539288" y="2233613"/>
            <a:ext cx="2185987" cy="3271837"/>
            <a:chOff x="614363" y="1814513"/>
            <a:chExt cx="2185987" cy="411003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5A1EC9-C94D-D64C-8C2E-16A6F6333843}"/>
                </a:ext>
              </a:extLst>
            </p:cNvPr>
            <p:cNvSpPr/>
            <p:nvPr/>
          </p:nvSpPr>
          <p:spPr>
            <a:xfrm>
              <a:off x="614363" y="1814513"/>
              <a:ext cx="2185987" cy="4110037"/>
            </a:xfrm>
            <a:prstGeom prst="rect">
              <a:avLst/>
            </a:prstGeom>
            <a:noFill/>
            <a:ln w="28575">
              <a:solidFill>
                <a:srgbClr val="467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3D916F-C8E9-F64A-801A-98479CC8B410}"/>
                </a:ext>
              </a:extLst>
            </p:cNvPr>
            <p:cNvSpPr txBox="1"/>
            <p:nvPr/>
          </p:nvSpPr>
          <p:spPr>
            <a:xfrm>
              <a:off x="685803" y="1885952"/>
              <a:ext cx="200024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/>
                  </a:solidFill>
                </a:rPr>
                <a:t>Calendar or slider for time range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/>
                  </a:solidFill>
                </a:rPr>
                <a:t>Price prediction of crypto currencies 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bg1"/>
                  </a:solidFill>
                </a:rPr>
                <a:t>Connect to </a:t>
              </a:r>
              <a:r>
                <a:rPr lang="en-GB" dirty="0" err="1">
                  <a:solidFill>
                    <a:schemeClr val="bg1"/>
                  </a:solidFill>
                </a:rPr>
                <a:t>Binance</a:t>
              </a:r>
              <a:r>
                <a:rPr lang="en-GB" dirty="0">
                  <a:solidFill>
                    <a:schemeClr val="bg1"/>
                  </a:solidFill>
                </a:rPr>
                <a:t> portal to complete the "Buy now" 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53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A9BA-695E-9D46-BE65-9AC520F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78741"/>
            <a:ext cx="9144000" cy="29005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9ABF13-DC58-424B-8CAA-E608D6309F79}"/>
              </a:ext>
            </a:extLst>
          </p:cNvPr>
          <p:cNvCxnSpPr>
            <a:cxnSpLocks/>
          </p:cNvCxnSpPr>
          <p:nvPr/>
        </p:nvCxnSpPr>
        <p:spPr>
          <a:xfrm>
            <a:off x="159962" y="2007973"/>
            <a:ext cx="11872076" cy="0"/>
          </a:xfrm>
          <a:prstGeom prst="line">
            <a:avLst/>
          </a:prstGeom>
          <a:ln w="28575">
            <a:solidFill>
              <a:srgbClr val="4674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C35F34-AB17-114C-BE42-9FBDE5AAFC76}"/>
              </a:ext>
            </a:extLst>
          </p:cNvPr>
          <p:cNvCxnSpPr>
            <a:cxnSpLocks/>
          </p:cNvCxnSpPr>
          <p:nvPr/>
        </p:nvCxnSpPr>
        <p:spPr>
          <a:xfrm>
            <a:off x="159962" y="4847303"/>
            <a:ext cx="11872076" cy="0"/>
          </a:xfrm>
          <a:prstGeom prst="line">
            <a:avLst/>
          </a:prstGeom>
          <a:ln w="28575">
            <a:solidFill>
              <a:srgbClr val="4674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744FF-3486-6040-9FD8-28950949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8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A9BA-695E-9D46-BE65-9AC520F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78741"/>
            <a:ext cx="9144000" cy="29005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 are the goals of the dashboard?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9ABF13-DC58-424B-8CAA-E608D6309F79}"/>
              </a:ext>
            </a:extLst>
          </p:cNvPr>
          <p:cNvCxnSpPr>
            <a:cxnSpLocks/>
          </p:cNvCxnSpPr>
          <p:nvPr/>
        </p:nvCxnSpPr>
        <p:spPr>
          <a:xfrm>
            <a:off x="159962" y="2007973"/>
            <a:ext cx="11872076" cy="0"/>
          </a:xfrm>
          <a:prstGeom prst="line">
            <a:avLst/>
          </a:prstGeom>
          <a:ln w="28575">
            <a:solidFill>
              <a:srgbClr val="4674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C35F34-AB17-114C-BE42-9FBDE5AAFC76}"/>
              </a:ext>
            </a:extLst>
          </p:cNvPr>
          <p:cNvCxnSpPr>
            <a:cxnSpLocks/>
          </p:cNvCxnSpPr>
          <p:nvPr/>
        </p:nvCxnSpPr>
        <p:spPr>
          <a:xfrm>
            <a:off x="159962" y="4847303"/>
            <a:ext cx="11872076" cy="0"/>
          </a:xfrm>
          <a:prstGeom prst="line">
            <a:avLst/>
          </a:prstGeom>
          <a:ln w="28575">
            <a:solidFill>
              <a:srgbClr val="4674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50FD243-1A4B-7C4A-8312-D2EC6E23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3877-3CA5-4E44-952A-2CF7E4A6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Concepts in scope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9BBB8A-E02E-F64D-9B3D-693966E97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8546247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8D83F5-F709-9F45-A0ED-63DDE090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57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3877-3CA5-4E44-952A-2CF7E4A6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Concepts out of scope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9BBB8A-E02E-F64D-9B3D-693966E97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761063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20FDF8-608C-BF43-93EE-DB1852E3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28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3877-3CA5-4E44-952A-2CF7E4A6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Target audience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9BBB8A-E02E-F64D-9B3D-693966E97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798953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0EF66A-8C30-4A42-8A43-C314FE65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A9BA-695E-9D46-BE65-9AC520F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78741"/>
            <a:ext cx="9144000" cy="29005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 did we meet the dashboard goals?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9ABF13-DC58-424B-8CAA-E608D6309F79}"/>
              </a:ext>
            </a:extLst>
          </p:cNvPr>
          <p:cNvCxnSpPr>
            <a:cxnSpLocks/>
          </p:cNvCxnSpPr>
          <p:nvPr/>
        </p:nvCxnSpPr>
        <p:spPr>
          <a:xfrm>
            <a:off x="159962" y="2007973"/>
            <a:ext cx="11872076" cy="0"/>
          </a:xfrm>
          <a:prstGeom prst="line">
            <a:avLst/>
          </a:prstGeom>
          <a:ln w="28575">
            <a:solidFill>
              <a:srgbClr val="4674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C35F34-AB17-114C-BE42-9FBDE5AAFC76}"/>
              </a:ext>
            </a:extLst>
          </p:cNvPr>
          <p:cNvCxnSpPr>
            <a:cxnSpLocks/>
          </p:cNvCxnSpPr>
          <p:nvPr/>
        </p:nvCxnSpPr>
        <p:spPr>
          <a:xfrm>
            <a:off x="159962" y="4847303"/>
            <a:ext cx="11872076" cy="0"/>
          </a:xfrm>
          <a:prstGeom prst="line">
            <a:avLst/>
          </a:prstGeom>
          <a:ln w="28575">
            <a:solidFill>
              <a:srgbClr val="4674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43337-C556-F541-90E1-5E89F7C8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9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8C04-EE99-B044-97BB-AD1C35F3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Research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C38249F-E73B-424B-A84D-077C8C95D0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1791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705B6-CA4C-9F45-99DB-3F2FC232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8C04-EE99-B044-97BB-AD1C35F3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collection and wrangling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D1C688E-CC12-0145-A6F4-7F6245CD7D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437810"/>
              </p:ext>
            </p:extLst>
          </p:nvPr>
        </p:nvGraphicFramePr>
        <p:xfrm>
          <a:off x="643467" y="1782981"/>
          <a:ext cx="5452533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DC42D27-901D-2147-8430-D53E6521C925}"/>
              </a:ext>
            </a:extLst>
          </p:cNvPr>
          <p:cNvSpPr/>
          <p:nvPr/>
        </p:nvSpPr>
        <p:spPr>
          <a:xfrm>
            <a:off x="7237706" y="1782981"/>
            <a:ext cx="3677943" cy="2144442"/>
          </a:xfrm>
          <a:prstGeom prst="rect">
            <a:avLst/>
          </a:prstGeom>
          <a:noFill/>
          <a:ln w="28575">
            <a:solidFill>
              <a:srgbClr val="467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D4487-518F-1E44-B9A9-AD074E3A8F9D}"/>
              </a:ext>
            </a:extLst>
          </p:cNvPr>
          <p:cNvSpPr txBox="1"/>
          <p:nvPr/>
        </p:nvSpPr>
        <p:spPr>
          <a:xfrm>
            <a:off x="7355804" y="1874404"/>
            <a:ext cx="3559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Challenges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Deciding which cryptocurrencies to use out of 4000+ available currencies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Deciding what time frame to use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66012C-6A4A-5D41-97ED-ACA14603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977-E2ED-624F-B2BE-4AC01C4BCAB7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D6A09E-EC8E-754F-8F19-F7CF3F123E56}"/>
              </a:ext>
            </a:extLst>
          </p:cNvPr>
          <p:cNvSpPr/>
          <p:nvPr/>
        </p:nvSpPr>
        <p:spPr>
          <a:xfrm>
            <a:off x="7237706" y="4076293"/>
            <a:ext cx="3677943" cy="2645181"/>
          </a:xfrm>
          <a:prstGeom prst="rect">
            <a:avLst/>
          </a:prstGeom>
          <a:noFill/>
          <a:ln w="28575">
            <a:solidFill>
              <a:srgbClr val="467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BDCFE-0665-E143-BF46-2A95B4D66219}"/>
              </a:ext>
            </a:extLst>
          </p:cNvPr>
          <p:cNvSpPr txBox="1"/>
          <p:nvPr/>
        </p:nvSpPr>
        <p:spPr>
          <a:xfrm>
            <a:off x="7355804" y="4167717"/>
            <a:ext cx="3559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Wrangling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Adding the name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Fixing the dates in a standard format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Fixing the data type of Volume and Market Cap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Null value treatment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0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744</Words>
  <Application>Microsoft Macintosh PowerPoint</Application>
  <PresentationFormat>Widescreen</PresentationFormat>
  <Paragraphs>146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Cryptocurrency Reporting Dashboard</vt:lpstr>
      <vt:lpstr>Presentation layout</vt:lpstr>
      <vt:lpstr>What are the goals of the dashboard?</vt:lpstr>
      <vt:lpstr>Concepts in scope</vt:lpstr>
      <vt:lpstr>Concepts out of scope</vt:lpstr>
      <vt:lpstr>Target audience</vt:lpstr>
      <vt:lpstr>How did we meet the dashboard goals?</vt:lpstr>
      <vt:lpstr>Research</vt:lpstr>
      <vt:lpstr>Data collection and wrangling</vt:lpstr>
      <vt:lpstr>Processed data</vt:lpstr>
      <vt:lpstr>Key performing indicator – Rolling Average</vt:lpstr>
      <vt:lpstr>Key performing indicator – Exchange Rate</vt:lpstr>
      <vt:lpstr>Walkthrough of the dashboard</vt:lpstr>
      <vt:lpstr>PowerPoint Presentation</vt:lpstr>
      <vt:lpstr>What techniques did we use?</vt:lpstr>
      <vt:lpstr>Wireframe</vt:lpstr>
      <vt:lpstr>Graph codes </vt:lpstr>
      <vt:lpstr>Things we improved from python to R dashboard</vt:lpstr>
      <vt:lpstr>What can be added to the dashboard in future?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Afreen Shakeel</dc:creator>
  <cp:lastModifiedBy>Afreen Shakeel</cp:lastModifiedBy>
  <cp:revision>48</cp:revision>
  <dcterms:created xsi:type="dcterms:W3CDTF">2021-03-23T03:32:21Z</dcterms:created>
  <dcterms:modified xsi:type="dcterms:W3CDTF">2021-03-23T18:02:56Z</dcterms:modified>
</cp:coreProperties>
</file>