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1e16e74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1e16e74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1e16e74b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1e16e74b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1e16e74b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1e16e74b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1e16e74bf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1e16e74bf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1e16e74b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1e16e74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1e16e74bf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1e16e74bf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1e16e74bf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1e16e74b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1e16e74b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1e16e74b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1e16e74bf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1e16e74bf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1e16e74bf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1e16e74b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1e16e7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1e16e7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87400"/>
            <a:ext cx="9144000" cy="37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7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import forum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Python package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200" y="42258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5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title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2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200" y="3709575"/>
            <a:ext cx="740375" cy="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58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Title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1171050" y="147425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349850" y="1498050"/>
            <a:ext cx="6356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1175850" y="3263288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175850" y="236950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349850" y="2420925"/>
            <a:ext cx="581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349850" y="3287000"/>
            <a:ext cx="6219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Package: forum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4100" y="1567225"/>
            <a:ext cx="80958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The Forum package will allow users to search through forums (i.e. Reddit) to look at specific users, topics, and posts. It will also allow for special privileges for administrators.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200" y="3709575"/>
            <a:ext cx="740375" cy="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Subpackage 1: Person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Outlines class, with two modules containing class definitions User (parent class) and Administrator (child class) which inherits all User features plus some additional access permissions.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200" y="3709575"/>
            <a:ext cx="740375" cy="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8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Subpackage 1, </a:t>
            </a: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Module 1: User (Class) - Parent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171050" y="147425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349850" y="1498050"/>
            <a:ext cx="6356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1 - Create an account (a user)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175850" y="3263288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175850" y="236950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349850" y="2420925"/>
            <a:ext cx="581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2 - Change username and/or password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349850" y="3287000"/>
            <a:ext cx="6219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3 - Prompt a login or create account when starting the package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907475" y="4575725"/>
            <a:ext cx="214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 </a:t>
            </a:r>
            <a:r>
              <a:rPr lang="en-GB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Subpackage</a:t>
            </a:r>
            <a:endParaRPr sz="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8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Subpackage 1, Module 2: Administrator (Class) - Child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171050" y="147425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349850" y="1498050"/>
            <a:ext cx="6356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1 - Check number of users created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175850" y="3263288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175850" y="236950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349850" y="2420925"/>
            <a:ext cx="581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2 - Delete user accounts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349850" y="3287000"/>
            <a:ext cx="6219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3 - Check for flagged content in posts (i.e. swearing, hate speech)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907475" y="4575725"/>
            <a:ext cx="214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Person Subpackage</a:t>
            </a:r>
            <a:endParaRPr sz="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5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Subpackage 2: Content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22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-"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Including two m</a:t>
            </a: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odules, one for Topic and one for Post, having Post inheritance Topic. </a:t>
            </a: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Functions such as adding and deleting topics or posts, adding features (tag, comment) on a topic or post.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200" y="3709575"/>
            <a:ext cx="740375" cy="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58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Subpackage 2, Module 1: Topic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171050" y="147425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349850" y="1498050"/>
            <a:ext cx="6356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Add topic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1175850" y="3263288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175850" y="236950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349850" y="2420925"/>
            <a:ext cx="581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 Add tag for a topic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349850" y="3287000"/>
            <a:ext cx="6219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 Suggest related topics (based on tag)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866250" y="4575725"/>
            <a:ext cx="21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r>
              <a:rPr lang="en-GB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Subpackage</a:t>
            </a:r>
            <a:endParaRPr sz="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58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Subpackage 2, Module 2: Post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0" y="4515875"/>
            <a:ext cx="9144000" cy="627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0" y="406925"/>
            <a:ext cx="9144000" cy="38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171050" y="147425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349850" y="1498050"/>
            <a:ext cx="63561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Create posts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175850" y="3263288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175850" y="2369500"/>
            <a:ext cx="6801900" cy="572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349850" y="2420925"/>
            <a:ext cx="5816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 Delete own posts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349850" y="3287000"/>
            <a:ext cx="6219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 Check features of a post (like(upvotes), downvotes, comments)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866250" y="4575725"/>
            <a:ext cx="21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Content Subpackage</a:t>
            </a:r>
            <a:endParaRPr sz="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TEMPLATES BELOW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