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illSans-regular.fntdata"/><Relationship Id="rId25" Type="http://schemas.openxmlformats.org/officeDocument/2006/relationships/slide" Target="slides/slide19.xml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6d2649bf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a46d2649b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help tonight 7 – 8 PM</a:t>
            </a:r>
            <a:endParaRPr/>
          </a:p>
        </p:txBody>
      </p:sp>
      <p:sp>
        <p:nvSpPr>
          <p:cNvPr id="172" name="Google Shape;172;g1a46d2649bf_2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46d2649bf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a46d2649bf_2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46d2649bf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a46d2649bf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46d2649bf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a46d2649bf_2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46d2649bf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a46d2649bf_2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46d2649bf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a46d2649bf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46d2649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a46d2649b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46d2649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a46d2649b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46d2649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a46d2649b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46d2649bf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a46d2649bf_2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46d2649b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46d2649b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6d2649b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46d2649bf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46d2649bf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a46d2649bf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6d2649b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a46d2649b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46d2649bf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a46d2649bf_2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46d2649bf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a46d2649bf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46d2649bf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a46d2649bf_2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46d2649bf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a46d2649bf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46d2649b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a46d2649bf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6858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2021396" y="3264349"/>
            <a:ext cx="5101209" cy="948811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753736" y="1978533"/>
            <a:ext cx="3202685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2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4" name="Google Shape;154;p3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35"/>
          <p:cNvSpPr txBox="1"/>
          <p:nvPr>
            <p:ph type="ctrTitle"/>
          </p:nvPr>
        </p:nvSpPr>
        <p:spPr>
          <a:xfrm>
            <a:off x="482601" y="615008"/>
            <a:ext cx="2561466" cy="24094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LIBRARY MANAGE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524833" y="3264408"/>
            <a:ext cx="2561466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chemeClr val="lt1"/>
                </a:solidFill>
              </a:rPr>
              <a:t>Group Member: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chemeClr val="lt1"/>
                </a:solidFill>
              </a:rPr>
              <a:t>Yuxin Chen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chemeClr val="lt1"/>
                </a:solidFill>
              </a:rPr>
              <a:t>Weijia Lyu</a:t>
            </a:r>
            <a:endParaRPr/>
          </a:p>
        </p:txBody>
      </p:sp>
      <p:pic>
        <p:nvPicPr>
          <p:cNvPr descr="Books on a shelf"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17025" r="9883" t="0"/>
          <a:stretch/>
        </p:blipFill>
        <p:spPr>
          <a:xfrm>
            <a:off x="3490723" y="8"/>
            <a:ext cx="5653276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44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Book_system 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1279546" y="1718447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search_book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use the book name or ISBN number to search the book information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all_book:</a:t>
            </a:r>
            <a:r>
              <a:rPr lang="en">
                <a:solidFill>
                  <a:srgbClr val="404040"/>
                </a:solidFill>
              </a:rPr>
              <a:t> </a:t>
            </a:r>
            <a:r>
              <a:rPr lang="en">
                <a:solidFill>
                  <a:srgbClr val="404040"/>
                </a:solidFill>
              </a:rPr>
              <a:t>display all the book information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search_positon:</a:t>
            </a:r>
            <a:r>
              <a:rPr lang="en">
                <a:solidFill>
                  <a:srgbClr val="404040"/>
                </a:solidFill>
              </a:rPr>
              <a:t> input the position of book and retrieve the book information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73" name="Google Shape;273;p4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45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2</a:t>
            </a:r>
            <a:b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Book_admin</a:t>
            </a:r>
            <a:endParaRPr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1279684" y="20479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Actions that administrators can do with books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Modify, input and record the rent/borrow status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83" name="Google Shape;283;p4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0" y="0"/>
            <a:ext cx="294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 2 –</a:t>
            </a:r>
            <a:r>
              <a:rPr lang="en">
                <a:solidFill>
                  <a:srgbClr val="262626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Library_Book_System</a:t>
            </a:r>
            <a:r>
              <a:rPr lang="en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Book_admin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1279546" y="1718447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input_book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input the book </a:t>
            </a:r>
            <a:r>
              <a:rPr lang="en">
                <a:solidFill>
                  <a:srgbClr val="404040"/>
                </a:solidFill>
              </a:rPr>
              <a:t>information such as author, description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borrow_book_info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the info for books that was borrowed but not returned yet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borrow_book_log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input the person’s username when the book was borrowed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r</a:t>
            </a:r>
            <a:r>
              <a:rPr b="1" lang="en">
                <a:solidFill>
                  <a:srgbClr val="404040"/>
                </a:solidFill>
              </a:rPr>
              <a:t>eturn_book_log:</a:t>
            </a:r>
            <a:r>
              <a:rPr lang="en">
                <a:solidFill>
                  <a:srgbClr val="404040"/>
                </a:solidFill>
              </a:rPr>
              <a:t> input the person’s username when the book was returned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88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94" name="Google Shape;294;p4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47"/>
          <p:cNvSpPr txBox="1"/>
          <p:nvPr>
            <p:ph type="title"/>
          </p:nvPr>
        </p:nvSpPr>
        <p:spPr>
          <a:xfrm>
            <a:off x="1673352" y="350564"/>
            <a:ext cx="57972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3</a:t>
            </a:r>
            <a:b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Book_user</a:t>
            </a:r>
            <a:endParaRPr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1279634" y="20479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I</a:t>
            </a:r>
            <a:r>
              <a:rPr lang="en">
                <a:solidFill>
                  <a:srgbClr val="404040"/>
                </a:solidFill>
              </a:rPr>
              <a:t>nherit the Book_system 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User submit the borrow application or return book by themselves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304" name="Google Shape;304;p4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0" y="0"/>
            <a:ext cx="294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 2 –</a:t>
            </a:r>
            <a:r>
              <a:rPr lang="en">
                <a:solidFill>
                  <a:srgbClr val="262626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Library_Book_System</a:t>
            </a:r>
            <a:r>
              <a:rPr lang="en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48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Book_user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1279659" y="19756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borrow_book:</a:t>
            </a:r>
            <a:r>
              <a:rPr lang="en">
                <a:solidFill>
                  <a:srgbClr val="404040"/>
                </a:solidFill>
              </a:rPr>
              <a:t> user submit the borrow application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return_book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the user return the book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number_book_log</a:t>
            </a:r>
            <a:r>
              <a:rPr b="1" lang="en">
                <a:solidFill>
                  <a:srgbClr val="404040"/>
                </a:solidFill>
              </a:rPr>
              <a:t>:</a:t>
            </a:r>
            <a:r>
              <a:rPr lang="en">
                <a:solidFill>
                  <a:srgbClr val="404040"/>
                </a:solidFill>
              </a:rPr>
              <a:t> count the number of user borrow books</a:t>
            </a:r>
            <a:endParaRPr/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88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315" name="Google Shape;315;p4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937260" y="936117"/>
            <a:ext cx="7269600" cy="32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49"/>
          <p:cNvSpPr/>
          <p:nvPr/>
        </p:nvSpPr>
        <p:spPr>
          <a:xfrm>
            <a:off x="796671" y="795528"/>
            <a:ext cx="7550700" cy="35523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49"/>
          <p:cNvSpPr txBox="1"/>
          <p:nvPr>
            <p:ph type="title"/>
          </p:nvPr>
        </p:nvSpPr>
        <p:spPr>
          <a:xfrm>
            <a:off x="1673352" y="350564"/>
            <a:ext cx="57972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1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Library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1279596" y="21042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Parallel to the previous 2 subpackages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Overall integration of all operations of the library manage system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325" name="Google Shape;325;p49"/>
          <p:cNvSpPr/>
          <p:nvPr>
            <p:ph idx="12" type="sldNum"/>
          </p:nvPr>
        </p:nvSpPr>
        <p:spPr>
          <a:xfrm>
            <a:off x="8069192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0" y="0"/>
            <a:ext cx="283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 - My_Library</a:t>
            </a:r>
            <a:endParaRPr b="0" i="0" u="none" cap="none" strike="noStrike">
              <a:solidFill>
                <a:schemeClr val="dk1"/>
              </a:solidFill>
              <a:highlight>
                <a:srgbClr val="00FF00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50"/>
          <p:cNvSpPr/>
          <p:nvPr/>
        </p:nvSpPr>
        <p:spPr>
          <a:xfrm>
            <a:off x="937260" y="936117"/>
            <a:ext cx="7269600" cy="32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796671" y="795528"/>
            <a:ext cx="7550700" cy="35523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" name="Google Shape;334;p50"/>
          <p:cNvSpPr txBox="1"/>
          <p:nvPr>
            <p:ph type="title"/>
          </p:nvPr>
        </p:nvSpPr>
        <p:spPr>
          <a:xfrm>
            <a:off x="1673352" y="350564"/>
            <a:ext cx="57972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Library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1279596" y="1975647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l</a:t>
            </a:r>
            <a:r>
              <a:rPr b="1" lang="en">
                <a:solidFill>
                  <a:srgbClr val="404040"/>
                </a:solidFill>
              </a:rPr>
              <a:t>ibrary_menu:</a:t>
            </a:r>
            <a:r>
              <a:rPr lang="en">
                <a:solidFill>
                  <a:srgbClr val="404040"/>
                </a:solidFill>
              </a:rPr>
              <a:t> welcome message and choose sign in/login action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sgin_in:</a:t>
            </a:r>
            <a:r>
              <a:rPr lang="en">
                <a:solidFill>
                  <a:srgbClr val="404040"/>
                </a:solidFill>
              </a:rPr>
              <a:t> sign in to account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register:</a:t>
            </a:r>
            <a:r>
              <a:rPr lang="en">
                <a:solidFill>
                  <a:srgbClr val="404040"/>
                </a:solidFill>
              </a:rPr>
              <a:t> register new account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336" name="Google Shape;336;p50"/>
          <p:cNvSpPr/>
          <p:nvPr>
            <p:ph idx="12" type="sldNum"/>
          </p:nvPr>
        </p:nvSpPr>
        <p:spPr>
          <a:xfrm>
            <a:off x="8069192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937260" y="936117"/>
            <a:ext cx="7269600" cy="32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51"/>
          <p:cNvSpPr/>
          <p:nvPr/>
        </p:nvSpPr>
        <p:spPr>
          <a:xfrm>
            <a:off x="796671" y="795528"/>
            <a:ext cx="7550700" cy="35523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51"/>
          <p:cNvSpPr txBox="1"/>
          <p:nvPr>
            <p:ph type="title"/>
          </p:nvPr>
        </p:nvSpPr>
        <p:spPr>
          <a:xfrm>
            <a:off x="1673352" y="350564"/>
            <a:ext cx="57972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2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Data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1279600" y="2047924"/>
            <a:ext cx="65847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Parallel to previous 2 subpackages and Library Module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Storage and processing repository for all system data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346" name="Google Shape;346;p51"/>
          <p:cNvSpPr/>
          <p:nvPr>
            <p:ph idx="12" type="sldNum"/>
          </p:nvPr>
        </p:nvSpPr>
        <p:spPr>
          <a:xfrm>
            <a:off x="8069192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0" y="0"/>
            <a:ext cx="283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 - My_Library</a:t>
            </a:r>
            <a:endParaRPr b="0" i="0" u="none" cap="none" strike="noStrike">
              <a:solidFill>
                <a:schemeClr val="dk1"/>
              </a:solidFill>
              <a:highlight>
                <a:srgbClr val="00FF00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52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52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p52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Data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FUNCTIONS</a:t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1673350" y="1567850"/>
            <a:ext cx="28887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get_person_name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get_person_info</a:t>
            </a:r>
            <a:endParaRPr b="1"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get_book_info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</a:t>
            </a:r>
            <a:r>
              <a:rPr b="1" lang="en">
                <a:solidFill>
                  <a:srgbClr val="404040"/>
                </a:solidFill>
              </a:rPr>
              <a:t>et_book_borrow_info: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get_all_book_borrow_info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get_all_book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357" name="Google Shape;357;p5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5032375" y="1567850"/>
            <a:ext cx="29721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check_user_pass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check_cate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check_user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input_book</a:t>
            </a:r>
            <a:endParaRPr b="1"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change_book_status</a:t>
            </a:r>
            <a:endParaRPr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/>
        </p:nvSpPr>
        <p:spPr>
          <a:xfrm>
            <a:off x="148750" y="2371650"/>
            <a:ext cx="1141500" cy="4002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My_Library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53"/>
          <p:cNvSpPr txBox="1"/>
          <p:nvPr/>
        </p:nvSpPr>
        <p:spPr>
          <a:xfrm>
            <a:off x="2169700" y="4574225"/>
            <a:ext cx="994800" cy="4002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Library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2169700" y="3597225"/>
            <a:ext cx="786900" cy="4002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2169700" y="548175"/>
            <a:ext cx="2533500" cy="4002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Subpackage 1: Libary_Person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2169700" y="2552550"/>
            <a:ext cx="2757900" cy="4002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Subpackage 2: Libary_book_System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8" name="Google Shape;368;p53"/>
          <p:cNvCxnSpPr/>
          <p:nvPr/>
        </p:nvCxnSpPr>
        <p:spPr>
          <a:xfrm flipH="1">
            <a:off x="1630650" y="751850"/>
            <a:ext cx="5100" cy="4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3"/>
          <p:cNvCxnSpPr/>
          <p:nvPr/>
        </p:nvCxnSpPr>
        <p:spPr>
          <a:xfrm flipH="1" rot="10800000">
            <a:off x="1615300" y="748275"/>
            <a:ext cx="55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3"/>
          <p:cNvCxnSpPr/>
          <p:nvPr/>
        </p:nvCxnSpPr>
        <p:spPr>
          <a:xfrm flipH="1" rot="10800000">
            <a:off x="1615300" y="2750250"/>
            <a:ext cx="55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3"/>
          <p:cNvCxnSpPr/>
          <p:nvPr/>
        </p:nvCxnSpPr>
        <p:spPr>
          <a:xfrm flipH="1" rot="10800000">
            <a:off x="1615300" y="3794925"/>
            <a:ext cx="55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3"/>
          <p:cNvCxnSpPr/>
          <p:nvPr/>
        </p:nvCxnSpPr>
        <p:spPr>
          <a:xfrm flipH="1" rot="10800000">
            <a:off x="1630700" y="4770350"/>
            <a:ext cx="55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3"/>
          <p:cNvCxnSpPr/>
          <p:nvPr/>
        </p:nvCxnSpPr>
        <p:spPr>
          <a:xfrm flipH="1">
            <a:off x="5105463" y="237913"/>
            <a:ext cx="300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3"/>
          <p:cNvCxnSpPr/>
          <p:nvPr/>
        </p:nvCxnSpPr>
        <p:spPr>
          <a:xfrm flipH="1" rot="10800000">
            <a:off x="5096606" y="238274"/>
            <a:ext cx="315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3"/>
          <p:cNvCxnSpPr/>
          <p:nvPr/>
        </p:nvCxnSpPr>
        <p:spPr>
          <a:xfrm flipH="1" rot="10800000">
            <a:off x="4703200" y="899812"/>
            <a:ext cx="71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53"/>
          <p:cNvCxnSpPr/>
          <p:nvPr/>
        </p:nvCxnSpPr>
        <p:spPr>
          <a:xfrm flipH="1" rot="10800000">
            <a:off x="5105358" y="1565538"/>
            <a:ext cx="315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53"/>
          <p:cNvCxnSpPr/>
          <p:nvPr/>
        </p:nvCxnSpPr>
        <p:spPr>
          <a:xfrm flipH="1">
            <a:off x="5344213" y="2153063"/>
            <a:ext cx="300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3"/>
          <p:cNvCxnSpPr/>
          <p:nvPr/>
        </p:nvCxnSpPr>
        <p:spPr>
          <a:xfrm flipH="1" rot="10800000">
            <a:off x="5335356" y="2153424"/>
            <a:ext cx="315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53"/>
          <p:cNvCxnSpPr/>
          <p:nvPr/>
        </p:nvCxnSpPr>
        <p:spPr>
          <a:xfrm flipH="1" rot="10800000">
            <a:off x="4906450" y="2814962"/>
            <a:ext cx="71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53"/>
          <p:cNvCxnSpPr/>
          <p:nvPr/>
        </p:nvCxnSpPr>
        <p:spPr>
          <a:xfrm flipH="1" rot="10800000">
            <a:off x="5344108" y="3480688"/>
            <a:ext cx="315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53"/>
          <p:cNvSpPr txBox="1"/>
          <p:nvPr/>
        </p:nvSpPr>
        <p:spPr>
          <a:xfrm>
            <a:off x="5420350" y="101600"/>
            <a:ext cx="7128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Person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5420350" y="747913"/>
            <a:ext cx="7128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5420350" y="1394213"/>
            <a:ext cx="7128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User 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5660700" y="1985875"/>
            <a:ext cx="1141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Book_system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5650350" y="2632175"/>
            <a:ext cx="1075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Book_admin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5660700" y="3278475"/>
            <a:ext cx="9027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Book_user</a:t>
            </a:r>
            <a:r>
              <a:rPr lang="en" sz="12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36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36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1279650" y="1492050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MyLibrary Manage System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This package helps the library manager to access the availability of books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Efficiently retrieve the information of books such as ISBN number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Users can easily search for books in the library and borrow them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Preventing book loss or stolen</a:t>
            </a:r>
            <a:endParaRPr>
              <a:solidFill>
                <a:srgbClr val="404040"/>
              </a:solidFill>
            </a:endParaRPr>
          </a:p>
          <a:p>
            <a:pPr indent="0" lvl="0" marL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189" name="Google Shape;189;p3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37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1</a:t>
            </a:r>
            <a:r>
              <a:rPr lang="en"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 Person</a:t>
            </a:r>
            <a:endParaRPr cap="none"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1279683" y="1718447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Retrieve admin/user’s shared common info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Parent of Admin and User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199" name="Google Shape;199;p3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0" y="0"/>
            <a:ext cx="2418000" cy="284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 1 –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Library_Person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8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Person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279546" y="1718447"/>
            <a:ext cx="6584634" cy="215944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get_username</a:t>
            </a:r>
            <a:r>
              <a:rPr b="1" lang="en">
                <a:solidFill>
                  <a:srgbClr val="404040"/>
                </a:solidFill>
              </a:rPr>
              <a:t>: </a:t>
            </a:r>
            <a:r>
              <a:rPr lang="en">
                <a:solidFill>
                  <a:srgbClr val="404040"/>
                </a:solidFill>
              </a:rPr>
              <a:t>retrieve user name of the person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get_name</a:t>
            </a:r>
            <a:r>
              <a:rPr b="1" lang="en">
                <a:solidFill>
                  <a:srgbClr val="404040"/>
                </a:solidFill>
              </a:rPr>
              <a:t>: </a:t>
            </a:r>
            <a:r>
              <a:rPr lang="en">
                <a:solidFill>
                  <a:srgbClr val="404040"/>
                </a:solidFill>
              </a:rPr>
              <a:t>retrieve name of the person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g</a:t>
            </a:r>
            <a:r>
              <a:rPr b="1" lang="en">
                <a:solidFill>
                  <a:srgbClr val="404040"/>
                </a:solidFill>
              </a:rPr>
              <a:t>et_cate: </a:t>
            </a:r>
            <a:r>
              <a:rPr lang="en">
                <a:solidFill>
                  <a:srgbClr val="404040"/>
                </a:solidFill>
              </a:rPr>
              <a:t>retrieve</a:t>
            </a:r>
            <a:r>
              <a:rPr lang="en">
                <a:solidFill>
                  <a:srgbClr val="404040"/>
                </a:solidFill>
              </a:rPr>
              <a:t> the category of the person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10" name="Google Shape;210;p3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Module </a:t>
            </a:r>
            <a:r>
              <a:rPr lang="en">
                <a:solidFill>
                  <a:srgbClr val="0070C0"/>
                </a:solidFill>
              </a:rPr>
              <a:t>2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Admin</a:t>
            </a:r>
            <a:endParaRPr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1279684" y="19113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This module helps with a series of operations of the administrator system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Take actions, such as user </a:t>
            </a:r>
            <a:r>
              <a:rPr lang="en">
                <a:solidFill>
                  <a:srgbClr val="404040"/>
                </a:solidFill>
              </a:rPr>
              <a:t>management</a:t>
            </a:r>
            <a:r>
              <a:rPr lang="en">
                <a:solidFill>
                  <a:srgbClr val="404040"/>
                </a:solidFill>
              </a:rPr>
              <a:t>, lend/borrow management, book management</a:t>
            </a:r>
            <a:endParaRPr>
              <a:solidFill>
                <a:srgbClr val="404040"/>
              </a:solidFill>
            </a:endParaRPr>
          </a:p>
          <a:p>
            <a:pPr indent="0" lvl="0" marL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20" name="Google Shape;220;p3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0" y="0"/>
            <a:ext cx="2418000" cy="284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 1 –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Library_Person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0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Admin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1279546" y="1718447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m</a:t>
            </a:r>
            <a:r>
              <a:rPr b="1" lang="en">
                <a:solidFill>
                  <a:srgbClr val="404040"/>
                </a:solidFill>
              </a:rPr>
              <a:t>enu:</a:t>
            </a:r>
            <a:r>
              <a:rPr lang="en">
                <a:solidFill>
                  <a:srgbClr val="404040"/>
                </a:solidFill>
              </a:rPr>
              <a:t> </a:t>
            </a:r>
            <a:r>
              <a:rPr lang="en">
                <a:solidFill>
                  <a:srgbClr val="404040"/>
                </a:solidFill>
              </a:rPr>
              <a:t>choose to take 3 different actions: i)user management, ii)book management, iii) lend/borrow management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u</a:t>
            </a:r>
            <a:r>
              <a:rPr b="1" lang="en">
                <a:solidFill>
                  <a:srgbClr val="404040"/>
                </a:solidFill>
              </a:rPr>
              <a:t>ser_info: </a:t>
            </a:r>
            <a:r>
              <a:rPr lang="en">
                <a:solidFill>
                  <a:srgbClr val="404040"/>
                </a:solidFill>
              </a:rPr>
              <a:t>show all the user’s information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e</a:t>
            </a:r>
            <a:r>
              <a:rPr b="1" lang="en">
                <a:solidFill>
                  <a:srgbClr val="404040"/>
                </a:solidFill>
              </a:rPr>
              <a:t>dit_user_info: </a:t>
            </a:r>
            <a:r>
              <a:rPr lang="en">
                <a:solidFill>
                  <a:srgbClr val="404040"/>
                </a:solidFill>
              </a:rPr>
              <a:t>enable to edit person’s information</a:t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31" name="Google Shape;231;p4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41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41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3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1279684" y="1986322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Help users to interact with the system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C</a:t>
            </a:r>
            <a:r>
              <a:rPr lang="en">
                <a:solidFill>
                  <a:srgbClr val="404040"/>
                </a:solidFill>
              </a:rPr>
              <a:t>hange attributes such as  the user id and user name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41" name="Google Shape;241;p4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0" y="0"/>
            <a:ext cx="2418000" cy="284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 1 –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Library_Person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1673352" y="350564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User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1279546" y="1718447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m</a:t>
            </a:r>
            <a:r>
              <a:rPr b="1" lang="en">
                <a:solidFill>
                  <a:srgbClr val="404040"/>
                </a:solidFill>
              </a:rPr>
              <a:t>enu:</a:t>
            </a:r>
            <a:r>
              <a:rPr lang="en">
                <a:solidFill>
                  <a:srgbClr val="404040"/>
                </a:solidFill>
              </a:rPr>
              <a:t> 3 actions: i)center, ii)borrow return center, iii) book search</a:t>
            </a:r>
            <a:endParaRPr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my_info:</a:t>
            </a:r>
            <a:r>
              <a:rPr lang="en">
                <a:solidFill>
                  <a:srgbClr val="404040"/>
                </a:solidFill>
              </a:rPr>
              <a:t> retrieve the person’s information</a:t>
            </a:r>
            <a:endParaRPr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change_username:</a:t>
            </a:r>
            <a:r>
              <a:rPr lang="en">
                <a:solidFill>
                  <a:srgbClr val="404040"/>
                </a:solidFill>
              </a:rPr>
              <a:t> change the user id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change_name:</a:t>
            </a:r>
            <a:r>
              <a:rPr lang="en">
                <a:solidFill>
                  <a:srgbClr val="404040"/>
                </a:solidFill>
              </a:rPr>
              <a:t> change user’s name</a:t>
            </a:r>
            <a:endParaRPr>
              <a:solidFill>
                <a:srgbClr val="404040"/>
              </a:solidFill>
            </a:endParaRPr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b="1" lang="en">
                <a:solidFill>
                  <a:srgbClr val="404040"/>
                </a:solidFill>
              </a:rPr>
              <a:t>check_borrow_info:</a:t>
            </a:r>
            <a:r>
              <a:rPr lang="en">
                <a:solidFill>
                  <a:srgbClr val="404040"/>
                </a:solidFill>
              </a:rPr>
              <a:t> check the records of borrow center</a:t>
            </a:r>
            <a:endParaRPr/>
          </a:p>
        </p:txBody>
      </p:sp>
      <p:sp>
        <p:nvSpPr>
          <p:cNvPr id="252" name="Google Shape;252;p4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/>
        </p:nvSpPr>
        <p:spPr>
          <a:xfrm>
            <a:off x="0" y="-53575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1673350" y="428625"/>
            <a:ext cx="5797200" cy="813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">
                <a:solidFill>
                  <a:srgbClr val="0070C0"/>
                </a:solidFill>
              </a:rPr>
              <a:t>Module 1</a:t>
            </a:r>
            <a:endParaRPr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Book_system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1279546" y="1718447"/>
            <a:ext cx="6584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Retrieve</a:t>
            </a:r>
            <a:r>
              <a:rPr lang="en">
                <a:solidFill>
                  <a:srgbClr val="404040"/>
                </a:solidFill>
              </a:rPr>
              <a:t> the overall book information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Search the book information</a:t>
            </a:r>
            <a:endParaRPr>
              <a:solidFill>
                <a:srgbClr val="404040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Gill Sans"/>
              <a:buChar char="•"/>
            </a:pPr>
            <a:r>
              <a:rPr lang="en">
                <a:solidFill>
                  <a:srgbClr val="404040"/>
                </a:solidFill>
              </a:rPr>
              <a:t>Parent of Book_user and Book_admin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262" name="Google Shape;262;p4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0" y="0"/>
            <a:ext cx="294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Subpack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 2 –</a:t>
            </a:r>
            <a:r>
              <a:rPr lang="en">
                <a:solidFill>
                  <a:srgbClr val="262626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Library_Book_System</a:t>
            </a:r>
            <a:r>
              <a:rPr lang="en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