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3.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4.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391" r:id="rId3"/>
    <p:sldId id="399" r:id="rId4"/>
    <p:sldId id="392" r:id="rId5"/>
    <p:sldId id="258" r:id="rId6"/>
    <p:sldId id="400" r:id="rId7"/>
    <p:sldId id="390" r:id="rId8"/>
    <p:sldId id="393" r:id="rId9"/>
    <p:sldId id="268" r:id="rId10"/>
    <p:sldId id="401" r:id="rId11"/>
    <p:sldId id="402" r:id="rId12"/>
    <p:sldId id="403" r:id="rId13"/>
    <p:sldId id="404" r:id="rId14"/>
    <p:sldId id="39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144"/>
    <a:srgbClr val="566A8C"/>
    <a:srgbClr val="3B4C5E"/>
    <a:srgbClr val="3236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24" autoAdjust="0"/>
    <p:restoredTop sz="94660"/>
  </p:normalViewPr>
  <p:slideViewPr>
    <p:cSldViewPr snapToGrid="0">
      <p:cViewPr varScale="1">
        <p:scale>
          <a:sx n="108" d="100"/>
          <a:sy n="108" d="100"/>
        </p:scale>
        <p:origin x="40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A38B3-568D-4386-9A1C-C2B9C22E98A3}" type="datetimeFigureOut">
              <a:rPr lang="zh-CN" altLang="en-US" smtClean="0"/>
              <a:t>2022/11/28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83089-54A2-49E9-BC17-FF12F79C0BDC}" type="slidenum">
              <a:rPr lang="zh-CN" altLang="en-US" smtClean="0"/>
              <a:t>‹#›</a:t>
            </a:fld>
            <a:endParaRPr lang="zh-CN" altLang="en-US"/>
          </a:p>
        </p:txBody>
      </p:sp>
    </p:spTree>
    <p:extLst>
      <p:ext uri="{BB962C8B-B14F-4D97-AF65-F5344CB8AC3E}">
        <p14:creationId xmlns:p14="http://schemas.microsoft.com/office/powerpoint/2010/main" val="2624593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1</a:t>
            </a:fld>
            <a:endParaRPr lang="zh-CN" altLang="en-US"/>
          </a:p>
        </p:txBody>
      </p:sp>
    </p:spTree>
    <p:extLst>
      <p:ext uri="{BB962C8B-B14F-4D97-AF65-F5344CB8AC3E}">
        <p14:creationId xmlns:p14="http://schemas.microsoft.com/office/powerpoint/2010/main" val="83890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10</a:t>
            </a:fld>
            <a:endParaRPr lang="zh-CN" altLang="en-US"/>
          </a:p>
        </p:txBody>
      </p:sp>
    </p:spTree>
    <p:extLst>
      <p:ext uri="{BB962C8B-B14F-4D97-AF65-F5344CB8AC3E}">
        <p14:creationId xmlns:p14="http://schemas.microsoft.com/office/powerpoint/2010/main" val="3524349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11</a:t>
            </a:fld>
            <a:endParaRPr lang="zh-CN" altLang="en-US"/>
          </a:p>
        </p:txBody>
      </p:sp>
    </p:spTree>
    <p:extLst>
      <p:ext uri="{BB962C8B-B14F-4D97-AF65-F5344CB8AC3E}">
        <p14:creationId xmlns:p14="http://schemas.microsoft.com/office/powerpoint/2010/main" val="106916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12</a:t>
            </a:fld>
            <a:endParaRPr lang="zh-CN" altLang="en-US"/>
          </a:p>
        </p:txBody>
      </p:sp>
    </p:spTree>
    <p:extLst>
      <p:ext uri="{BB962C8B-B14F-4D97-AF65-F5344CB8AC3E}">
        <p14:creationId xmlns:p14="http://schemas.microsoft.com/office/powerpoint/2010/main" val="95160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13</a:t>
            </a:fld>
            <a:endParaRPr lang="zh-CN" altLang="en-US"/>
          </a:p>
        </p:txBody>
      </p:sp>
    </p:spTree>
    <p:extLst>
      <p:ext uri="{BB962C8B-B14F-4D97-AF65-F5344CB8AC3E}">
        <p14:creationId xmlns:p14="http://schemas.microsoft.com/office/powerpoint/2010/main" val="179245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2</a:t>
            </a:fld>
            <a:endParaRPr lang="zh-CN" altLang="en-US"/>
          </a:p>
        </p:txBody>
      </p:sp>
    </p:spTree>
    <p:extLst>
      <p:ext uri="{BB962C8B-B14F-4D97-AF65-F5344CB8AC3E}">
        <p14:creationId xmlns:p14="http://schemas.microsoft.com/office/powerpoint/2010/main" val="318380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3</a:t>
            </a:fld>
            <a:endParaRPr lang="zh-CN" altLang="en-US"/>
          </a:p>
        </p:txBody>
      </p:sp>
    </p:spTree>
    <p:extLst>
      <p:ext uri="{BB962C8B-B14F-4D97-AF65-F5344CB8AC3E}">
        <p14:creationId xmlns:p14="http://schemas.microsoft.com/office/powerpoint/2010/main" val="236513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4</a:t>
            </a:fld>
            <a:endParaRPr lang="zh-CN" altLang="en-US"/>
          </a:p>
        </p:txBody>
      </p:sp>
    </p:spTree>
    <p:extLst>
      <p:ext uri="{BB962C8B-B14F-4D97-AF65-F5344CB8AC3E}">
        <p14:creationId xmlns:p14="http://schemas.microsoft.com/office/powerpoint/2010/main" val="306898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5</a:t>
            </a:fld>
            <a:endParaRPr lang="zh-CN" altLang="en-US"/>
          </a:p>
        </p:txBody>
      </p:sp>
    </p:spTree>
    <p:extLst>
      <p:ext uri="{BB962C8B-B14F-4D97-AF65-F5344CB8AC3E}">
        <p14:creationId xmlns:p14="http://schemas.microsoft.com/office/powerpoint/2010/main" val="409394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6</a:t>
            </a:fld>
            <a:endParaRPr lang="zh-CN" altLang="en-US"/>
          </a:p>
        </p:txBody>
      </p:sp>
    </p:spTree>
    <p:extLst>
      <p:ext uri="{BB962C8B-B14F-4D97-AF65-F5344CB8AC3E}">
        <p14:creationId xmlns:p14="http://schemas.microsoft.com/office/powerpoint/2010/main" val="102322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7</a:t>
            </a:fld>
            <a:endParaRPr lang="zh-CN" altLang="en-US"/>
          </a:p>
        </p:txBody>
      </p:sp>
    </p:spTree>
    <p:extLst>
      <p:ext uri="{BB962C8B-B14F-4D97-AF65-F5344CB8AC3E}">
        <p14:creationId xmlns:p14="http://schemas.microsoft.com/office/powerpoint/2010/main" val="488118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8</a:t>
            </a:fld>
            <a:endParaRPr lang="zh-CN" altLang="en-US"/>
          </a:p>
        </p:txBody>
      </p:sp>
    </p:spTree>
    <p:extLst>
      <p:ext uri="{BB962C8B-B14F-4D97-AF65-F5344CB8AC3E}">
        <p14:creationId xmlns:p14="http://schemas.microsoft.com/office/powerpoint/2010/main" val="2862602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D83089-54A2-49E9-BC17-FF12F79C0BDC}" type="slidenum">
              <a:rPr lang="zh-CN" altLang="en-US" smtClean="0"/>
              <a:t>9</a:t>
            </a:fld>
            <a:endParaRPr lang="zh-CN" altLang="en-US"/>
          </a:p>
        </p:txBody>
      </p:sp>
    </p:spTree>
    <p:extLst>
      <p:ext uri="{BB962C8B-B14F-4D97-AF65-F5344CB8AC3E}">
        <p14:creationId xmlns:p14="http://schemas.microsoft.com/office/powerpoint/2010/main" val="257564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893EB82-8DF0-46D8-B1DB-EDFDCC594D3D}"/>
              </a:ext>
            </a:extLst>
          </p:cNvPr>
          <p:cNvSpPr/>
          <p:nvPr userDrawn="1"/>
        </p:nvSpPr>
        <p:spPr>
          <a:xfrm>
            <a:off x="0" y="0"/>
            <a:ext cx="12192000" cy="6857999"/>
          </a:xfrm>
          <a:prstGeom prst="rect">
            <a:avLst/>
          </a:prstGeom>
          <a:blipFill dpi="0" rotWithShape="1">
            <a:blip r:embed="rId2"/>
            <a:srcRect/>
            <a:stretch>
              <a:fillRect t="-38961" b="-3881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3" name="Rectangle 5_1">
            <a:extLst>
              <a:ext uri="{FF2B5EF4-FFF2-40B4-BE49-F238E27FC236}">
                <a16:creationId xmlns:a16="http://schemas.microsoft.com/office/drawing/2014/main" id="{572DBB29-F078-4A95-A56D-CDFB27A24851}"/>
              </a:ext>
            </a:extLst>
          </p:cNvPr>
          <p:cNvSpPr/>
          <p:nvPr userDrawn="1"/>
        </p:nvSpPr>
        <p:spPr>
          <a:xfrm>
            <a:off x="-12700" y="-12304"/>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9930" name="组合 9929">
            <a:extLst>
              <a:ext uri="{FF2B5EF4-FFF2-40B4-BE49-F238E27FC236}">
                <a16:creationId xmlns:a16="http://schemas.microsoft.com/office/drawing/2014/main" id="{396375E0-2127-4F5D-BD90-B8459DF6BA18}"/>
              </a:ext>
            </a:extLst>
          </p:cNvPr>
          <p:cNvGrpSpPr/>
          <p:nvPr userDrawn="1"/>
        </p:nvGrpSpPr>
        <p:grpSpPr>
          <a:xfrm>
            <a:off x="30777" y="824872"/>
            <a:ext cx="12090757" cy="5208253"/>
            <a:chOff x="30777" y="824872"/>
            <a:chExt cx="12090757" cy="5208253"/>
          </a:xfrm>
          <a:blipFill>
            <a:blip r:embed="rId2"/>
            <a:stretch>
              <a:fillRect t="-38961" b="-38817"/>
            </a:stretch>
          </a:blipFill>
        </p:grpSpPr>
        <p:sp>
          <p:nvSpPr>
            <p:cNvPr id="5" name="Freeform 5">
              <a:extLst>
                <a:ext uri="{FF2B5EF4-FFF2-40B4-BE49-F238E27FC236}">
                  <a16:creationId xmlns:a16="http://schemas.microsoft.com/office/drawing/2014/main" id="{E9675F65-382E-495B-AFAD-E9345D8FDE76}"/>
                </a:ext>
              </a:extLst>
            </p:cNvPr>
            <p:cNvSpPr>
              <a:spLocks/>
            </p:cNvSpPr>
            <p:nvPr userDrawn="1"/>
          </p:nvSpPr>
          <p:spPr bwMode="auto">
            <a:xfrm>
              <a:off x="3893373" y="1198063"/>
              <a:ext cx="4437267" cy="4445469"/>
            </a:xfrm>
            <a:custGeom>
              <a:avLst/>
              <a:gdLst>
                <a:gd name="T0" fmla="*/ 424 w 539"/>
                <a:gd name="T1" fmla="*/ 454 h 539"/>
                <a:gd name="T2" fmla="*/ 85 w 539"/>
                <a:gd name="T3" fmla="*/ 424 h 539"/>
                <a:gd name="T4" fmla="*/ 116 w 539"/>
                <a:gd name="T5" fmla="*/ 85 h 539"/>
                <a:gd name="T6" fmla="*/ 454 w 539"/>
                <a:gd name="T7" fmla="*/ 116 h 539"/>
                <a:gd name="T8" fmla="*/ 424 w 539"/>
                <a:gd name="T9" fmla="*/ 454 h 539"/>
              </a:gdLst>
              <a:ahLst/>
              <a:cxnLst>
                <a:cxn ang="0">
                  <a:pos x="T0" y="T1"/>
                </a:cxn>
                <a:cxn ang="0">
                  <a:pos x="T2" y="T3"/>
                </a:cxn>
                <a:cxn ang="0">
                  <a:pos x="T4" y="T5"/>
                </a:cxn>
                <a:cxn ang="0">
                  <a:pos x="T6" y="T7"/>
                </a:cxn>
                <a:cxn ang="0">
                  <a:pos x="T8" y="T9"/>
                </a:cxn>
              </a:cxnLst>
              <a:rect l="0" t="0" r="r" b="b"/>
              <a:pathLst>
                <a:path w="539" h="539">
                  <a:moveTo>
                    <a:pt x="424" y="454"/>
                  </a:moveTo>
                  <a:cubicBezTo>
                    <a:pt x="322" y="539"/>
                    <a:pt x="170" y="525"/>
                    <a:pt x="85" y="424"/>
                  </a:cubicBezTo>
                  <a:cubicBezTo>
                    <a:pt x="0" y="322"/>
                    <a:pt x="14" y="170"/>
                    <a:pt x="116" y="85"/>
                  </a:cubicBezTo>
                  <a:cubicBezTo>
                    <a:pt x="218" y="0"/>
                    <a:pt x="369" y="14"/>
                    <a:pt x="454" y="116"/>
                  </a:cubicBezTo>
                  <a:cubicBezTo>
                    <a:pt x="539" y="217"/>
                    <a:pt x="525" y="369"/>
                    <a:pt x="424" y="4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 name="Freeform 6">
              <a:extLst>
                <a:ext uri="{FF2B5EF4-FFF2-40B4-BE49-F238E27FC236}">
                  <a16:creationId xmlns:a16="http://schemas.microsoft.com/office/drawing/2014/main" id="{C6A94621-8C15-4115-BDE2-58AE9F033563}"/>
                </a:ext>
              </a:extLst>
            </p:cNvPr>
            <p:cNvSpPr>
              <a:spLocks/>
            </p:cNvSpPr>
            <p:nvPr userDrawn="1"/>
          </p:nvSpPr>
          <p:spPr bwMode="auto">
            <a:xfrm>
              <a:off x="531097" y="4866063"/>
              <a:ext cx="57414" cy="57414"/>
            </a:xfrm>
            <a:custGeom>
              <a:avLst/>
              <a:gdLst>
                <a:gd name="T0" fmla="*/ 7 w 7"/>
                <a:gd name="T1" fmla="*/ 1 h 7"/>
                <a:gd name="T2" fmla="*/ 3 w 7"/>
                <a:gd name="T3" fmla="*/ 0 h 7"/>
                <a:gd name="T4" fmla="*/ 0 w 7"/>
                <a:gd name="T5" fmla="*/ 1 h 7"/>
                <a:gd name="T6" fmla="*/ 5 w 7"/>
                <a:gd name="T7" fmla="*/ 7 h 7"/>
                <a:gd name="T8" fmla="*/ 6 w 7"/>
                <a:gd name="T9" fmla="*/ 5 h 7"/>
                <a:gd name="T10" fmla="*/ 7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7" y="1"/>
                  </a:moveTo>
                  <a:cubicBezTo>
                    <a:pt x="6" y="0"/>
                    <a:pt x="4" y="0"/>
                    <a:pt x="3" y="0"/>
                  </a:cubicBezTo>
                  <a:cubicBezTo>
                    <a:pt x="2" y="0"/>
                    <a:pt x="1" y="1"/>
                    <a:pt x="0" y="1"/>
                  </a:cubicBezTo>
                  <a:cubicBezTo>
                    <a:pt x="2" y="3"/>
                    <a:pt x="3" y="5"/>
                    <a:pt x="5" y="7"/>
                  </a:cubicBezTo>
                  <a:cubicBezTo>
                    <a:pt x="5" y="6"/>
                    <a:pt x="6" y="5"/>
                    <a:pt x="6" y="5"/>
                  </a:cubicBezTo>
                  <a:cubicBezTo>
                    <a:pt x="7" y="3"/>
                    <a:pt x="7" y="2"/>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 name="Freeform 7">
              <a:extLst>
                <a:ext uri="{FF2B5EF4-FFF2-40B4-BE49-F238E27FC236}">
                  <a16:creationId xmlns:a16="http://schemas.microsoft.com/office/drawing/2014/main" id="{058A2353-B506-42AC-A9F2-F6FC6B50EB4B}"/>
                </a:ext>
              </a:extLst>
            </p:cNvPr>
            <p:cNvSpPr>
              <a:spLocks/>
            </p:cNvSpPr>
            <p:nvPr userDrawn="1"/>
          </p:nvSpPr>
          <p:spPr bwMode="auto">
            <a:xfrm>
              <a:off x="563905" y="2680238"/>
              <a:ext cx="151738" cy="139434"/>
            </a:xfrm>
            <a:custGeom>
              <a:avLst/>
              <a:gdLst>
                <a:gd name="T0" fmla="*/ 0 w 18"/>
                <a:gd name="T1" fmla="*/ 8 h 17"/>
                <a:gd name="T2" fmla="*/ 1 w 18"/>
                <a:gd name="T3" fmla="*/ 9 h 17"/>
                <a:gd name="T4" fmla="*/ 8 w 18"/>
                <a:gd name="T5" fmla="*/ 16 h 17"/>
                <a:gd name="T6" fmla="*/ 18 w 18"/>
                <a:gd name="T7" fmla="*/ 7 h 17"/>
                <a:gd name="T8" fmla="*/ 16 w 18"/>
                <a:gd name="T9" fmla="*/ 4 h 17"/>
                <a:gd name="T10" fmla="*/ 0 w 18"/>
                <a:gd name="T11" fmla="*/ 8 h 17"/>
              </a:gdLst>
              <a:ahLst/>
              <a:cxnLst>
                <a:cxn ang="0">
                  <a:pos x="T0" y="T1"/>
                </a:cxn>
                <a:cxn ang="0">
                  <a:pos x="T2" y="T3"/>
                </a:cxn>
                <a:cxn ang="0">
                  <a:pos x="T4" y="T5"/>
                </a:cxn>
                <a:cxn ang="0">
                  <a:pos x="T6" y="T7"/>
                </a:cxn>
                <a:cxn ang="0">
                  <a:pos x="T8" y="T9"/>
                </a:cxn>
                <a:cxn ang="0">
                  <a:pos x="T10" y="T11"/>
                </a:cxn>
              </a:cxnLst>
              <a:rect l="0" t="0" r="r" b="b"/>
              <a:pathLst>
                <a:path w="18" h="17">
                  <a:moveTo>
                    <a:pt x="0" y="8"/>
                  </a:moveTo>
                  <a:cubicBezTo>
                    <a:pt x="0" y="9"/>
                    <a:pt x="1" y="9"/>
                    <a:pt x="1" y="9"/>
                  </a:cubicBezTo>
                  <a:cubicBezTo>
                    <a:pt x="2" y="13"/>
                    <a:pt x="4" y="15"/>
                    <a:pt x="8" y="16"/>
                  </a:cubicBezTo>
                  <a:cubicBezTo>
                    <a:pt x="14" y="17"/>
                    <a:pt x="18" y="14"/>
                    <a:pt x="18" y="7"/>
                  </a:cubicBezTo>
                  <a:cubicBezTo>
                    <a:pt x="18" y="6"/>
                    <a:pt x="18" y="5"/>
                    <a:pt x="16" y="4"/>
                  </a:cubicBezTo>
                  <a:cubicBezTo>
                    <a:pt x="11" y="1"/>
                    <a:pt x="3" y="0"/>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 name="Freeform 8">
              <a:extLst>
                <a:ext uri="{FF2B5EF4-FFF2-40B4-BE49-F238E27FC236}">
                  <a16:creationId xmlns:a16="http://schemas.microsoft.com/office/drawing/2014/main" id="{1171E68E-6CB3-451C-8FE5-F5564FF87B40}"/>
                </a:ext>
              </a:extLst>
            </p:cNvPr>
            <p:cNvSpPr>
              <a:spLocks/>
            </p:cNvSpPr>
            <p:nvPr userDrawn="1"/>
          </p:nvSpPr>
          <p:spPr bwMode="auto">
            <a:xfrm>
              <a:off x="6050492" y="5422079"/>
              <a:ext cx="155837" cy="139434"/>
            </a:xfrm>
            <a:custGeom>
              <a:avLst/>
              <a:gdLst>
                <a:gd name="T0" fmla="*/ 0 w 19"/>
                <a:gd name="T1" fmla="*/ 8 h 17"/>
                <a:gd name="T2" fmla="*/ 6 w 19"/>
                <a:gd name="T3" fmla="*/ 14 h 17"/>
                <a:gd name="T4" fmla="*/ 13 w 19"/>
                <a:gd name="T5" fmla="*/ 16 h 17"/>
                <a:gd name="T6" fmla="*/ 14 w 19"/>
                <a:gd name="T7" fmla="*/ 16 h 17"/>
                <a:gd name="T8" fmla="*/ 18 w 19"/>
                <a:gd name="T9" fmla="*/ 14 h 17"/>
                <a:gd name="T10" fmla="*/ 17 w 19"/>
                <a:gd name="T11" fmla="*/ 10 h 17"/>
                <a:gd name="T12" fmla="*/ 12 w 19"/>
                <a:gd name="T13" fmla="*/ 5 h 17"/>
                <a:gd name="T14" fmla="*/ 11 w 19"/>
                <a:gd name="T15" fmla="*/ 4 h 17"/>
                <a:gd name="T16" fmla="*/ 4 w 19"/>
                <a:gd name="T17" fmla="*/ 1 h 17"/>
                <a:gd name="T18" fmla="*/ 0 w 19"/>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7">
                  <a:moveTo>
                    <a:pt x="0" y="8"/>
                  </a:moveTo>
                  <a:cubicBezTo>
                    <a:pt x="1" y="10"/>
                    <a:pt x="4" y="14"/>
                    <a:pt x="6" y="14"/>
                  </a:cubicBezTo>
                  <a:cubicBezTo>
                    <a:pt x="9" y="13"/>
                    <a:pt x="11" y="14"/>
                    <a:pt x="13" y="16"/>
                  </a:cubicBezTo>
                  <a:cubicBezTo>
                    <a:pt x="13" y="16"/>
                    <a:pt x="14" y="16"/>
                    <a:pt x="14" y="16"/>
                  </a:cubicBezTo>
                  <a:cubicBezTo>
                    <a:pt x="16" y="17"/>
                    <a:pt x="17" y="15"/>
                    <a:pt x="18" y="14"/>
                  </a:cubicBezTo>
                  <a:cubicBezTo>
                    <a:pt x="19" y="13"/>
                    <a:pt x="19" y="11"/>
                    <a:pt x="17" y="10"/>
                  </a:cubicBezTo>
                  <a:cubicBezTo>
                    <a:pt x="15" y="9"/>
                    <a:pt x="13" y="7"/>
                    <a:pt x="12" y="5"/>
                  </a:cubicBezTo>
                  <a:cubicBezTo>
                    <a:pt x="11" y="4"/>
                    <a:pt x="11" y="4"/>
                    <a:pt x="11" y="4"/>
                  </a:cubicBezTo>
                  <a:cubicBezTo>
                    <a:pt x="9" y="2"/>
                    <a:pt x="7" y="0"/>
                    <a:pt x="4" y="1"/>
                  </a:cubicBezTo>
                  <a:cubicBezTo>
                    <a:pt x="2" y="2"/>
                    <a:pt x="0" y="5"/>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 name="Freeform 9">
              <a:extLst>
                <a:ext uri="{FF2B5EF4-FFF2-40B4-BE49-F238E27FC236}">
                  <a16:creationId xmlns:a16="http://schemas.microsoft.com/office/drawing/2014/main" id="{02817F06-600B-40DB-A567-B66A2B4D45B9}"/>
                </a:ext>
              </a:extLst>
            </p:cNvPr>
            <p:cNvSpPr>
              <a:spLocks/>
            </p:cNvSpPr>
            <p:nvPr userDrawn="1"/>
          </p:nvSpPr>
          <p:spPr bwMode="auto">
            <a:xfrm>
              <a:off x="6583620" y="2128986"/>
              <a:ext cx="200950" cy="147636"/>
            </a:xfrm>
            <a:custGeom>
              <a:avLst/>
              <a:gdLst>
                <a:gd name="T0" fmla="*/ 1 w 24"/>
                <a:gd name="T1" fmla="*/ 17 h 18"/>
                <a:gd name="T2" fmla="*/ 4 w 24"/>
                <a:gd name="T3" fmla="*/ 17 h 18"/>
                <a:gd name="T4" fmla="*/ 6 w 24"/>
                <a:gd name="T5" fmla="*/ 16 h 18"/>
                <a:gd name="T6" fmla="*/ 14 w 24"/>
                <a:gd name="T7" fmla="*/ 12 h 18"/>
                <a:gd name="T8" fmla="*/ 24 w 24"/>
                <a:gd name="T9" fmla="*/ 1 h 18"/>
                <a:gd name="T10" fmla="*/ 15 w 24"/>
                <a:gd name="T11" fmla="*/ 2 h 18"/>
                <a:gd name="T12" fmla="*/ 11 w 24"/>
                <a:gd name="T13" fmla="*/ 5 h 18"/>
                <a:gd name="T14" fmla="*/ 9 w 24"/>
                <a:gd name="T15" fmla="*/ 6 h 18"/>
                <a:gd name="T16" fmla="*/ 1 w 24"/>
                <a:gd name="T17" fmla="*/ 13 h 18"/>
                <a:gd name="T18" fmla="*/ 1 w 24"/>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1" y="17"/>
                  </a:moveTo>
                  <a:cubicBezTo>
                    <a:pt x="2" y="18"/>
                    <a:pt x="3" y="17"/>
                    <a:pt x="4" y="17"/>
                  </a:cubicBezTo>
                  <a:cubicBezTo>
                    <a:pt x="5" y="17"/>
                    <a:pt x="5" y="17"/>
                    <a:pt x="6" y="16"/>
                  </a:cubicBezTo>
                  <a:cubicBezTo>
                    <a:pt x="9" y="16"/>
                    <a:pt x="11" y="13"/>
                    <a:pt x="14" y="12"/>
                  </a:cubicBezTo>
                  <a:cubicBezTo>
                    <a:pt x="19" y="10"/>
                    <a:pt x="21" y="5"/>
                    <a:pt x="24" y="1"/>
                  </a:cubicBezTo>
                  <a:cubicBezTo>
                    <a:pt x="21" y="0"/>
                    <a:pt x="18" y="0"/>
                    <a:pt x="15" y="2"/>
                  </a:cubicBezTo>
                  <a:cubicBezTo>
                    <a:pt x="14" y="4"/>
                    <a:pt x="13" y="5"/>
                    <a:pt x="11" y="5"/>
                  </a:cubicBezTo>
                  <a:cubicBezTo>
                    <a:pt x="11" y="6"/>
                    <a:pt x="10" y="6"/>
                    <a:pt x="9" y="6"/>
                  </a:cubicBezTo>
                  <a:cubicBezTo>
                    <a:pt x="5" y="7"/>
                    <a:pt x="3" y="10"/>
                    <a:pt x="1" y="13"/>
                  </a:cubicBezTo>
                  <a:cubicBezTo>
                    <a:pt x="1" y="14"/>
                    <a:pt x="0" y="16"/>
                    <a:pt x="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 name="Freeform 10">
              <a:extLst>
                <a:ext uri="{FF2B5EF4-FFF2-40B4-BE49-F238E27FC236}">
                  <a16:creationId xmlns:a16="http://schemas.microsoft.com/office/drawing/2014/main" id="{14BF78EF-CC05-48FA-932F-8EFE3E9B377E}"/>
                </a:ext>
              </a:extLst>
            </p:cNvPr>
            <p:cNvSpPr>
              <a:spLocks/>
            </p:cNvSpPr>
            <p:nvPr userDrawn="1"/>
          </p:nvSpPr>
          <p:spPr bwMode="auto">
            <a:xfrm>
              <a:off x="6214531" y="3687361"/>
              <a:ext cx="106626" cy="110728"/>
            </a:xfrm>
            <a:custGeom>
              <a:avLst/>
              <a:gdLst>
                <a:gd name="T0" fmla="*/ 2 w 13"/>
                <a:gd name="T1" fmla="*/ 10 h 13"/>
                <a:gd name="T2" fmla="*/ 10 w 13"/>
                <a:gd name="T3" fmla="*/ 11 h 13"/>
                <a:gd name="T4" fmla="*/ 12 w 13"/>
                <a:gd name="T5" fmla="*/ 3 h 13"/>
                <a:gd name="T6" fmla="*/ 3 w 13"/>
                <a:gd name="T7" fmla="*/ 1 h 13"/>
                <a:gd name="T8" fmla="*/ 2 w 13"/>
                <a:gd name="T9" fmla="*/ 10 h 13"/>
              </a:gdLst>
              <a:ahLst/>
              <a:cxnLst>
                <a:cxn ang="0">
                  <a:pos x="T0" y="T1"/>
                </a:cxn>
                <a:cxn ang="0">
                  <a:pos x="T2" y="T3"/>
                </a:cxn>
                <a:cxn ang="0">
                  <a:pos x="T4" y="T5"/>
                </a:cxn>
                <a:cxn ang="0">
                  <a:pos x="T6" y="T7"/>
                </a:cxn>
                <a:cxn ang="0">
                  <a:pos x="T8" y="T9"/>
                </a:cxn>
              </a:cxnLst>
              <a:rect l="0" t="0" r="r" b="b"/>
              <a:pathLst>
                <a:path w="13" h="13">
                  <a:moveTo>
                    <a:pt x="2" y="10"/>
                  </a:moveTo>
                  <a:cubicBezTo>
                    <a:pt x="4" y="12"/>
                    <a:pt x="8" y="13"/>
                    <a:pt x="10" y="11"/>
                  </a:cubicBezTo>
                  <a:cubicBezTo>
                    <a:pt x="12" y="9"/>
                    <a:pt x="13" y="5"/>
                    <a:pt x="12" y="3"/>
                  </a:cubicBezTo>
                  <a:cubicBezTo>
                    <a:pt x="10" y="1"/>
                    <a:pt x="5" y="0"/>
                    <a:pt x="3" y="1"/>
                  </a:cubicBezTo>
                  <a:cubicBezTo>
                    <a:pt x="0" y="3"/>
                    <a:pt x="0" y="7"/>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 name="Freeform 11">
              <a:extLst>
                <a:ext uri="{FF2B5EF4-FFF2-40B4-BE49-F238E27FC236}">
                  <a16:creationId xmlns:a16="http://schemas.microsoft.com/office/drawing/2014/main" id="{63229166-1E95-4C72-9615-001FE2F2065B}"/>
                </a:ext>
              </a:extLst>
            </p:cNvPr>
            <p:cNvSpPr>
              <a:spLocks/>
            </p:cNvSpPr>
            <p:nvPr userDrawn="1"/>
          </p:nvSpPr>
          <p:spPr bwMode="auto">
            <a:xfrm>
              <a:off x="4303472" y="2079774"/>
              <a:ext cx="98424" cy="90222"/>
            </a:xfrm>
            <a:custGeom>
              <a:avLst/>
              <a:gdLst>
                <a:gd name="T0" fmla="*/ 1 w 12"/>
                <a:gd name="T1" fmla="*/ 6 h 11"/>
                <a:gd name="T2" fmla="*/ 6 w 12"/>
                <a:gd name="T3" fmla="*/ 11 h 11"/>
                <a:gd name="T4" fmla="*/ 8 w 12"/>
                <a:gd name="T5" fmla="*/ 11 h 11"/>
                <a:gd name="T6" fmla="*/ 12 w 12"/>
                <a:gd name="T7" fmla="*/ 5 h 11"/>
                <a:gd name="T8" fmla="*/ 10 w 12"/>
                <a:gd name="T9" fmla="*/ 1 h 11"/>
                <a:gd name="T10" fmla="*/ 2 w 12"/>
                <a:gd name="T11" fmla="*/ 2 h 11"/>
                <a:gd name="T12" fmla="*/ 1 w 12"/>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2" h="11">
                  <a:moveTo>
                    <a:pt x="1" y="6"/>
                  </a:moveTo>
                  <a:cubicBezTo>
                    <a:pt x="2" y="8"/>
                    <a:pt x="4" y="10"/>
                    <a:pt x="6" y="11"/>
                  </a:cubicBezTo>
                  <a:cubicBezTo>
                    <a:pt x="7" y="11"/>
                    <a:pt x="7" y="11"/>
                    <a:pt x="8" y="11"/>
                  </a:cubicBezTo>
                  <a:cubicBezTo>
                    <a:pt x="11" y="11"/>
                    <a:pt x="12" y="9"/>
                    <a:pt x="12" y="5"/>
                  </a:cubicBezTo>
                  <a:cubicBezTo>
                    <a:pt x="12" y="4"/>
                    <a:pt x="12" y="2"/>
                    <a:pt x="10" y="1"/>
                  </a:cubicBezTo>
                  <a:cubicBezTo>
                    <a:pt x="9" y="0"/>
                    <a:pt x="4" y="1"/>
                    <a:pt x="2" y="2"/>
                  </a:cubicBezTo>
                  <a:cubicBezTo>
                    <a:pt x="0" y="3"/>
                    <a:pt x="0"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 name="Freeform 12">
              <a:extLst>
                <a:ext uri="{FF2B5EF4-FFF2-40B4-BE49-F238E27FC236}">
                  <a16:creationId xmlns:a16="http://schemas.microsoft.com/office/drawing/2014/main" id="{11CAC685-EE2C-4EAB-972D-B9956786BD6B}"/>
                </a:ext>
              </a:extLst>
            </p:cNvPr>
            <p:cNvSpPr>
              <a:spLocks/>
            </p:cNvSpPr>
            <p:nvPr userDrawn="1"/>
          </p:nvSpPr>
          <p:spPr bwMode="auto">
            <a:xfrm>
              <a:off x="6337561" y="4306611"/>
              <a:ext cx="106626" cy="98424"/>
            </a:xfrm>
            <a:custGeom>
              <a:avLst/>
              <a:gdLst>
                <a:gd name="T0" fmla="*/ 4 w 13"/>
                <a:gd name="T1" fmla="*/ 10 h 12"/>
                <a:gd name="T2" fmla="*/ 5 w 13"/>
                <a:gd name="T3" fmla="*/ 10 h 12"/>
                <a:gd name="T4" fmla="*/ 10 w 13"/>
                <a:gd name="T5" fmla="*/ 11 h 12"/>
                <a:gd name="T6" fmla="*/ 11 w 13"/>
                <a:gd name="T7" fmla="*/ 4 h 12"/>
                <a:gd name="T8" fmla="*/ 4 w 13"/>
                <a:gd name="T9" fmla="*/ 2 h 12"/>
                <a:gd name="T10" fmla="*/ 3 w 13"/>
                <a:gd name="T11" fmla="*/ 3 h 12"/>
                <a:gd name="T12" fmla="*/ 4 w 13"/>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4" y="10"/>
                  </a:moveTo>
                  <a:cubicBezTo>
                    <a:pt x="4" y="10"/>
                    <a:pt x="5" y="10"/>
                    <a:pt x="5" y="10"/>
                  </a:cubicBezTo>
                  <a:cubicBezTo>
                    <a:pt x="7" y="10"/>
                    <a:pt x="8" y="12"/>
                    <a:pt x="10" y="11"/>
                  </a:cubicBezTo>
                  <a:cubicBezTo>
                    <a:pt x="12" y="10"/>
                    <a:pt x="13" y="5"/>
                    <a:pt x="11" y="4"/>
                  </a:cubicBezTo>
                  <a:cubicBezTo>
                    <a:pt x="9" y="0"/>
                    <a:pt x="7" y="0"/>
                    <a:pt x="4" y="2"/>
                  </a:cubicBezTo>
                  <a:cubicBezTo>
                    <a:pt x="3" y="2"/>
                    <a:pt x="3" y="3"/>
                    <a:pt x="3" y="3"/>
                  </a:cubicBezTo>
                  <a:cubicBezTo>
                    <a:pt x="0" y="5"/>
                    <a:pt x="0" y="9"/>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 name="Freeform 13">
              <a:extLst>
                <a:ext uri="{FF2B5EF4-FFF2-40B4-BE49-F238E27FC236}">
                  <a16:creationId xmlns:a16="http://schemas.microsoft.com/office/drawing/2014/main" id="{844ACA8A-1809-48D6-AC29-88E49C0C6376}"/>
                </a:ext>
              </a:extLst>
            </p:cNvPr>
            <p:cNvSpPr>
              <a:spLocks/>
            </p:cNvSpPr>
            <p:nvPr userDrawn="1"/>
          </p:nvSpPr>
          <p:spPr bwMode="auto">
            <a:xfrm>
              <a:off x="6891195" y="1940340"/>
              <a:ext cx="164039" cy="123030"/>
            </a:xfrm>
            <a:custGeom>
              <a:avLst/>
              <a:gdLst>
                <a:gd name="T0" fmla="*/ 4 w 20"/>
                <a:gd name="T1" fmla="*/ 8 h 15"/>
                <a:gd name="T2" fmla="*/ 1 w 20"/>
                <a:gd name="T3" fmla="*/ 13 h 15"/>
                <a:gd name="T4" fmla="*/ 1 w 20"/>
                <a:gd name="T5" fmla="*/ 14 h 15"/>
                <a:gd name="T6" fmla="*/ 2 w 20"/>
                <a:gd name="T7" fmla="*/ 14 h 15"/>
                <a:gd name="T8" fmla="*/ 13 w 20"/>
                <a:gd name="T9" fmla="*/ 9 h 15"/>
                <a:gd name="T10" fmla="*/ 17 w 20"/>
                <a:gd name="T11" fmla="*/ 5 h 15"/>
                <a:gd name="T12" fmla="*/ 18 w 20"/>
                <a:gd name="T13" fmla="*/ 5 h 15"/>
                <a:gd name="T14" fmla="*/ 19 w 20"/>
                <a:gd name="T15" fmla="*/ 1 h 15"/>
                <a:gd name="T16" fmla="*/ 16 w 20"/>
                <a:gd name="T17" fmla="*/ 1 h 15"/>
                <a:gd name="T18" fmla="*/ 12 w 20"/>
                <a:gd name="T19" fmla="*/ 2 h 15"/>
                <a:gd name="T20" fmla="*/ 6 w 20"/>
                <a:gd name="T21" fmla="*/ 6 h 15"/>
                <a:gd name="T22" fmla="*/ 4 w 20"/>
                <a:gd name="T2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5">
                  <a:moveTo>
                    <a:pt x="4" y="8"/>
                  </a:moveTo>
                  <a:cubicBezTo>
                    <a:pt x="3" y="9"/>
                    <a:pt x="1" y="11"/>
                    <a:pt x="1" y="13"/>
                  </a:cubicBezTo>
                  <a:cubicBezTo>
                    <a:pt x="0" y="14"/>
                    <a:pt x="1" y="14"/>
                    <a:pt x="1" y="14"/>
                  </a:cubicBezTo>
                  <a:cubicBezTo>
                    <a:pt x="1" y="15"/>
                    <a:pt x="1" y="15"/>
                    <a:pt x="2" y="14"/>
                  </a:cubicBezTo>
                  <a:cubicBezTo>
                    <a:pt x="6" y="12"/>
                    <a:pt x="9" y="10"/>
                    <a:pt x="13" y="9"/>
                  </a:cubicBezTo>
                  <a:cubicBezTo>
                    <a:pt x="15" y="8"/>
                    <a:pt x="16" y="6"/>
                    <a:pt x="17" y="5"/>
                  </a:cubicBezTo>
                  <a:cubicBezTo>
                    <a:pt x="18" y="5"/>
                    <a:pt x="18" y="5"/>
                    <a:pt x="18" y="5"/>
                  </a:cubicBezTo>
                  <a:cubicBezTo>
                    <a:pt x="19" y="4"/>
                    <a:pt x="20" y="2"/>
                    <a:pt x="19" y="1"/>
                  </a:cubicBezTo>
                  <a:cubicBezTo>
                    <a:pt x="18" y="0"/>
                    <a:pt x="17" y="0"/>
                    <a:pt x="16" y="1"/>
                  </a:cubicBezTo>
                  <a:cubicBezTo>
                    <a:pt x="14" y="1"/>
                    <a:pt x="13" y="2"/>
                    <a:pt x="12" y="2"/>
                  </a:cubicBezTo>
                  <a:cubicBezTo>
                    <a:pt x="10" y="3"/>
                    <a:pt x="8" y="4"/>
                    <a:pt x="6" y="6"/>
                  </a:cubicBezTo>
                  <a:cubicBezTo>
                    <a:pt x="6" y="6"/>
                    <a:pt x="5"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7" name="Freeform 14">
              <a:extLst>
                <a:ext uri="{FF2B5EF4-FFF2-40B4-BE49-F238E27FC236}">
                  <a16:creationId xmlns:a16="http://schemas.microsoft.com/office/drawing/2014/main" id="{FB6A3A3A-266E-4CBD-8B4C-E9E5C5BC113D}"/>
                </a:ext>
              </a:extLst>
            </p:cNvPr>
            <p:cNvSpPr>
              <a:spLocks/>
            </p:cNvSpPr>
            <p:nvPr userDrawn="1"/>
          </p:nvSpPr>
          <p:spPr bwMode="auto">
            <a:xfrm>
              <a:off x="5984876" y="3564331"/>
              <a:ext cx="65616" cy="90222"/>
            </a:xfrm>
            <a:custGeom>
              <a:avLst/>
              <a:gdLst>
                <a:gd name="T0" fmla="*/ 0 w 8"/>
                <a:gd name="T1" fmla="*/ 7 h 11"/>
                <a:gd name="T2" fmla="*/ 1 w 8"/>
                <a:gd name="T3" fmla="*/ 8 h 11"/>
                <a:gd name="T4" fmla="*/ 3 w 8"/>
                <a:gd name="T5" fmla="*/ 8 h 11"/>
                <a:gd name="T6" fmla="*/ 4 w 8"/>
                <a:gd name="T7" fmla="*/ 9 h 11"/>
                <a:gd name="T8" fmla="*/ 4 w 8"/>
                <a:gd name="T9" fmla="*/ 11 h 11"/>
                <a:gd name="T10" fmla="*/ 7 w 8"/>
                <a:gd name="T11" fmla="*/ 10 h 11"/>
                <a:gd name="T12" fmla="*/ 6 w 8"/>
                <a:gd name="T13" fmla="*/ 0 h 11"/>
                <a:gd name="T14" fmla="*/ 5 w 8"/>
                <a:gd name="T15" fmla="*/ 1 h 11"/>
                <a:gd name="T16" fmla="*/ 3 w 8"/>
                <a:gd name="T17" fmla="*/ 3 h 11"/>
                <a:gd name="T18" fmla="*/ 1 w 8"/>
                <a:gd name="T19" fmla="*/ 3 h 11"/>
                <a:gd name="T20" fmla="*/ 0 w 8"/>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0" y="7"/>
                  </a:moveTo>
                  <a:cubicBezTo>
                    <a:pt x="0" y="7"/>
                    <a:pt x="1" y="8"/>
                    <a:pt x="1" y="8"/>
                  </a:cubicBezTo>
                  <a:cubicBezTo>
                    <a:pt x="2" y="8"/>
                    <a:pt x="2" y="8"/>
                    <a:pt x="3" y="8"/>
                  </a:cubicBezTo>
                  <a:cubicBezTo>
                    <a:pt x="3" y="9"/>
                    <a:pt x="4" y="8"/>
                    <a:pt x="4" y="9"/>
                  </a:cubicBezTo>
                  <a:cubicBezTo>
                    <a:pt x="5" y="9"/>
                    <a:pt x="5" y="10"/>
                    <a:pt x="4" y="11"/>
                  </a:cubicBezTo>
                  <a:cubicBezTo>
                    <a:pt x="5" y="11"/>
                    <a:pt x="6" y="10"/>
                    <a:pt x="7" y="10"/>
                  </a:cubicBezTo>
                  <a:cubicBezTo>
                    <a:pt x="7" y="7"/>
                    <a:pt x="8" y="4"/>
                    <a:pt x="6" y="0"/>
                  </a:cubicBezTo>
                  <a:cubicBezTo>
                    <a:pt x="6" y="1"/>
                    <a:pt x="5" y="1"/>
                    <a:pt x="5" y="1"/>
                  </a:cubicBezTo>
                  <a:cubicBezTo>
                    <a:pt x="5" y="2"/>
                    <a:pt x="5" y="3"/>
                    <a:pt x="3" y="3"/>
                  </a:cubicBezTo>
                  <a:cubicBezTo>
                    <a:pt x="3" y="2"/>
                    <a:pt x="1" y="2"/>
                    <a:pt x="1" y="3"/>
                  </a:cubicBezTo>
                  <a:cubicBezTo>
                    <a:pt x="1" y="5"/>
                    <a:pt x="0" y="6"/>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8" name="Freeform 15">
              <a:extLst>
                <a:ext uri="{FF2B5EF4-FFF2-40B4-BE49-F238E27FC236}">
                  <a16:creationId xmlns:a16="http://schemas.microsoft.com/office/drawing/2014/main" id="{B3D4EFC4-19C6-4525-8B93-FA490DC43502}"/>
                </a:ext>
              </a:extLst>
            </p:cNvPr>
            <p:cNvSpPr>
              <a:spLocks/>
            </p:cNvSpPr>
            <p:nvPr userDrawn="1"/>
          </p:nvSpPr>
          <p:spPr bwMode="auto">
            <a:xfrm>
              <a:off x="5763423" y="2252015"/>
              <a:ext cx="82020" cy="73818"/>
            </a:xfrm>
            <a:custGeom>
              <a:avLst/>
              <a:gdLst>
                <a:gd name="T0" fmla="*/ 1 w 10"/>
                <a:gd name="T1" fmla="*/ 8 h 9"/>
                <a:gd name="T2" fmla="*/ 2 w 10"/>
                <a:gd name="T3" fmla="*/ 9 h 9"/>
                <a:gd name="T4" fmla="*/ 9 w 10"/>
                <a:gd name="T5" fmla="*/ 3 h 9"/>
                <a:gd name="T6" fmla="*/ 9 w 10"/>
                <a:gd name="T7" fmla="*/ 0 h 9"/>
                <a:gd name="T8" fmla="*/ 6 w 10"/>
                <a:gd name="T9" fmla="*/ 0 h 9"/>
                <a:gd name="T10" fmla="*/ 1 w 10"/>
                <a:gd name="T11" fmla="*/ 6 h 9"/>
                <a:gd name="T12" fmla="*/ 1 w 10"/>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1" y="8"/>
                  </a:moveTo>
                  <a:cubicBezTo>
                    <a:pt x="1" y="9"/>
                    <a:pt x="2" y="9"/>
                    <a:pt x="2" y="9"/>
                  </a:cubicBezTo>
                  <a:cubicBezTo>
                    <a:pt x="4" y="7"/>
                    <a:pt x="8" y="6"/>
                    <a:pt x="9" y="3"/>
                  </a:cubicBezTo>
                  <a:cubicBezTo>
                    <a:pt x="10" y="2"/>
                    <a:pt x="10" y="1"/>
                    <a:pt x="9" y="0"/>
                  </a:cubicBezTo>
                  <a:cubicBezTo>
                    <a:pt x="9" y="0"/>
                    <a:pt x="7" y="0"/>
                    <a:pt x="6" y="0"/>
                  </a:cubicBezTo>
                  <a:cubicBezTo>
                    <a:pt x="3" y="1"/>
                    <a:pt x="2" y="4"/>
                    <a:pt x="1" y="6"/>
                  </a:cubicBezTo>
                  <a:cubicBezTo>
                    <a:pt x="0" y="6"/>
                    <a:pt x="1" y="8"/>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9" name="Freeform 16">
              <a:extLst>
                <a:ext uri="{FF2B5EF4-FFF2-40B4-BE49-F238E27FC236}">
                  <a16:creationId xmlns:a16="http://schemas.microsoft.com/office/drawing/2014/main" id="{8959BCD9-1DDE-45A9-A982-E9A604168F17}"/>
                </a:ext>
              </a:extLst>
            </p:cNvPr>
            <p:cNvSpPr>
              <a:spLocks/>
            </p:cNvSpPr>
            <p:nvPr userDrawn="1"/>
          </p:nvSpPr>
          <p:spPr bwMode="auto">
            <a:xfrm>
              <a:off x="2946046" y="3260858"/>
              <a:ext cx="49212" cy="90222"/>
            </a:xfrm>
            <a:custGeom>
              <a:avLst/>
              <a:gdLst>
                <a:gd name="T0" fmla="*/ 5 w 6"/>
                <a:gd name="T1" fmla="*/ 2 h 11"/>
                <a:gd name="T2" fmla="*/ 6 w 6"/>
                <a:gd name="T3" fmla="*/ 2 h 11"/>
                <a:gd name="T4" fmla="*/ 4 w 6"/>
                <a:gd name="T5" fmla="*/ 0 h 11"/>
                <a:gd name="T6" fmla="*/ 1 w 6"/>
                <a:gd name="T7" fmla="*/ 7 h 11"/>
                <a:gd name="T8" fmla="*/ 4 w 6"/>
                <a:gd name="T9" fmla="*/ 11 h 11"/>
                <a:gd name="T10" fmla="*/ 5 w 6"/>
                <a:gd name="T11" fmla="*/ 10 h 11"/>
                <a:gd name="T12" fmla="*/ 5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2"/>
                  </a:moveTo>
                  <a:cubicBezTo>
                    <a:pt x="5" y="2"/>
                    <a:pt x="6" y="3"/>
                    <a:pt x="6" y="2"/>
                  </a:cubicBezTo>
                  <a:cubicBezTo>
                    <a:pt x="5" y="2"/>
                    <a:pt x="5" y="1"/>
                    <a:pt x="4" y="0"/>
                  </a:cubicBezTo>
                  <a:cubicBezTo>
                    <a:pt x="2" y="2"/>
                    <a:pt x="2" y="5"/>
                    <a:pt x="1" y="7"/>
                  </a:cubicBezTo>
                  <a:cubicBezTo>
                    <a:pt x="0" y="10"/>
                    <a:pt x="1" y="11"/>
                    <a:pt x="4" y="11"/>
                  </a:cubicBezTo>
                  <a:cubicBezTo>
                    <a:pt x="4" y="11"/>
                    <a:pt x="4" y="10"/>
                    <a:pt x="5" y="10"/>
                  </a:cubicBezTo>
                  <a:cubicBezTo>
                    <a:pt x="6" y="8"/>
                    <a:pt x="6" y="5"/>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0" name="Freeform 17">
              <a:extLst>
                <a:ext uri="{FF2B5EF4-FFF2-40B4-BE49-F238E27FC236}">
                  <a16:creationId xmlns:a16="http://schemas.microsoft.com/office/drawing/2014/main" id="{8102D2C5-79D1-458C-A2B4-EAF0224217A4}"/>
                </a:ext>
              </a:extLst>
            </p:cNvPr>
            <p:cNvSpPr>
              <a:spLocks/>
            </p:cNvSpPr>
            <p:nvPr userDrawn="1"/>
          </p:nvSpPr>
          <p:spPr bwMode="auto">
            <a:xfrm>
              <a:off x="2839421" y="3465907"/>
              <a:ext cx="98424" cy="49212"/>
            </a:xfrm>
            <a:custGeom>
              <a:avLst/>
              <a:gdLst>
                <a:gd name="T0" fmla="*/ 0 w 12"/>
                <a:gd name="T1" fmla="*/ 4 h 6"/>
                <a:gd name="T2" fmla="*/ 2 w 12"/>
                <a:gd name="T3" fmla="*/ 5 h 6"/>
                <a:gd name="T4" fmla="*/ 6 w 12"/>
                <a:gd name="T5" fmla="*/ 5 h 6"/>
                <a:gd name="T6" fmla="*/ 12 w 12"/>
                <a:gd name="T7" fmla="*/ 2 h 6"/>
                <a:gd name="T8" fmla="*/ 10 w 12"/>
                <a:gd name="T9" fmla="*/ 0 h 6"/>
                <a:gd name="T10" fmla="*/ 9 w 12"/>
                <a:gd name="T11" fmla="*/ 0 h 6"/>
                <a:gd name="T12" fmla="*/ 5 w 12"/>
                <a:gd name="T13" fmla="*/ 0 h 6"/>
                <a:gd name="T14" fmla="*/ 4 w 12"/>
                <a:gd name="T15" fmla="*/ 1 h 6"/>
                <a:gd name="T16" fmla="*/ 2 w 12"/>
                <a:gd name="T17" fmla="*/ 2 h 6"/>
                <a:gd name="T18" fmla="*/ 2 w 12"/>
                <a:gd name="T19" fmla="*/ 2 h 6"/>
                <a:gd name="T20" fmla="*/ 0 w 12"/>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6">
                  <a:moveTo>
                    <a:pt x="0" y="4"/>
                  </a:moveTo>
                  <a:cubicBezTo>
                    <a:pt x="0" y="5"/>
                    <a:pt x="1" y="5"/>
                    <a:pt x="2" y="5"/>
                  </a:cubicBezTo>
                  <a:cubicBezTo>
                    <a:pt x="3" y="6"/>
                    <a:pt x="5" y="5"/>
                    <a:pt x="6" y="5"/>
                  </a:cubicBezTo>
                  <a:cubicBezTo>
                    <a:pt x="8" y="4"/>
                    <a:pt x="10" y="3"/>
                    <a:pt x="12" y="2"/>
                  </a:cubicBezTo>
                  <a:cubicBezTo>
                    <a:pt x="11" y="1"/>
                    <a:pt x="11" y="1"/>
                    <a:pt x="10" y="0"/>
                  </a:cubicBezTo>
                  <a:cubicBezTo>
                    <a:pt x="10" y="0"/>
                    <a:pt x="9" y="0"/>
                    <a:pt x="9" y="0"/>
                  </a:cubicBezTo>
                  <a:cubicBezTo>
                    <a:pt x="8" y="0"/>
                    <a:pt x="6" y="0"/>
                    <a:pt x="5" y="0"/>
                  </a:cubicBezTo>
                  <a:cubicBezTo>
                    <a:pt x="5" y="1"/>
                    <a:pt x="5" y="1"/>
                    <a:pt x="4" y="1"/>
                  </a:cubicBezTo>
                  <a:cubicBezTo>
                    <a:pt x="4" y="1"/>
                    <a:pt x="3" y="2"/>
                    <a:pt x="2" y="2"/>
                  </a:cubicBezTo>
                  <a:cubicBezTo>
                    <a:pt x="2" y="2"/>
                    <a:pt x="2" y="2"/>
                    <a:pt x="2" y="2"/>
                  </a:cubicBezTo>
                  <a:cubicBezTo>
                    <a:pt x="1" y="2"/>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1" name="Freeform 18">
              <a:extLst>
                <a:ext uri="{FF2B5EF4-FFF2-40B4-BE49-F238E27FC236}">
                  <a16:creationId xmlns:a16="http://schemas.microsoft.com/office/drawing/2014/main" id="{A5A2F11E-0356-4A76-A593-62675481A6CB}"/>
                </a:ext>
              </a:extLst>
            </p:cNvPr>
            <p:cNvSpPr>
              <a:spLocks/>
            </p:cNvSpPr>
            <p:nvPr userDrawn="1"/>
          </p:nvSpPr>
          <p:spPr bwMode="auto">
            <a:xfrm>
              <a:off x="6735358" y="4499356"/>
              <a:ext cx="65616" cy="57414"/>
            </a:xfrm>
            <a:custGeom>
              <a:avLst/>
              <a:gdLst>
                <a:gd name="T0" fmla="*/ 1 w 8"/>
                <a:gd name="T1" fmla="*/ 5 h 7"/>
                <a:gd name="T2" fmla="*/ 6 w 8"/>
                <a:gd name="T3" fmla="*/ 6 h 7"/>
                <a:gd name="T4" fmla="*/ 7 w 8"/>
                <a:gd name="T5" fmla="*/ 1 h 7"/>
                <a:gd name="T6" fmla="*/ 2 w 8"/>
                <a:gd name="T7" fmla="*/ 1 h 7"/>
                <a:gd name="T8" fmla="*/ 1 w 8"/>
                <a:gd name="T9" fmla="*/ 5 h 7"/>
              </a:gdLst>
              <a:ahLst/>
              <a:cxnLst>
                <a:cxn ang="0">
                  <a:pos x="T0" y="T1"/>
                </a:cxn>
                <a:cxn ang="0">
                  <a:pos x="T2" y="T3"/>
                </a:cxn>
                <a:cxn ang="0">
                  <a:pos x="T4" y="T5"/>
                </a:cxn>
                <a:cxn ang="0">
                  <a:pos x="T6" y="T7"/>
                </a:cxn>
                <a:cxn ang="0">
                  <a:pos x="T8" y="T9"/>
                </a:cxn>
              </a:cxnLst>
              <a:rect l="0" t="0" r="r" b="b"/>
              <a:pathLst>
                <a:path w="8" h="7">
                  <a:moveTo>
                    <a:pt x="1" y="5"/>
                  </a:moveTo>
                  <a:cubicBezTo>
                    <a:pt x="2" y="7"/>
                    <a:pt x="5" y="7"/>
                    <a:pt x="6" y="6"/>
                  </a:cubicBezTo>
                  <a:cubicBezTo>
                    <a:pt x="7" y="5"/>
                    <a:pt x="8" y="3"/>
                    <a:pt x="7" y="1"/>
                  </a:cubicBezTo>
                  <a:cubicBezTo>
                    <a:pt x="6" y="0"/>
                    <a:pt x="3" y="0"/>
                    <a:pt x="2" y="1"/>
                  </a:cubicBezTo>
                  <a:cubicBezTo>
                    <a:pt x="0" y="2"/>
                    <a:pt x="0"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2" name="Freeform 19">
              <a:extLst>
                <a:ext uri="{FF2B5EF4-FFF2-40B4-BE49-F238E27FC236}">
                  <a16:creationId xmlns:a16="http://schemas.microsoft.com/office/drawing/2014/main" id="{D9725D21-8BA6-4337-B5A1-D08DE6728427}"/>
                </a:ext>
              </a:extLst>
            </p:cNvPr>
            <p:cNvSpPr>
              <a:spLocks/>
            </p:cNvSpPr>
            <p:nvPr userDrawn="1"/>
          </p:nvSpPr>
          <p:spPr bwMode="auto">
            <a:xfrm>
              <a:off x="5976674" y="2600600"/>
              <a:ext cx="65616" cy="65616"/>
            </a:xfrm>
            <a:custGeom>
              <a:avLst/>
              <a:gdLst>
                <a:gd name="T0" fmla="*/ 1 w 8"/>
                <a:gd name="T1" fmla="*/ 5 h 8"/>
                <a:gd name="T2" fmla="*/ 3 w 8"/>
                <a:gd name="T3" fmla="*/ 6 h 8"/>
                <a:gd name="T4" fmla="*/ 8 w 8"/>
                <a:gd name="T5" fmla="*/ 3 h 8"/>
                <a:gd name="T6" fmla="*/ 7 w 8"/>
                <a:gd name="T7" fmla="*/ 2 h 8"/>
                <a:gd name="T8" fmla="*/ 8 w 8"/>
                <a:gd name="T9" fmla="*/ 2 h 8"/>
                <a:gd name="T10" fmla="*/ 3 w 8"/>
                <a:gd name="T11" fmla="*/ 2 h 8"/>
                <a:gd name="T12" fmla="*/ 0 w 8"/>
                <a:gd name="T13" fmla="*/ 6 h 8"/>
                <a:gd name="T14" fmla="*/ 1 w 8"/>
                <a:gd name="T15" fmla="*/ 5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1" y="5"/>
                  </a:moveTo>
                  <a:cubicBezTo>
                    <a:pt x="1" y="8"/>
                    <a:pt x="3" y="6"/>
                    <a:pt x="3" y="6"/>
                  </a:cubicBezTo>
                  <a:cubicBezTo>
                    <a:pt x="5" y="6"/>
                    <a:pt x="6" y="4"/>
                    <a:pt x="8" y="3"/>
                  </a:cubicBezTo>
                  <a:cubicBezTo>
                    <a:pt x="8" y="2"/>
                    <a:pt x="7" y="2"/>
                    <a:pt x="7" y="2"/>
                  </a:cubicBezTo>
                  <a:cubicBezTo>
                    <a:pt x="8" y="2"/>
                    <a:pt x="8" y="2"/>
                    <a:pt x="8" y="2"/>
                  </a:cubicBezTo>
                  <a:cubicBezTo>
                    <a:pt x="6" y="0"/>
                    <a:pt x="5" y="1"/>
                    <a:pt x="3" y="2"/>
                  </a:cubicBezTo>
                  <a:cubicBezTo>
                    <a:pt x="2" y="3"/>
                    <a:pt x="1" y="4"/>
                    <a:pt x="0" y="6"/>
                  </a:cubicBezTo>
                  <a:cubicBezTo>
                    <a:pt x="1" y="6"/>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3" name="Freeform 20">
              <a:extLst>
                <a:ext uri="{FF2B5EF4-FFF2-40B4-BE49-F238E27FC236}">
                  <a16:creationId xmlns:a16="http://schemas.microsoft.com/office/drawing/2014/main" id="{9A42FFCB-3E4E-4C40-97EB-CB997569A238}"/>
                </a:ext>
              </a:extLst>
            </p:cNvPr>
            <p:cNvSpPr>
              <a:spLocks/>
            </p:cNvSpPr>
            <p:nvPr userDrawn="1"/>
          </p:nvSpPr>
          <p:spPr bwMode="auto">
            <a:xfrm>
              <a:off x="2905037" y="4232793"/>
              <a:ext cx="65616" cy="32808"/>
            </a:xfrm>
            <a:custGeom>
              <a:avLst/>
              <a:gdLst>
                <a:gd name="T0" fmla="*/ 0 w 8"/>
                <a:gd name="T1" fmla="*/ 4 h 4"/>
                <a:gd name="T2" fmla="*/ 8 w 8"/>
                <a:gd name="T3" fmla="*/ 1 h 4"/>
                <a:gd name="T4" fmla="*/ 1 w 8"/>
                <a:gd name="T5" fmla="*/ 1 h 4"/>
                <a:gd name="T6" fmla="*/ 0 w 8"/>
                <a:gd name="T7" fmla="*/ 2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4"/>
                    <a:pt x="5" y="3"/>
                    <a:pt x="8" y="1"/>
                  </a:cubicBezTo>
                  <a:cubicBezTo>
                    <a:pt x="5" y="0"/>
                    <a:pt x="3" y="1"/>
                    <a:pt x="1" y="1"/>
                  </a:cubicBezTo>
                  <a:cubicBezTo>
                    <a:pt x="0" y="1"/>
                    <a:pt x="0" y="2"/>
                    <a:pt x="0" y="2"/>
                  </a:cubicBezTo>
                  <a:cubicBezTo>
                    <a:pt x="0" y="3"/>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4" name="Freeform 21">
              <a:extLst>
                <a:ext uri="{FF2B5EF4-FFF2-40B4-BE49-F238E27FC236}">
                  <a16:creationId xmlns:a16="http://schemas.microsoft.com/office/drawing/2014/main" id="{07E85F48-5092-4958-9D36-01AC5A6D095E}"/>
                </a:ext>
              </a:extLst>
            </p:cNvPr>
            <p:cNvSpPr>
              <a:spLocks/>
            </p:cNvSpPr>
            <p:nvPr userDrawn="1"/>
          </p:nvSpPr>
          <p:spPr bwMode="auto">
            <a:xfrm>
              <a:off x="3548890" y="4564972"/>
              <a:ext cx="82020" cy="57414"/>
            </a:xfrm>
            <a:custGeom>
              <a:avLst/>
              <a:gdLst>
                <a:gd name="T0" fmla="*/ 10 w 10"/>
                <a:gd name="T1" fmla="*/ 0 h 7"/>
                <a:gd name="T2" fmla="*/ 9 w 10"/>
                <a:gd name="T3" fmla="*/ 0 h 7"/>
                <a:gd name="T4" fmla="*/ 7 w 10"/>
                <a:gd name="T5" fmla="*/ 1 h 7"/>
                <a:gd name="T6" fmla="*/ 6 w 10"/>
                <a:gd name="T7" fmla="*/ 1 h 7"/>
                <a:gd name="T8" fmla="*/ 4 w 10"/>
                <a:gd name="T9" fmla="*/ 3 h 7"/>
                <a:gd name="T10" fmla="*/ 0 w 10"/>
                <a:gd name="T11" fmla="*/ 6 h 7"/>
                <a:gd name="T12" fmla="*/ 0 w 10"/>
                <a:gd name="T13" fmla="*/ 6 h 7"/>
                <a:gd name="T14" fmla="*/ 1 w 10"/>
                <a:gd name="T15" fmla="*/ 6 h 7"/>
                <a:gd name="T16" fmla="*/ 8 w 10"/>
                <a:gd name="T17" fmla="*/ 2 h 7"/>
                <a:gd name="T18" fmla="*/ 10 w 10"/>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7">
                  <a:moveTo>
                    <a:pt x="10" y="0"/>
                  </a:moveTo>
                  <a:cubicBezTo>
                    <a:pt x="10" y="0"/>
                    <a:pt x="9" y="0"/>
                    <a:pt x="9" y="0"/>
                  </a:cubicBezTo>
                  <a:cubicBezTo>
                    <a:pt x="9" y="0"/>
                    <a:pt x="8" y="0"/>
                    <a:pt x="7" y="1"/>
                  </a:cubicBezTo>
                  <a:cubicBezTo>
                    <a:pt x="7" y="1"/>
                    <a:pt x="6" y="1"/>
                    <a:pt x="6" y="1"/>
                  </a:cubicBezTo>
                  <a:cubicBezTo>
                    <a:pt x="5" y="2"/>
                    <a:pt x="5" y="2"/>
                    <a:pt x="4" y="3"/>
                  </a:cubicBezTo>
                  <a:cubicBezTo>
                    <a:pt x="3" y="4"/>
                    <a:pt x="1" y="5"/>
                    <a:pt x="0" y="6"/>
                  </a:cubicBezTo>
                  <a:cubicBezTo>
                    <a:pt x="0" y="6"/>
                    <a:pt x="0" y="6"/>
                    <a:pt x="0" y="6"/>
                  </a:cubicBezTo>
                  <a:cubicBezTo>
                    <a:pt x="0" y="7"/>
                    <a:pt x="0" y="7"/>
                    <a:pt x="1" y="6"/>
                  </a:cubicBezTo>
                  <a:cubicBezTo>
                    <a:pt x="4" y="5"/>
                    <a:pt x="6" y="4"/>
                    <a:pt x="8" y="2"/>
                  </a:cubicBezTo>
                  <a:cubicBezTo>
                    <a:pt x="9" y="1"/>
                    <a:pt x="10" y="1"/>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5" name="Freeform 22">
              <a:extLst>
                <a:ext uri="{FF2B5EF4-FFF2-40B4-BE49-F238E27FC236}">
                  <a16:creationId xmlns:a16="http://schemas.microsoft.com/office/drawing/2014/main" id="{681FED65-281B-4635-8F8F-2912481891C1}"/>
                </a:ext>
              </a:extLst>
            </p:cNvPr>
            <p:cNvSpPr>
              <a:spLocks/>
            </p:cNvSpPr>
            <p:nvPr userDrawn="1"/>
          </p:nvSpPr>
          <p:spPr bwMode="auto">
            <a:xfrm>
              <a:off x="6009482" y="3424898"/>
              <a:ext cx="32808" cy="65616"/>
            </a:xfrm>
            <a:custGeom>
              <a:avLst/>
              <a:gdLst>
                <a:gd name="T0" fmla="*/ 1 w 4"/>
                <a:gd name="T1" fmla="*/ 7 h 8"/>
                <a:gd name="T2" fmla="*/ 3 w 4"/>
                <a:gd name="T3" fmla="*/ 6 h 8"/>
                <a:gd name="T4" fmla="*/ 2 w 4"/>
                <a:gd name="T5" fmla="*/ 0 h 8"/>
                <a:gd name="T6" fmla="*/ 1 w 4"/>
                <a:gd name="T7" fmla="*/ 2 h 8"/>
                <a:gd name="T8" fmla="*/ 1 w 4"/>
                <a:gd name="T9" fmla="*/ 2 h 8"/>
                <a:gd name="T10" fmla="*/ 1 w 4"/>
                <a:gd name="T11" fmla="*/ 7 h 8"/>
              </a:gdLst>
              <a:ahLst/>
              <a:cxnLst>
                <a:cxn ang="0">
                  <a:pos x="T0" y="T1"/>
                </a:cxn>
                <a:cxn ang="0">
                  <a:pos x="T2" y="T3"/>
                </a:cxn>
                <a:cxn ang="0">
                  <a:pos x="T4" y="T5"/>
                </a:cxn>
                <a:cxn ang="0">
                  <a:pos x="T6" y="T7"/>
                </a:cxn>
                <a:cxn ang="0">
                  <a:pos x="T8" y="T9"/>
                </a:cxn>
                <a:cxn ang="0">
                  <a:pos x="T10" y="T11"/>
                </a:cxn>
              </a:cxnLst>
              <a:rect l="0" t="0" r="r" b="b"/>
              <a:pathLst>
                <a:path w="4" h="8">
                  <a:moveTo>
                    <a:pt x="1" y="7"/>
                  </a:moveTo>
                  <a:cubicBezTo>
                    <a:pt x="2" y="7"/>
                    <a:pt x="3" y="8"/>
                    <a:pt x="3" y="6"/>
                  </a:cubicBezTo>
                  <a:cubicBezTo>
                    <a:pt x="3" y="4"/>
                    <a:pt x="4" y="2"/>
                    <a:pt x="2" y="0"/>
                  </a:cubicBezTo>
                  <a:cubicBezTo>
                    <a:pt x="2" y="1"/>
                    <a:pt x="2" y="2"/>
                    <a:pt x="1" y="2"/>
                  </a:cubicBezTo>
                  <a:cubicBezTo>
                    <a:pt x="1" y="1"/>
                    <a:pt x="0" y="1"/>
                    <a:pt x="1" y="2"/>
                  </a:cubicBezTo>
                  <a:cubicBezTo>
                    <a:pt x="1" y="3"/>
                    <a:pt x="0" y="5"/>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6" name="Freeform 23">
              <a:extLst>
                <a:ext uri="{FF2B5EF4-FFF2-40B4-BE49-F238E27FC236}">
                  <a16:creationId xmlns:a16="http://schemas.microsoft.com/office/drawing/2014/main" id="{EAC4F2CD-4E74-4F47-AD44-54CD3257D591}"/>
                </a:ext>
              </a:extLst>
            </p:cNvPr>
            <p:cNvSpPr>
              <a:spLocks/>
            </p:cNvSpPr>
            <p:nvPr userDrawn="1"/>
          </p:nvSpPr>
          <p:spPr bwMode="auto">
            <a:xfrm>
              <a:off x="7014225" y="4158975"/>
              <a:ext cx="147636" cy="98424"/>
            </a:xfrm>
            <a:custGeom>
              <a:avLst/>
              <a:gdLst>
                <a:gd name="T0" fmla="*/ 2 w 18"/>
                <a:gd name="T1" fmla="*/ 10 h 12"/>
                <a:gd name="T2" fmla="*/ 3 w 18"/>
                <a:gd name="T3" fmla="*/ 12 h 12"/>
                <a:gd name="T4" fmla="*/ 4 w 18"/>
                <a:gd name="T5" fmla="*/ 9 h 12"/>
                <a:gd name="T6" fmla="*/ 5 w 18"/>
                <a:gd name="T7" fmla="*/ 8 h 12"/>
                <a:gd name="T8" fmla="*/ 5 w 18"/>
                <a:gd name="T9" fmla="*/ 10 h 12"/>
                <a:gd name="T10" fmla="*/ 6 w 18"/>
                <a:gd name="T11" fmla="*/ 11 h 12"/>
                <a:gd name="T12" fmla="*/ 13 w 18"/>
                <a:gd name="T13" fmla="*/ 9 h 12"/>
                <a:gd name="T14" fmla="*/ 16 w 18"/>
                <a:gd name="T15" fmla="*/ 7 h 12"/>
                <a:gd name="T16" fmla="*/ 16 w 18"/>
                <a:gd name="T17" fmla="*/ 1 h 12"/>
                <a:gd name="T18" fmla="*/ 13 w 18"/>
                <a:gd name="T19" fmla="*/ 1 h 12"/>
                <a:gd name="T20" fmla="*/ 13 w 18"/>
                <a:gd name="T21" fmla="*/ 1 h 12"/>
                <a:gd name="T22" fmla="*/ 9 w 18"/>
                <a:gd name="T23" fmla="*/ 3 h 12"/>
                <a:gd name="T24" fmla="*/ 3 w 18"/>
                <a:gd name="T25" fmla="*/ 5 h 12"/>
                <a:gd name="T26" fmla="*/ 2 w 18"/>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2">
                  <a:moveTo>
                    <a:pt x="2" y="10"/>
                  </a:moveTo>
                  <a:cubicBezTo>
                    <a:pt x="2" y="11"/>
                    <a:pt x="3" y="12"/>
                    <a:pt x="3" y="12"/>
                  </a:cubicBezTo>
                  <a:cubicBezTo>
                    <a:pt x="3" y="11"/>
                    <a:pt x="4" y="10"/>
                    <a:pt x="4" y="9"/>
                  </a:cubicBezTo>
                  <a:cubicBezTo>
                    <a:pt x="4" y="9"/>
                    <a:pt x="5" y="8"/>
                    <a:pt x="5" y="8"/>
                  </a:cubicBezTo>
                  <a:cubicBezTo>
                    <a:pt x="6" y="9"/>
                    <a:pt x="5" y="9"/>
                    <a:pt x="5" y="10"/>
                  </a:cubicBezTo>
                  <a:cubicBezTo>
                    <a:pt x="5" y="11"/>
                    <a:pt x="5" y="12"/>
                    <a:pt x="6" y="11"/>
                  </a:cubicBezTo>
                  <a:cubicBezTo>
                    <a:pt x="8" y="10"/>
                    <a:pt x="11" y="9"/>
                    <a:pt x="13" y="9"/>
                  </a:cubicBezTo>
                  <a:cubicBezTo>
                    <a:pt x="14" y="9"/>
                    <a:pt x="15" y="9"/>
                    <a:pt x="16" y="7"/>
                  </a:cubicBezTo>
                  <a:cubicBezTo>
                    <a:pt x="18" y="5"/>
                    <a:pt x="18" y="3"/>
                    <a:pt x="16" y="1"/>
                  </a:cubicBezTo>
                  <a:cubicBezTo>
                    <a:pt x="15" y="0"/>
                    <a:pt x="14" y="0"/>
                    <a:pt x="13" y="1"/>
                  </a:cubicBezTo>
                  <a:cubicBezTo>
                    <a:pt x="13" y="1"/>
                    <a:pt x="13" y="1"/>
                    <a:pt x="13" y="1"/>
                  </a:cubicBezTo>
                  <a:cubicBezTo>
                    <a:pt x="11" y="1"/>
                    <a:pt x="10" y="2"/>
                    <a:pt x="9" y="3"/>
                  </a:cubicBezTo>
                  <a:cubicBezTo>
                    <a:pt x="7" y="4"/>
                    <a:pt x="5" y="4"/>
                    <a:pt x="3" y="5"/>
                  </a:cubicBezTo>
                  <a:cubicBezTo>
                    <a:pt x="1" y="6"/>
                    <a:pt x="0" y="8"/>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7" name="Freeform 24">
              <a:extLst>
                <a:ext uri="{FF2B5EF4-FFF2-40B4-BE49-F238E27FC236}">
                  <a16:creationId xmlns:a16="http://schemas.microsoft.com/office/drawing/2014/main" id="{A928B517-6C34-4C31-A6B7-3C7E4E238F88}"/>
                </a:ext>
              </a:extLst>
            </p:cNvPr>
            <p:cNvSpPr>
              <a:spLocks/>
            </p:cNvSpPr>
            <p:nvPr userDrawn="1"/>
          </p:nvSpPr>
          <p:spPr bwMode="auto">
            <a:xfrm>
              <a:off x="7375112" y="4605982"/>
              <a:ext cx="41010" cy="41010"/>
            </a:xfrm>
            <a:custGeom>
              <a:avLst/>
              <a:gdLst>
                <a:gd name="T0" fmla="*/ 2 w 5"/>
                <a:gd name="T1" fmla="*/ 0 h 5"/>
                <a:gd name="T2" fmla="*/ 1 w 5"/>
                <a:gd name="T3" fmla="*/ 5 h 5"/>
                <a:gd name="T4" fmla="*/ 2 w 5"/>
                <a:gd name="T5" fmla="*/ 4 h 5"/>
                <a:gd name="T6" fmla="*/ 2 w 5"/>
                <a:gd name="T7" fmla="*/ 5 h 5"/>
                <a:gd name="T8" fmla="*/ 4 w 5"/>
                <a:gd name="T9" fmla="*/ 4 h 5"/>
                <a:gd name="T10" fmla="*/ 4 w 5"/>
                <a:gd name="T11" fmla="*/ 1 h 5"/>
                <a:gd name="T12" fmla="*/ 2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0"/>
                  </a:moveTo>
                  <a:cubicBezTo>
                    <a:pt x="0" y="1"/>
                    <a:pt x="0" y="3"/>
                    <a:pt x="1" y="5"/>
                  </a:cubicBezTo>
                  <a:cubicBezTo>
                    <a:pt x="1" y="5"/>
                    <a:pt x="2" y="4"/>
                    <a:pt x="2" y="4"/>
                  </a:cubicBezTo>
                  <a:cubicBezTo>
                    <a:pt x="2" y="4"/>
                    <a:pt x="2" y="4"/>
                    <a:pt x="2" y="5"/>
                  </a:cubicBezTo>
                  <a:cubicBezTo>
                    <a:pt x="3" y="5"/>
                    <a:pt x="3" y="4"/>
                    <a:pt x="4" y="4"/>
                  </a:cubicBezTo>
                  <a:cubicBezTo>
                    <a:pt x="5" y="3"/>
                    <a:pt x="4" y="2"/>
                    <a:pt x="4"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8" name="Freeform 25">
              <a:extLst>
                <a:ext uri="{FF2B5EF4-FFF2-40B4-BE49-F238E27FC236}">
                  <a16:creationId xmlns:a16="http://schemas.microsoft.com/office/drawing/2014/main" id="{8C470FC3-5365-456F-A2A1-139EC88DEC43}"/>
                </a:ext>
              </a:extLst>
            </p:cNvPr>
            <p:cNvSpPr>
              <a:spLocks/>
            </p:cNvSpPr>
            <p:nvPr userDrawn="1"/>
          </p:nvSpPr>
          <p:spPr bwMode="auto">
            <a:xfrm>
              <a:off x="6214531" y="4076956"/>
              <a:ext cx="49212" cy="41010"/>
            </a:xfrm>
            <a:custGeom>
              <a:avLst/>
              <a:gdLst>
                <a:gd name="T0" fmla="*/ 3 w 6"/>
                <a:gd name="T1" fmla="*/ 4 h 5"/>
                <a:gd name="T2" fmla="*/ 5 w 6"/>
                <a:gd name="T3" fmla="*/ 3 h 5"/>
                <a:gd name="T4" fmla="*/ 6 w 6"/>
                <a:gd name="T5" fmla="*/ 1 h 5"/>
                <a:gd name="T6" fmla="*/ 4 w 6"/>
                <a:gd name="T7" fmla="*/ 1 h 5"/>
                <a:gd name="T8" fmla="*/ 0 w 6"/>
                <a:gd name="T9" fmla="*/ 5 h 5"/>
                <a:gd name="T10" fmla="*/ 3 w 6"/>
                <a:gd name="T11" fmla="*/ 4 h 5"/>
              </a:gdLst>
              <a:ahLst/>
              <a:cxnLst>
                <a:cxn ang="0">
                  <a:pos x="T0" y="T1"/>
                </a:cxn>
                <a:cxn ang="0">
                  <a:pos x="T2" y="T3"/>
                </a:cxn>
                <a:cxn ang="0">
                  <a:pos x="T4" y="T5"/>
                </a:cxn>
                <a:cxn ang="0">
                  <a:pos x="T6" y="T7"/>
                </a:cxn>
                <a:cxn ang="0">
                  <a:pos x="T8" y="T9"/>
                </a:cxn>
                <a:cxn ang="0">
                  <a:pos x="T10" y="T11"/>
                </a:cxn>
              </a:cxnLst>
              <a:rect l="0" t="0" r="r" b="b"/>
              <a:pathLst>
                <a:path w="6" h="5">
                  <a:moveTo>
                    <a:pt x="3" y="4"/>
                  </a:moveTo>
                  <a:cubicBezTo>
                    <a:pt x="3" y="4"/>
                    <a:pt x="4" y="3"/>
                    <a:pt x="5" y="3"/>
                  </a:cubicBezTo>
                  <a:cubicBezTo>
                    <a:pt x="6" y="2"/>
                    <a:pt x="6" y="1"/>
                    <a:pt x="6" y="1"/>
                  </a:cubicBezTo>
                  <a:cubicBezTo>
                    <a:pt x="5" y="0"/>
                    <a:pt x="4" y="0"/>
                    <a:pt x="4" y="1"/>
                  </a:cubicBezTo>
                  <a:cubicBezTo>
                    <a:pt x="2" y="2"/>
                    <a:pt x="1" y="3"/>
                    <a:pt x="0" y="5"/>
                  </a:cubicBezTo>
                  <a:cubicBezTo>
                    <a:pt x="1" y="4"/>
                    <a:pt x="2"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9" name="Freeform 26">
              <a:extLst>
                <a:ext uri="{FF2B5EF4-FFF2-40B4-BE49-F238E27FC236}">
                  <a16:creationId xmlns:a16="http://schemas.microsoft.com/office/drawing/2014/main" id="{064CF8E9-8523-42E5-BB17-0C4167414B3F}"/>
                </a:ext>
              </a:extLst>
            </p:cNvPr>
            <p:cNvSpPr>
              <a:spLocks/>
            </p:cNvSpPr>
            <p:nvPr userDrawn="1"/>
          </p:nvSpPr>
          <p:spPr bwMode="auto">
            <a:xfrm>
              <a:off x="6932205" y="3744774"/>
              <a:ext cx="73818" cy="77920"/>
            </a:xfrm>
            <a:custGeom>
              <a:avLst/>
              <a:gdLst>
                <a:gd name="T0" fmla="*/ 3 w 9"/>
                <a:gd name="T1" fmla="*/ 1 h 9"/>
                <a:gd name="T2" fmla="*/ 1 w 9"/>
                <a:gd name="T3" fmla="*/ 4 h 9"/>
                <a:gd name="T4" fmla="*/ 7 w 9"/>
                <a:gd name="T5" fmla="*/ 8 h 9"/>
                <a:gd name="T6" fmla="*/ 9 w 9"/>
                <a:gd name="T7" fmla="*/ 4 h 9"/>
                <a:gd name="T8" fmla="*/ 3 w 9"/>
                <a:gd name="T9" fmla="*/ 1 h 9"/>
              </a:gdLst>
              <a:ahLst/>
              <a:cxnLst>
                <a:cxn ang="0">
                  <a:pos x="T0" y="T1"/>
                </a:cxn>
                <a:cxn ang="0">
                  <a:pos x="T2" y="T3"/>
                </a:cxn>
                <a:cxn ang="0">
                  <a:pos x="T4" y="T5"/>
                </a:cxn>
                <a:cxn ang="0">
                  <a:pos x="T6" y="T7"/>
                </a:cxn>
                <a:cxn ang="0">
                  <a:pos x="T8" y="T9"/>
                </a:cxn>
              </a:cxnLst>
              <a:rect l="0" t="0" r="r" b="b"/>
              <a:pathLst>
                <a:path w="9" h="9">
                  <a:moveTo>
                    <a:pt x="3" y="1"/>
                  </a:moveTo>
                  <a:cubicBezTo>
                    <a:pt x="1" y="1"/>
                    <a:pt x="0" y="3"/>
                    <a:pt x="1" y="4"/>
                  </a:cubicBezTo>
                  <a:cubicBezTo>
                    <a:pt x="2" y="8"/>
                    <a:pt x="4" y="9"/>
                    <a:pt x="7" y="8"/>
                  </a:cubicBezTo>
                  <a:cubicBezTo>
                    <a:pt x="8" y="7"/>
                    <a:pt x="9" y="6"/>
                    <a:pt x="9" y="4"/>
                  </a:cubicBezTo>
                  <a:cubicBezTo>
                    <a:pt x="8" y="2"/>
                    <a:pt x="6"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0" name="Freeform 27">
              <a:extLst>
                <a:ext uri="{FF2B5EF4-FFF2-40B4-BE49-F238E27FC236}">
                  <a16:creationId xmlns:a16="http://schemas.microsoft.com/office/drawing/2014/main" id="{4BC15E0F-EE51-4F3D-A240-00A95CC72F2E}"/>
                </a:ext>
              </a:extLst>
            </p:cNvPr>
            <p:cNvSpPr>
              <a:spLocks/>
            </p:cNvSpPr>
            <p:nvPr userDrawn="1"/>
          </p:nvSpPr>
          <p:spPr bwMode="auto">
            <a:xfrm>
              <a:off x="1404076" y="2830256"/>
              <a:ext cx="45112" cy="41010"/>
            </a:xfrm>
            <a:custGeom>
              <a:avLst/>
              <a:gdLst>
                <a:gd name="T0" fmla="*/ 3 w 5"/>
                <a:gd name="T1" fmla="*/ 4 h 5"/>
                <a:gd name="T2" fmla="*/ 4 w 5"/>
                <a:gd name="T3" fmla="*/ 3 h 5"/>
                <a:gd name="T4" fmla="*/ 4 w 5"/>
                <a:gd name="T5" fmla="*/ 2 h 5"/>
                <a:gd name="T6" fmla="*/ 2 w 5"/>
                <a:gd name="T7" fmla="*/ 0 h 5"/>
                <a:gd name="T8" fmla="*/ 1 w 5"/>
                <a:gd name="T9" fmla="*/ 1 h 5"/>
                <a:gd name="T10" fmla="*/ 1 w 5"/>
                <a:gd name="T11" fmla="*/ 2 h 5"/>
                <a:gd name="T12" fmla="*/ 3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4"/>
                  </a:moveTo>
                  <a:cubicBezTo>
                    <a:pt x="3" y="4"/>
                    <a:pt x="3" y="4"/>
                    <a:pt x="4" y="3"/>
                  </a:cubicBezTo>
                  <a:cubicBezTo>
                    <a:pt x="4" y="3"/>
                    <a:pt x="4" y="2"/>
                    <a:pt x="4" y="2"/>
                  </a:cubicBezTo>
                  <a:cubicBezTo>
                    <a:pt x="5" y="0"/>
                    <a:pt x="4" y="0"/>
                    <a:pt x="2" y="0"/>
                  </a:cubicBezTo>
                  <a:cubicBezTo>
                    <a:pt x="2" y="0"/>
                    <a:pt x="2" y="0"/>
                    <a:pt x="1" y="1"/>
                  </a:cubicBezTo>
                  <a:cubicBezTo>
                    <a:pt x="1" y="1"/>
                    <a:pt x="1" y="1"/>
                    <a:pt x="1" y="2"/>
                  </a:cubicBezTo>
                  <a:cubicBezTo>
                    <a:pt x="1" y="3"/>
                    <a:pt x="0"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1" name="Freeform 28">
              <a:extLst>
                <a:ext uri="{FF2B5EF4-FFF2-40B4-BE49-F238E27FC236}">
                  <a16:creationId xmlns:a16="http://schemas.microsoft.com/office/drawing/2014/main" id="{C4889527-10D1-4D37-B031-89BAF3ED9A62}"/>
                </a:ext>
              </a:extLst>
            </p:cNvPr>
            <p:cNvSpPr>
              <a:spLocks/>
            </p:cNvSpPr>
            <p:nvPr userDrawn="1"/>
          </p:nvSpPr>
          <p:spPr bwMode="auto">
            <a:xfrm>
              <a:off x="6997821" y="4142571"/>
              <a:ext cx="164039" cy="106626"/>
            </a:xfrm>
            <a:custGeom>
              <a:avLst/>
              <a:gdLst>
                <a:gd name="T0" fmla="*/ 1 w 20"/>
                <a:gd name="T1" fmla="*/ 13 h 13"/>
                <a:gd name="T2" fmla="*/ 1 w 20"/>
                <a:gd name="T3" fmla="*/ 13 h 13"/>
                <a:gd name="T4" fmla="*/ 6 w 20"/>
                <a:gd name="T5" fmla="*/ 5 h 13"/>
                <a:gd name="T6" fmla="*/ 7 w 20"/>
                <a:gd name="T7" fmla="*/ 5 h 13"/>
                <a:gd name="T8" fmla="*/ 10 w 20"/>
                <a:gd name="T9" fmla="*/ 3 h 13"/>
                <a:gd name="T10" fmla="*/ 15 w 20"/>
                <a:gd name="T11" fmla="*/ 1 h 13"/>
                <a:gd name="T12" fmla="*/ 20 w 20"/>
                <a:gd name="T13" fmla="*/ 2 h 13"/>
                <a:gd name="T14" fmla="*/ 20 w 20"/>
                <a:gd name="T15" fmla="*/ 1 h 13"/>
                <a:gd name="T16" fmla="*/ 15 w 20"/>
                <a:gd name="T17" fmla="*/ 1 h 13"/>
                <a:gd name="T18" fmla="*/ 10 w 20"/>
                <a:gd name="T19" fmla="*/ 3 h 13"/>
                <a:gd name="T20" fmla="*/ 7 w 20"/>
                <a:gd name="T21" fmla="*/ 4 h 13"/>
                <a:gd name="T22" fmla="*/ 1 w 20"/>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3">
                  <a:moveTo>
                    <a:pt x="1" y="13"/>
                  </a:moveTo>
                  <a:cubicBezTo>
                    <a:pt x="1" y="13"/>
                    <a:pt x="1" y="13"/>
                    <a:pt x="1" y="13"/>
                  </a:cubicBezTo>
                  <a:cubicBezTo>
                    <a:pt x="1" y="8"/>
                    <a:pt x="2" y="6"/>
                    <a:pt x="6" y="5"/>
                  </a:cubicBezTo>
                  <a:cubicBezTo>
                    <a:pt x="6" y="5"/>
                    <a:pt x="7" y="5"/>
                    <a:pt x="7" y="5"/>
                  </a:cubicBezTo>
                  <a:cubicBezTo>
                    <a:pt x="8" y="5"/>
                    <a:pt x="10" y="5"/>
                    <a:pt x="10" y="3"/>
                  </a:cubicBezTo>
                  <a:cubicBezTo>
                    <a:pt x="12" y="2"/>
                    <a:pt x="13" y="1"/>
                    <a:pt x="15" y="1"/>
                  </a:cubicBezTo>
                  <a:cubicBezTo>
                    <a:pt x="16" y="1"/>
                    <a:pt x="18" y="1"/>
                    <a:pt x="20" y="2"/>
                  </a:cubicBezTo>
                  <a:cubicBezTo>
                    <a:pt x="20" y="2"/>
                    <a:pt x="20" y="1"/>
                    <a:pt x="20" y="1"/>
                  </a:cubicBezTo>
                  <a:cubicBezTo>
                    <a:pt x="18" y="0"/>
                    <a:pt x="16" y="0"/>
                    <a:pt x="15" y="1"/>
                  </a:cubicBezTo>
                  <a:cubicBezTo>
                    <a:pt x="12" y="0"/>
                    <a:pt x="11" y="2"/>
                    <a:pt x="10" y="3"/>
                  </a:cubicBezTo>
                  <a:cubicBezTo>
                    <a:pt x="9" y="3"/>
                    <a:pt x="8" y="4"/>
                    <a:pt x="7" y="4"/>
                  </a:cubicBezTo>
                  <a:cubicBezTo>
                    <a:pt x="1" y="5"/>
                    <a:pt x="0" y="8"/>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2" name="Freeform 29">
              <a:extLst>
                <a:ext uri="{FF2B5EF4-FFF2-40B4-BE49-F238E27FC236}">
                  <a16:creationId xmlns:a16="http://schemas.microsoft.com/office/drawing/2014/main" id="{8C794BA9-8701-4495-9D9C-84340E45AA7C}"/>
                </a:ext>
              </a:extLst>
            </p:cNvPr>
            <p:cNvSpPr>
              <a:spLocks/>
            </p:cNvSpPr>
            <p:nvPr userDrawn="1"/>
          </p:nvSpPr>
          <p:spPr bwMode="auto">
            <a:xfrm>
              <a:off x="5935664" y="5770662"/>
              <a:ext cx="57414" cy="90222"/>
            </a:xfrm>
            <a:custGeom>
              <a:avLst/>
              <a:gdLst>
                <a:gd name="T0" fmla="*/ 1 w 7"/>
                <a:gd name="T1" fmla="*/ 2 h 11"/>
                <a:gd name="T2" fmla="*/ 1 w 7"/>
                <a:gd name="T3" fmla="*/ 4 h 11"/>
                <a:gd name="T4" fmla="*/ 5 w 7"/>
                <a:gd name="T5" fmla="*/ 10 h 11"/>
                <a:gd name="T6" fmla="*/ 6 w 7"/>
                <a:gd name="T7" fmla="*/ 9 h 11"/>
                <a:gd name="T8" fmla="*/ 7 w 7"/>
                <a:gd name="T9" fmla="*/ 5 h 11"/>
                <a:gd name="T10" fmla="*/ 5 w 7"/>
                <a:gd name="T11" fmla="*/ 1 h 11"/>
                <a:gd name="T12" fmla="*/ 1 w 7"/>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2"/>
                  </a:moveTo>
                  <a:cubicBezTo>
                    <a:pt x="1" y="3"/>
                    <a:pt x="1" y="3"/>
                    <a:pt x="1" y="4"/>
                  </a:cubicBezTo>
                  <a:cubicBezTo>
                    <a:pt x="0" y="7"/>
                    <a:pt x="2" y="10"/>
                    <a:pt x="5" y="10"/>
                  </a:cubicBezTo>
                  <a:cubicBezTo>
                    <a:pt x="6" y="11"/>
                    <a:pt x="6" y="10"/>
                    <a:pt x="6" y="9"/>
                  </a:cubicBezTo>
                  <a:cubicBezTo>
                    <a:pt x="7" y="8"/>
                    <a:pt x="7" y="6"/>
                    <a:pt x="7" y="5"/>
                  </a:cubicBezTo>
                  <a:cubicBezTo>
                    <a:pt x="7" y="3"/>
                    <a:pt x="6" y="2"/>
                    <a:pt x="5" y="1"/>
                  </a:cubicBezTo>
                  <a:cubicBezTo>
                    <a:pt x="4" y="0"/>
                    <a:pt x="2"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3" name="Freeform 30">
              <a:extLst>
                <a:ext uri="{FF2B5EF4-FFF2-40B4-BE49-F238E27FC236}">
                  <a16:creationId xmlns:a16="http://schemas.microsoft.com/office/drawing/2014/main" id="{270C5F18-EA88-4087-9CA9-9396E772AADA}"/>
                </a:ext>
              </a:extLst>
            </p:cNvPr>
            <p:cNvSpPr>
              <a:spLocks/>
            </p:cNvSpPr>
            <p:nvPr userDrawn="1"/>
          </p:nvSpPr>
          <p:spPr bwMode="auto">
            <a:xfrm>
              <a:off x="7137254" y="4158975"/>
              <a:ext cx="41010" cy="82020"/>
            </a:xfrm>
            <a:custGeom>
              <a:avLst/>
              <a:gdLst>
                <a:gd name="T0" fmla="*/ 2 w 5"/>
                <a:gd name="T1" fmla="*/ 7 h 10"/>
                <a:gd name="T2" fmla="*/ 0 w 5"/>
                <a:gd name="T3" fmla="*/ 10 h 10"/>
                <a:gd name="T4" fmla="*/ 3 w 5"/>
                <a:gd name="T5" fmla="*/ 8 h 10"/>
                <a:gd name="T6" fmla="*/ 3 w 5"/>
                <a:gd name="T7" fmla="*/ 0 h 10"/>
                <a:gd name="T8" fmla="*/ 2 w 5"/>
                <a:gd name="T9" fmla="*/ 0 h 10"/>
                <a:gd name="T10" fmla="*/ 2 w 5"/>
                <a:gd name="T11" fmla="*/ 7 h 10"/>
              </a:gdLst>
              <a:ahLst/>
              <a:cxnLst>
                <a:cxn ang="0">
                  <a:pos x="T0" y="T1"/>
                </a:cxn>
                <a:cxn ang="0">
                  <a:pos x="T2" y="T3"/>
                </a:cxn>
                <a:cxn ang="0">
                  <a:pos x="T4" y="T5"/>
                </a:cxn>
                <a:cxn ang="0">
                  <a:pos x="T6" y="T7"/>
                </a:cxn>
                <a:cxn ang="0">
                  <a:pos x="T8" y="T9"/>
                </a:cxn>
                <a:cxn ang="0">
                  <a:pos x="T10" y="T11"/>
                </a:cxn>
              </a:cxnLst>
              <a:rect l="0" t="0" r="r" b="b"/>
              <a:pathLst>
                <a:path w="5" h="10">
                  <a:moveTo>
                    <a:pt x="2" y="7"/>
                  </a:moveTo>
                  <a:cubicBezTo>
                    <a:pt x="2" y="8"/>
                    <a:pt x="1" y="9"/>
                    <a:pt x="0" y="10"/>
                  </a:cubicBezTo>
                  <a:cubicBezTo>
                    <a:pt x="1" y="9"/>
                    <a:pt x="2" y="9"/>
                    <a:pt x="3" y="8"/>
                  </a:cubicBezTo>
                  <a:cubicBezTo>
                    <a:pt x="5" y="6"/>
                    <a:pt x="5" y="3"/>
                    <a:pt x="3" y="0"/>
                  </a:cubicBezTo>
                  <a:cubicBezTo>
                    <a:pt x="3" y="0"/>
                    <a:pt x="3" y="0"/>
                    <a:pt x="2" y="0"/>
                  </a:cubicBezTo>
                  <a:cubicBezTo>
                    <a:pt x="4" y="3"/>
                    <a:pt x="4" y="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4" name="Freeform 31">
              <a:extLst>
                <a:ext uri="{FF2B5EF4-FFF2-40B4-BE49-F238E27FC236}">
                  <a16:creationId xmlns:a16="http://schemas.microsoft.com/office/drawing/2014/main" id="{97367C31-2883-4DC1-966A-A99C9ABC491C}"/>
                </a:ext>
              </a:extLst>
            </p:cNvPr>
            <p:cNvSpPr>
              <a:spLocks/>
            </p:cNvSpPr>
            <p:nvPr userDrawn="1"/>
          </p:nvSpPr>
          <p:spPr bwMode="auto">
            <a:xfrm>
              <a:off x="4586441" y="6016721"/>
              <a:ext cx="41010" cy="16404"/>
            </a:xfrm>
            <a:custGeom>
              <a:avLst/>
              <a:gdLst>
                <a:gd name="T0" fmla="*/ 4 w 5"/>
                <a:gd name="T1" fmla="*/ 0 h 2"/>
                <a:gd name="T2" fmla="*/ 2 w 5"/>
                <a:gd name="T3" fmla="*/ 0 h 2"/>
                <a:gd name="T4" fmla="*/ 2 w 5"/>
                <a:gd name="T5" fmla="*/ 2 h 2"/>
                <a:gd name="T6" fmla="*/ 5 w 5"/>
                <a:gd name="T7" fmla="*/ 0 h 2"/>
                <a:gd name="T8" fmla="*/ 4 w 5"/>
                <a:gd name="T9" fmla="*/ 0 h 2"/>
              </a:gdLst>
              <a:ahLst/>
              <a:cxnLst>
                <a:cxn ang="0">
                  <a:pos x="T0" y="T1"/>
                </a:cxn>
                <a:cxn ang="0">
                  <a:pos x="T2" y="T3"/>
                </a:cxn>
                <a:cxn ang="0">
                  <a:pos x="T4" y="T5"/>
                </a:cxn>
                <a:cxn ang="0">
                  <a:pos x="T6" y="T7"/>
                </a:cxn>
                <a:cxn ang="0">
                  <a:pos x="T8" y="T9"/>
                </a:cxn>
              </a:cxnLst>
              <a:rect l="0" t="0" r="r" b="b"/>
              <a:pathLst>
                <a:path w="5" h="2">
                  <a:moveTo>
                    <a:pt x="4" y="0"/>
                  </a:moveTo>
                  <a:cubicBezTo>
                    <a:pt x="3" y="0"/>
                    <a:pt x="2" y="0"/>
                    <a:pt x="2" y="0"/>
                  </a:cubicBezTo>
                  <a:cubicBezTo>
                    <a:pt x="0" y="1"/>
                    <a:pt x="1" y="2"/>
                    <a:pt x="2" y="2"/>
                  </a:cubicBezTo>
                  <a:cubicBezTo>
                    <a:pt x="3" y="2"/>
                    <a:pt x="4" y="1"/>
                    <a:pt x="5" y="0"/>
                  </a:cubicBezTo>
                  <a:cubicBezTo>
                    <a:pt x="4"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5" name="Freeform 32">
              <a:extLst>
                <a:ext uri="{FF2B5EF4-FFF2-40B4-BE49-F238E27FC236}">
                  <a16:creationId xmlns:a16="http://schemas.microsoft.com/office/drawing/2014/main" id="{D393AD63-D8CF-45E7-BA4F-EC844CC05D99}"/>
                </a:ext>
              </a:extLst>
            </p:cNvPr>
            <p:cNvSpPr>
              <a:spLocks/>
            </p:cNvSpPr>
            <p:nvPr userDrawn="1"/>
          </p:nvSpPr>
          <p:spPr bwMode="auto">
            <a:xfrm>
              <a:off x="6940407" y="3728371"/>
              <a:ext cx="82020" cy="94324"/>
            </a:xfrm>
            <a:custGeom>
              <a:avLst/>
              <a:gdLst>
                <a:gd name="T0" fmla="*/ 0 w 10"/>
                <a:gd name="T1" fmla="*/ 1 h 11"/>
                <a:gd name="T2" fmla="*/ 6 w 10"/>
                <a:gd name="T3" fmla="*/ 2 h 11"/>
                <a:gd name="T4" fmla="*/ 6 w 10"/>
                <a:gd name="T5" fmla="*/ 2 h 11"/>
                <a:gd name="T6" fmla="*/ 9 w 10"/>
                <a:gd name="T7" fmla="*/ 6 h 11"/>
                <a:gd name="T8" fmla="*/ 7 w 10"/>
                <a:gd name="T9" fmla="*/ 11 h 11"/>
                <a:gd name="T10" fmla="*/ 10 w 10"/>
                <a:gd name="T11" fmla="*/ 6 h 11"/>
                <a:gd name="T12" fmla="*/ 7 w 10"/>
                <a:gd name="T13" fmla="*/ 2 h 11"/>
                <a:gd name="T14" fmla="*/ 0 w 10"/>
                <a:gd name="T15" fmla="*/ 1 h 11"/>
                <a:gd name="T16" fmla="*/ 0 w 1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1"/>
                  </a:moveTo>
                  <a:cubicBezTo>
                    <a:pt x="2" y="1"/>
                    <a:pt x="4" y="1"/>
                    <a:pt x="6" y="2"/>
                  </a:cubicBezTo>
                  <a:cubicBezTo>
                    <a:pt x="6" y="2"/>
                    <a:pt x="6" y="2"/>
                    <a:pt x="6" y="2"/>
                  </a:cubicBezTo>
                  <a:cubicBezTo>
                    <a:pt x="8" y="3"/>
                    <a:pt x="9" y="4"/>
                    <a:pt x="9" y="6"/>
                  </a:cubicBezTo>
                  <a:cubicBezTo>
                    <a:pt x="9" y="8"/>
                    <a:pt x="8" y="9"/>
                    <a:pt x="7" y="11"/>
                  </a:cubicBezTo>
                  <a:cubicBezTo>
                    <a:pt x="9" y="10"/>
                    <a:pt x="10" y="8"/>
                    <a:pt x="10" y="6"/>
                  </a:cubicBezTo>
                  <a:cubicBezTo>
                    <a:pt x="9" y="4"/>
                    <a:pt x="8" y="3"/>
                    <a:pt x="7" y="2"/>
                  </a:cubicBezTo>
                  <a:cubicBezTo>
                    <a:pt x="5" y="0"/>
                    <a:pt x="2"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6" name="Freeform 33">
              <a:extLst>
                <a:ext uri="{FF2B5EF4-FFF2-40B4-BE49-F238E27FC236}">
                  <a16:creationId xmlns:a16="http://schemas.microsoft.com/office/drawing/2014/main" id="{93D6610D-5CB2-4985-A20D-FBF67C8604B3}"/>
                </a:ext>
              </a:extLst>
            </p:cNvPr>
            <p:cNvSpPr>
              <a:spLocks/>
            </p:cNvSpPr>
            <p:nvPr userDrawn="1"/>
          </p:nvSpPr>
          <p:spPr bwMode="auto">
            <a:xfrm>
              <a:off x="1330258" y="3880108"/>
              <a:ext cx="49212" cy="49212"/>
            </a:xfrm>
            <a:custGeom>
              <a:avLst/>
              <a:gdLst>
                <a:gd name="T0" fmla="*/ 6 w 6"/>
                <a:gd name="T1" fmla="*/ 2 h 6"/>
                <a:gd name="T2" fmla="*/ 4 w 6"/>
                <a:gd name="T3" fmla="*/ 1 h 6"/>
                <a:gd name="T4" fmla="*/ 1 w 6"/>
                <a:gd name="T5" fmla="*/ 3 h 6"/>
                <a:gd name="T6" fmla="*/ 1 w 6"/>
                <a:gd name="T7" fmla="*/ 5 h 6"/>
                <a:gd name="T8" fmla="*/ 2 w 6"/>
                <a:gd name="T9" fmla="*/ 6 h 6"/>
                <a:gd name="T10" fmla="*/ 2 w 6"/>
                <a:gd name="T11" fmla="*/ 6 h 6"/>
                <a:gd name="T12" fmla="*/ 2 w 6"/>
                <a:gd name="T13" fmla="*/ 6 h 6"/>
                <a:gd name="T14" fmla="*/ 4 w 6"/>
                <a:gd name="T15" fmla="*/ 5 h 6"/>
                <a:gd name="T16" fmla="*/ 6 w 6"/>
                <a:gd name="T17" fmla="*/ 3 h 6"/>
                <a:gd name="T18" fmla="*/ 6 w 6"/>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2"/>
                  </a:moveTo>
                  <a:cubicBezTo>
                    <a:pt x="6" y="1"/>
                    <a:pt x="5" y="1"/>
                    <a:pt x="4" y="1"/>
                  </a:cubicBezTo>
                  <a:cubicBezTo>
                    <a:pt x="2" y="0"/>
                    <a:pt x="1" y="1"/>
                    <a:pt x="1" y="3"/>
                  </a:cubicBezTo>
                  <a:cubicBezTo>
                    <a:pt x="0" y="4"/>
                    <a:pt x="0" y="4"/>
                    <a:pt x="1" y="5"/>
                  </a:cubicBezTo>
                  <a:cubicBezTo>
                    <a:pt x="1" y="6"/>
                    <a:pt x="1" y="6"/>
                    <a:pt x="2" y="6"/>
                  </a:cubicBezTo>
                  <a:cubicBezTo>
                    <a:pt x="2" y="6"/>
                    <a:pt x="2" y="6"/>
                    <a:pt x="2" y="6"/>
                  </a:cubicBezTo>
                  <a:cubicBezTo>
                    <a:pt x="2" y="6"/>
                    <a:pt x="2" y="6"/>
                    <a:pt x="2" y="6"/>
                  </a:cubicBezTo>
                  <a:cubicBezTo>
                    <a:pt x="2" y="5"/>
                    <a:pt x="3" y="5"/>
                    <a:pt x="4" y="5"/>
                  </a:cubicBezTo>
                  <a:cubicBezTo>
                    <a:pt x="5" y="4"/>
                    <a:pt x="5" y="4"/>
                    <a:pt x="6" y="3"/>
                  </a:cubicBezTo>
                  <a:cubicBezTo>
                    <a:pt x="6" y="3"/>
                    <a:pt x="6"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7" name="Freeform 34">
              <a:extLst>
                <a:ext uri="{FF2B5EF4-FFF2-40B4-BE49-F238E27FC236}">
                  <a16:creationId xmlns:a16="http://schemas.microsoft.com/office/drawing/2014/main" id="{C8E1B603-9731-4CCE-925C-9E7B1C0710B7}"/>
                </a:ext>
              </a:extLst>
            </p:cNvPr>
            <p:cNvSpPr>
              <a:spLocks/>
            </p:cNvSpPr>
            <p:nvPr userDrawn="1"/>
          </p:nvSpPr>
          <p:spPr bwMode="auto">
            <a:xfrm>
              <a:off x="7350506" y="4605982"/>
              <a:ext cx="24606" cy="49212"/>
            </a:xfrm>
            <a:custGeom>
              <a:avLst/>
              <a:gdLst>
                <a:gd name="T0" fmla="*/ 3 w 3"/>
                <a:gd name="T1" fmla="*/ 6 h 6"/>
                <a:gd name="T2" fmla="*/ 3 w 3"/>
                <a:gd name="T3" fmla="*/ 6 h 6"/>
                <a:gd name="T4" fmla="*/ 3 w 3"/>
                <a:gd name="T5" fmla="*/ 6 h 6"/>
                <a:gd name="T6" fmla="*/ 2 w 3"/>
                <a:gd name="T7" fmla="*/ 0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6"/>
                    <a:pt x="3" y="6"/>
                  </a:cubicBezTo>
                  <a:cubicBezTo>
                    <a:pt x="3" y="6"/>
                    <a:pt x="3" y="6"/>
                    <a:pt x="3" y="6"/>
                  </a:cubicBezTo>
                  <a:cubicBezTo>
                    <a:pt x="2" y="4"/>
                    <a:pt x="1" y="3"/>
                    <a:pt x="2" y="0"/>
                  </a:cubicBezTo>
                  <a:cubicBezTo>
                    <a:pt x="0" y="3"/>
                    <a:pt x="1"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8" name="Freeform 35">
              <a:extLst>
                <a:ext uri="{FF2B5EF4-FFF2-40B4-BE49-F238E27FC236}">
                  <a16:creationId xmlns:a16="http://schemas.microsoft.com/office/drawing/2014/main" id="{032B5109-1410-4288-B429-50BEBA474449}"/>
                </a:ext>
              </a:extLst>
            </p:cNvPr>
            <p:cNvSpPr>
              <a:spLocks/>
            </p:cNvSpPr>
            <p:nvPr userDrawn="1"/>
          </p:nvSpPr>
          <p:spPr bwMode="auto">
            <a:xfrm>
              <a:off x="6735358" y="4474750"/>
              <a:ext cx="49212" cy="24606"/>
            </a:xfrm>
            <a:custGeom>
              <a:avLst/>
              <a:gdLst>
                <a:gd name="T0" fmla="*/ 6 w 6"/>
                <a:gd name="T1" fmla="*/ 2 h 3"/>
                <a:gd name="T2" fmla="*/ 2 w 6"/>
                <a:gd name="T3" fmla="*/ 1 h 3"/>
                <a:gd name="T4" fmla="*/ 0 w 6"/>
                <a:gd name="T5" fmla="*/ 3 h 3"/>
                <a:gd name="T6" fmla="*/ 2 w 6"/>
                <a:gd name="T7" fmla="*/ 2 h 3"/>
                <a:gd name="T8" fmla="*/ 6 w 6"/>
                <a:gd name="T9" fmla="*/ 2 h 3"/>
              </a:gdLst>
              <a:ahLst/>
              <a:cxnLst>
                <a:cxn ang="0">
                  <a:pos x="T0" y="T1"/>
                </a:cxn>
                <a:cxn ang="0">
                  <a:pos x="T2" y="T3"/>
                </a:cxn>
                <a:cxn ang="0">
                  <a:pos x="T4" y="T5"/>
                </a:cxn>
                <a:cxn ang="0">
                  <a:pos x="T6" y="T7"/>
                </a:cxn>
                <a:cxn ang="0">
                  <a:pos x="T8" y="T9"/>
                </a:cxn>
              </a:cxnLst>
              <a:rect l="0" t="0" r="r" b="b"/>
              <a:pathLst>
                <a:path w="6" h="3">
                  <a:moveTo>
                    <a:pt x="6" y="2"/>
                  </a:moveTo>
                  <a:cubicBezTo>
                    <a:pt x="5" y="1"/>
                    <a:pt x="3" y="0"/>
                    <a:pt x="2" y="1"/>
                  </a:cubicBezTo>
                  <a:cubicBezTo>
                    <a:pt x="1" y="1"/>
                    <a:pt x="0" y="2"/>
                    <a:pt x="0" y="3"/>
                  </a:cubicBezTo>
                  <a:cubicBezTo>
                    <a:pt x="1" y="3"/>
                    <a:pt x="1" y="2"/>
                    <a:pt x="2" y="2"/>
                  </a:cubicBezTo>
                  <a:cubicBezTo>
                    <a:pt x="3" y="2"/>
                    <a:pt x="5"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9" name="Freeform 36">
              <a:extLst>
                <a:ext uri="{FF2B5EF4-FFF2-40B4-BE49-F238E27FC236}">
                  <a16:creationId xmlns:a16="http://schemas.microsoft.com/office/drawing/2014/main" id="{40746264-E726-43F1-B6BD-C707FA305C4C}"/>
                </a:ext>
              </a:extLst>
            </p:cNvPr>
            <p:cNvSpPr>
              <a:spLocks/>
            </p:cNvSpPr>
            <p:nvPr userDrawn="1"/>
          </p:nvSpPr>
          <p:spPr bwMode="auto">
            <a:xfrm>
              <a:off x="6924003" y="1956744"/>
              <a:ext cx="41010" cy="32808"/>
            </a:xfrm>
            <a:custGeom>
              <a:avLst/>
              <a:gdLst>
                <a:gd name="T0" fmla="*/ 5 w 5"/>
                <a:gd name="T1" fmla="*/ 0 h 4"/>
                <a:gd name="T2" fmla="*/ 5 w 5"/>
                <a:gd name="T3" fmla="*/ 0 h 4"/>
                <a:gd name="T4" fmla="*/ 0 w 5"/>
                <a:gd name="T5" fmla="*/ 4 h 4"/>
                <a:gd name="T6" fmla="*/ 0 w 5"/>
                <a:gd name="T7" fmla="*/ 4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5" y="0"/>
                    <a:pt x="5" y="0"/>
                    <a:pt x="5" y="0"/>
                  </a:cubicBezTo>
                  <a:cubicBezTo>
                    <a:pt x="3" y="1"/>
                    <a:pt x="2" y="3"/>
                    <a:pt x="0" y="4"/>
                  </a:cubicBezTo>
                  <a:cubicBezTo>
                    <a:pt x="0" y="4"/>
                    <a:pt x="0" y="4"/>
                    <a:pt x="0" y="4"/>
                  </a:cubicBezTo>
                  <a:cubicBezTo>
                    <a:pt x="2" y="3"/>
                    <a:pt x="3"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0" name="Freeform 37">
              <a:extLst>
                <a:ext uri="{FF2B5EF4-FFF2-40B4-BE49-F238E27FC236}">
                  <a16:creationId xmlns:a16="http://schemas.microsoft.com/office/drawing/2014/main" id="{74BA7B12-41B8-445E-A809-548B85DCE85C}"/>
                </a:ext>
              </a:extLst>
            </p:cNvPr>
            <p:cNvSpPr>
              <a:spLocks/>
            </p:cNvSpPr>
            <p:nvPr userDrawn="1"/>
          </p:nvSpPr>
          <p:spPr bwMode="auto">
            <a:xfrm>
              <a:off x="6485196" y="4417336"/>
              <a:ext cx="90222" cy="98424"/>
            </a:xfrm>
            <a:custGeom>
              <a:avLst/>
              <a:gdLst>
                <a:gd name="T0" fmla="*/ 0 w 11"/>
                <a:gd name="T1" fmla="*/ 6 h 12"/>
                <a:gd name="T2" fmla="*/ 3 w 11"/>
                <a:gd name="T3" fmla="*/ 11 h 12"/>
                <a:gd name="T4" fmla="*/ 9 w 11"/>
                <a:gd name="T5" fmla="*/ 9 h 12"/>
                <a:gd name="T6" fmla="*/ 10 w 11"/>
                <a:gd name="T7" fmla="*/ 5 h 12"/>
                <a:gd name="T8" fmla="*/ 7 w 11"/>
                <a:gd name="T9" fmla="*/ 1 h 12"/>
                <a:gd name="T10" fmla="*/ 2 w 11"/>
                <a:gd name="T11" fmla="*/ 0 h 12"/>
                <a:gd name="T12" fmla="*/ 0 w 11"/>
                <a:gd name="T13" fmla="*/ 2 h 12"/>
                <a:gd name="T14" fmla="*/ 0 w 1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0" y="6"/>
                  </a:moveTo>
                  <a:cubicBezTo>
                    <a:pt x="0" y="8"/>
                    <a:pt x="2" y="10"/>
                    <a:pt x="3" y="11"/>
                  </a:cubicBezTo>
                  <a:cubicBezTo>
                    <a:pt x="6" y="12"/>
                    <a:pt x="8" y="11"/>
                    <a:pt x="9" y="9"/>
                  </a:cubicBezTo>
                  <a:cubicBezTo>
                    <a:pt x="10" y="8"/>
                    <a:pt x="11" y="7"/>
                    <a:pt x="10" y="5"/>
                  </a:cubicBezTo>
                  <a:cubicBezTo>
                    <a:pt x="11" y="3"/>
                    <a:pt x="9" y="2"/>
                    <a:pt x="7" y="1"/>
                  </a:cubicBezTo>
                  <a:cubicBezTo>
                    <a:pt x="5" y="0"/>
                    <a:pt x="4" y="0"/>
                    <a:pt x="2" y="0"/>
                  </a:cubicBezTo>
                  <a:cubicBezTo>
                    <a:pt x="1" y="0"/>
                    <a:pt x="1" y="1"/>
                    <a:pt x="0" y="2"/>
                  </a:cubicBezTo>
                  <a:cubicBezTo>
                    <a:pt x="0" y="3"/>
                    <a:pt x="0" y="4"/>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3" name="Freeform 38">
              <a:extLst>
                <a:ext uri="{FF2B5EF4-FFF2-40B4-BE49-F238E27FC236}">
                  <a16:creationId xmlns:a16="http://schemas.microsoft.com/office/drawing/2014/main" id="{67ECCCD3-C45E-40AD-BE77-D3519AAB7980}"/>
                </a:ext>
              </a:extLst>
            </p:cNvPr>
            <p:cNvSpPr>
              <a:spLocks/>
            </p:cNvSpPr>
            <p:nvPr userDrawn="1"/>
          </p:nvSpPr>
          <p:spPr bwMode="auto">
            <a:xfrm>
              <a:off x="6751762" y="4556770"/>
              <a:ext cx="32808" cy="8202"/>
            </a:xfrm>
            <a:custGeom>
              <a:avLst/>
              <a:gdLst>
                <a:gd name="T0" fmla="*/ 4 w 4"/>
                <a:gd name="T1" fmla="*/ 1 h 1"/>
                <a:gd name="T2" fmla="*/ 0 w 4"/>
                <a:gd name="T3" fmla="*/ 0 h 1"/>
                <a:gd name="T4" fmla="*/ 4 w 4"/>
                <a:gd name="T5" fmla="*/ 1 h 1"/>
              </a:gdLst>
              <a:ahLst/>
              <a:cxnLst>
                <a:cxn ang="0">
                  <a:pos x="T0" y="T1"/>
                </a:cxn>
                <a:cxn ang="0">
                  <a:pos x="T2" y="T3"/>
                </a:cxn>
                <a:cxn ang="0">
                  <a:pos x="T4" y="T5"/>
                </a:cxn>
              </a:cxnLst>
              <a:rect l="0" t="0" r="r" b="b"/>
              <a:pathLst>
                <a:path w="4" h="1">
                  <a:moveTo>
                    <a:pt x="4" y="1"/>
                  </a:moveTo>
                  <a:cubicBezTo>
                    <a:pt x="3" y="1"/>
                    <a:pt x="2" y="1"/>
                    <a:pt x="0" y="0"/>
                  </a:cubicBezTo>
                  <a:cubicBezTo>
                    <a:pt x="3" y="1"/>
                    <a:pt x="3"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4" name="Freeform 39">
              <a:extLst>
                <a:ext uri="{FF2B5EF4-FFF2-40B4-BE49-F238E27FC236}">
                  <a16:creationId xmlns:a16="http://schemas.microsoft.com/office/drawing/2014/main" id="{0A810C62-59EF-4266-B2C5-9C05F67F6A6F}"/>
                </a:ext>
              </a:extLst>
            </p:cNvPr>
            <p:cNvSpPr>
              <a:spLocks/>
            </p:cNvSpPr>
            <p:nvPr userDrawn="1"/>
          </p:nvSpPr>
          <p:spPr bwMode="auto">
            <a:xfrm>
              <a:off x="6099704" y="5241636"/>
              <a:ext cx="41010" cy="73818"/>
            </a:xfrm>
            <a:custGeom>
              <a:avLst/>
              <a:gdLst>
                <a:gd name="T0" fmla="*/ 1 w 5"/>
                <a:gd name="T1" fmla="*/ 1 h 9"/>
                <a:gd name="T2" fmla="*/ 0 w 5"/>
                <a:gd name="T3" fmla="*/ 2 h 9"/>
                <a:gd name="T4" fmla="*/ 0 w 5"/>
                <a:gd name="T5" fmla="*/ 3 h 9"/>
                <a:gd name="T6" fmla="*/ 2 w 5"/>
                <a:gd name="T7" fmla="*/ 7 h 9"/>
                <a:gd name="T8" fmla="*/ 5 w 5"/>
                <a:gd name="T9" fmla="*/ 9 h 9"/>
                <a:gd name="T10" fmla="*/ 2 w 5"/>
                <a:gd name="T11" fmla="*/ 7 h 9"/>
                <a:gd name="T12" fmla="*/ 0 w 5"/>
                <a:gd name="T13" fmla="*/ 3 h 9"/>
                <a:gd name="T14" fmla="*/ 1 w 5"/>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1" y="1"/>
                  </a:moveTo>
                  <a:cubicBezTo>
                    <a:pt x="0" y="0"/>
                    <a:pt x="0" y="0"/>
                    <a:pt x="0" y="2"/>
                  </a:cubicBezTo>
                  <a:cubicBezTo>
                    <a:pt x="0" y="2"/>
                    <a:pt x="0" y="3"/>
                    <a:pt x="0" y="3"/>
                  </a:cubicBezTo>
                  <a:cubicBezTo>
                    <a:pt x="0" y="5"/>
                    <a:pt x="1" y="6"/>
                    <a:pt x="2" y="7"/>
                  </a:cubicBezTo>
                  <a:cubicBezTo>
                    <a:pt x="3" y="8"/>
                    <a:pt x="4" y="8"/>
                    <a:pt x="5" y="9"/>
                  </a:cubicBezTo>
                  <a:cubicBezTo>
                    <a:pt x="5" y="8"/>
                    <a:pt x="4" y="7"/>
                    <a:pt x="2" y="7"/>
                  </a:cubicBezTo>
                  <a:cubicBezTo>
                    <a:pt x="1" y="6"/>
                    <a:pt x="0" y="5"/>
                    <a:pt x="0" y="3"/>
                  </a:cubicBezTo>
                  <a:cubicBezTo>
                    <a:pt x="0" y="2"/>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5" name="Freeform 40">
              <a:extLst>
                <a:ext uri="{FF2B5EF4-FFF2-40B4-BE49-F238E27FC236}">
                  <a16:creationId xmlns:a16="http://schemas.microsoft.com/office/drawing/2014/main" id="{2CF496BD-D647-4811-A2E7-E5E59F01A4E1}"/>
                </a:ext>
              </a:extLst>
            </p:cNvPr>
            <p:cNvSpPr>
              <a:spLocks/>
            </p:cNvSpPr>
            <p:nvPr userDrawn="1"/>
          </p:nvSpPr>
          <p:spPr bwMode="auto">
            <a:xfrm>
              <a:off x="7202870" y="2022360"/>
              <a:ext cx="57414" cy="49212"/>
            </a:xfrm>
            <a:custGeom>
              <a:avLst/>
              <a:gdLst>
                <a:gd name="T0" fmla="*/ 0 w 7"/>
                <a:gd name="T1" fmla="*/ 4 h 6"/>
                <a:gd name="T2" fmla="*/ 3 w 7"/>
                <a:gd name="T3" fmla="*/ 6 h 6"/>
                <a:gd name="T4" fmla="*/ 6 w 7"/>
                <a:gd name="T5" fmla="*/ 5 h 6"/>
                <a:gd name="T6" fmla="*/ 6 w 7"/>
                <a:gd name="T7" fmla="*/ 2 h 6"/>
                <a:gd name="T8" fmla="*/ 2 w 7"/>
                <a:gd name="T9" fmla="*/ 0 h 6"/>
                <a:gd name="T10" fmla="*/ 0 w 7"/>
                <a:gd name="T11" fmla="*/ 4 h 6"/>
              </a:gdLst>
              <a:ahLst/>
              <a:cxnLst>
                <a:cxn ang="0">
                  <a:pos x="T0" y="T1"/>
                </a:cxn>
                <a:cxn ang="0">
                  <a:pos x="T2" y="T3"/>
                </a:cxn>
                <a:cxn ang="0">
                  <a:pos x="T4" y="T5"/>
                </a:cxn>
                <a:cxn ang="0">
                  <a:pos x="T6" y="T7"/>
                </a:cxn>
                <a:cxn ang="0">
                  <a:pos x="T8" y="T9"/>
                </a:cxn>
                <a:cxn ang="0">
                  <a:pos x="T10" y="T11"/>
                </a:cxn>
              </a:cxnLst>
              <a:rect l="0" t="0" r="r" b="b"/>
              <a:pathLst>
                <a:path w="7" h="6">
                  <a:moveTo>
                    <a:pt x="0" y="4"/>
                  </a:moveTo>
                  <a:cubicBezTo>
                    <a:pt x="0" y="6"/>
                    <a:pt x="2" y="6"/>
                    <a:pt x="3" y="6"/>
                  </a:cubicBezTo>
                  <a:cubicBezTo>
                    <a:pt x="4" y="6"/>
                    <a:pt x="5" y="6"/>
                    <a:pt x="6" y="5"/>
                  </a:cubicBezTo>
                  <a:cubicBezTo>
                    <a:pt x="6" y="4"/>
                    <a:pt x="7" y="3"/>
                    <a:pt x="6" y="2"/>
                  </a:cubicBezTo>
                  <a:cubicBezTo>
                    <a:pt x="5" y="1"/>
                    <a:pt x="4" y="0"/>
                    <a:pt x="2" y="0"/>
                  </a:cubicBezTo>
                  <a:cubicBezTo>
                    <a:pt x="1" y="1"/>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6" name="Freeform 41">
              <a:extLst>
                <a:ext uri="{FF2B5EF4-FFF2-40B4-BE49-F238E27FC236}">
                  <a16:creationId xmlns:a16="http://schemas.microsoft.com/office/drawing/2014/main" id="{C2C5D53D-D1D8-4D1B-887A-3C882BC5EC8D}"/>
                </a:ext>
              </a:extLst>
            </p:cNvPr>
            <p:cNvSpPr>
              <a:spLocks/>
            </p:cNvSpPr>
            <p:nvPr userDrawn="1"/>
          </p:nvSpPr>
          <p:spPr bwMode="auto">
            <a:xfrm>
              <a:off x="7391515" y="4589578"/>
              <a:ext cx="24606" cy="16404"/>
            </a:xfrm>
            <a:custGeom>
              <a:avLst/>
              <a:gdLst>
                <a:gd name="T0" fmla="*/ 3 w 3"/>
                <a:gd name="T1" fmla="*/ 2 h 2"/>
                <a:gd name="T2" fmla="*/ 0 w 3"/>
                <a:gd name="T3" fmla="*/ 1 h 2"/>
                <a:gd name="T4" fmla="*/ 3 w 3"/>
                <a:gd name="T5" fmla="*/ 2 h 2"/>
              </a:gdLst>
              <a:ahLst/>
              <a:cxnLst>
                <a:cxn ang="0">
                  <a:pos x="T0" y="T1"/>
                </a:cxn>
                <a:cxn ang="0">
                  <a:pos x="T2" y="T3"/>
                </a:cxn>
                <a:cxn ang="0">
                  <a:pos x="T4" y="T5"/>
                </a:cxn>
              </a:cxnLst>
              <a:rect l="0" t="0" r="r" b="b"/>
              <a:pathLst>
                <a:path w="3" h="2">
                  <a:moveTo>
                    <a:pt x="3" y="2"/>
                  </a:moveTo>
                  <a:cubicBezTo>
                    <a:pt x="3" y="0"/>
                    <a:pt x="2" y="0"/>
                    <a:pt x="0" y="1"/>
                  </a:cubicBezTo>
                  <a:cubicBezTo>
                    <a:pt x="1" y="1"/>
                    <a:pt x="2"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7" name="Freeform 42">
              <a:extLst>
                <a:ext uri="{FF2B5EF4-FFF2-40B4-BE49-F238E27FC236}">
                  <a16:creationId xmlns:a16="http://schemas.microsoft.com/office/drawing/2014/main" id="{D8FBD8C3-6DA8-41CB-AF37-E572921CD36A}"/>
                </a:ext>
              </a:extLst>
            </p:cNvPr>
            <p:cNvSpPr>
              <a:spLocks/>
            </p:cNvSpPr>
            <p:nvPr userDrawn="1"/>
          </p:nvSpPr>
          <p:spPr bwMode="auto">
            <a:xfrm>
              <a:off x="7211072" y="2079774"/>
              <a:ext cx="16404" cy="8202"/>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0"/>
                    <a:pt x="1" y="0"/>
                    <a:pt x="0" y="0"/>
                  </a:cubicBezTo>
                  <a:cubicBezTo>
                    <a:pt x="1" y="1"/>
                    <a:pt x="1"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8" name="Freeform 43">
              <a:extLst>
                <a:ext uri="{FF2B5EF4-FFF2-40B4-BE49-F238E27FC236}">
                  <a16:creationId xmlns:a16="http://schemas.microsoft.com/office/drawing/2014/main" id="{4CAAD936-4813-4184-BB93-739592B55DBA}"/>
                </a:ext>
              </a:extLst>
            </p:cNvPr>
            <p:cNvSpPr>
              <a:spLocks/>
            </p:cNvSpPr>
            <p:nvPr userDrawn="1"/>
          </p:nvSpPr>
          <p:spPr bwMode="auto">
            <a:xfrm>
              <a:off x="6800973" y="4515760"/>
              <a:ext cx="8202" cy="32808"/>
            </a:xfrm>
            <a:custGeom>
              <a:avLst/>
              <a:gdLst>
                <a:gd name="T0" fmla="*/ 1 w 1"/>
                <a:gd name="T1" fmla="*/ 3 h 4"/>
                <a:gd name="T2" fmla="*/ 1 w 1"/>
                <a:gd name="T3" fmla="*/ 3 h 4"/>
                <a:gd name="T4" fmla="*/ 1 w 1"/>
                <a:gd name="T5" fmla="*/ 0 h 4"/>
                <a:gd name="T6" fmla="*/ 0 w 1"/>
                <a:gd name="T7" fmla="*/ 0 h 4"/>
                <a:gd name="T8" fmla="*/ 0 w 1"/>
                <a:gd name="T9" fmla="*/ 1 h 4"/>
                <a:gd name="T10" fmla="*/ 1 w 1"/>
                <a:gd name="T11" fmla="*/ 3 h 4"/>
              </a:gdLst>
              <a:ahLst/>
              <a:cxnLst>
                <a:cxn ang="0">
                  <a:pos x="T0" y="T1"/>
                </a:cxn>
                <a:cxn ang="0">
                  <a:pos x="T2" y="T3"/>
                </a:cxn>
                <a:cxn ang="0">
                  <a:pos x="T4" y="T5"/>
                </a:cxn>
                <a:cxn ang="0">
                  <a:pos x="T6" y="T7"/>
                </a:cxn>
                <a:cxn ang="0">
                  <a:pos x="T8" y="T9"/>
                </a:cxn>
                <a:cxn ang="0">
                  <a:pos x="T10" y="T11"/>
                </a:cxn>
              </a:cxnLst>
              <a:rect l="0" t="0" r="r" b="b"/>
              <a:pathLst>
                <a:path w="1" h="4">
                  <a:moveTo>
                    <a:pt x="1" y="3"/>
                  </a:moveTo>
                  <a:cubicBezTo>
                    <a:pt x="1" y="3"/>
                    <a:pt x="1" y="4"/>
                    <a:pt x="1" y="3"/>
                  </a:cubicBezTo>
                  <a:cubicBezTo>
                    <a:pt x="1" y="2"/>
                    <a:pt x="1" y="1"/>
                    <a:pt x="1" y="0"/>
                  </a:cubicBezTo>
                  <a:cubicBezTo>
                    <a:pt x="1" y="0"/>
                    <a:pt x="0" y="0"/>
                    <a:pt x="0" y="0"/>
                  </a:cubicBezTo>
                  <a:cubicBezTo>
                    <a:pt x="0" y="0"/>
                    <a:pt x="0" y="0"/>
                    <a:pt x="0" y="1"/>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9" name="Freeform 44">
              <a:extLst>
                <a:ext uri="{FF2B5EF4-FFF2-40B4-BE49-F238E27FC236}">
                  <a16:creationId xmlns:a16="http://schemas.microsoft.com/office/drawing/2014/main" id="{91B5B520-0E32-4EC6-928B-92D2A5643999}"/>
                </a:ext>
              </a:extLst>
            </p:cNvPr>
            <p:cNvSpPr>
              <a:spLocks/>
            </p:cNvSpPr>
            <p:nvPr userDrawn="1"/>
          </p:nvSpPr>
          <p:spPr bwMode="auto">
            <a:xfrm>
              <a:off x="7186466" y="2022360"/>
              <a:ext cx="16404" cy="41010"/>
            </a:xfrm>
            <a:custGeom>
              <a:avLst/>
              <a:gdLst>
                <a:gd name="T0" fmla="*/ 0 w 2"/>
                <a:gd name="T1" fmla="*/ 5 h 5"/>
                <a:gd name="T2" fmla="*/ 1 w 2"/>
                <a:gd name="T3" fmla="*/ 5 h 5"/>
                <a:gd name="T4" fmla="*/ 1 w 2"/>
                <a:gd name="T5" fmla="*/ 2 h 5"/>
                <a:gd name="T6" fmla="*/ 2 w 2"/>
                <a:gd name="T7" fmla="*/ 0 h 5"/>
                <a:gd name="T8" fmla="*/ 2 w 2"/>
                <a:gd name="T9" fmla="*/ 0 h 5"/>
                <a:gd name="T10" fmla="*/ 0 w 2"/>
                <a:gd name="T11" fmla="*/ 2 h 5"/>
                <a:gd name="T12" fmla="*/ 0 w 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5"/>
                  </a:moveTo>
                  <a:cubicBezTo>
                    <a:pt x="0" y="5"/>
                    <a:pt x="1" y="5"/>
                    <a:pt x="1" y="5"/>
                  </a:cubicBezTo>
                  <a:cubicBezTo>
                    <a:pt x="0" y="4"/>
                    <a:pt x="1" y="3"/>
                    <a:pt x="1" y="2"/>
                  </a:cubicBezTo>
                  <a:cubicBezTo>
                    <a:pt x="1" y="1"/>
                    <a:pt x="1" y="1"/>
                    <a:pt x="2" y="0"/>
                  </a:cubicBezTo>
                  <a:cubicBezTo>
                    <a:pt x="2" y="0"/>
                    <a:pt x="2" y="0"/>
                    <a:pt x="2" y="0"/>
                  </a:cubicBezTo>
                  <a:cubicBezTo>
                    <a:pt x="1" y="0"/>
                    <a:pt x="0" y="1"/>
                    <a:pt x="0" y="2"/>
                  </a:cubicBezTo>
                  <a:cubicBezTo>
                    <a:pt x="0" y="3"/>
                    <a:pt x="0"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0" name="Freeform 45">
              <a:extLst>
                <a:ext uri="{FF2B5EF4-FFF2-40B4-BE49-F238E27FC236}">
                  <a16:creationId xmlns:a16="http://schemas.microsoft.com/office/drawing/2014/main" id="{1AF07DBC-66DD-46C8-9AC0-9CEC41EF3453}"/>
                </a:ext>
              </a:extLst>
            </p:cNvPr>
            <p:cNvSpPr>
              <a:spLocks/>
            </p:cNvSpPr>
            <p:nvPr userDrawn="1"/>
          </p:nvSpPr>
          <p:spPr bwMode="auto">
            <a:xfrm>
              <a:off x="6727156" y="4499356"/>
              <a:ext cx="8202" cy="24606"/>
            </a:xfrm>
            <a:custGeom>
              <a:avLst/>
              <a:gdLst>
                <a:gd name="T0" fmla="*/ 0 w 1"/>
                <a:gd name="T1" fmla="*/ 3 h 3"/>
                <a:gd name="T2" fmla="*/ 1 w 1"/>
                <a:gd name="T3" fmla="*/ 0 h 3"/>
                <a:gd name="T4" fmla="*/ 0 w 1"/>
                <a:gd name="T5" fmla="*/ 3 h 3"/>
              </a:gdLst>
              <a:ahLst/>
              <a:cxnLst>
                <a:cxn ang="0">
                  <a:pos x="T0" y="T1"/>
                </a:cxn>
                <a:cxn ang="0">
                  <a:pos x="T2" y="T3"/>
                </a:cxn>
                <a:cxn ang="0">
                  <a:pos x="T4" y="T5"/>
                </a:cxn>
              </a:cxnLst>
              <a:rect l="0" t="0" r="r" b="b"/>
              <a:pathLst>
                <a:path w="1" h="3">
                  <a:moveTo>
                    <a:pt x="0" y="3"/>
                  </a:moveTo>
                  <a:cubicBezTo>
                    <a:pt x="0" y="2"/>
                    <a:pt x="1" y="1"/>
                    <a:pt x="1" y="0"/>
                  </a:cubicBezTo>
                  <a:cubicBezTo>
                    <a:pt x="0" y="1"/>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1" name="Freeform 46">
              <a:extLst>
                <a:ext uri="{FF2B5EF4-FFF2-40B4-BE49-F238E27FC236}">
                  <a16:creationId xmlns:a16="http://schemas.microsoft.com/office/drawing/2014/main" id="{8E22674D-C191-4BEF-81DF-0C8D858B4776}"/>
                </a:ext>
              </a:extLst>
            </p:cNvPr>
            <p:cNvSpPr>
              <a:spLocks/>
            </p:cNvSpPr>
            <p:nvPr userDrawn="1"/>
          </p:nvSpPr>
          <p:spPr bwMode="auto">
            <a:xfrm>
              <a:off x="6924003" y="3744774"/>
              <a:ext cx="16404" cy="20506"/>
            </a:xfrm>
            <a:custGeom>
              <a:avLst/>
              <a:gdLst>
                <a:gd name="T0" fmla="*/ 1 w 2"/>
                <a:gd name="T1" fmla="*/ 0 h 2"/>
                <a:gd name="T2" fmla="*/ 1 w 2"/>
                <a:gd name="T3" fmla="*/ 2 h 2"/>
                <a:gd name="T4" fmla="*/ 2 w 2"/>
                <a:gd name="T5" fmla="*/ 0 h 2"/>
                <a:gd name="T6" fmla="*/ 1 w 2"/>
                <a:gd name="T7" fmla="*/ 0 h 2"/>
              </a:gdLst>
              <a:ahLst/>
              <a:cxnLst>
                <a:cxn ang="0">
                  <a:pos x="T0" y="T1"/>
                </a:cxn>
                <a:cxn ang="0">
                  <a:pos x="T2" y="T3"/>
                </a:cxn>
                <a:cxn ang="0">
                  <a:pos x="T4" y="T5"/>
                </a:cxn>
                <a:cxn ang="0">
                  <a:pos x="T6" y="T7"/>
                </a:cxn>
              </a:cxnLst>
              <a:rect l="0" t="0" r="r" b="b"/>
              <a:pathLst>
                <a:path w="2" h="2">
                  <a:moveTo>
                    <a:pt x="1" y="0"/>
                  </a:moveTo>
                  <a:cubicBezTo>
                    <a:pt x="0" y="1"/>
                    <a:pt x="0" y="1"/>
                    <a:pt x="1" y="2"/>
                  </a:cubicBezTo>
                  <a:cubicBezTo>
                    <a:pt x="1" y="1"/>
                    <a:pt x="1"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2" name="Freeform 47">
              <a:extLst>
                <a:ext uri="{FF2B5EF4-FFF2-40B4-BE49-F238E27FC236}">
                  <a16:creationId xmlns:a16="http://schemas.microsoft.com/office/drawing/2014/main" id="{A4A6082B-7EAC-4411-A191-E8C09397F22A}"/>
                </a:ext>
              </a:extLst>
            </p:cNvPr>
            <p:cNvSpPr>
              <a:spLocks/>
            </p:cNvSpPr>
            <p:nvPr userDrawn="1"/>
          </p:nvSpPr>
          <p:spPr bwMode="auto">
            <a:xfrm>
              <a:off x="1076530" y="5493515"/>
              <a:ext cx="90222" cy="65616"/>
            </a:xfrm>
            <a:custGeom>
              <a:avLst/>
              <a:gdLst>
                <a:gd name="T0" fmla="*/ 11 w 11"/>
                <a:gd name="T1" fmla="*/ 3 h 8"/>
                <a:gd name="T2" fmla="*/ 10 w 11"/>
                <a:gd name="T3" fmla="*/ 0 h 8"/>
                <a:gd name="T4" fmla="*/ 10 w 11"/>
                <a:gd name="T5" fmla="*/ 1 h 8"/>
                <a:gd name="T6" fmla="*/ 9 w 11"/>
                <a:gd name="T7" fmla="*/ 0 h 8"/>
                <a:gd name="T8" fmla="*/ 7 w 11"/>
                <a:gd name="T9" fmla="*/ 0 h 8"/>
                <a:gd name="T10" fmla="*/ 5 w 11"/>
                <a:gd name="T11" fmla="*/ 0 h 8"/>
                <a:gd name="T12" fmla="*/ 1 w 11"/>
                <a:gd name="T13" fmla="*/ 4 h 8"/>
                <a:gd name="T14" fmla="*/ 2 w 11"/>
                <a:gd name="T15" fmla="*/ 7 h 8"/>
                <a:gd name="T16" fmla="*/ 7 w 11"/>
                <a:gd name="T17" fmla="*/ 7 h 8"/>
                <a:gd name="T18" fmla="*/ 11 w 11"/>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1" y="3"/>
                  </a:moveTo>
                  <a:cubicBezTo>
                    <a:pt x="11" y="2"/>
                    <a:pt x="11" y="1"/>
                    <a:pt x="10" y="0"/>
                  </a:cubicBezTo>
                  <a:cubicBezTo>
                    <a:pt x="10" y="0"/>
                    <a:pt x="10" y="1"/>
                    <a:pt x="10" y="1"/>
                  </a:cubicBezTo>
                  <a:cubicBezTo>
                    <a:pt x="10" y="1"/>
                    <a:pt x="9" y="0"/>
                    <a:pt x="9" y="0"/>
                  </a:cubicBezTo>
                  <a:cubicBezTo>
                    <a:pt x="8" y="0"/>
                    <a:pt x="8" y="0"/>
                    <a:pt x="7" y="0"/>
                  </a:cubicBezTo>
                  <a:cubicBezTo>
                    <a:pt x="6" y="0"/>
                    <a:pt x="5" y="0"/>
                    <a:pt x="5" y="0"/>
                  </a:cubicBezTo>
                  <a:cubicBezTo>
                    <a:pt x="2" y="0"/>
                    <a:pt x="2" y="2"/>
                    <a:pt x="1" y="4"/>
                  </a:cubicBezTo>
                  <a:cubicBezTo>
                    <a:pt x="0" y="5"/>
                    <a:pt x="2" y="6"/>
                    <a:pt x="2" y="7"/>
                  </a:cubicBezTo>
                  <a:cubicBezTo>
                    <a:pt x="4" y="8"/>
                    <a:pt x="5" y="8"/>
                    <a:pt x="7" y="7"/>
                  </a:cubicBezTo>
                  <a:cubicBezTo>
                    <a:pt x="9" y="6"/>
                    <a:pt x="10" y="5"/>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3" name="Freeform 48">
              <a:extLst>
                <a:ext uri="{FF2B5EF4-FFF2-40B4-BE49-F238E27FC236}">
                  <a16:creationId xmlns:a16="http://schemas.microsoft.com/office/drawing/2014/main" id="{787E9F17-3A01-4152-A696-C647B968EB29}"/>
                </a:ext>
              </a:extLst>
            </p:cNvPr>
            <p:cNvSpPr>
              <a:spLocks/>
            </p:cNvSpPr>
            <p:nvPr userDrawn="1"/>
          </p:nvSpPr>
          <p:spPr bwMode="auto">
            <a:xfrm>
              <a:off x="3323337" y="4249197"/>
              <a:ext cx="114828" cy="106626"/>
            </a:xfrm>
            <a:custGeom>
              <a:avLst/>
              <a:gdLst>
                <a:gd name="T0" fmla="*/ 13 w 14"/>
                <a:gd name="T1" fmla="*/ 5 h 13"/>
                <a:gd name="T2" fmla="*/ 12 w 14"/>
                <a:gd name="T3" fmla="*/ 3 h 13"/>
                <a:gd name="T4" fmla="*/ 9 w 14"/>
                <a:gd name="T5" fmla="*/ 0 h 13"/>
                <a:gd name="T6" fmla="*/ 8 w 14"/>
                <a:gd name="T7" fmla="*/ 1 h 13"/>
                <a:gd name="T8" fmla="*/ 7 w 14"/>
                <a:gd name="T9" fmla="*/ 1 h 13"/>
                <a:gd name="T10" fmla="*/ 4 w 14"/>
                <a:gd name="T11" fmla="*/ 2 h 13"/>
                <a:gd name="T12" fmla="*/ 1 w 14"/>
                <a:gd name="T13" fmla="*/ 3 h 13"/>
                <a:gd name="T14" fmla="*/ 0 w 14"/>
                <a:gd name="T15" fmla="*/ 5 h 13"/>
                <a:gd name="T16" fmla="*/ 0 w 14"/>
                <a:gd name="T17" fmla="*/ 5 h 13"/>
                <a:gd name="T18" fmla="*/ 1 w 14"/>
                <a:gd name="T19" fmla="*/ 7 h 13"/>
                <a:gd name="T20" fmla="*/ 11 w 14"/>
                <a:gd name="T21" fmla="*/ 12 h 13"/>
                <a:gd name="T22" fmla="*/ 14 w 14"/>
                <a:gd name="T23" fmla="*/ 8 h 13"/>
                <a:gd name="T24" fmla="*/ 13 w 14"/>
                <a:gd name="T25"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3" y="5"/>
                  </a:moveTo>
                  <a:cubicBezTo>
                    <a:pt x="12" y="4"/>
                    <a:pt x="12" y="4"/>
                    <a:pt x="12" y="3"/>
                  </a:cubicBezTo>
                  <a:cubicBezTo>
                    <a:pt x="12" y="1"/>
                    <a:pt x="10" y="1"/>
                    <a:pt x="9" y="0"/>
                  </a:cubicBezTo>
                  <a:cubicBezTo>
                    <a:pt x="9" y="0"/>
                    <a:pt x="8" y="0"/>
                    <a:pt x="8" y="1"/>
                  </a:cubicBezTo>
                  <a:cubicBezTo>
                    <a:pt x="8" y="1"/>
                    <a:pt x="7" y="1"/>
                    <a:pt x="7" y="1"/>
                  </a:cubicBezTo>
                  <a:cubicBezTo>
                    <a:pt x="6" y="1"/>
                    <a:pt x="5" y="2"/>
                    <a:pt x="4" y="2"/>
                  </a:cubicBezTo>
                  <a:cubicBezTo>
                    <a:pt x="2" y="2"/>
                    <a:pt x="1" y="3"/>
                    <a:pt x="1" y="3"/>
                  </a:cubicBezTo>
                  <a:cubicBezTo>
                    <a:pt x="0" y="4"/>
                    <a:pt x="0" y="4"/>
                    <a:pt x="0" y="5"/>
                  </a:cubicBezTo>
                  <a:cubicBezTo>
                    <a:pt x="0" y="5"/>
                    <a:pt x="0" y="5"/>
                    <a:pt x="0" y="5"/>
                  </a:cubicBezTo>
                  <a:cubicBezTo>
                    <a:pt x="1" y="5"/>
                    <a:pt x="1" y="6"/>
                    <a:pt x="1" y="7"/>
                  </a:cubicBezTo>
                  <a:cubicBezTo>
                    <a:pt x="2" y="11"/>
                    <a:pt x="8" y="13"/>
                    <a:pt x="11" y="12"/>
                  </a:cubicBezTo>
                  <a:cubicBezTo>
                    <a:pt x="13" y="11"/>
                    <a:pt x="14" y="10"/>
                    <a:pt x="14" y="8"/>
                  </a:cubicBezTo>
                  <a:cubicBezTo>
                    <a:pt x="14" y="7"/>
                    <a:pt x="14"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4" name="Freeform 49">
              <a:extLst>
                <a:ext uri="{FF2B5EF4-FFF2-40B4-BE49-F238E27FC236}">
                  <a16:creationId xmlns:a16="http://schemas.microsoft.com/office/drawing/2014/main" id="{FADBB3E5-0184-4646-B7F2-79CA9C135183}"/>
                </a:ext>
              </a:extLst>
            </p:cNvPr>
            <p:cNvSpPr>
              <a:spLocks/>
            </p:cNvSpPr>
            <p:nvPr userDrawn="1"/>
          </p:nvSpPr>
          <p:spPr bwMode="auto">
            <a:xfrm>
              <a:off x="4041008" y="4581376"/>
              <a:ext cx="114828" cy="98424"/>
            </a:xfrm>
            <a:custGeom>
              <a:avLst/>
              <a:gdLst>
                <a:gd name="T0" fmla="*/ 8 w 14"/>
                <a:gd name="T1" fmla="*/ 1 h 12"/>
                <a:gd name="T2" fmla="*/ 5 w 14"/>
                <a:gd name="T3" fmla="*/ 0 h 12"/>
                <a:gd name="T4" fmla="*/ 2 w 14"/>
                <a:gd name="T5" fmla="*/ 3 h 12"/>
                <a:gd name="T6" fmla="*/ 2 w 14"/>
                <a:gd name="T7" fmla="*/ 10 h 12"/>
                <a:gd name="T8" fmla="*/ 4 w 14"/>
                <a:gd name="T9" fmla="*/ 12 h 12"/>
                <a:gd name="T10" fmla="*/ 6 w 14"/>
                <a:gd name="T11" fmla="*/ 12 h 12"/>
                <a:gd name="T12" fmla="*/ 10 w 14"/>
                <a:gd name="T13" fmla="*/ 9 h 12"/>
                <a:gd name="T14" fmla="*/ 11 w 14"/>
                <a:gd name="T15" fmla="*/ 7 h 12"/>
                <a:gd name="T16" fmla="*/ 12 w 14"/>
                <a:gd name="T17" fmla="*/ 5 h 12"/>
                <a:gd name="T18" fmla="*/ 14 w 14"/>
                <a:gd name="T19" fmla="*/ 3 h 12"/>
                <a:gd name="T20" fmla="*/ 13 w 14"/>
                <a:gd name="T21" fmla="*/ 3 h 12"/>
                <a:gd name="T22" fmla="*/ 8 w 14"/>
                <a:gd name="T23"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8" y="1"/>
                  </a:moveTo>
                  <a:cubicBezTo>
                    <a:pt x="7" y="1"/>
                    <a:pt x="6" y="1"/>
                    <a:pt x="5" y="0"/>
                  </a:cubicBezTo>
                  <a:cubicBezTo>
                    <a:pt x="3" y="0"/>
                    <a:pt x="2" y="1"/>
                    <a:pt x="2" y="3"/>
                  </a:cubicBezTo>
                  <a:cubicBezTo>
                    <a:pt x="0" y="5"/>
                    <a:pt x="0" y="8"/>
                    <a:pt x="2" y="10"/>
                  </a:cubicBezTo>
                  <a:cubicBezTo>
                    <a:pt x="2" y="12"/>
                    <a:pt x="3" y="12"/>
                    <a:pt x="4" y="12"/>
                  </a:cubicBezTo>
                  <a:cubicBezTo>
                    <a:pt x="5" y="12"/>
                    <a:pt x="6" y="12"/>
                    <a:pt x="6" y="12"/>
                  </a:cubicBezTo>
                  <a:cubicBezTo>
                    <a:pt x="8" y="11"/>
                    <a:pt x="9" y="10"/>
                    <a:pt x="10" y="9"/>
                  </a:cubicBezTo>
                  <a:cubicBezTo>
                    <a:pt x="10" y="8"/>
                    <a:pt x="10" y="8"/>
                    <a:pt x="11" y="7"/>
                  </a:cubicBezTo>
                  <a:cubicBezTo>
                    <a:pt x="11" y="6"/>
                    <a:pt x="11" y="5"/>
                    <a:pt x="12" y="5"/>
                  </a:cubicBezTo>
                  <a:cubicBezTo>
                    <a:pt x="13" y="5"/>
                    <a:pt x="14" y="5"/>
                    <a:pt x="14" y="3"/>
                  </a:cubicBezTo>
                  <a:cubicBezTo>
                    <a:pt x="13" y="3"/>
                    <a:pt x="13" y="3"/>
                    <a:pt x="13" y="3"/>
                  </a:cubicBezTo>
                  <a:cubicBezTo>
                    <a:pt x="12" y="2"/>
                    <a:pt x="10"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5" name="Freeform 50">
              <a:extLst>
                <a:ext uri="{FF2B5EF4-FFF2-40B4-BE49-F238E27FC236}">
                  <a16:creationId xmlns:a16="http://schemas.microsoft.com/office/drawing/2014/main" id="{3D81D281-C3E9-43C9-9C0A-2C00C751E735}"/>
                </a:ext>
              </a:extLst>
            </p:cNvPr>
            <p:cNvSpPr>
              <a:spLocks/>
            </p:cNvSpPr>
            <p:nvPr userDrawn="1"/>
          </p:nvSpPr>
          <p:spPr bwMode="auto">
            <a:xfrm>
              <a:off x="4073816" y="4499356"/>
              <a:ext cx="32808" cy="32808"/>
            </a:xfrm>
            <a:custGeom>
              <a:avLst/>
              <a:gdLst>
                <a:gd name="T0" fmla="*/ 4 w 4"/>
                <a:gd name="T1" fmla="*/ 1 h 4"/>
                <a:gd name="T2" fmla="*/ 2 w 4"/>
                <a:gd name="T3" fmla="*/ 0 h 4"/>
                <a:gd name="T4" fmla="*/ 1 w 4"/>
                <a:gd name="T5" fmla="*/ 1 h 4"/>
                <a:gd name="T6" fmla="*/ 0 w 4"/>
                <a:gd name="T7" fmla="*/ 3 h 4"/>
                <a:gd name="T8" fmla="*/ 1 w 4"/>
                <a:gd name="T9" fmla="*/ 4 h 4"/>
                <a:gd name="T10" fmla="*/ 3 w 4"/>
                <a:gd name="T11" fmla="*/ 3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cubicBezTo>
                    <a:pt x="4" y="0"/>
                    <a:pt x="3" y="0"/>
                    <a:pt x="2" y="0"/>
                  </a:cubicBezTo>
                  <a:cubicBezTo>
                    <a:pt x="1" y="0"/>
                    <a:pt x="1" y="1"/>
                    <a:pt x="1" y="1"/>
                  </a:cubicBezTo>
                  <a:cubicBezTo>
                    <a:pt x="1" y="2"/>
                    <a:pt x="1" y="2"/>
                    <a:pt x="0" y="3"/>
                  </a:cubicBezTo>
                  <a:cubicBezTo>
                    <a:pt x="0" y="3"/>
                    <a:pt x="0" y="4"/>
                    <a:pt x="1" y="4"/>
                  </a:cubicBezTo>
                  <a:cubicBezTo>
                    <a:pt x="2" y="4"/>
                    <a:pt x="3" y="4"/>
                    <a:pt x="3" y="3"/>
                  </a:cubicBezTo>
                  <a:cubicBezTo>
                    <a:pt x="4" y="3"/>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6" name="Freeform 51">
              <a:extLst>
                <a:ext uri="{FF2B5EF4-FFF2-40B4-BE49-F238E27FC236}">
                  <a16:creationId xmlns:a16="http://schemas.microsoft.com/office/drawing/2014/main" id="{334C7DA5-C2F9-4309-AF9E-8E5DC8FD4576}"/>
                </a:ext>
              </a:extLst>
            </p:cNvPr>
            <p:cNvSpPr>
              <a:spLocks/>
            </p:cNvSpPr>
            <p:nvPr userDrawn="1"/>
          </p:nvSpPr>
          <p:spPr bwMode="auto">
            <a:xfrm>
              <a:off x="4065614" y="4433740"/>
              <a:ext cx="41010" cy="32808"/>
            </a:xfrm>
            <a:custGeom>
              <a:avLst/>
              <a:gdLst>
                <a:gd name="T0" fmla="*/ 4 w 5"/>
                <a:gd name="T1" fmla="*/ 1 h 4"/>
                <a:gd name="T2" fmla="*/ 1 w 5"/>
                <a:gd name="T3" fmla="*/ 2 h 4"/>
                <a:gd name="T4" fmla="*/ 1 w 5"/>
                <a:gd name="T5" fmla="*/ 3 h 4"/>
                <a:gd name="T6" fmla="*/ 3 w 5"/>
                <a:gd name="T7" fmla="*/ 3 h 4"/>
                <a:gd name="T8" fmla="*/ 4 w 5"/>
                <a:gd name="T9" fmla="*/ 1 h 4"/>
              </a:gdLst>
              <a:ahLst/>
              <a:cxnLst>
                <a:cxn ang="0">
                  <a:pos x="T0" y="T1"/>
                </a:cxn>
                <a:cxn ang="0">
                  <a:pos x="T2" y="T3"/>
                </a:cxn>
                <a:cxn ang="0">
                  <a:pos x="T4" y="T5"/>
                </a:cxn>
                <a:cxn ang="0">
                  <a:pos x="T6" y="T7"/>
                </a:cxn>
                <a:cxn ang="0">
                  <a:pos x="T8" y="T9"/>
                </a:cxn>
              </a:cxnLst>
              <a:rect l="0" t="0" r="r" b="b"/>
              <a:pathLst>
                <a:path w="5" h="4">
                  <a:moveTo>
                    <a:pt x="4" y="1"/>
                  </a:moveTo>
                  <a:cubicBezTo>
                    <a:pt x="3" y="0"/>
                    <a:pt x="2" y="1"/>
                    <a:pt x="1" y="2"/>
                  </a:cubicBezTo>
                  <a:cubicBezTo>
                    <a:pt x="1" y="2"/>
                    <a:pt x="0" y="2"/>
                    <a:pt x="1" y="3"/>
                  </a:cubicBezTo>
                  <a:cubicBezTo>
                    <a:pt x="2" y="4"/>
                    <a:pt x="2" y="3"/>
                    <a:pt x="3" y="3"/>
                  </a:cubicBezTo>
                  <a:cubicBezTo>
                    <a:pt x="3" y="2"/>
                    <a:pt x="5"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7" name="Freeform 52">
              <a:extLst>
                <a:ext uri="{FF2B5EF4-FFF2-40B4-BE49-F238E27FC236}">
                  <a16:creationId xmlns:a16="http://schemas.microsoft.com/office/drawing/2014/main" id="{9155CFC7-0154-4DB5-BBE5-72C36F4A0D54}"/>
                </a:ext>
              </a:extLst>
            </p:cNvPr>
            <p:cNvSpPr>
              <a:spLocks/>
            </p:cNvSpPr>
            <p:nvPr userDrawn="1"/>
          </p:nvSpPr>
          <p:spPr bwMode="auto">
            <a:xfrm>
              <a:off x="4172240" y="4491154"/>
              <a:ext cx="16404" cy="24606"/>
            </a:xfrm>
            <a:custGeom>
              <a:avLst/>
              <a:gdLst>
                <a:gd name="T0" fmla="*/ 0 w 2"/>
                <a:gd name="T1" fmla="*/ 0 h 3"/>
                <a:gd name="T2" fmla="*/ 2 w 2"/>
                <a:gd name="T3" fmla="*/ 3 h 3"/>
                <a:gd name="T4" fmla="*/ 0 w 2"/>
                <a:gd name="T5" fmla="*/ 0 h 3"/>
              </a:gdLst>
              <a:ahLst/>
              <a:cxnLst>
                <a:cxn ang="0">
                  <a:pos x="T0" y="T1"/>
                </a:cxn>
                <a:cxn ang="0">
                  <a:pos x="T2" y="T3"/>
                </a:cxn>
                <a:cxn ang="0">
                  <a:pos x="T4" y="T5"/>
                </a:cxn>
              </a:cxnLst>
              <a:rect l="0" t="0" r="r" b="b"/>
              <a:pathLst>
                <a:path w="2" h="3">
                  <a:moveTo>
                    <a:pt x="0" y="0"/>
                  </a:moveTo>
                  <a:cubicBezTo>
                    <a:pt x="1" y="1"/>
                    <a:pt x="2" y="2"/>
                    <a:pt x="2" y="3"/>
                  </a:cubicBezTo>
                  <a:cubicBezTo>
                    <a:pt x="2" y="2"/>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8" name="Freeform 53">
              <a:extLst>
                <a:ext uri="{FF2B5EF4-FFF2-40B4-BE49-F238E27FC236}">
                  <a16:creationId xmlns:a16="http://schemas.microsoft.com/office/drawing/2014/main" id="{71060AD9-970C-48D1-8486-894F0B763D28}"/>
                </a:ext>
              </a:extLst>
            </p:cNvPr>
            <p:cNvSpPr>
              <a:spLocks noEditPoints="1"/>
            </p:cNvSpPr>
            <p:nvPr userDrawn="1"/>
          </p:nvSpPr>
          <p:spPr bwMode="auto">
            <a:xfrm>
              <a:off x="2954248" y="1419516"/>
              <a:ext cx="3440729" cy="4166602"/>
            </a:xfrm>
            <a:custGeom>
              <a:avLst/>
              <a:gdLst>
                <a:gd name="T0" fmla="*/ 104 w 418"/>
                <a:gd name="T1" fmla="*/ 96 h 505"/>
                <a:gd name="T2" fmla="*/ 118 w 418"/>
                <a:gd name="T3" fmla="*/ 127 h 505"/>
                <a:gd name="T4" fmla="*/ 78 w 418"/>
                <a:gd name="T5" fmla="*/ 113 h 505"/>
                <a:gd name="T6" fmla="*/ 123 w 418"/>
                <a:gd name="T7" fmla="*/ 149 h 505"/>
                <a:gd name="T8" fmla="*/ 138 w 418"/>
                <a:gd name="T9" fmla="*/ 174 h 505"/>
                <a:gd name="T10" fmla="*/ 120 w 418"/>
                <a:gd name="T11" fmla="*/ 191 h 505"/>
                <a:gd name="T12" fmla="*/ 111 w 418"/>
                <a:gd name="T13" fmla="*/ 199 h 505"/>
                <a:gd name="T14" fmla="*/ 109 w 418"/>
                <a:gd name="T15" fmla="*/ 224 h 505"/>
                <a:gd name="T16" fmla="*/ 86 w 418"/>
                <a:gd name="T17" fmla="*/ 227 h 505"/>
                <a:gd name="T18" fmla="*/ 53 w 418"/>
                <a:gd name="T19" fmla="*/ 233 h 505"/>
                <a:gd name="T20" fmla="*/ 37 w 418"/>
                <a:gd name="T21" fmla="*/ 255 h 505"/>
                <a:gd name="T22" fmla="*/ 39 w 418"/>
                <a:gd name="T23" fmla="*/ 265 h 505"/>
                <a:gd name="T24" fmla="*/ 85 w 418"/>
                <a:gd name="T25" fmla="*/ 270 h 505"/>
                <a:gd name="T26" fmla="*/ 94 w 418"/>
                <a:gd name="T27" fmla="*/ 287 h 505"/>
                <a:gd name="T28" fmla="*/ 92 w 418"/>
                <a:gd name="T29" fmla="*/ 301 h 505"/>
                <a:gd name="T30" fmla="*/ 52 w 418"/>
                <a:gd name="T31" fmla="*/ 292 h 505"/>
                <a:gd name="T32" fmla="*/ 44 w 418"/>
                <a:gd name="T33" fmla="*/ 313 h 505"/>
                <a:gd name="T34" fmla="*/ 29 w 418"/>
                <a:gd name="T35" fmla="*/ 329 h 505"/>
                <a:gd name="T36" fmla="*/ 68 w 418"/>
                <a:gd name="T37" fmla="*/ 326 h 505"/>
                <a:gd name="T38" fmla="*/ 80 w 418"/>
                <a:gd name="T39" fmla="*/ 347 h 505"/>
                <a:gd name="T40" fmla="*/ 124 w 418"/>
                <a:gd name="T41" fmla="*/ 358 h 505"/>
                <a:gd name="T42" fmla="*/ 149 w 418"/>
                <a:gd name="T43" fmla="*/ 368 h 505"/>
                <a:gd name="T44" fmla="*/ 162 w 418"/>
                <a:gd name="T45" fmla="*/ 395 h 505"/>
                <a:gd name="T46" fmla="*/ 216 w 418"/>
                <a:gd name="T47" fmla="*/ 392 h 505"/>
                <a:gd name="T48" fmla="*/ 248 w 418"/>
                <a:gd name="T49" fmla="*/ 408 h 505"/>
                <a:gd name="T50" fmla="*/ 224 w 418"/>
                <a:gd name="T51" fmla="*/ 452 h 505"/>
                <a:gd name="T52" fmla="*/ 210 w 418"/>
                <a:gd name="T53" fmla="*/ 471 h 505"/>
                <a:gd name="T54" fmla="*/ 246 w 418"/>
                <a:gd name="T55" fmla="*/ 436 h 505"/>
                <a:gd name="T56" fmla="*/ 255 w 418"/>
                <a:gd name="T57" fmla="*/ 459 h 505"/>
                <a:gd name="T58" fmla="*/ 260 w 418"/>
                <a:gd name="T59" fmla="*/ 473 h 505"/>
                <a:gd name="T60" fmla="*/ 285 w 418"/>
                <a:gd name="T61" fmla="*/ 490 h 505"/>
                <a:gd name="T62" fmla="*/ 335 w 418"/>
                <a:gd name="T63" fmla="*/ 481 h 505"/>
                <a:gd name="T64" fmla="*/ 366 w 418"/>
                <a:gd name="T65" fmla="*/ 473 h 505"/>
                <a:gd name="T66" fmla="*/ 399 w 418"/>
                <a:gd name="T67" fmla="*/ 437 h 505"/>
                <a:gd name="T68" fmla="*/ 400 w 418"/>
                <a:gd name="T69" fmla="*/ 391 h 505"/>
                <a:gd name="T70" fmla="*/ 394 w 418"/>
                <a:gd name="T71" fmla="*/ 369 h 505"/>
                <a:gd name="T72" fmla="*/ 376 w 418"/>
                <a:gd name="T73" fmla="*/ 306 h 505"/>
                <a:gd name="T74" fmla="*/ 353 w 418"/>
                <a:gd name="T75" fmla="*/ 281 h 505"/>
                <a:gd name="T76" fmla="*/ 348 w 418"/>
                <a:gd name="T77" fmla="*/ 232 h 505"/>
                <a:gd name="T78" fmla="*/ 310 w 418"/>
                <a:gd name="T79" fmla="*/ 213 h 505"/>
                <a:gd name="T80" fmla="*/ 319 w 418"/>
                <a:gd name="T81" fmla="*/ 176 h 505"/>
                <a:gd name="T82" fmla="*/ 343 w 418"/>
                <a:gd name="T83" fmla="*/ 157 h 505"/>
                <a:gd name="T84" fmla="*/ 306 w 418"/>
                <a:gd name="T85" fmla="*/ 151 h 505"/>
                <a:gd name="T86" fmla="*/ 291 w 418"/>
                <a:gd name="T87" fmla="*/ 139 h 505"/>
                <a:gd name="T88" fmla="*/ 281 w 418"/>
                <a:gd name="T89" fmla="*/ 126 h 505"/>
                <a:gd name="T90" fmla="*/ 269 w 418"/>
                <a:gd name="T91" fmla="*/ 117 h 505"/>
                <a:gd name="T92" fmla="*/ 252 w 418"/>
                <a:gd name="T93" fmla="*/ 61 h 505"/>
                <a:gd name="T94" fmla="*/ 221 w 418"/>
                <a:gd name="T95" fmla="*/ 76 h 505"/>
                <a:gd name="T96" fmla="*/ 210 w 418"/>
                <a:gd name="T97" fmla="*/ 66 h 505"/>
                <a:gd name="T98" fmla="*/ 181 w 418"/>
                <a:gd name="T99" fmla="*/ 11 h 505"/>
                <a:gd name="T100" fmla="*/ 176 w 418"/>
                <a:gd name="T101" fmla="*/ 47 h 505"/>
                <a:gd name="T102" fmla="*/ 189 w 418"/>
                <a:gd name="T103" fmla="*/ 94 h 505"/>
                <a:gd name="T104" fmla="*/ 171 w 418"/>
                <a:gd name="T105" fmla="*/ 97 h 505"/>
                <a:gd name="T106" fmla="*/ 158 w 418"/>
                <a:gd name="T107" fmla="*/ 99 h 505"/>
                <a:gd name="T108" fmla="*/ 113 w 418"/>
                <a:gd name="T109" fmla="*/ 86 h 505"/>
                <a:gd name="T110" fmla="*/ 76 w 418"/>
                <a:gd name="T111" fmla="*/ 64 h 505"/>
                <a:gd name="T112" fmla="*/ 45 w 418"/>
                <a:gd name="T113" fmla="*/ 46 h 505"/>
                <a:gd name="T114" fmla="*/ 52 w 418"/>
                <a:gd name="T115" fmla="*/ 268 h 505"/>
                <a:gd name="T116" fmla="*/ 392 w 418"/>
                <a:gd name="T117" fmla="*/ 451 h 505"/>
                <a:gd name="T118" fmla="*/ 121 w 418"/>
                <a:gd name="T119" fmla="*/ 343 h 505"/>
                <a:gd name="T120" fmla="*/ 192 w 418"/>
                <a:gd name="T121" fmla="*/ 59 h 505"/>
                <a:gd name="T122" fmla="*/ 193 w 418"/>
                <a:gd name="T123" fmla="*/ 5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22" y="36"/>
                  </a:moveTo>
                  <a:cubicBezTo>
                    <a:pt x="22" y="39"/>
                    <a:pt x="23" y="40"/>
                    <a:pt x="26" y="41"/>
                  </a:cubicBezTo>
                  <a:cubicBezTo>
                    <a:pt x="26" y="41"/>
                    <a:pt x="27" y="42"/>
                    <a:pt x="27" y="42"/>
                  </a:cubicBezTo>
                  <a:cubicBezTo>
                    <a:pt x="31" y="45"/>
                    <a:pt x="34" y="48"/>
                    <a:pt x="39" y="49"/>
                  </a:cubicBezTo>
                  <a:cubicBezTo>
                    <a:pt x="41" y="51"/>
                    <a:pt x="43" y="52"/>
                    <a:pt x="45" y="54"/>
                  </a:cubicBezTo>
                  <a:cubicBezTo>
                    <a:pt x="47" y="55"/>
                    <a:pt x="48" y="57"/>
                    <a:pt x="51" y="57"/>
                  </a:cubicBezTo>
                  <a:cubicBezTo>
                    <a:pt x="55" y="59"/>
                    <a:pt x="58" y="61"/>
                    <a:pt x="61" y="64"/>
                  </a:cubicBezTo>
                  <a:cubicBezTo>
                    <a:pt x="61" y="64"/>
                    <a:pt x="60" y="63"/>
                    <a:pt x="60" y="63"/>
                  </a:cubicBezTo>
                  <a:cubicBezTo>
                    <a:pt x="61" y="63"/>
                    <a:pt x="62" y="65"/>
                    <a:pt x="63" y="65"/>
                  </a:cubicBezTo>
                  <a:cubicBezTo>
                    <a:pt x="65" y="67"/>
                    <a:pt x="68" y="69"/>
                    <a:pt x="70" y="71"/>
                  </a:cubicBezTo>
                  <a:cubicBezTo>
                    <a:pt x="72" y="72"/>
                    <a:pt x="74" y="75"/>
                    <a:pt x="76" y="75"/>
                  </a:cubicBezTo>
                  <a:cubicBezTo>
                    <a:pt x="79" y="77"/>
                    <a:pt x="81" y="78"/>
                    <a:pt x="84" y="79"/>
                  </a:cubicBezTo>
                  <a:cubicBezTo>
                    <a:pt x="86" y="81"/>
                    <a:pt x="88" y="82"/>
                    <a:pt x="90" y="82"/>
                  </a:cubicBezTo>
                  <a:cubicBezTo>
                    <a:pt x="93" y="82"/>
                    <a:pt x="95" y="84"/>
                    <a:pt x="96" y="87"/>
                  </a:cubicBezTo>
                  <a:cubicBezTo>
                    <a:pt x="96" y="86"/>
                    <a:pt x="96" y="86"/>
                    <a:pt x="95" y="86"/>
                  </a:cubicBezTo>
                  <a:cubicBezTo>
                    <a:pt x="95" y="86"/>
                    <a:pt x="95" y="86"/>
                    <a:pt x="95" y="86"/>
                  </a:cubicBezTo>
                  <a:cubicBezTo>
                    <a:pt x="96" y="88"/>
                    <a:pt x="97" y="90"/>
                    <a:pt x="99" y="91"/>
                  </a:cubicBezTo>
                  <a:cubicBezTo>
                    <a:pt x="101" y="93"/>
                    <a:pt x="103" y="94"/>
                    <a:pt x="104" y="96"/>
                  </a:cubicBezTo>
                  <a:cubicBezTo>
                    <a:pt x="107" y="100"/>
                    <a:pt x="109" y="103"/>
                    <a:pt x="114" y="103"/>
                  </a:cubicBezTo>
                  <a:cubicBezTo>
                    <a:pt x="116" y="103"/>
                    <a:pt x="117" y="103"/>
                    <a:pt x="118" y="104"/>
                  </a:cubicBezTo>
                  <a:cubicBezTo>
                    <a:pt x="119" y="105"/>
                    <a:pt x="119" y="104"/>
                    <a:pt x="119" y="104"/>
                  </a:cubicBezTo>
                  <a:cubicBezTo>
                    <a:pt x="120" y="106"/>
                    <a:pt x="122" y="105"/>
                    <a:pt x="124" y="106"/>
                  </a:cubicBezTo>
                  <a:cubicBezTo>
                    <a:pt x="124" y="107"/>
                    <a:pt x="125" y="108"/>
                    <a:pt x="126" y="108"/>
                  </a:cubicBezTo>
                  <a:cubicBezTo>
                    <a:pt x="127" y="109"/>
                    <a:pt x="128" y="111"/>
                    <a:pt x="129" y="112"/>
                  </a:cubicBezTo>
                  <a:cubicBezTo>
                    <a:pt x="129" y="112"/>
                    <a:pt x="130" y="112"/>
                    <a:pt x="130" y="112"/>
                  </a:cubicBezTo>
                  <a:cubicBezTo>
                    <a:pt x="131" y="114"/>
                    <a:pt x="132" y="114"/>
                    <a:pt x="133" y="114"/>
                  </a:cubicBezTo>
                  <a:cubicBezTo>
                    <a:pt x="135" y="114"/>
                    <a:pt x="137" y="115"/>
                    <a:pt x="138" y="117"/>
                  </a:cubicBezTo>
                  <a:cubicBezTo>
                    <a:pt x="139" y="117"/>
                    <a:pt x="139" y="118"/>
                    <a:pt x="140" y="119"/>
                  </a:cubicBezTo>
                  <a:cubicBezTo>
                    <a:pt x="140" y="118"/>
                    <a:pt x="139" y="118"/>
                    <a:pt x="140" y="117"/>
                  </a:cubicBezTo>
                  <a:cubicBezTo>
                    <a:pt x="140" y="118"/>
                    <a:pt x="140" y="118"/>
                    <a:pt x="141" y="118"/>
                  </a:cubicBezTo>
                  <a:cubicBezTo>
                    <a:pt x="142" y="121"/>
                    <a:pt x="145" y="123"/>
                    <a:pt x="146" y="126"/>
                  </a:cubicBezTo>
                  <a:cubicBezTo>
                    <a:pt x="147" y="127"/>
                    <a:pt x="147" y="127"/>
                    <a:pt x="147" y="127"/>
                  </a:cubicBezTo>
                  <a:cubicBezTo>
                    <a:pt x="147" y="129"/>
                    <a:pt x="145" y="130"/>
                    <a:pt x="143" y="130"/>
                  </a:cubicBezTo>
                  <a:cubicBezTo>
                    <a:pt x="139" y="129"/>
                    <a:pt x="136" y="128"/>
                    <a:pt x="132" y="128"/>
                  </a:cubicBezTo>
                  <a:cubicBezTo>
                    <a:pt x="127" y="128"/>
                    <a:pt x="123" y="128"/>
                    <a:pt x="118" y="127"/>
                  </a:cubicBezTo>
                  <a:cubicBezTo>
                    <a:pt x="118" y="127"/>
                    <a:pt x="118" y="127"/>
                    <a:pt x="118" y="127"/>
                  </a:cubicBezTo>
                  <a:cubicBezTo>
                    <a:pt x="118" y="127"/>
                    <a:pt x="118" y="127"/>
                    <a:pt x="117" y="127"/>
                  </a:cubicBezTo>
                  <a:cubicBezTo>
                    <a:pt x="115" y="126"/>
                    <a:pt x="113" y="126"/>
                    <a:pt x="110" y="126"/>
                  </a:cubicBezTo>
                  <a:cubicBezTo>
                    <a:pt x="110" y="126"/>
                    <a:pt x="109" y="125"/>
                    <a:pt x="108" y="126"/>
                  </a:cubicBezTo>
                  <a:cubicBezTo>
                    <a:pt x="108" y="126"/>
                    <a:pt x="107" y="125"/>
                    <a:pt x="106" y="125"/>
                  </a:cubicBezTo>
                  <a:cubicBezTo>
                    <a:pt x="105" y="125"/>
                    <a:pt x="105" y="125"/>
                    <a:pt x="105" y="125"/>
                  </a:cubicBezTo>
                  <a:cubicBezTo>
                    <a:pt x="101" y="124"/>
                    <a:pt x="99" y="121"/>
                    <a:pt x="97" y="119"/>
                  </a:cubicBezTo>
                  <a:cubicBezTo>
                    <a:pt x="97" y="119"/>
                    <a:pt x="97" y="120"/>
                    <a:pt x="98" y="121"/>
                  </a:cubicBezTo>
                  <a:cubicBezTo>
                    <a:pt x="96" y="120"/>
                    <a:pt x="95" y="120"/>
                    <a:pt x="94" y="119"/>
                  </a:cubicBezTo>
                  <a:cubicBezTo>
                    <a:pt x="94" y="119"/>
                    <a:pt x="94" y="119"/>
                    <a:pt x="94" y="119"/>
                  </a:cubicBezTo>
                  <a:cubicBezTo>
                    <a:pt x="94" y="119"/>
                    <a:pt x="94" y="118"/>
                    <a:pt x="93" y="118"/>
                  </a:cubicBezTo>
                  <a:cubicBezTo>
                    <a:pt x="92" y="117"/>
                    <a:pt x="93" y="115"/>
                    <a:pt x="91" y="114"/>
                  </a:cubicBezTo>
                  <a:cubicBezTo>
                    <a:pt x="90" y="114"/>
                    <a:pt x="90" y="113"/>
                    <a:pt x="89" y="113"/>
                  </a:cubicBezTo>
                  <a:cubicBezTo>
                    <a:pt x="88" y="111"/>
                    <a:pt x="87" y="111"/>
                    <a:pt x="86" y="110"/>
                  </a:cubicBezTo>
                  <a:cubicBezTo>
                    <a:pt x="84" y="109"/>
                    <a:pt x="83" y="109"/>
                    <a:pt x="81" y="110"/>
                  </a:cubicBezTo>
                  <a:cubicBezTo>
                    <a:pt x="81" y="110"/>
                    <a:pt x="81" y="110"/>
                    <a:pt x="81" y="110"/>
                  </a:cubicBezTo>
                  <a:cubicBezTo>
                    <a:pt x="80" y="110"/>
                    <a:pt x="79" y="111"/>
                    <a:pt x="80" y="112"/>
                  </a:cubicBezTo>
                  <a:cubicBezTo>
                    <a:pt x="80" y="113"/>
                    <a:pt x="80" y="114"/>
                    <a:pt x="79" y="113"/>
                  </a:cubicBezTo>
                  <a:cubicBezTo>
                    <a:pt x="79" y="113"/>
                    <a:pt x="79" y="113"/>
                    <a:pt x="78" y="113"/>
                  </a:cubicBezTo>
                  <a:cubicBezTo>
                    <a:pt x="78" y="112"/>
                    <a:pt x="78" y="112"/>
                    <a:pt x="78" y="113"/>
                  </a:cubicBezTo>
                  <a:cubicBezTo>
                    <a:pt x="78" y="113"/>
                    <a:pt x="79" y="114"/>
                    <a:pt x="78" y="115"/>
                  </a:cubicBezTo>
                  <a:cubicBezTo>
                    <a:pt x="76" y="113"/>
                    <a:pt x="75" y="113"/>
                    <a:pt x="73" y="113"/>
                  </a:cubicBezTo>
                  <a:cubicBezTo>
                    <a:pt x="72" y="113"/>
                    <a:pt x="72" y="113"/>
                    <a:pt x="71" y="114"/>
                  </a:cubicBezTo>
                  <a:cubicBezTo>
                    <a:pt x="67" y="114"/>
                    <a:pt x="66" y="116"/>
                    <a:pt x="65" y="120"/>
                  </a:cubicBezTo>
                  <a:cubicBezTo>
                    <a:pt x="65" y="121"/>
                    <a:pt x="66" y="122"/>
                    <a:pt x="66" y="123"/>
                  </a:cubicBezTo>
                  <a:cubicBezTo>
                    <a:pt x="68" y="125"/>
                    <a:pt x="69" y="127"/>
                    <a:pt x="71" y="128"/>
                  </a:cubicBezTo>
                  <a:cubicBezTo>
                    <a:pt x="71" y="128"/>
                    <a:pt x="71" y="128"/>
                    <a:pt x="71" y="128"/>
                  </a:cubicBezTo>
                  <a:cubicBezTo>
                    <a:pt x="72" y="128"/>
                    <a:pt x="72" y="128"/>
                    <a:pt x="72" y="128"/>
                  </a:cubicBezTo>
                  <a:cubicBezTo>
                    <a:pt x="74" y="129"/>
                    <a:pt x="76" y="129"/>
                    <a:pt x="79" y="129"/>
                  </a:cubicBezTo>
                  <a:cubicBezTo>
                    <a:pt x="81" y="129"/>
                    <a:pt x="84" y="130"/>
                    <a:pt x="86" y="131"/>
                  </a:cubicBezTo>
                  <a:cubicBezTo>
                    <a:pt x="88" y="132"/>
                    <a:pt x="89" y="134"/>
                    <a:pt x="90" y="135"/>
                  </a:cubicBezTo>
                  <a:cubicBezTo>
                    <a:pt x="90" y="136"/>
                    <a:pt x="91" y="137"/>
                    <a:pt x="92" y="137"/>
                  </a:cubicBezTo>
                  <a:cubicBezTo>
                    <a:pt x="96" y="136"/>
                    <a:pt x="100" y="136"/>
                    <a:pt x="105" y="137"/>
                  </a:cubicBezTo>
                  <a:cubicBezTo>
                    <a:pt x="106" y="137"/>
                    <a:pt x="108" y="138"/>
                    <a:pt x="110" y="139"/>
                  </a:cubicBezTo>
                  <a:cubicBezTo>
                    <a:pt x="111" y="139"/>
                    <a:pt x="113" y="140"/>
                    <a:pt x="114" y="141"/>
                  </a:cubicBezTo>
                  <a:cubicBezTo>
                    <a:pt x="116" y="141"/>
                    <a:pt x="116" y="143"/>
                    <a:pt x="118" y="142"/>
                  </a:cubicBezTo>
                  <a:cubicBezTo>
                    <a:pt x="119" y="145"/>
                    <a:pt x="122" y="146"/>
                    <a:pt x="123" y="149"/>
                  </a:cubicBezTo>
                  <a:cubicBezTo>
                    <a:pt x="124" y="153"/>
                    <a:pt x="123" y="153"/>
                    <a:pt x="120" y="154"/>
                  </a:cubicBezTo>
                  <a:cubicBezTo>
                    <a:pt x="120" y="154"/>
                    <a:pt x="120" y="154"/>
                    <a:pt x="120" y="154"/>
                  </a:cubicBezTo>
                  <a:cubicBezTo>
                    <a:pt x="120" y="154"/>
                    <a:pt x="120" y="154"/>
                    <a:pt x="120" y="154"/>
                  </a:cubicBezTo>
                  <a:cubicBezTo>
                    <a:pt x="117" y="154"/>
                    <a:pt x="116" y="154"/>
                    <a:pt x="117" y="157"/>
                  </a:cubicBezTo>
                  <a:cubicBezTo>
                    <a:pt x="117" y="158"/>
                    <a:pt x="117" y="159"/>
                    <a:pt x="118" y="160"/>
                  </a:cubicBezTo>
                  <a:cubicBezTo>
                    <a:pt x="118" y="162"/>
                    <a:pt x="117" y="163"/>
                    <a:pt x="115" y="163"/>
                  </a:cubicBezTo>
                  <a:cubicBezTo>
                    <a:pt x="114" y="163"/>
                    <a:pt x="112" y="163"/>
                    <a:pt x="111" y="163"/>
                  </a:cubicBezTo>
                  <a:cubicBezTo>
                    <a:pt x="111" y="164"/>
                    <a:pt x="110" y="163"/>
                    <a:pt x="110" y="164"/>
                  </a:cubicBezTo>
                  <a:cubicBezTo>
                    <a:pt x="110" y="164"/>
                    <a:pt x="109" y="165"/>
                    <a:pt x="111" y="166"/>
                  </a:cubicBezTo>
                  <a:cubicBezTo>
                    <a:pt x="114" y="167"/>
                    <a:pt x="116" y="169"/>
                    <a:pt x="119" y="169"/>
                  </a:cubicBezTo>
                  <a:cubicBezTo>
                    <a:pt x="120" y="170"/>
                    <a:pt x="121" y="170"/>
                    <a:pt x="122" y="170"/>
                  </a:cubicBezTo>
                  <a:cubicBezTo>
                    <a:pt x="123" y="170"/>
                    <a:pt x="124" y="171"/>
                    <a:pt x="124" y="171"/>
                  </a:cubicBezTo>
                  <a:cubicBezTo>
                    <a:pt x="125" y="172"/>
                    <a:pt x="127" y="172"/>
                    <a:pt x="128" y="172"/>
                  </a:cubicBezTo>
                  <a:cubicBezTo>
                    <a:pt x="128" y="172"/>
                    <a:pt x="129" y="172"/>
                    <a:pt x="129" y="172"/>
                  </a:cubicBezTo>
                  <a:cubicBezTo>
                    <a:pt x="129" y="172"/>
                    <a:pt x="130" y="172"/>
                    <a:pt x="130" y="172"/>
                  </a:cubicBezTo>
                  <a:cubicBezTo>
                    <a:pt x="132" y="173"/>
                    <a:pt x="134" y="172"/>
                    <a:pt x="135" y="173"/>
                  </a:cubicBezTo>
                  <a:cubicBezTo>
                    <a:pt x="135" y="173"/>
                    <a:pt x="136" y="173"/>
                    <a:pt x="136" y="173"/>
                  </a:cubicBezTo>
                  <a:cubicBezTo>
                    <a:pt x="136" y="174"/>
                    <a:pt x="137" y="174"/>
                    <a:pt x="138" y="174"/>
                  </a:cubicBezTo>
                  <a:cubicBezTo>
                    <a:pt x="138" y="175"/>
                    <a:pt x="139" y="176"/>
                    <a:pt x="140" y="176"/>
                  </a:cubicBezTo>
                  <a:cubicBezTo>
                    <a:pt x="140" y="175"/>
                    <a:pt x="140" y="175"/>
                    <a:pt x="141" y="175"/>
                  </a:cubicBezTo>
                  <a:cubicBezTo>
                    <a:pt x="141" y="175"/>
                    <a:pt x="141" y="175"/>
                    <a:pt x="141" y="176"/>
                  </a:cubicBezTo>
                  <a:cubicBezTo>
                    <a:pt x="140" y="177"/>
                    <a:pt x="141" y="176"/>
                    <a:pt x="141" y="176"/>
                  </a:cubicBezTo>
                  <a:cubicBezTo>
                    <a:pt x="142" y="176"/>
                    <a:pt x="142" y="177"/>
                    <a:pt x="142" y="177"/>
                  </a:cubicBezTo>
                  <a:cubicBezTo>
                    <a:pt x="142" y="177"/>
                    <a:pt x="142" y="178"/>
                    <a:pt x="142" y="179"/>
                  </a:cubicBezTo>
                  <a:cubicBezTo>
                    <a:pt x="142" y="181"/>
                    <a:pt x="141" y="182"/>
                    <a:pt x="139" y="183"/>
                  </a:cubicBezTo>
                  <a:cubicBezTo>
                    <a:pt x="139" y="183"/>
                    <a:pt x="138" y="184"/>
                    <a:pt x="138" y="184"/>
                  </a:cubicBezTo>
                  <a:cubicBezTo>
                    <a:pt x="136" y="186"/>
                    <a:pt x="136" y="188"/>
                    <a:pt x="136" y="189"/>
                  </a:cubicBezTo>
                  <a:cubicBezTo>
                    <a:pt x="135" y="190"/>
                    <a:pt x="135" y="191"/>
                    <a:pt x="134" y="191"/>
                  </a:cubicBezTo>
                  <a:cubicBezTo>
                    <a:pt x="133" y="191"/>
                    <a:pt x="132" y="191"/>
                    <a:pt x="131" y="191"/>
                  </a:cubicBezTo>
                  <a:cubicBezTo>
                    <a:pt x="130" y="192"/>
                    <a:pt x="129" y="191"/>
                    <a:pt x="128" y="191"/>
                  </a:cubicBezTo>
                  <a:cubicBezTo>
                    <a:pt x="128" y="191"/>
                    <a:pt x="128" y="191"/>
                    <a:pt x="127" y="191"/>
                  </a:cubicBezTo>
                  <a:cubicBezTo>
                    <a:pt x="127" y="191"/>
                    <a:pt x="127" y="191"/>
                    <a:pt x="126" y="191"/>
                  </a:cubicBezTo>
                  <a:cubicBezTo>
                    <a:pt x="126" y="191"/>
                    <a:pt x="126" y="191"/>
                    <a:pt x="125" y="191"/>
                  </a:cubicBezTo>
                  <a:cubicBezTo>
                    <a:pt x="124" y="191"/>
                    <a:pt x="122" y="192"/>
                    <a:pt x="121" y="190"/>
                  </a:cubicBezTo>
                  <a:cubicBezTo>
                    <a:pt x="120" y="191"/>
                    <a:pt x="120" y="191"/>
                    <a:pt x="120" y="191"/>
                  </a:cubicBezTo>
                  <a:cubicBezTo>
                    <a:pt x="120" y="191"/>
                    <a:pt x="120" y="191"/>
                    <a:pt x="120" y="191"/>
                  </a:cubicBezTo>
                  <a:cubicBezTo>
                    <a:pt x="119" y="190"/>
                    <a:pt x="118" y="190"/>
                    <a:pt x="118" y="190"/>
                  </a:cubicBezTo>
                  <a:cubicBezTo>
                    <a:pt x="117" y="190"/>
                    <a:pt x="116" y="190"/>
                    <a:pt x="115" y="190"/>
                  </a:cubicBezTo>
                  <a:cubicBezTo>
                    <a:pt x="115" y="190"/>
                    <a:pt x="115" y="190"/>
                    <a:pt x="115" y="190"/>
                  </a:cubicBezTo>
                  <a:cubicBezTo>
                    <a:pt x="115" y="190"/>
                    <a:pt x="115" y="190"/>
                    <a:pt x="115" y="190"/>
                  </a:cubicBezTo>
                  <a:cubicBezTo>
                    <a:pt x="113" y="189"/>
                    <a:pt x="110" y="189"/>
                    <a:pt x="108" y="188"/>
                  </a:cubicBezTo>
                  <a:cubicBezTo>
                    <a:pt x="107" y="189"/>
                    <a:pt x="106" y="188"/>
                    <a:pt x="105" y="189"/>
                  </a:cubicBezTo>
                  <a:cubicBezTo>
                    <a:pt x="102" y="190"/>
                    <a:pt x="99" y="188"/>
                    <a:pt x="97" y="188"/>
                  </a:cubicBezTo>
                  <a:cubicBezTo>
                    <a:pt x="95" y="187"/>
                    <a:pt x="94" y="187"/>
                    <a:pt x="93" y="187"/>
                  </a:cubicBezTo>
                  <a:cubicBezTo>
                    <a:pt x="92" y="187"/>
                    <a:pt x="91" y="187"/>
                    <a:pt x="90" y="187"/>
                  </a:cubicBezTo>
                  <a:cubicBezTo>
                    <a:pt x="90" y="187"/>
                    <a:pt x="90" y="187"/>
                    <a:pt x="90" y="187"/>
                  </a:cubicBezTo>
                  <a:cubicBezTo>
                    <a:pt x="89" y="187"/>
                    <a:pt x="88" y="188"/>
                    <a:pt x="88" y="188"/>
                  </a:cubicBezTo>
                  <a:cubicBezTo>
                    <a:pt x="86" y="191"/>
                    <a:pt x="88" y="191"/>
                    <a:pt x="89" y="192"/>
                  </a:cubicBezTo>
                  <a:cubicBezTo>
                    <a:pt x="90" y="192"/>
                    <a:pt x="91" y="192"/>
                    <a:pt x="92" y="192"/>
                  </a:cubicBezTo>
                  <a:cubicBezTo>
                    <a:pt x="95" y="192"/>
                    <a:pt x="98" y="191"/>
                    <a:pt x="101" y="191"/>
                  </a:cubicBezTo>
                  <a:cubicBezTo>
                    <a:pt x="101" y="190"/>
                    <a:pt x="100" y="190"/>
                    <a:pt x="100" y="190"/>
                  </a:cubicBezTo>
                  <a:cubicBezTo>
                    <a:pt x="100" y="190"/>
                    <a:pt x="101" y="190"/>
                    <a:pt x="101" y="191"/>
                  </a:cubicBezTo>
                  <a:cubicBezTo>
                    <a:pt x="102" y="191"/>
                    <a:pt x="103" y="192"/>
                    <a:pt x="104" y="192"/>
                  </a:cubicBezTo>
                  <a:cubicBezTo>
                    <a:pt x="107" y="194"/>
                    <a:pt x="110" y="195"/>
                    <a:pt x="111" y="199"/>
                  </a:cubicBezTo>
                  <a:cubicBezTo>
                    <a:pt x="111" y="201"/>
                    <a:pt x="113" y="201"/>
                    <a:pt x="114" y="199"/>
                  </a:cubicBezTo>
                  <a:cubicBezTo>
                    <a:pt x="115" y="197"/>
                    <a:pt x="117" y="197"/>
                    <a:pt x="119" y="197"/>
                  </a:cubicBezTo>
                  <a:cubicBezTo>
                    <a:pt x="120" y="199"/>
                    <a:pt x="123" y="198"/>
                    <a:pt x="123" y="200"/>
                  </a:cubicBezTo>
                  <a:cubicBezTo>
                    <a:pt x="125" y="202"/>
                    <a:pt x="126" y="202"/>
                    <a:pt x="128" y="201"/>
                  </a:cubicBezTo>
                  <a:cubicBezTo>
                    <a:pt x="130" y="201"/>
                    <a:pt x="132" y="201"/>
                    <a:pt x="133" y="202"/>
                  </a:cubicBezTo>
                  <a:cubicBezTo>
                    <a:pt x="134" y="203"/>
                    <a:pt x="135" y="203"/>
                    <a:pt x="136" y="203"/>
                  </a:cubicBezTo>
                  <a:cubicBezTo>
                    <a:pt x="135" y="204"/>
                    <a:pt x="134" y="204"/>
                    <a:pt x="134" y="205"/>
                  </a:cubicBezTo>
                  <a:cubicBezTo>
                    <a:pt x="135" y="205"/>
                    <a:pt x="135" y="205"/>
                    <a:pt x="136" y="205"/>
                  </a:cubicBezTo>
                  <a:cubicBezTo>
                    <a:pt x="137" y="204"/>
                    <a:pt x="137" y="205"/>
                    <a:pt x="138" y="205"/>
                  </a:cubicBezTo>
                  <a:cubicBezTo>
                    <a:pt x="138" y="205"/>
                    <a:pt x="137" y="206"/>
                    <a:pt x="137" y="206"/>
                  </a:cubicBezTo>
                  <a:cubicBezTo>
                    <a:pt x="136" y="206"/>
                    <a:pt x="137" y="207"/>
                    <a:pt x="136" y="207"/>
                  </a:cubicBezTo>
                  <a:cubicBezTo>
                    <a:pt x="136" y="208"/>
                    <a:pt x="136" y="208"/>
                    <a:pt x="136" y="208"/>
                  </a:cubicBezTo>
                  <a:cubicBezTo>
                    <a:pt x="135" y="209"/>
                    <a:pt x="133" y="209"/>
                    <a:pt x="132" y="209"/>
                  </a:cubicBezTo>
                  <a:cubicBezTo>
                    <a:pt x="128" y="209"/>
                    <a:pt x="128" y="210"/>
                    <a:pt x="129" y="213"/>
                  </a:cubicBezTo>
                  <a:cubicBezTo>
                    <a:pt x="130" y="215"/>
                    <a:pt x="130" y="216"/>
                    <a:pt x="129" y="218"/>
                  </a:cubicBezTo>
                  <a:cubicBezTo>
                    <a:pt x="127" y="222"/>
                    <a:pt x="123" y="223"/>
                    <a:pt x="119" y="224"/>
                  </a:cubicBezTo>
                  <a:cubicBezTo>
                    <a:pt x="117" y="225"/>
                    <a:pt x="115" y="225"/>
                    <a:pt x="113" y="224"/>
                  </a:cubicBezTo>
                  <a:cubicBezTo>
                    <a:pt x="112" y="224"/>
                    <a:pt x="110" y="224"/>
                    <a:pt x="109" y="224"/>
                  </a:cubicBezTo>
                  <a:cubicBezTo>
                    <a:pt x="109" y="224"/>
                    <a:pt x="109" y="224"/>
                    <a:pt x="109" y="224"/>
                  </a:cubicBezTo>
                  <a:cubicBezTo>
                    <a:pt x="109" y="224"/>
                    <a:pt x="109" y="224"/>
                    <a:pt x="109" y="224"/>
                  </a:cubicBezTo>
                  <a:cubicBezTo>
                    <a:pt x="109" y="224"/>
                    <a:pt x="109" y="224"/>
                    <a:pt x="109" y="224"/>
                  </a:cubicBezTo>
                  <a:cubicBezTo>
                    <a:pt x="108" y="224"/>
                    <a:pt x="107" y="224"/>
                    <a:pt x="106" y="225"/>
                  </a:cubicBezTo>
                  <a:cubicBezTo>
                    <a:pt x="106" y="225"/>
                    <a:pt x="106" y="225"/>
                    <a:pt x="106" y="225"/>
                  </a:cubicBezTo>
                  <a:cubicBezTo>
                    <a:pt x="106" y="225"/>
                    <a:pt x="106" y="225"/>
                    <a:pt x="106" y="225"/>
                  </a:cubicBezTo>
                  <a:cubicBezTo>
                    <a:pt x="106" y="225"/>
                    <a:pt x="106" y="225"/>
                    <a:pt x="106" y="225"/>
                  </a:cubicBezTo>
                  <a:cubicBezTo>
                    <a:pt x="106" y="225"/>
                    <a:pt x="106" y="225"/>
                    <a:pt x="106" y="225"/>
                  </a:cubicBezTo>
                  <a:cubicBezTo>
                    <a:pt x="105" y="224"/>
                    <a:pt x="105" y="224"/>
                    <a:pt x="104" y="225"/>
                  </a:cubicBezTo>
                  <a:cubicBezTo>
                    <a:pt x="104" y="225"/>
                    <a:pt x="104" y="225"/>
                    <a:pt x="104" y="225"/>
                  </a:cubicBezTo>
                  <a:cubicBezTo>
                    <a:pt x="103" y="224"/>
                    <a:pt x="103" y="224"/>
                    <a:pt x="102" y="224"/>
                  </a:cubicBezTo>
                  <a:cubicBezTo>
                    <a:pt x="100" y="224"/>
                    <a:pt x="98" y="224"/>
                    <a:pt x="95" y="224"/>
                  </a:cubicBezTo>
                  <a:cubicBezTo>
                    <a:pt x="95" y="224"/>
                    <a:pt x="95" y="222"/>
                    <a:pt x="94" y="224"/>
                  </a:cubicBezTo>
                  <a:cubicBezTo>
                    <a:pt x="94" y="225"/>
                    <a:pt x="93" y="224"/>
                    <a:pt x="93" y="225"/>
                  </a:cubicBezTo>
                  <a:cubicBezTo>
                    <a:pt x="92" y="225"/>
                    <a:pt x="90" y="225"/>
                    <a:pt x="90" y="227"/>
                  </a:cubicBezTo>
                  <a:cubicBezTo>
                    <a:pt x="90" y="227"/>
                    <a:pt x="90" y="227"/>
                    <a:pt x="90" y="227"/>
                  </a:cubicBezTo>
                  <a:cubicBezTo>
                    <a:pt x="90" y="228"/>
                    <a:pt x="89" y="227"/>
                    <a:pt x="88" y="228"/>
                  </a:cubicBezTo>
                  <a:cubicBezTo>
                    <a:pt x="88" y="228"/>
                    <a:pt x="87" y="227"/>
                    <a:pt x="86" y="227"/>
                  </a:cubicBezTo>
                  <a:cubicBezTo>
                    <a:pt x="87" y="228"/>
                    <a:pt x="86" y="228"/>
                    <a:pt x="86" y="229"/>
                  </a:cubicBezTo>
                  <a:cubicBezTo>
                    <a:pt x="84" y="227"/>
                    <a:pt x="83" y="226"/>
                    <a:pt x="81" y="224"/>
                  </a:cubicBezTo>
                  <a:cubicBezTo>
                    <a:pt x="80" y="224"/>
                    <a:pt x="79" y="223"/>
                    <a:pt x="78" y="223"/>
                  </a:cubicBezTo>
                  <a:cubicBezTo>
                    <a:pt x="77" y="224"/>
                    <a:pt x="76" y="226"/>
                    <a:pt x="77" y="227"/>
                  </a:cubicBezTo>
                  <a:cubicBezTo>
                    <a:pt x="76" y="227"/>
                    <a:pt x="75" y="227"/>
                    <a:pt x="74" y="227"/>
                  </a:cubicBezTo>
                  <a:cubicBezTo>
                    <a:pt x="74" y="227"/>
                    <a:pt x="73" y="227"/>
                    <a:pt x="72" y="228"/>
                  </a:cubicBezTo>
                  <a:cubicBezTo>
                    <a:pt x="72" y="228"/>
                    <a:pt x="72" y="227"/>
                    <a:pt x="71" y="227"/>
                  </a:cubicBezTo>
                  <a:cubicBezTo>
                    <a:pt x="69" y="226"/>
                    <a:pt x="67" y="226"/>
                    <a:pt x="65" y="225"/>
                  </a:cubicBezTo>
                  <a:cubicBezTo>
                    <a:pt x="64" y="224"/>
                    <a:pt x="62" y="223"/>
                    <a:pt x="60" y="223"/>
                  </a:cubicBezTo>
                  <a:cubicBezTo>
                    <a:pt x="59" y="222"/>
                    <a:pt x="58" y="222"/>
                    <a:pt x="56" y="222"/>
                  </a:cubicBezTo>
                  <a:cubicBezTo>
                    <a:pt x="55" y="222"/>
                    <a:pt x="54" y="222"/>
                    <a:pt x="53" y="223"/>
                  </a:cubicBezTo>
                  <a:cubicBezTo>
                    <a:pt x="48" y="224"/>
                    <a:pt x="43" y="225"/>
                    <a:pt x="39" y="228"/>
                  </a:cubicBezTo>
                  <a:cubicBezTo>
                    <a:pt x="36" y="229"/>
                    <a:pt x="36" y="230"/>
                    <a:pt x="37" y="233"/>
                  </a:cubicBezTo>
                  <a:cubicBezTo>
                    <a:pt x="37" y="233"/>
                    <a:pt x="38" y="234"/>
                    <a:pt x="38" y="235"/>
                  </a:cubicBezTo>
                  <a:cubicBezTo>
                    <a:pt x="39" y="235"/>
                    <a:pt x="40" y="235"/>
                    <a:pt x="41" y="235"/>
                  </a:cubicBezTo>
                  <a:cubicBezTo>
                    <a:pt x="42" y="235"/>
                    <a:pt x="43" y="235"/>
                    <a:pt x="43" y="234"/>
                  </a:cubicBezTo>
                  <a:cubicBezTo>
                    <a:pt x="43" y="234"/>
                    <a:pt x="43" y="234"/>
                    <a:pt x="43" y="234"/>
                  </a:cubicBezTo>
                  <a:cubicBezTo>
                    <a:pt x="46" y="233"/>
                    <a:pt x="50" y="233"/>
                    <a:pt x="53" y="233"/>
                  </a:cubicBezTo>
                  <a:cubicBezTo>
                    <a:pt x="54" y="233"/>
                    <a:pt x="55" y="233"/>
                    <a:pt x="57" y="233"/>
                  </a:cubicBezTo>
                  <a:cubicBezTo>
                    <a:pt x="57" y="233"/>
                    <a:pt x="58" y="234"/>
                    <a:pt x="58" y="234"/>
                  </a:cubicBezTo>
                  <a:cubicBezTo>
                    <a:pt x="57" y="235"/>
                    <a:pt x="57" y="237"/>
                    <a:pt x="56" y="239"/>
                  </a:cubicBezTo>
                  <a:cubicBezTo>
                    <a:pt x="56" y="239"/>
                    <a:pt x="56" y="239"/>
                    <a:pt x="56" y="239"/>
                  </a:cubicBezTo>
                  <a:cubicBezTo>
                    <a:pt x="56" y="239"/>
                    <a:pt x="56" y="239"/>
                    <a:pt x="56" y="239"/>
                  </a:cubicBezTo>
                  <a:cubicBezTo>
                    <a:pt x="55" y="238"/>
                    <a:pt x="54" y="239"/>
                    <a:pt x="53" y="238"/>
                  </a:cubicBezTo>
                  <a:cubicBezTo>
                    <a:pt x="53" y="238"/>
                    <a:pt x="53" y="238"/>
                    <a:pt x="52" y="238"/>
                  </a:cubicBezTo>
                  <a:cubicBezTo>
                    <a:pt x="50" y="237"/>
                    <a:pt x="47" y="238"/>
                    <a:pt x="46" y="240"/>
                  </a:cubicBezTo>
                  <a:cubicBezTo>
                    <a:pt x="46" y="242"/>
                    <a:pt x="45" y="243"/>
                    <a:pt x="44" y="245"/>
                  </a:cubicBezTo>
                  <a:cubicBezTo>
                    <a:pt x="43" y="246"/>
                    <a:pt x="43" y="247"/>
                    <a:pt x="44" y="248"/>
                  </a:cubicBezTo>
                  <a:cubicBezTo>
                    <a:pt x="45" y="249"/>
                    <a:pt x="47" y="250"/>
                    <a:pt x="48" y="250"/>
                  </a:cubicBezTo>
                  <a:cubicBezTo>
                    <a:pt x="49" y="250"/>
                    <a:pt x="50" y="250"/>
                    <a:pt x="51" y="250"/>
                  </a:cubicBezTo>
                  <a:cubicBezTo>
                    <a:pt x="54" y="251"/>
                    <a:pt x="55" y="252"/>
                    <a:pt x="54" y="255"/>
                  </a:cubicBezTo>
                  <a:cubicBezTo>
                    <a:pt x="54" y="255"/>
                    <a:pt x="54" y="255"/>
                    <a:pt x="54" y="255"/>
                  </a:cubicBezTo>
                  <a:cubicBezTo>
                    <a:pt x="53" y="254"/>
                    <a:pt x="52" y="255"/>
                    <a:pt x="50" y="255"/>
                  </a:cubicBezTo>
                  <a:cubicBezTo>
                    <a:pt x="50" y="255"/>
                    <a:pt x="51" y="256"/>
                    <a:pt x="50" y="256"/>
                  </a:cubicBezTo>
                  <a:cubicBezTo>
                    <a:pt x="49" y="255"/>
                    <a:pt x="48" y="256"/>
                    <a:pt x="46" y="255"/>
                  </a:cubicBezTo>
                  <a:cubicBezTo>
                    <a:pt x="43" y="255"/>
                    <a:pt x="40" y="255"/>
                    <a:pt x="37" y="255"/>
                  </a:cubicBezTo>
                  <a:cubicBezTo>
                    <a:pt x="36" y="256"/>
                    <a:pt x="34" y="255"/>
                    <a:pt x="32" y="256"/>
                  </a:cubicBezTo>
                  <a:cubicBezTo>
                    <a:pt x="31" y="255"/>
                    <a:pt x="30" y="255"/>
                    <a:pt x="29" y="255"/>
                  </a:cubicBezTo>
                  <a:cubicBezTo>
                    <a:pt x="29" y="255"/>
                    <a:pt x="28" y="256"/>
                    <a:pt x="27" y="256"/>
                  </a:cubicBezTo>
                  <a:cubicBezTo>
                    <a:pt x="26" y="255"/>
                    <a:pt x="24" y="256"/>
                    <a:pt x="23" y="256"/>
                  </a:cubicBezTo>
                  <a:cubicBezTo>
                    <a:pt x="20" y="255"/>
                    <a:pt x="16" y="255"/>
                    <a:pt x="13" y="255"/>
                  </a:cubicBezTo>
                  <a:cubicBezTo>
                    <a:pt x="12" y="255"/>
                    <a:pt x="11" y="254"/>
                    <a:pt x="10" y="255"/>
                  </a:cubicBezTo>
                  <a:cubicBezTo>
                    <a:pt x="8" y="255"/>
                    <a:pt x="6" y="256"/>
                    <a:pt x="4" y="256"/>
                  </a:cubicBezTo>
                  <a:cubicBezTo>
                    <a:pt x="3" y="256"/>
                    <a:pt x="3" y="257"/>
                    <a:pt x="2" y="257"/>
                  </a:cubicBezTo>
                  <a:cubicBezTo>
                    <a:pt x="1" y="258"/>
                    <a:pt x="0" y="259"/>
                    <a:pt x="0" y="260"/>
                  </a:cubicBezTo>
                  <a:cubicBezTo>
                    <a:pt x="1" y="261"/>
                    <a:pt x="2" y="261"/>
                    <a:pt x="3" y="261"/>
                  </a:cubicBezTo>
                  <a:cubicBezTo>
                    <a:pt x="6" y="261"/>
                    <a:pt x="9" y="261"/>
                    <a:pt x="12" y="261"/>
                  </a:cubicBezTo>
                  <a:cubicBezTo>
                    <a:pt x="16" y="260"/>
                    <a:pt x="21" y="260"/>
                    <a:pt x="26" y="260"/>
                  </a:cubicBezTo>
                  <a:cubicBezTo>
                    <a:pt x="29" y="260"/>
                    <a:pt x="33" y="261"/>
                    <a:pt x="36" y="261"/>
                  </a:cubicBezTo>
                  <a:cubicBezTo>
                    <a:pt x="37" y="261"/>
                    <a:pt x="37" y="261"/>
                    <a:pt x="37" y="261"/>
                  </a:cubicBezTo>
                  <a:cubicBezTo>
                    <a:pt x="37" y="261"/>
                    <a:pt x="37" y="261"/>
                    <a:pt x="38" y="261"/>
                  </a:cubicBezTo>
                  <a:cubicBezTo>
                    <a:pt x="38" y="262"/>
                    <a:pt x="38" y="262"/>
                    <a:pt x="38" y="263"/>
                  </a:cubicBezTo>
                  <a:cubicBezTo>
                    <a:pt x="38" y="264"/>
                    <a:pt x="39" y="264"/>
                    <a:pt x="39" y="265"/>
                  </a:cubicBezTo>
                  <a:cubicBezTo>
                    <a:pt x="39" y="265"/>
                    <a:pt x="39" y="265"/>
                    <a:pt x="39" y="265"/>
                  </a:cubicBezTo>
                  <a:cubicBezTo>
                    <a:pt x="39" y="265"/>
                    <a:pt x="39" y="265"/>
                    <a:pt x="39" y="265"/>
                  </a:cubicBezTo>
                  <a:cubicBezTo>
                    <a:pt x="38" y="266"/>
                    <a:pt x="37" y="266"/>
                    <a:pt x="36" y="267"/>
                  </a:cubicBezTo>
                  <a:cubicBezTo>
                    <a:pt x="36" y="267"/>
                    <a:pt x="36" y="267"/>
                    <a:pt x="36" y="267"/>
                  </a:cubicBezTo>
                  <a:cubicBezTo>
                    <a:pt x="36" y="268"/>
                    <a:pt x="36" y="268"/>
                    <a:pt x="36" y="268"/>
                  </a:cubicBezTo>
                  <a:cubicBezTo>
                    <a:pt x="36" y="269"/>
                    <a:pt x="37" y="270"/>
                    <a:pt x="39" y="270"/>
                  </a:cubicBezTo>
                  <a:cubicBezTo>
                    <a:pt x="42" y="270"/>
                    <a:pt x="46" y="272"/>
                    <a:pt x="49" y="270"/>
                  </a:cubicBezTo>
                  <a:cubicBezTo>
                    <a:pt x="49" y="270"/>
                    <a:pt x="49" y="270"/>
                    <a:pt x="49" y="270"/>
                  </a:cubicBezTo>
                  <a:cubicBezTo>
                    <a:pt x="50" y="270"/>
                    <a:pt x="51" y="270"/>
                    <a:pt x="51" y="270"/>
                  </a:cubicBezTo>
                  <a:cubicBezTo>
                    <a:pt x="53" y="269"/>
                    <a:pt x="55" y="270"/>
                    <a:pt x="57" y="272"/>
                  </a:cubicBezTo>
                  <a:cubicBezTo>
                    <a:pt x="57" y="271"/>
                    <a:pt x="56" y="271"/>
                    <a:pt x="57" y="271"/>
                  </a:cubicBezTo>
                  <a:cubicBezTo>
                    <a:pt x="58" y="271"/>
                    <a:pt x="58" y="273"/>
                    <a:pt x="59" y="273"/>
                  </a:cubicBezTo>
                  <a:cubicBezTo>
                    <a:pt x="63" y="274"/>
                    <a:pt x="67" y="275"/>
                    <a:pt x="72" y="275"/>
                  </a:cubicBezTo>
                  <a:cubicBezTo>
                    <a:pt x="72" y="275"/>
                    <a:pt x="73" y="275"/>
                    <a:pt x="73" y="275"/>
                  </a:cubicBezTo>
                  <a:cubicBezTo>
                    <a:pt x="73" y="275"/>
                    <a:pt x="74" y="275"/>
                    <a:pt x="74" y="275"/>
                  </a:cubicBezTo>
                  <a:cubicBezTo>
                    <a:pt x="76" y="274"/>
                    <a:pt x="77" y="272"/>
                    <a:pt x="78" y="271"/>
                  </a:cubicBezTo>
                  <a:cubicBezTo>
                    <a:pt x="78" y="271"/>
                    <a:pt x="78" y="271"/>
                    <a:pt x="78" y="271"/>
                  </a:cubicBezTo>
                  <a:cubicBezTo>
                    <a:pt x="79" y="271"/>
                    <a:pt x="79" y="271"/>
                    <a:pt x="79" y="270"/>
                  </a:cubicBezTo>
                  <a:cubicBezTo>
                    <a:pt x="80" y="269"/>
                    <a:pt x="83" y="269"/>
                    <a:pt x="85" y="270"/>
                  </a:cubicBezTo>
                  <a:cubicBezTo>
                    <a:pt x="87" y="270"/>
                    <a:pt x="87" y="272"/>
                    <a:pt x="87" y="275"/>
                  </a:cubicBezTo>
                  <a:cubicBezTo>
                    <a:pt x="87" y="277"/>
                    <a:pt x="86" y="277"/>
                    <a:pt x="85" y="277"/>
                  </a:cubicBezTo>
                  <a:cubicBezTo>
                    <a:pt x="85" y="277"/>
                    <a:pt x="85" y="277"/>
                    <a:pt x="85" y="277"/>
                  </a:cubicBezTo>
                  <a:cubicBezTo>
                    <a:pt x="85" y="277"/>
                    <a:pt x="84" y="277"/>
                    <a:pt x="84" y="277"/>
                  </a:cubicBezTo>
                  <a:cubicBezTo>
                    <a:pt x="81" y="277"/>
                    <a:pt x="79" y="279"/>
                    <a:pt x="79" y="283"/>
                  </a:cubicBezTo>
                  <a:cubicBezTo>
                    <a:pt x="79" y="284"/>
                    <a:pt x="78" y="281"/>
                    <a:pt x="78" y="283"/>
                  </a:cubicBezTo>
                  <a:cubicBezTo>
                    <a:pt x="77" y="284"/>
                    <a:pt x="76" y="284"/>
                    <a:pt x="76" y="284"/>
                  </a:cubicBezTo>
                  <a:cubicBezTo>
                    <a:pt x="74" y="283"/>
                    <a:pt x="73" y="284"/>
                    <a:pt x="71" y="284"/>
                  </a:cubicBezTo>
                  <a:cubicBezTo>
                    <a:pt x="70" y="284"/>
                    <a:pt x="70" y="284"/>
                    <a:pt x="69" y="285"/>
                  </a:cubicBezTo>
                  <a:cubicBezTo>
                    <a:pt x="71" y="285"/>
                    <a:pt x="72" y="287"/>
                    <a:pt x="75" y="287"/>
                  </a:cubicBezTo>
                  <a:cubicBezTo>
                    <a:pt x="75" y="286"/>
                    <a:pt x="76" y="287"/>
                    <a:pt x="76" y="287"/>
                  </a:cubicBezTo>
                  <a:cubicBezTo>
                    <a:pt x="78" y="287"/>
                    <a:pt x="79" y="287"/>
                    <a:pt x="81" y="287"/>
                  </a:cubicBezTo>
                  <a:cubicBezTo>
                    <a:pt x="82" y="287"/>
                    <a:pt x="83" y="287"/>
                    <a:pt x="84" y="288"/>
                  </a:cubicBezTo>
                  <a:cubicBezTo>
                    <a:pt x="84" y="288"/>
                    <a:pt x="85" y="288"/>
                    <a:pt x="86" y="288"/>
                  </a:cubicBezTo>
                  <a:cubicBezTo>
                    <a:pt x="87" y="287"/>
                    <a:pt x="89" y="287"/>
                    <a:pt x="91" y="286"/>
                  </a:cubicBezTo>
                  <a:cubicBezTo>
                    <a:pt x="91" y="286"/>
                    <a:pt x="91" y="286"/>
                    <a:pt x="91" y="286"/>
                  </a:cubicBezTo>
                  <a:cubicBezTo>
                    <a:pt x="91" y="287"/>
                    <a:pt x="92" y="287"/>
                    <a:pt x="93" y="287"/>
                  </a:cubicBezTo>
                  <a:cubicBezTo>
                    <a:pt x="93" y="287"/>
                    <a:pt x="94" y="287"/>
                    <a:pt x="94" y="287"/>
                  </a:cubicBezTo>
                  <a:cubicBezTo>
                    <a:pt x="95" y="287"/>
                    <a:pt x="96" y="288"/>
                    <a:pt x="96" y="289"/>
                  </a:cubicBezTo>
                  <a:cubicBezTo>
                    <a:pt x="96" y="290"/>
                    <a:pt x="96" y="291"/>
                    <a:pt x="94" y="291"/>
                  </a:cubicBezTo>
                  <a:cubicBezTo>
                    <a:pt x="94" y="291"/>
                    <a:pt x="94" y="292"/>
                    <a:pt x="94" y="292"/>
                  </a:cubicBezTo>
                  <a:cubicBezTo>
                    <a:pt x="95" y="293"/>
                    <a:pt x="95" y="294"/>
                    <a:pt x="95" y="296"/>
                  </a:cubicBezTo>
                  <a:cubicBezTo>
                    <a:pt x="96" y="296"/>
                    <a:pt x="97" y="296"/>
                    <a:pt x="98" y="296"/>
                  </a:cubicBezTo>
                  <a:cubicBezTo>
                    <a:pt x="100" y="296"/>
                    <a:pt x="102" y="296"/>
                    <a:pt x="104" y="295"/>
                  </a:cubicBezTo>
                  <a:cubicBezTo>
                    <a:pt x="105" y="293"/>
                    <a:pt x="107" y="291"/>
                    <a:pt x="108" y="290"/>
                  </a:cubicBezTo>
                  <a:cubicBezTo>
                    <a:pt x="109" y="290"/>
                    <a:pt x="110" y="290"/>
                    <a:pt x="111" y="290"/>
                  </a:cubicBezTo>
                  <a:cubicBezTo>
                    <a:pt x="113" y="291"/>
                    <a:pt x="115" y="293"/>
                    <a:pt x="116" y="295"/>
                  </a:cubicBezTo>
                  <a:cubicBezTo>
                    <a:pt x="116" y="295"/>
                    <a:pt x="117" y="295"/>
                    <a:pt x="117" y="296"/>
                  </a:cubicBezTo>
                  <a:cubicBezTo>
                    <a:pt x="117" y="297"/>
                    <a:pt x="116" y="299"/>
                    <a:pt x="114" y="300"/>
                  </a:cubicBezTo>
                  <a:cubicBezTo>
                    <a:pt x="113" y="301"/>
                    <a:pt x="111" y="303"/>
                    <a:pt x="109" y="304"/>
                  </a:cubicBezTo>
                  <a:cubicBezTo>
                    <a:pt x="107" y="305"/>
                    <a:pt x="106" y="305"/>
                    <a:pt x="104" y="305"/>
                  </a:cubicBezTo>
                  <a:cubicBezTo>
                    <a:pt x="103" y="305"/>
                    <a:pt x="102" y="305"/>
                    <a:pt x="101" y="306"/>
                  </a:cubicBezTo>
                  <a:cubicBezTo>
                    <a:pt x="99" y="306"/>
                    <a:pt x="99" y="305"/>
                    <a:pt x="98" y="305"/>
                  </a:cubicBezTo>
                  <a:cubicBezTo>
                    <a:pt x="97" y="304"/>
                    <a:pt x="96" y="304"/>
                    <a:pt x="95" y="304"/>
                  </a:cubicBezTo>
                  <a:cubicBezTo>
                    <a:pt x="95" y="304"/>
                    <a:pt x="94" y="303"/>
                    <a:pt x="94" y="304"/>
                  </a:cubicBezTo>
                  <a:cubicBezTo>
                    <a:pt x="93" y="303"/>
                    <a:pt x="92" y="302"/>
                    <a:pt x="92" y="301"/>
                  </a:cubicBezTo>
                  <a:cubicBezTo>
                    <a:pt x="91" y="300"/>
                    <a:pt x="90" y="300"/>
                    <a:pt x="89" y="300"/>
                  </a:cubicBezTo>
                  <a:cubicBezTo>
                    <a:pt x="87" y="300"/>
                    <a:pt x="87" y="301"/>
                    <a:pt x="87" y="302"/>
                  </a:cubicBezTo>
                  <a:cubicBezTo>
                    <a:pt x="87" y="304"/>
                    <a:pt x="85" y="305"/>
                    <a:pt x="83" y="303"/>
                  </a:cubicBezTo>
                  <a:cubicBezTo>
                    <a:pt x="83" y="303"/>
                    <a:pt x="82" y="302"/>
                    <a:pt x="82" y="302"/>
                  </a:cubicBezTo>
                  <a:cubicBezTo>
                    <a:pt x="81" y="301"/>
                    <a:pt x="80" y="301"/>
                    <a:pt x="79" y="303"/>
                  </a:cubicBezTo>
                  <a:cubicBezTo>
                    <a:pt x="79" y="304"/>
                    <a:pt x="78" y="304"/>
                    <a:pt x="78" y="305"/>
                  </a:cubicBezTo>
                  <a:cubicBezTo>
                    <a:pt x="76" y="305"/>
                    <a:pt x="76" y="303"/>
                    <a:pt x="75" y="302"/>
                  </a:cubicBezTo>
                  <a:cubicBezTo>
                    <a:pt x="74" y="303"/>
                    <a:pt x="75" y="303"/>
                    <a:pt x="75" y="304"/>
                  </a:cubicBezTo>
                  <a:cubicBezTo>
                    <a:pt x="75" y="304"/>
                    <a:pt x="74" y="303"/>
                    <a:pt x="74" y="303"/>
                  </a:cubicBezTo>
                  <a:cubicBezTo>
                    <a:pt x="74" y="302"/>
                    <a:pt x="73" y="301"/>
                    <a:pt x="73" y="300"/>
                  </a:cubicBezTo>
                  <a:cubicBezTo>
                    <a:pt x="72" y="299"/>
                    <a:pt x="72" y="297"/>
                    <a:pt x="70" y="297"/>
                  </a:cubicBezTo>
                  <a:cubicBezTo>
                    <a:pt x="68" y="296"/>
                    <a:pt x="66" y="296"/>
                    <a:pt x="64" y="296"/>
                  </a:cubicBezTo>
                  <a:cubicBezTo>
                    <a:pt x="64" y="295"/>
                    <a:pt x="63" y="295"/>
                    <a:pt x="63" y="295"/>
                  </a:cubicBezTo>
                  <a:cubicBezTo>
                    <a:pt x="60" y="295"/>
                    <a:pt x="59" y="294"/>
                    <a:pt x="58" y="292"/>
                  </a:cubicBezTo>
                  <a:cubicBezTo>
                    <a:pt x="57" y="291"/>
                    <a:pt x="57" y="291"/>
                    <a:pt x="56" y="290"/>
                  </a:cubicBezTo>
                  <a:cubicBezTo>
                    <a:pt x="55" y="291"/>
                    <a:pt x="57" y="291"/>
                    <a:pt x="56" y="292"/>
                  </a:cubicBezTo>
                  <a:cubicBezTo>
                    <a:pt x="56" y="292"/>
                    <a:pt x="56" y="291"/>
                    <a:pt x="55" y="291"/>
                  </a:cubicBezTo>
                  <a:cubicBezTo>
                    <a:pt x="54" y="292"/>
                    <a:pt x="53" y="293"/>
                    <a:pt x="52" y="292"/>
                  </a:cubicBezTo>
                  <a:cubicBezTo>
                    <a:pt x="52" y="292"/>
                    <a:pt x="52" y="292"/>
                    <a:pt x="51" y="293"/>
                  </a:cubicBezTo>
                  <a:cubicBezTo>
                    <a:pt x="53" y="293"/>
                    <a:pt x="54" y="294"/>
                    <a:pt x="55" y="295"/>
                  </a:cubicBezTo>
                  <a:cubicBezTo>
                    <a:pt x="55" y="295"/>
                    <a:pt x="54" y="296"/>
                    <a:pt x="56" y="297"/>
                  </a:cubicBezTo>
                  <a:cubicBezTo>
                    <a:pt x="57" y="298"/>
                    <a:pt x="58" y="299"/>
                    <a:pt x="60" y="299"/>
                  </a:cubicBezTo>
                  <a:cubicBezTo>
                    <a:pt x="61" y="300"/>
                    <a:pt x="62" y="300"/>
                    <a:pt x="63" y="301"/>
                  </a:cubicBezTo>
                  <a:cubicBezTo>
                    <a:pt x="64" y="302"/>
                    <a:pt x="64" y="302"/>
                    <a:pt x="63" y="303"/>
                  </a:cubicBezTo>
                  <a:cubicBezTo>
                    <a:pt x="63" y="304"/>
                    <a:pt x="63" y="306"/>
                    <a:pt x="62" y="307"/>
                  </a:cubicBezTo>
                  <a:cubicBezTo>
                    <a:pt x="62" y="308"/>
                    <a:pt x="64" y="308"/>
                    <a:pt x="62" y="308"/>
                  </a:cubicBezTo>
                  <a:cubicBezTo>
                    <a:pt x="61" y="309"/>
                    <a:pt x="62" y="309"/>
                    <a:pt x="62" y="309"/>
                  </a:cubicBezTo>
                  <a:cubicBezTo>
                    <a:pt x="62" y="309"/>
                    <a:pt x="62" y="309"/>
                    <a:pt x="62" y="309"/>
                  </a:cubicBezTo>
                  <a:cubicBezTo>
                    <a:pt x="62" y="309"/>
                    <a:pt x="62" y="309"/>
                    <a:pt x="63" y="309"/>
                  </a:cubicBezTo>
                  <a:cubicBezTo>
                    <a:pt x="62" y="309"/>
                    <a:pt x="62" y="309"/>
                    <a:pt x="62" y="309"/>
                  </a:cubicBezTo>
                  <a:cubicBezTo>
                    <a:pt x="62" y="309"/>
                    <a:pt x="62" y="309"/>
                    <a:pt x="62" y="309"/>
                  </a:cubicBezTo>
                  <a:cubicBezTo>
                    <a:pt x="62" y="311"/>
                    <a:pt x="63" y="311"/>
                    <a:pt x="63" y="312"/>
                  </a:cubicBezTo>
                  <a:cubicBezTo>
                    <a:pt x="62" y="313"/>
                    <a:pt x="60" y="312"/>
                    <a:pt x="58" y="314"/>
                  </a:cubicBezTo>
                  <a:cubicBezTo>
                    <a:pt x="57" y="314"/>
                    <a:pt x="57" y="314"/>
                    <a:pt x="56" y="314"/>
                  </a:cubicBezTo>
                  <a:cubicBezTo>
                    <a:pt x="55" y="314"/>
                    <a:pt x="54" y="314"/>
                    <a:pt x="52" y="314"/>
                  </a:cubicBezTo>
                  <a:cubicBezTo>
                    <a:pt x="50" y="314"/>
                    <a:pt x="47" y="314"/>
                    <a:pt x="44" y="313"/>
                  </a:cubicBezTo>
                  <a:cubicBezTo>
                    <a:pt x="42" y="313"/>
                    <a:pt x="40" y="313"/>
                    <a:pt x="38" y="312"/>
                  </a:cubicBezTo>
                  <a:cubicBezTo>
                    <a:pt x="38" y="312"/>
                    <a:pt x="37" y="312"/>
                    <a:pt x="36" y="312"/>
                  </a:cubicBezTo>
                  <a:cubicBezTo>
                    <a:pt x="36" y="312"/>
                    <a:pt x="36" y="312"/>
                    <a:pt x="36" y="312"/>
                  </a:cubicBezTo>
                  <a:cubicBezTo>
                    <a:pt x="33" y="310"/>
                    <a:pt x="30" y="310"/>
                    <a:pt x="27" y="309"/>
                  </a:cubicBezTo>
                  <a:cubicBezTo>
                    <a:pt x="26" y="309"/>
                    <a:pt x="26" y="310"/>
                    <a:pt x="25" y="311"/>
                  </a:cubicBezTo>
                  <a:cubicBezTo>
                    <a:pt x="25" y="311"/>
                    <a:pt x="25" y="312"/>
                    <a:pt x="26" y="312"/>
                  </a:cubicBezTo>
                  <a:cubicBezTo>
                    <a:pt x="28" y="314"/>
                    <a:pt x="30" y="316"/>
                    <a:pt x="33" y="315"/>
                  </a:cubicBezTo>
                  <a:cubicBezTo>
                    <a:pt x="34" y="316"/>
                    <a:pt x="34" y="316"/>
                    <a:pt x="34" y="318"/>
                  </a:cubicBezTo>
                  <a:cubicBezTo>
                    <a:pt x="34" y="318"/>
                    <a:pt x="34" y="319"/>
                    <a:pt x="35" y="319"/>
                  </a:cubicBezTo>
                  <a:cubicBezTo>
                    <a:pt x="37" y="320"/>
                    <a:pt x="39" y="321"/>
                    <a:pt x="42" y="320"/>
                  </a:cubicBezTo>
                  <a:cubicBezTo>
                    <a:pt x="42" y="320"/>
                    <a:pt x="43" y="321"/>
                    <a:pt x="44" y="320"/>
                  </a:cubicBezTo>
                  <a:cubicBezTo>
                    <a:pt x="44" y="320"/>
                    <a:pt x="45" y="321"/>
                    <a:pt x="45" y="321"/>
                  </a:cubicBezTo>
                  <a:cubicBezTo>
                    <a:pt x="45" y="321"/>
                    <a:pt x="45" y="321"/>
                    <a:pt x="45" y="321"/>
                  </a:cubicBezTo>
                  <a:cubicBezTo>
                    <a:pt x="46" y="323"/>
                    <a:pt x="46" y="324"/>
                    <a:pt x="45" y="324"/>
                  </a:cubicBezTo>
                  <a:cubicBezTo>
                    <a:pt x="44" y="324"/>
                    <a:pt x="44" y="324"/>
                    <a:pt x="43" y="325"/>
                  </a:cubicBezTo>
                  <a:cubicBezTo>
                    <a:pt x="41" y="325"/>
                    <a:pt x="39" y="327"/>
                    <a:pt x="36" y="327"/>
                  </a:cubicBezTo>
                  <a:cubicBezTo>
                    <a:pt x="35" y="327"/>
                    <a:pt x="34" y="327"/>
                    <a:pt x="33" y="328"/>
                  </a:cubicBezTo>
                  <a:cubicBezTo>
                    <a:pt x="31" y="328"/>
                    <a:pt x="30" y="329"/>
                    <a:pt x="29" y="329"/>
                  </a:cubicBezTo>
                  <a:cubicBezTo>
                    <a:pt x="29" y="329"/>
                    <a:pt x="29" y="329"/>
                    <a:pt x="29" y="329"/>
                  </a:cubicBezTo>
                  <a:cubicBezTo>
                    <a:pt x="27" y="330"/>
                    <a:pt x="25" y="331"/>
                    <a:pt x="24" y="332"/>
                  </a:cubicBezTo>
                  <a:cubicBezTo>
                    <a:pt x="22" y="332"/>
                    <a:pt x="20" y="334"/>
                    <a:pt x="19" y="335"/>
                  </a:cubicBezTo>
                  <a:cubicBezTo>
                    <a:pt x="18" y="335"/>
                    <a:pt x="18" y="336"/>
                    <a:pt x="19" y="336"/>
                  </a:cubicBezTo>
                  <a:cubicBezTo>
                    <a:pt x="20" y="337"/>
                    <a:pt x="21" y="337"/>
                    <a:pt x="22" y="337"/>
                  </a:cubicBezTo>
                  <a:cubicBezTo>
                    <a:pt x="25" y="336"/>
                    <a:pt x="26" y="337"/>
                    <a:pt x="29" y="337"/>
                  </a:cubicBezTo>
                  <a:cubicBezTo>
                    <a:pt x="28" y="338"/>
                    <a:pt x="27" y="338"/>
                    <a:pt x="27" y="339"/>
                  </a:cubicBezTo>
                  <a:cubicBezTo>
                    <a:pt x="26" y="342"/>
                    <a:pt x="26" y="344"/>
                    <a:pt x="29" y="343"/>
                  </a:cubicBezTo>
                  <a:cubicBezTo>
                    <a:pt x="31" y="343"/>
                    <a:pt x="32" y="343"/>
                    <a:pt x="33" y="342"/>
                  </a:cubicBezTo>
                  <a:cubicBezTo>
                    <a:pt x="34" y="342"/>
                    <a:pt x="35" y="341"/>
                    <a:pt x="35" y="341"/>
                  </a:cubicBezTo>
                  <a:cubicBezTo>
                    <a:pt x="37" y="341"/>
                    <a:pt x="38" y="340"/>
                    <a:pt x="39" y="339"/>
                  </a:cubicBezTo>
                  <a:cubicBezTo>
                    <a:pt x="43" y="337"/>
                    <a:pt x="46" y="334"/>
                    <a:pt x="49" y="332"/>
                  </a:cubicBezTo>
                  <a:cubicBezTo>
                    <a:pt x="50" y="331"/>
                    <a:pt x="51" y="330"/>
                    <a:pt x="52" y="329"/>
                  </a:cubicBezTo>
                  <a:cubicBezTo>
                    <a:pt x="52" y="329"/>
                    <a:pt x="53" y="329"/>
                    <a:pt x="53" y="329"/>
                  </a:cubicBezTo>
                  <a:cubicBezTo>
                    <a:pt x="54" y="328"/>
                    <a:pt x="55" y="327"/>
                    <a:pt x="56" y="327"/>
                  </a:cubicBezTo>
                  <a:cubicBezTo>
                    <a:pt x="59" y="326"/>
                    <a:pt x="62" y="326"/>
                    <a:pt x="65" y="325"/>
                  </a:cubicBezTo>
                  <a:cubicBezTo>
                    <a:pt x="66" y="326"/>
                    <a:pt x="67" y="324"/>
                    <a:pt x="68" y="326"/>
                  </a:cubicBezTo>
                  <a:cubicBezTo>
                    <a:pt x="68" y="326"/>
                    <a:pt x="68" y="326"/>
                    <a:pt x="68" y="326"/>
                  </a:cubicBezTo>
                  <a:cubicBezTo>
                    <a:pt x="68" y="325"/>
                    <a:pt x="68" y="325"/>
                    <a:pt x="68" y="325"/>
                  </a:cubicBezTo>
                  <a:cubicBezTo>
                    <a:pt x="68" y="325"/>
                    <a:pt x="69" y="325"/>
                    <a:pt x="69" y="325"/>
                  </a:cubicBezTo>
                  <a:cubicBezTo>
                    <a:pt x="70" y="326"/>
                    <a:pt x="69" y="327"/>
                    <a:pt x="69" y="328"/>
                  </a:cubicBezTo>
                  <a:cubicBezTo>
                    <a:pt x="69" y="329"/>
                    <a:pt x="69" y="330"/>
                    <a:pt x="68" y="331"/>
                  </a:cubicBezTo>
                  <a:cubicBezTo>
                    <a:pt x="68" y="331"/>
                    <a:pt x="68" y="331"/>
                    <a:pt x="68" y="331"/>
                  </a:cubicBezTo>
                  <a:cubicBezTo>
                    <a:pt x="68" y="331"/>
                    <a:pt x="68" y="331"/>
                    <a:pt x="68" y="331"/>
                  </a:cubicBezTo>
                  <a:cubicBezTo>
                    <a:pt x="67" y="332"/>
                    <a:pt x="66" y="333"/>
                    <a:pt x="65" y="334"/>
                  </a:cubicBezTo>
                  <a:cubicBezTo>
                    <a:pt x="65" y="336"/>
                    <a:pt x="64" y="337"/>
                    <a:pt x="62" y="339"/>
                  </a:cubicBezTo>
                  <a:cubicBezTo>
                    <a:pt x="62" y="339"/>
                    <a:pt x="60" y="340"/>
                    <a:pt x="61" y="341"/>
                  </a:cubicBezTo>
                  <a:cubicBezTo>
                    <a:pt x="62" y="342"/>
                    <a:pt x="63" y="343"/>
                    <a:pt x="65" y="342"/>
                  </a:cubicBezTo>
                  <a:cubicBezTo>
                    <a:pt x="66" y="341"/>
                    <a:pt x="68" y="340"/>
                    <a:pt x="70" y="339"/>
                  </a:cubicBezTo>
                  <a:cubicBezTo>
                    <a:pt x="70" y="339"/>
                    <a:pt x="71" y="338"/>
                    <a:pt x="71" y="338"/>
                  </a:cubicBezTo>
                  <a:cubicBezTo>
                    <a:pt x="71" y="338"/>
                    <a:pt x="72" y="339"/>
                    <a:pt x="72" y="339"/>
                  </a:cubicBezTo>
                  <a:cubicBezTo>
                    <a:pt x="72" y="339"/>
                    <a:pt x="72" y="339"/>
                    <a:pt x="72" y="339"/>
                  </a:cubicBezTo>
                  <a:cubicBezTo>
                    <a:pt x="72" y="339"/>
                    <a:pt x="72" y="339"/>
                    <a:pt x="73" y="339"/>
                  </a:cubicBezTo>
                  <a:cubicBezTo>
                    <a:pt x="74" y="341"/>
                    <a:pt x="75" y="343"/>
                    <a:pt x="76" y="343"/>
                  </a:cubicBezTo>
                  <a:cubicBezTo>
                    <a:pt x="77" y="344"/>
                    <a:pt x="78" y="345"/>
                    <a:pt x="78" y="345"/>
                  </a:cubicBezTo>
                  <a:cubicBezTo>
                    <a:pt x="78" y="346"/>
                    <a:pt x="79" y="347"/>
                    <a:pt x="80" y="347"/>
                  </a:cubicBezTo>
                  <a:cubicBezTo>
                    <a:pt x="81" y="347"/>
                    <a:pt x="82" y="347"/>
                    <a:pt x="83" y="347"/>
                  </a:cubicBezTo>
                  <a:cubicBezTo>
                    <a:pt x="86" y="347"/>
                    <a:pt x="90" y="346"/>
                    <a:pt x="93" y="347"/>
                  </a:cubicBezTo>
                  <a:cubicBezTo>
                    <a:pt x="94" y="348"/>
                    <a:pt x="95" y="347"/>
                    <a:pt x="96" y="346"/>
                  </a:cubicBezTo>
                  <a:cubicBezTo>
                    <a:pt x="98" y="345"/>
                    <a:pt x="99" y="344"/>
                    <a:pt x="101" y="343"/>
                  </a:cubicBezTo>
                  <a:cubicBezTo>
                    <a:pt x="101" y="344"/>
                    <a:pt x="102" y="345"/>
                    <a:pt x="103" y="346"/>
                  </a:cubicBezTo>
                  <a:cubicBezTo>
                    <a:pt x="103" y="346"/>
                    <a:pt x="104" y="347"/>
                    <a:pt x="104" y="348"/>
                  </a:cubicBezTo>
                  <a:cubicBezTo>
                    <a:pt x="105" y="348"/>
                    <a:pt x="107" y="349"/>
                    <a:pt x="108" y="348"/>
                  </a:cubicBezTo>
                  <a:cubicBezTo>
                    <a:pt x="109" y="348"/>
                    <a:pt x="110" y="348"/>
                    <a:pt x="111" y="349"/>
                  </a:cubicBezTo>
                  <a:cubicBezTo>
                    <a:pt x="113" y="349"/>
                    <a:pt x="116" y="349"/>
                    <a:pt x="117" y="353"/>
                  </a:cubicBezTo>
                  <a:cubicBezTo>
                    <a:pt x="117" y="353"/>
                    <a:pt x="118" y="353"/>
                    <a:pt x="118" y="352"/>
                  </a:cubicBezTo>
                  <a:cubicBezTo>
                    <a:pt x="119" y="351"/>
                    <a:pt x="120" y="350"/>
                    <a:pt x="122" y="350"/>
                  </a:cubicBezTo>
                  <a:cubicBezTo>
                    <a:pt x="122" y="350"/>
                    <a:pt x="122" y="350"/>
                    <a:pt x="122" y="350"/>
                  </a:cubicBezTo>
                  <a:cubicBezTo>
                    <a:pt x="122" y="350"/>
                    <a:pt x="122" y="350"/>
                    <a:pt x="123" y="350"/>
                  </a:cubicBezTo>
                  <a:cubicBezTo>
                    <a:pt x="124" y="350"/>
                    <a:pt x="126" y="351"/>
                    <a:pt x="128" y="351"/>
                  </a:cubicBezTo>
                  <a:cubicBezTo>
                    <a:pt x="128" y="351"/>
                    <a:pt x="128" y="351"/>
                    <a:pt x="128" y="351"/>
                  </a:cubicBezTo>
                  <a:cubicBezTo>
                    <a:pt x="127" y="352"/>
                    <a:pt x="127" y="354"/>
                    <a:pt x="126" y="355"/>
                  </a:cubicBezTo>
                  <a:cubicBezTo>
                    <a:pt x="125" y="356"/>
                    <a:pt x="124" y="356"/>
                    <a:pt x="123" y="357"/>
                  </a:cubicBezTo>
                  <a:cubicBezTo>
                    <a:pt x="123" y="358"/>
                    <a:pt x="123" y="358"/>
                    <a:pt x="124" y="358"/>
                  </a:cubicBezTo>
                  <a:cubicBezTo>
                    <a:pt x="125" y="358"/>
                    <a:pt x="124" y="358"/>
                    <a:pt x="124" y="358"/>
                  </a:cubicBezTo>
                  <a:cubicBezTo>
                    <a:pt x="124" y="358"/>
                    <a:pt x="124" y="359"/>
                    <a:pt x="124" y="359"/>
                  </a:cubicBezTo>
                  <a:cubicBezTo>
                    <a:pt x="125" y="359"/>
                    <a:pt x="124" y="360"/>
                    <a:pt x="124" y="360"/>
                  </a:cubicBezTo>
                  <a:cubicBezTo>
                    <a:pt x="123" y="362"/>
                    <a:pt x="124" y="365"/>
                    <a:pt x="126" y="365"/>
                  </a:cubicBezTo>
                  <a:cubicBezTo>
                    <a:pt x="128" y="365"/>
                    <a:pt x="130" y="364"/>
                    <a:pt x="132" y="364"/>
                  </a:cubicBezTo>
                  <a:cubicBezTo>
                    <a:pt x="134" y="363"/>
                    <a:pt x="135" y="361"/>
                    <a:pt x="136" y="359"/>
                  </a:cubicBezTo>
                  <a:cubicBezTo>
                    <a:pt x="137" y="357"/>
                    <a:pt x="138" y="355"/>
                    <a:pt x="141" y="355"/>
                  </a:cubicBezTo>
                  <a:cubicBezTo>
                    <a:pt x="141" y="355"/>
                    <a:pt x="141" y="355"/>
                    <a:pt x="141" y="355"/>
                  </a:cubicBezTo>
                  <a:cubicBezTo>
                    <a:pt x="141" y="356"/>
                    <a:pt x="141" y="356"/>
                    <a:pt x="142" y="357"/>
                  </a:cubicBezTo>
                  <a:cubicBezTo>
                    <a:pt x="142" y="356"/>
                    <a:pt x="141" y="356"/>
                    <a:pt x="141" y="355"/>
                  </a:cubicBezTo>
                  <a:cubicBezTo>
                    <a:pt x="141" y="355"/>
                    <a:pt x="141" y="355"/>
                    <a:pt x="141" y="355"/>
                  </a:cubicBezTo>
                  <a:cubicBezTo>
                    <a:pt x="141" y="355"/>
                    <a:pt x="141" y="355"/>
                    <a:pt x="141" y="355"/>
                  </a:cubicBezTo>
                  <a:cubicBezTo>
                    <a:pt x="141" y="356"/>
                    <a:pt x="142" y="357"/>
                    <a:pt x="144" y="358"/>
                  </a:cubicBezTo>
                  <a:cubicBezTo>
                    <a:pt x="144" y="359"/>
                    <a:pt x="143" y="359"/>
                    <a:pt x="143" y="359"/>
                  </a:cubicBezTo>
                  <a:cubicBezTo>
                    <a:pt x="144" y="360"/>
                    <a:pt x="144" y="362"/>
                    <a:pt x="145" y="362"/>
                  </a:cubicBezTo>
                  <a:cubicBezTo>
                    <a:pt x="147" y="363"/>
                    <a:pt x="148" y="364"/>
                    <a:pt x="150" y="363"/>
                  </a:cubicBezTo>
                  <a:cubicBezTo>
                    <a:pt x="152" y="365"/>
                    <a:pt x="152" y="365"/>
                    <a:pt x="150" y="368"/>
                  </a:cubicBezTo>
                  <a:cubicBezTo>
                    <a:pt x="149" y="368"/>
                    <a:pt x="149" y="368"/>
                    <a:pt x="149" y="368"/>
                  </a:cubicBezTo>
                  <a:cubicBezTo>
                    <a:pt x="149" y="368"/>
                    <a:pt x="149" y="369"/>
                    <a:pt x="149" y="369"/>
                  </a:cubicBezTo>
                  <a:cubicBezTo>
                    <a:pt x="149" y="369"/>
                    <a:pt x="150" y="369"/>
                    <a:pt x="150" y="368"/>
                  </a:cubicBezTo>
                  <a:cubicBezTo>
                    <a:pt x="151" y="372"/>
                    <a:pt x="152" y="376"/>
                    <a:pt x="150" y="379"/>
                  </a:cubicBezTo>
                  <a:cubicBezTo>
                    <a:pt x="150" y="379"/>
                    <a:pt x="150" y="379"/>
                    <a:pt x="150" y="379"/>
                  </a:cubicBezTo>
                  <a:cubicBezTo>
                    <a:pt x="149" y="380"/>
                    <a:pt x="148" y="381"/>
                    <a:pt x="148" y="382"/>
                  </a:cubicBezTo>
                  <a:cubicBezTo>
                    <a:pt x="147" y="385"/>
                    <a:pt x="147" y="385"/>
                    <a:pt x="144" y="384"/>
                  </a:cubicBezTo>
                  <a:cubicBezTo>
                    <a:pt x="145" y="385"/>
                    <a:pt x="145" y="385"/>
                    <a:pt x="146" y="386"/>
                  </a:cubicBezTo>
                  <a:cubicBezTo>
                    <a:pt x="146" y="386"/>
                    <a:pt x="146" y="386"/>
                    <a:pt x="146" y="386"/>
                  </a:cubicBezTo>
                  <a:cubicBezTo>
                    <a:pt x="146" y="386"/>
                    <a:pt x="146" y="386"/>
                    <a:pt x="146" y="386"/>
                  </a:cubicBezTo>
                  <a:cubicBezTo>
                    <a:pt x="146" y="386"/>
                    <a:pt x="146" y="386"/>
                    <a:pt x="146" y="386"/>
                  </a:cubicBezTo>
                  <a:cubicBezTo>
                    <a:pt x="146" y="386"/>
                    <a:pt x="147" y="387"/>
                    <a:pt x="147" y="387"/>
                  </a:cubicBezTo>
                  <a:cubicBezTo>
                    <a:pt x="147" y="390"/>
                    <a:pt x="149" y="389"/>
                    <a:pt x="151" y="389"/>
                  </a:cubicBezTo>
                  <a:cubicBezTo>
                    <a:pt x="152" y="389"/>
                    <a:pt x="152" y="389"/>
                    <a:pt x="152" y="388"/>
                  </a:cubicBezTo>
                  <a:cubicBezTo>
                    <a:pt x="152" y="388"/>
                    <a:pt x="152" y="388"/>
                    <a:pt x="152" y="388"/>
                  </a:cubicBezTo>
                  <a:cubicBezTo>
                    <a:pt x="152" y="388"/>
                    <a:pt x="153" y="389"/>
                    <a:pt x="153" y="389"/>
                  </a:cubicBezTo>
                  <a:cubicBezTo>
                    <a:pt x="154" y="389"/>
                    <a:pt x="155" y="390"/>
                    <a:pt x="155" y="390"/>
                  </a:cubicBezTo>
                  <a:cubicBezTo>
                    <a:pt x="156" y="392"/>
                    <a:pt x="158" y="393"/>
                    <a:pt x="160" y="393"/>
                  </a:cubicBezTo>
                  <a:cubicBezTo>
                    <a:pt x="161" y="394"/>
                    <a:pt x="162" y="395"/>
                    <a:pt x="162" y="395"/>
                  </a:cubicBezTo>
                  <a:cubicBezTo>
                    <a:pt x="161" y="398"/>
                    <a:pt x="161" y="398"/>
                    <a:pt x="163" y="399"/>
                  </a:cubicBezTo>
                  <a:cubicBezTo>
                    <a:pt x="164" y="399"/>
                    <a:pt x="165" y="400"/>
                    <a:pt x="166" y="400"/>
                  </a:cubicBezTo>
                  <a:cubicBezTo>
                    <a:pt x="165" y="401"/>
                    <a:pt x="165" y="401"/>
                    <a:pt x="164" y="403"/>
                  </a:cubicBezTo>
                  <a:cubicBezTo>
                    <a:pt x="166" y="401"/>
                    <a:pt x="167" y="402"/>
                    <a:pt x="168" y="402"/>
                  </a:cubicBezTo>
                  <a:cubicBezTo>
                    <a:pt x="169" y="404"/>
                    <a:pt x="171" y="405"/>
                    <a:pt x="173" y="404"/>
                  </a:cubicBezTo>
                  <a:cubicBezTo>
                    <a:pt x="176" y="403"/>
                    <a:pt x="179" y="402"/>
                    <a:pt x="181" y="399"/>
                  </a:cubicBezTo>
                  <a:cubicBezTo>
                    <a:pt x="182" y="397"/>
                    <a:pt x="182" y="395"/>
                    <a:pt x="183" y="394"/>
                  </a:cubicBezTo>
                  <a:cubicBezTo>
                    <a:pt x="185" y="395"/>
                    <a:pt x="184" y="393"/>
                    <a:pt x="184" y="393"/>
                  </a:cubicBezTo>
                  <a:cubicBezTo>
                    <a:pt x="185" y="391"/>
                    <a:pt x="187" y="390"/>
                    <a:pt x="189" y="389"/>
                  </a:cubicBezTo>
                  <a:cubicBezTo>
                    <a:pt x="190" y="388"/>
                    <a:pt x="190" y="390"/>
                    <a:pt x="191" y="391"/>
                  </a:cubicBezTo>
                  <a:cubicBezTo>
                    <a:pt x="191" y="390"/>
                    <a:pt x="190" y="389"/>
                    <a:pt x="190" y="388"/>
                  </a:cubicBezTo>
                  <a:cubicBezTo>
                    <a:pt x="191" y="389"/>
                    <a:pt x="192" y="390"/>
                    <a:pt x="193" y="390"/>
                  </a:cubicBezTo>
                  <a:cubicBezTo>
                    <a:pt x="192" y="392"/>
                    <a:pt x="194" y="393"/>
                    <a:pt x="195" y="394"/>
                  </a:cubicBezTo>
                  <a:cubicBezTo>
                    <a:pt x="195" y="394"/>
                    <a:pt x="195" y="394"/>
                    <a:pt x="195" y="394"/>
                  </a:cubicBezTo>
                  <a:cubicBezTo>
                    <a:pt x="196" y="393"/>
                    <a:pt x="198" y="393"/>
                    <a:pt x="199" y="392"/>
                  </a:cubicBezTo>
                  <a:cubicBezTo>
                    <a:pt x="200" y="391"/>
                    <a:pt x="201" y="391"/>
                    <a:pt x="202" y="391"/>
                  </a:cubicBezTo>
                  <a:cubicBezTo>
                    <a:pt x="206" y="390"/>
                    <a:pt x="210" y="391"/>
                    <a:pt x="215" y="391"/>
                  </a:cubicBezTo>
                  <a:cubicBezTo>
                    <a:pt x="215" y="391"/>
                    <a:pt x="215" y="392"/>
                    <a:pt x="216" y="392"/>
                  </a:cubicBezTo>
                  <a:cubicBezTo>
                    <a:pt x="216" y="391"/>
                    <a:pt x="216" y="391"/>
                    <a:pt x="217" y="391"/>
                  </a:cubicBezTo>
                  <a:cubicBezTo>
                    <a:pt x="218" y="392"/>
                    <a:pt x="218" y="391"/>
                    <a:pt x="218" y="391"/>
                  </a:cubicBezTo>
                  <a:cubicBezTo>
                    <a:pt x="220" y="391"/>
                    <a:pt x="223" y="390"/>
                    <a:pt x="224" y="393"/>
                  </a:cubicBezTo>
                  <a:cubicBezTo>
                    <a:pt x="224" y="394"/>
                    <a:pt x="225" y="394"/>
                    <a:pt x="225" y="393"/>
                  </a:cubicBezTo>
                  <a:cubicBezTo>
                    <a:pt x="226" y="393"/>
                    <a:pt x="226" y="393"/>
                    <a:pt x="227" y="393"/>
                  </a:cubicBezTo>
                  <a:cubicBezTo>
                    <a:pt x="228" y="393"/>
                    <a:pt x="228" y="393"/>
                    <a:pt x="229" y="393"/>
                  </a:cubicBezTo>
                  <a:cubicBezTo>
                    <a:pt x="230" y="393"/>
                    <a:pt x="232" y="393"/>
                    <a:pt x="233" y="394"/>
                  </a:cubicBezTo>
                  <a:cubicBezTo>
                    <a:pt x="234" y="395"/>
                    <a:pt x="234" y="395"/>
                    <a:pt x="235" y="396"/>
                  </a:cubicBezTo>
                  <a:cubicBezTo>
                    <a:pt x="234" y="397"/>
                    <a:pt x="234" y="398"/>
                    <a:pt x="234" y="398"/>
                  </a:cubicBezTo>
                  <a:cubicBezTo>
                    <a:pt x="235" y="398"/>
                    <a:pt x="235" y="398"/>
                    <a:pt x="235" y="398"/>
                  </a:cubicBezTo>
                  <a:cubicBezTo>
                    <a:pt x="236" y="398"/>
                    <a:pt x="236" y="398"/>
                    <a:pt x="236" y="399"/>
                  </a:cubicBezTo>
                  <a:cubicBezTo>
                    <a:pt x="234" y="399"/>
                    <a:pt x="233" y="400"/>
                    <a:pt x="232" y="400"/>
                  </a:cubicBezTo>
                  <a:cubicBezTo>
                    <a:pt x="231" y="401"/>
                    <a:pt x="231" y="402"/>
                    <a:pt x="232" y="403"/>
                  </a:cubicBezTo>
                  <a:cubicBezTo>
                    <a:pt x="232" y="404"/>
                    <a:pt x="234" y="405"/>
                    <a:pt x="234" y="405"/>
                  </a:cubicBezTo>
                  <a:cubicBezTo>
                    <a:pt x="235" y="407"/>
                    <a:pt x="236" y="407"/>
                    <a:pt x="238" y="407"/>
                  </a:cubicBezTo>
                  <a:cubicBezTo>
                    <a:pt x="239" y="407"/>
                    <a:pt x="240" y="407"/>
                    <a:pt x="241" y="407"/>
                  </a:cubicBezTo>
                  <a:cubicBezTo>
                    <a:pt x="243" y="406"/>
                    <a:pt x="246" y="406"/>
                    <a:pt x="248" y="408"/>
                  </a:cubicBezTo>
                  <a:cubicBezTo>
                    <a:pt x="248" y="408"/>
                    <a:pt x="248" y="408"/>
                    <a:pt x="248" y="408"/>
                  </a:cubicBezTo>
                  <a:cubicBezTo>
                    <a:pt x="248" y="408"/>
                    <a:pt x="248" y="408"/>
                    <a:pt x="248" y="408"/>
                  </a:cubicBezTo>
                  <a:cubicBezTo>
                    <a:pt x="249" y="409"/>
                    <a:pt x="251" y="410"/>
                    <a:pt x="251" y="411"/>
                  </a:cubicBezTo>
                  <a:cubicBezTo>
                    <a:pt x="250" y="414"/>
                    <a:pt x="252" y="412"/>
                    <a:pt x="252" y="412"/>
                  </a:cubicBezTo>
                  <a:cubicBezTo>
                    <a:pt x="251" y="414"/>
                    <a:pt x="251" y="417"/>
                    <a:pt x="250" y="419"/>
                  </a:cubicBezTo>
                  <a:cubicBezTo>
                    <a:pt x="249" y="419"/>
                    <a:pt x="249" y="420"/>
                    <a:pt x="249" y="420"/>
                  </a:cubicBezTo>
                  <a:cubicBezTo>
                    <a:pt x="248" y="421"/>
                    <a:pt x="248" y="421"/>
                    <a:pt x="248" y="422"/>
                  </a:cubicBezTo>
                  <a:cubicBezTo>
                    <a:pt x="246" y="423"/>
                    <a:pt x="245" y="425"/>
                    <a:pt x="243" y="426"/>
                  </a:cubicBezTo>
                  <a:cubicBezTo>
                    <a:pt x="242" y="426"/>
                    <a:pt x="242" y="426"/>
                    <a:pt x="242" y="426"/>
                  </a:cubicBezTo>
                  <a:cubicBezTo>
                    <a:pt x="242" y="426"/>
                    <a:pt x="242" y="427"/>
                    <a:pt x="241" y="427"/>
                  </a:cubicBezTo>
                  <a:cubicBezTo>
                    <a:pt x="241" y="428"/>
                    <a:pt x="239" y="428"/>
                    <a:pt x="239" y="430"/>
                  </a:cubicBezTo>
                  <a:cubicBezTo>
                    <a:pt x="237" y="431"/>
                    <a:pt x="236" y="432"/>
                    <a:pt x="235" y="432"/>
                  </a:cubicBezTo>
                  <a:cubicBezTo>
                    <a:pt x="234" y="433"/>
                    <a:pt x="233" y="433"/>
                    <a:pt x="233" y="434"/>
                  </a:cubicBezTo>
                  <a:cubicBezTo>
                    <a:pt x="234" y="436"/>
                    <a:pt x="234" y="438"/>
                    <a:pt x="233" y="439"/>
                  </a:cubicBezTo>
                  <a:cubicBezTo>
                    <a:pt x="232" y="440"/>
                    <a:pt x="232" y="441"/>
                    <a:pt x="232" y="441"/>
                  </a:cubicBezTo>
                  <a:cubicBezTo>
                    <a:pt x="231" y="442"/>
                    <a:pt x="230" y="443"/>
                    <a:pt x="230" y="443"/>
                  </a:cubicBezTo>
                  <a:cubicBezTo>
                    <a:pt x="230" y="444"/>
                    <a:pt x="229" y="445"/>
                    <a:pt x="229" y="445"/>
                  </a:cubicBezTo>
                  <a:cubicBezTo>
                    <a:pt x="228" y="447"/>
                    <a:pt x="227" y="448"/>
                    <a:pt x="226" y="449"/>
                  </a:cubicBezTo>
                  <a:cubicBezTo>
                    <a:pt x="225" y="449"/>
                    <a:pt x="224" y="450"/>
                    <a:pt x="224" y="452"/>
                  </a:cubicBezTo>
                  <a:cubicBezTo>
                    <a:pt x="223" y="452"/>
                    <a:pt x="222" y="453"/>
                    <a:pt x="221" y="454"/>
                  </a:cubicBezTo>
                  <a:cubicBezTo>
                    <a:pt x="221" y="454"/>
                    <a:pt x="221" y="455"/>
                    <a:pt x="220" y="455"/>
                  </a:cubicBezTo>
                  <a:cubicBezTo>
                    <a:pt x="220" y="455"/>
                    <a:pt x="219" y="456"/>
                    <a:pt x="219" y="456"/>
                  </a:cubicBezTo>
                  <a:cubicBezTo>
                    <a:pt x="215" y="457"/>
                    <a:pt x="212" y="460"/>
                    <a:pt x="209" y="462"/>
                  </a:cubicBezTo>
                  <a:cubicBezTo>
                    <a:pt x="208" y="463"/>
                    <a:pt x="208" y="463"/>
                    <a:pt x="208" y="464"/>
                  </a:cubicBezTo>
                  <a:cubicBezTo>
                    <a:pt x="208" y="464"/>
                    <a:pt x="208" y="464"/>
                    <a:pt x="208" y="464"/>
                  </a:cubicBezTo>
                  <a:cubicBezTo>
                    <a:pt x="207" y="465"/>
                    <a:pt x="207" y="466"/>
                    <a:pt x="206" y="467"/>
                  </a:cubicBezTo>
                  <a:cubicBezTo>
                    <a:pt x="206" y="467"/>
                    <a:pt x="206" y="467"/>
                    <a:pt x="206" y="467"/>
                  </a:cubicBezTo>
                  <a:cubicBezTo>
                    <a:pt x="206" y="467"/>
                    <a:pt x="206" y="467"/>
                    <a:pt x="206" y="467"/>
                  </a:cubicBezTo>
                  <a:cubicBezTo>
                    <a:pt x="206" y="467"/>
                    <a:pt x="206" y="467"/>
                    <a:pt x="206" y="467"/>
                  </a:cubicBezTo>
                  <a:cubicBezTo>
                    <a:pt x="206" y="467"/>
                    <a:pt x="206" y="467"/>
                    <a:pt x="206" y="467"/>
                  </a:cubicBezTo>
                  <a:cubicBezTo>
                    <a:pt x="205" y="469"/>
                    <a:pt x="203" y="470"/>
                    <a:pt x="201" y="472"/>
                  </a:cubicBezTo>
                  <a:cubicBezTo>
                    <a:pt x="201" y="472"/>
                    <a:pt x="200" y="473"/>
                    <a:pt x="200" y="473"/>
                  </a:cubicBezTo>
                  <a:cubicBezTo>
                    <a:pt x="201" y="474"/>
                    <a:pt x="202" y="473"/>
                    <a:pt x="202" y="472"/>
                  </a:cubicBezTo>
                  <a:cubicBezTo>
                    <a:pt x="203" y="472"/>
                    <a:pt x="205" y="472"/>
                    <a:pt x="206" y="472"/>
                  </a:cubicBezTo>
                  <a:cubicBezTo>
                    <a:pt x="205" y="472"/>
                    <a:pt x="205" y="473"/>
                    <a:pt x="205" y="473"/>
                  </a:cubicBezTo>
                  <a:cubicBezTo>
                    <a:pt x="205" y="473"/>
                    <a:pt x="205" y="474"/>
                    <a:pt x="205" y="474"/>
                  </a:cubicBezTo>
                  <a:cubicBezTo>
                    <a:pt x="207" y="472"/>
                    <a:pt x="209" y="472"/>
                    <a:pt x="210" y="471"/>
                  </a:cubicBezTo>
                  <a:cubicBezTo>
                    <a:pt x="210" y="471"/>
                    <a:pt x="210" y="471"/>
                    <a:pt x="211" y="470"/>
                  </a:cubicBezTo>
                  <a:cubicBezTo>
                    <a:pt x="212" y="470"/>
                    <a:pt x="213" y="469"/>
                    <a:pt x="214" y="469"/>
                  </a:cubicBezTo>
                  <a:cubicBezTo>
                    <a:pt x="214" y="469"/>
                    <a:pt x="214" y="468"/>
                    <a:pt x="214" y="468"/>
                  </a:cubicBezTo>
                  <a:cubicBezTo>
                    <a:pt x="215" y="468"/>
                    <a:pt x="215" y="468"/>
                    <a:pt x="215" y="467"/>
                  </a:cubicBezTo>
                  <a:cubicBezTo>
                    <a:pt x="216" y="467"/>
                    <a:pt x="216" y="467"/>
                    <a:pt x="217" y="466"/>
                  </a:cubicBezTo>
                  <a:cubicBezTo>
                    <a:pt x="220" y="464"/>
                    <a:pt x="222" y="462"/>
                    <a:pt x="223" y="458"/>
                  </a:cubicBezTo>
                  <a:cubicBezTo>
                    <a:pt x="224" y="458"/>
                    <a:pt x="224" y="457"/>
                    <a:pt x="225" y="457"/>
                  </a:cubicBezTo>
                  <a:cubicBezTo>
                    <a:pt x="225" y="457"/>
                    <a:pt x="225" y="457"/>
                    <a:pt x="225" y="457"/>
                  </a:cubicBezTo>
                  <a:cubicBezTo>
                    <a:pt x="228" y="456"/>
                    <a:pt x="229" y="454"/>
                    <a:pt x="229" y="451"/>
                  </a:cubicBezTo>
                  <a:cubicBezTo>
                    <a:pt x="229" y="451"/>
                    <a:pt x="229" y="451"/>
                    <a:pt x="229" y="450"/>
                  </a:cubicBezTo>
                  <a:cubicBezTo>
                    <a:pt x="230" y="449"/>
                    <a:pt x="230" y="448"/>
                    <a:pt x="231" y="448"/>
                  </a:cubicBezTo>
                  <a:cubicBezTo>
                    <a:pt x="231" y="447"/>
                    <a:pt x="232" y="447"/>
                    <a:pt x="232" y="447"/>
                  </a:cubicBezTo>
                  <a:cubicBezTo>
                    <a:pt x="234" y="446"/>
                    <a:pt x="235" y="445"/>
                    <a:pt x="235" y="443"/>
                  </a:cubicBezTo>
                  <a:cubicBezTo>
                    <a:pt x="235" y="443"/>
                    <a:pt x="236" y="443"/>
                    <a:pt x="236" y="443"/>
                  </a:cubicBezTo>
                  <a:cubicBezTo>
                    <a:pt x="236" y="441"/>
                    <a:pt x="237" y="440"/>
                    <a:pt x="238" y="439"/>
                  </a:cubicBezTo>
                  <a:cubicBezTo>
                    <a:pt x="240" y="438"/>
                    <a:pt x="241" y="438"/>
                    <a:pt x="242" y="437"/>
                  </a:cubicBezTo>
                  <a:cubicBezTo>
                    <a:pt x="242" y="437"/>
                    <a:pt x="243" y="438"/>
                    <a:pt x="244" y="438"/>
                  </a:cubicBezTo>
                  <a:cubicBezTo>
                    <a:pt x="244" y="437"/>
                    <a:pt x="245" y="437"/>
                    <a:pt x="246" y="436"/>
                  </a:cubicBezTo>
                  <a:cubicBezTo>
                    <a:pt x="246" y="436"/>
                    <a:pt x="246" y="436"/>
                    <a:pt x="247" y="436"/>
                  </a:cubicBezTo>
                  <a:cubicBezTo>
                    <a:pt x="247" y="436"/>
                    <a:pt x="247" y="436"/>
                    <a:pt x="247" y="436"/>
                  </a:cubicBezTo>
                  <a:cubicBezTo>
                    <a:pt x="247" y="436"/>
                    <a:pt x="247" y="436"/>
                    <a:pt x="247" y="436"/>
                  </a:cubicBezTo>
                  <a:cubicBezTo>
                    <a:pt x="247" y="435"/>
                    <a:pt x="248" y="435"/>
                    <a:pt x="248" y="435"/>
                  </a:cubicBezTo>
                  <a:cubicBezTo>
                    <a:pt x="248" y="434"/>
                    <a:pt x="248" y="433"/>
                    <a:pt x="247" y="432"/>
                  </a:cubicBezTo>
                  <a:cubicBezTo>
                    <a:pt x="251" y="430"/>
                    <a:pt x="254" y="427"/>
                    <a:pt x="256" y="423"/>
                  </a:cubicBezTo>
                  <a:cubicBezTo>
                    <a:pt x="256" y="423"/>
                    <a:pt x="256" y="423"/>
                    <a:pt x="256" y="423"/>
                  </a:cubicBezTo>
                  <a:cubicBezTo>
                    <a:pt x="256" y="422"/>
                    <a:pt x="256" y="422"/>
                    <a:pt x="256" y="422"/>
                  </a:cubicBezTo>
                  <a:cubicBezTo>
                    <a:pt x="257" y="422"/>
                    <a:pt x="257" y="421"/>
                    <a:pt x="257" y="420"/>
                  </a:cubicBezTo>
                  <a:cubicBezTo>
                    <a:pt x="259" y="417"/>
                    <a:pt x="263" y="416"/>
                    <a:pt x="265" y="419"/>
                  </a:cubicBezTo>
                  <a:cubicBezTo>
                    <a:pt x="266" y="420"/>
                    <a:pt x="268" y="422"/>
                    <a:pt x="269" y="423"/>
                  </a:cubicBezTo>
                  <a:cubicBezTo>
                    <a:pt x="268" y="425"/>
                    <a:pt x="268" y="426"/>
                    <a:pt x="267" y="427"/>
                  </a:cubicBezTo>
                  <a:cubicBezTo>
                    <a:pt x="264" y="430"/>
                    <a:pt x="261" y="434"/>
                    <a:pt x="257" y="437"/>
                  </a:cubicBezTo>
                  <a:cubicBezTo>
                    <a:pt x="254" y="437"/>
                    <a:pt x="254" y="437"/>
                    <a:pt x="254" y="440"/>
                  </a:cubicBezTo>
                  <a:cubicBezTo>
                    <a:pt x="255" y="441"/>
                    <a:pt x="255" y="442"/>
                    <a:pt x="255" y="443"/>
                  </a:cubicBezTo>
                  <a:cubicBezTo>
                    <a:pt x="254" y="447"/>
                    <a:pt x="257" y="449"/>
                    <a:pt x="259" y="452"/>
                  </a:cubicBezTo>
                  <a:cubicBezTo>
                    <a:pt x="260" y="454"/>
                    <a:pt x="260" y="455"/>
                    <a:pt x="259" y="457"/>
                  </a:cubicBezTo>
                  <a:cubicBezTo>
                    <a:pt x="258" y="459"/>
                    <a:pt x="257" y="459"/>
                    <a:pt x="255" y="459"/>
                  </a:cubicBezTo>
                  <a:cubicBezTo>
                    <a:pt x="253" y="459"/>
                    <a:pt x="252" y="460"/>
                    <a:pt x="253" y="462"/>
                  </a:cubicBezTo>
                  <a:cubicBezTo>
                    <a:pt x="253" y="462"/>
                    <a:pt x="253" y="463"/>
                    <a:pt x="253" y="463"/>
                  </a:cubicBezTo>
                  <a:cubicBezTo>
                    <a:pt x="253" y="464"/>
                    <a:pt x="253" y="465"/>
                    <a:pt x="253" y="464"/>
                  </a:cubicBezTo>
                  <a:cubicBezTo>
                    <a:pt x="255" y="462"/>
                    <a:pt x="256" y="463"/>
                    <a:pt x="258" y="464"/>
                  </a:cubicBezTo>
                  <a:cubicBezTo>
                    <a:pt x="259" y="464"/>
                    <a:pt x="260" y="464"/>
                    <a:pt x="261" y="463"/>
                  </a:cubicBezTo>
                  <a:cubicBezTo>
                    <a:pt x="261" y="463"/>
                    <a:pt x="261" y="463"/>
                    <a:pt x="261" y="463"/>
                  </a:cubicBezTo>
                  <a:cubicBezTo>
                    <a:pt x="261" y="463"/>
                    <a:pt x="261" y="463"/>
                    <a:pt x="261" y="463"/>
                  </a:cubicBezTo>
                  <a:cubicBezTo>
                    <a:pt x="262" y="464"/>
                    <a:pt x="264" y="464"/>
                    <a:pt x="264" y="465"/>
                  </a:cubicBezTo>
                  <a:cubicBezTo>
                    <a:pt x="264" y="465"/>
                    <a:pt x="265" y="465"/>
                    <a:pt x="265" y="465"/>
                  </a:cubicBezTo>
                  <a:cubicBezTo>
                    <a:pt x="265" y="466"/>
                    <a:pt x="265" y="466"/>
                    <a:pt x="265" y="466"/>
                  </a:cubicBezTo>
                  <a:cubicBezTo>
                    <a:pt x="263" y="468"/>
                    <a:pt x="262" y="469"/>
                    <a:pt x="260" y="470"/>
                  </a:cubicBezTo>
                  <a:cubicBezTo>
                    <a:pt x="259" y="470"/>
                    <a:pt x="257" y="470"/>
                    <a:pt x="256" y="471"/>
                  </a:cubicBezTo>
                  <a:cubicBezTo>
                    <a:pt x="255" y="471"/>
                    <a:pt x="254" y="471"/>
                    <a:pt x="253" y="472"/>
                  </a:cubicBezTo>
                  <a:cubicBezTo>
                    <a:pt x="253" y="472"/>
                    <a:pt x="253" y="472"/>
                    <a:pt x="253" y="472"/>
                  </a:cubicBezTo>
                  <a:cubicBezTo>
                    <a:pt x="254" y="473"/>
                    <a:pt x="255" y="474"/>
                    <a:pt x="257" y="473"/>
                  </a:cubicBezTo>
                  <a:cubicBezTo>
                    <a:pt x="258" y="473"/>
                    <a:pt x="259" y="473"/>
                    <a:pt x="260" y="473"/>
                  </a:cubicBezTo>
                  <a:cubicBezTo>
                    <a:pt x="260" y="473"/>
                    <a:pt x="260" y="473"/>
                    <a:pt x="260" y="473"/>
                  </a:cubicBezTo>
                  <a:cubicBezTo>
                    <a:pt x="260" y="473"/>
                    <a:pt x="260" y="473"/>
                    <a:pt x="260" y="473"/>
                  </a:cubicBezTo>
                  <a:cubicBezTo>
                    <a:pt x="259" y="472"/>
                    <a:pt x="260" y="472"/>
                    <a:pt x="261" y="471"/>
                  </a:cubicBezTo>
                  <a:cubicBezTo>
                    <a:pt x="262" y="470"/>
                    <a:pt x="263" y="471"/>
                    <a:pt x="264" y="472"/>
                  </a:cubicBezTo>
                  <a:cubicBezTo>
                    <a:pt x="265" y="473"/>
                    <a:pt x="265" y="473"/>
                    <a:pt x="266" y="474"/>
                  </a:cubicBezTo>
                  <a:cubicBezTo>
                    <a:pt x="267" y="475"/>
                    <a:pt x="269" y="474"/>
                    <a:pt x="270" y="475"/>
                  </a:cubicBezTo>
                  <a:cubicBezTo>
                    <a:pt x="271" y="476"/>
                    <a:pt x="272" y="476"/>
                    <a:pt x="273" y="476"/>
                  </a:cubicBezTo>
                  <a:cubicBezTo>
                    <a:pt x="273" y="476"/>
                    <a:pt x="273" y="476"/>
                    <a:pt x="273" y="476"/>
                  </a:cubicBezTo>
                  <a:cubicBezTo>
                    <a:pt x="273" y="477"/>
                    <a:pt x="272" y="478"/>
                    <a:pt x="273" y="478"/>
                  </a:cubicBezTo>
                  <a:cubicBezTo>
                    <a:pt x="274" y="478"/>
                    <a:pt x="274" y="478"/>
                    <a:pt x="274" y="479"/>
                  </a:cubicBezTo>
                  <a:cubicBezTo>
                    <a:pt x="274" y="479"/>
                    <a:pt x="274" y="479"/>
                    <a:pt x="274" y="479"/>
                  </a:cubicBezTo>
                  <a:cubicBezTo>
                    <a:pt x="273" y="479"/>
                    <a:pt x="272" y="480"/>
                    <a:pt x="272" y="480"/>
                  </a:cubicBezTo>
                  <a:cubicBezTo>
                    <a:pt x="270" y="480"/>
                    <a:pt x="268" y="482"/>
                    <a:pt x="266" y="483"/>
                  </a:cubicBezTo>
                  <a:cubicBezTo>
                    <a:pt x="266" y="483"/>
                    <a:pt x="265" y="484"/>
                    <a:pt x="265" y="484"/>
                  </a:cubicBezTo>
                  <a:cubicBezTo>
                    <a:pt x="266" y="485"/>
                    <a:pt x="266" y="485"/>
                    <a:pt x="267" y="485"/>
                  </a:cubicBezTo>
                  <a:cubicBezTo>
                    <a:pt x="269" y="485"/>
                    <a:pt x="272" y="485"/>
                    <a:pt x="274" y="485"/>
                  </a:cubicBezTo>
                  <a:cubicBezTo>
                    <a:pt x="276" y="486"/>
                    <a:pt x="278" y="486"/>
                    <a:pt x="280" y="487"/>
                  </a:cubicBezTo>
                  <a:cubicBezTo>
                    <a:pt x="281" y="487"/>
                    <a:pt x="280" y="486"/>
                    <a:pt x="281" y="486"/>
                  </a:cubicBezTo>
                  <a:cubicBezTo>
                    <a:pt x="282" y="487"/>
                    <a:pt x="282" y="488"/>
                    <a:pt x="282" y="489"/>
                  </a:cubicBezTo>
                  <a:cubicBezTo>
                    <a:pt x="283" y="490"/>
                    <a:pt x="283" y="490"/>
                    <a:pt x="285" y="490"/>
                  </a:cubicBezTo>
                  <a:cubicBezTo>
                    <a:pt x="286" y="490"/>
                    <a:pt x="288" y="491"/>
                    <a:pt x="290" y="492"/>
                  </a:cubicBezTo>
                  <a:cubicBezTo>
                    <a:pt x="292" y="492"/>
                    <a:pt x="292" y="493"/>
                    <a:pt x="293" y="495"/>
                  </a:cubicBezTo>
                  <a:cubicBezTo>
                    <a:pt x="293" y="495"/>
                    <a:pt x="293" y="495"/>
                    <a:pt x="293" y="496"/>
                  </a:cubicBezTo>
                  <a:cubicBezTo>
                    <a:pt x="292" y="496"/>
                    <a:pt x="292" y="497"/>
                    <a:pt x="292" y="497"/>
                  </a:cubicBezTo>
                  <a:cubicBezTo>
                    <a:pt x="291" y="499"/>
                    <a:pt x="292" y="500"/>
                    <a:pt x="291" y="501"/>
                  </a:cubicBezTo>
                  <a:cubicBezTo>
                    <a:pt x="291" y="502"/>
                    <a:pt x="290" y="503"/>
                    <a:pt x="291" y="504"/>
                  </a:cubicBezTo>
                  <a:cubicBezTo>
                    <a:pt x="292" y="505"/>
                    <a:pt x="293" y="505"/>
                    <a:pt x="294" y="504"/>
                  </a:cubicBezTo>
                  <a:cubicBezTo>
                    <a:pt x="296" y="503"/>
                    <a:pt x="297" y="501"/>
                    <a:pt x="298" y="500"/>
                  </a:cubicBezTo>
                  <a:cubicBezTo>
                    <a:pt x="300" y="499"/>
                    <a:pt x="301" y="498"/>
                    <a:pt x="303" y="499"/>
                  </a:cubicBezTo>
                  <a:cubicBezTo>
                    <a:pt x="304" y="499"/>
                    <a:pt x="306" y="499"/>
                    <a:pt x="307" y="498"/>
                  </a:cubicBezTo>
                  <a:cubicBezTo>
                    <a:pt x="308" y="498"/>
                    <a:pt x="308" y="497"/>
                    <a:pt x="309" y="497"/>
                  </a:cubicBezTo>
                  <a:cubicBezTo>
                    <a:pt x="310" y="497"/>
                    <a:pt x="311" y="497"/>
                    <a:pt x="311" y="496"/>
                  </a:cubicBezTo>
                  <a:cubicBezTo>
                    <a:pt x="312" y="495"/>
                    <a:pt x="313" y="494"/>
                    <a:pt x="314" y="493"/>
                  </a:cubicBezTo>
                  <a:cubicBezTo>
                    <a:pt x="317" y="490"/>
                    <a:pt x="319" y="486"/>
                    <a:pt x="323" y="484"/>
                  </a:cubicBezTo>
                  <a:cubicBezTo>
                    <a:pt x="324" y="483"/>
                    <a:pt x="326" y="482"/>
                    <a:pt x="328" y="484"/>
                  </a:cubicBezTo>
                  <a:cubicBezTo>
                    <a:pt x="328" y="484"/>
                    <a:pt x="328" y="484"/>
                    <a:pt x="328" y="484"/>
                  </a:cubicBezTo>
                  <a:cubicBezTo>
                    <a:pt x="328" y="483"/>
                    <a:pt x="328" y="483"/>
                    <a:pt x="328" y="483"/>
                  </a:cubicBezTo>
                  <a:cubicBezTo>
                    <a:pt x="332" y="486"/>
                    <a:pt x="333" y="486"/>
                    <a:pt x="335" y="481"/>
                  </a:cubicBezTo>
                  <a:cubicBezTo>
                    <a:pt x="336" y="479"/>
                    <a:pt x="336" y="478"/>
                    <a:pt x="338" y="478"/>
                  </a:cubicBezTo>
                  <a:cubicBezTo>
                    <a:pt x="338" y="478"/>
                    <a:pt x="339" y="478"/>
                    <a:pt x="339" y="478"/>
                  </a:cubicBezTo>
                  <a:cubicBezTo>
                    <a:pt x="344" y="479"/>
                    <a:pt x="348" y="476"/>
                    <a:pt x="350" y="472"/>
                  </a:cubicBezTo>
                  <a:cubicBezTo>
                    <a:pt x="351" y="472"/>
                    <a:pt x="352" y="471"/>
                    <a:pt x="353" y="470"/>
                  </a:cubicBezTo>
                  <a:cubicBezTo>
                    <a:pt x="355" y="470"/>
                    <a:pt x="355" y="472"/>
                    <a:pt x="356" y="472"/>
                  </a:cubicBezTo>
                  <a:cubicBezTo>
                    <a:pt x="356" y="472"/>
                    <a:pt x="356" y="471"/>
                    <a:pt x="355" y="471"/>
                  </a:cubicBezTo>
                  <a:cubicBezTo>
                    <a:pt x="356" y="471"/>
                    <a:pt x="356" y="471"/>
                    <a:pt x="357" y="471"/>
                  </a:cubicBezTo>
                  <a:cubicBezTo>
                    <a:pt x="357" y="471"/>
                    <a:pt x="356" y="471"/>
                    <a:pt x="357" y="470"/>
                  </a:cubicBezTo>
                  <a:cubicBezTo>
                    <a:pt x="358" y="470"/>
                    <a:pt x="359" y="472"/>
                    <a:pt x="360" y="472"/>
                  </a:cubicBezTo>
                  <a:cubicBezTo>
                    <a:pt x="362" y="471"/>
                    <a:pt x="364" y="472"/>
                    <a:pt x="365" y="473"/>
                  </a:cubicBezTo>
                  <a:cubicBezTo>
                    <a:pt x="365" y="473"/>
                    <a:pt x="364" y="472"/>
                    <a:pt x="364" y="472"/>
                  </a:cubicBezTo>
                  <a:cubicBezTo>
                    <a:pt x="364" y="472"/>
                    <a:pt x="364" y="472"/>
                    <a:pt x="365" y="472"/>
                  </a:cubicBezTo>
                  <a:cubicBezTo>
                    <a:pt x="365" y="472"/>
                    <a:pt x="365" y="472"/>
                    <a:pt x="365" y="472"/>
                  </a:cubicBezTo>
                  <a:cubicBezTo>
                    <a:pt x="365" y="472"/>
                    <a:pt x="365" y="472"/>
                    <a:pt x="365" y="472"/>
                  </a:cubicBezTo>
                  <a:cubicBezTo>
                    <a:pt x="365" y="472"/>
                    <a:pt x="365" y="472"/>
                    <a:pt x="365" y="472"/>
                  </a:cubicBezTo>
                  <a:cubicBezTo>
                    <a:pt x="365" y="472"/>
                    <a:pt x="365" y="473"/>
                    <a:pt x="365" y="473"/>
                  </a:cubicBezTo>
                  <a:cubicBezTo>
                    <a:pt x="366" y="473"/>
                    <a:pt x="366" y="473"/>
                    <a:pt x="366" y="472"/>
                  </a:cubicBezTo>
                  <a:cubicBezTo>
                    <a:pt x="366" y="472"/>
                    <a:pt x="366" y="472"/>
                    <a:pt x="366" y="473"/>
                  </a:cubicBezTo>
                  <a:cubicBezTo>
                    <a:pt x="366" y="473"/>
                    <a:pt x="366" y="473"/>
                    <a:pt x="367" y="473"/>
                  </a:cubicBezTo>
                  <a:cubicBezTo>
                    <a:pt x="367" y="473"/>
                    <a:pt x="367" y="473"/>
                    <a:pt x="367" y="473"/>
                  </a:cubicBezTo>
                  <a:cubicBezTo>
                    <a:pt x="367" y="474"/>
                    <a:pt x="368" y="474"/>
                    <a:pt x="369" y="474"/>
                  </a:cubicBezTo>
                  <a:cubicBezTo>
                    <a:pt x="372" y="473"/>
                    <a:pt x="374" y="471"/>
                    <a:pt x="376" y="469"/>
                  </a:cubicBezTo>
                  <a:cubicBezTo>
                    <a:pt x="377" y="468"/>
                    <a:pt x="377" y="468"/>
                    <a:pt x="378" y="469"/>
                  </a:cubicBezTo>
                  <a:cubicBezTo>
                    <a:pt x="378" y="468"/>
                    <a:pt x="378" y="467"/>
                    <a:pt x="379" y="467"/>
                  </a:cubicBezTo>
                  <a:cubicBezTo>
                    <a:pt x="380" y="466"/>
                    <a:pt x="381" y="465"/>
                    <a:pt x="380" y="464"/>
                  </a:cubicBezTo>
                  <a:cubicBezTo>
                    <a:pt x="381" y="463"/>
                    <a:pt x="382" y="463"/>
                    <a:pt x="382" y="463"/>
                  </a:cubicBezTo>
                  <a:cubicBezTo>
                    <a:pt x="383" y="463"/>
                    <a:pt x="383" y="463"/>
                    <a:pt x="383" y="463"/>
                  </a:cubicBezTo>
                  <a:cubicBezTo>
                    <a:pt x="385" y="462"/>
                    <a:pt x="387" y="462"/>
                    <a:pt x="388" y="462"/>
                  </a:cubicBezTo>
                  <a:cubicBezTo>
                    <a:pt x="389" y="463"/>
                    <a:pt x="390" y="463"/>
                    <a:pt x="391" y="462"/>
                  </a:cubicBezTo>
                  <a:cubicBezTo>
                    <a:pt x="395" y="459"/>
                    <a:pt x="398" y="455"/>
                    <a:pt x="400" y="451"/>
                  </a:cubicBezTo>
                  <a:cubicBezTo>
                    <a:pt x="401" y="448"/>
                    <a:pt x="399" y="445"/>
                    <a:pt x="397" y="443"/>
                  </a:cubicBezTo>
                  <a:cubicBezTo>
                    <a:pt x="397" y="443"/>
                    <a:pt x="397" y="443"/>
                    <a:pt x="397" y="443"/>
                  </a:cubicBezTo>
                  <a:cubicBezTo>
                    <a:pt x="397" y="443"/>
                    <a:pt x="397" y="443"/>
                    <a:pt x="397" y="443"/>
                  </a:cubicBezTo>
                  <a:cubicBezTo>
                    <a:pt x="397" y="443"/>
                    <a:pt x="396" y="442"/>
                    <a:pt x="396" y="442"/>
                  </a:cubicBezTo>
                  <a:cubicBezTo>
                    <a:pt x="396" y="439"/>
                    <a:pt x="397" y="439"/>
                    <a:pt x="399" y="439"/>
                  </a:cubicBezTo>
                  <a:cubicBezTo>
                    <a:pt x="399" y="438"/>
                    <a:pt x="399" y="438"/>
                    <a:pt x="399" y="437"/>
                  </a:cubicBezTo>
                  <a:cubicBezTo>
                    <a:pt x="400" y="439"/>
                    <a:pt x="402" y="439"/>
                    <a:pt x="403" y="439"/>
                  </a:cubicBezTo>
                  <a:cubicBezTo>
                    <a:pt x="405" y="438"/>
                    <a:pt x="407" y="438"/>
                    <a:pt x="409" y="438"/>
                  </a:cubicBezTo>
                  <a:cubicBezTo>
                    <a:pt x="409" y="438"/>
                    <a:pt x="409" y="438"/>
                    <a:pt x="410" y="437"/>
                  </a:cubicBezTo>
                  <a:cubicBezTo>
                    <a:pt x="412" y="437"/>
                    <a:pt x="413" y="435"/>
                    <a:pt x="414" y="433"/>
                  </a:cubicBezTo>
                  <a:cubicBezTo>
                    <a:pt x="414" y="433"/>
                    <a:pt x="415" y="432"/>
                    <a:pt x="415" y="432"/>
                  </a:cubicBezTo>
                  <a:cubicBezTo>
                    <a:pt x="417" y="431"/>
                    <a:pt x="418" y="429"/>
                    <a:pt x="418" y="426"/>
                  </a:cubicBezTo>
                  <a:cubicBezTo>
                    <a:pt x="418" y="423"/>
                    <a:pt x="418" y="421"/>
                    <a:pt x="418" y="419"/>
                  </a:cubicBezTo>
                  <a:cubicBezTo>
                    <a:pt x="418" y="414"/>
                    <a:pt x="417" y="412"/>
                    <a:pt x="412" y="411"/>
                  </a:cubicBezTo>
                  <a:cubicBezTo>
                    <a:pt x="412" y="410"/>
                    <a:pt x="411" y="409"/>
                    <a:pt x="410" y="409"/>
                  </a:cubicBezTo>
                  <a:cubicBezTo>
                    <a:pt x="410" y="408"/>
                    <a:pt x="410" y="407"/>
                    <a:pt x="409" y="406"/>
                  </a:cubicBezTo>
                  <a:cubicBezTo>
                    <a:pt x="409" y="406"/>
                    <a:pt x="409" y="406"/>
                    <a:pt x="409" y="406"/>
                  </a:cubicBezTo>
                  <a:cubicBezTo>
                    <a:pt x="409" y="406"/>
                    <a:pt x="409" y="406"/>
                    <a:pt x="409" y="406"/>
                  </a:cubicBezTo>
                  <a:cubicBezTo>
                    <a:pt x="409" y="405"/>
                    <a:pt x="409" y="404"/>
                    <a:pt x="408" y="403"/>
                  </a:cubicBezTo>
                  <a:cubicBezTo>
                    <a:pt x="408" y="399"/>
                    <a:pt x="406" y="397"/>
                    <a:pt x="404" y="394"/>
                  </a:cubicBezTo>
                  <a:cubicBezTo>
                    <a:pt x="403" y="394"/>
                    <a:pt x="403" y="393"/>
                    <a:pt x="403" y="393"/>
                  </a:cubicBezTo>
                  <a:cubicBezTo>
                    <a:pt x="402" y="392"/>
                    <a:pt x="402" y="392"/>
                    <a:pt x="401" y="392"/>
                  </a:cubicBezTo>
                  <a:cubicBezTo>
                    <a:pt x="400" y="392"/>
                    <a:pt x="400" y="391"/>
                    <a:pt x="400" y="391"/>
                  </a:cubicBezTo>
                  <a:cubicBezTo>
                    <a:pt x="400" y="391"/>
                    <a:pt x="400" y="391"/>
                    <a:pt x="400" y="391"/>
                  </a:cubicBezTo>
                  <a:cubicBezTo>
                    <a:pt x="400" y="391"/>
                    <a:pt x="400" y="391"/>
                    <a:pt x="400" y="391"/>
                  </a:cubicBezTo>
                  <a:cubicBezTo>
                    <a:pt x="400" y="390"/>
                    <a:pt x="401" y="389"/>
                    <a:pt x="401" y="389"/>
                  </a:cubicBezTo>
                  <a:cubicBezTo>
                    <a:pt x="402" y="388"/>
                    <a:pt x="403" y="388"/>
                    <a:pt x="403" y="387"/>
                  </a:cubicBezTo>
                  <a:cubicBezTo>
                    <a:pt x="404" y="386"/>
                    <a:pt x="405" y="386"/>
                    <a:pt x="406" y="386"/>
                  </a:cubicBezTo>
                  <a:cubicBezTo>
                    <a:pt x="408" y="385"/>
                    <a:pt x="411" y="383"/>
                    <a:pt x="412" y="382"/>
                  </a:cubicBezTo>
                  <a:cubicBezTo>
                    <a:pt x="412" y="381"/>
                    <a:pt x="412" y="381"/>
                    <a:pt x="412" y="381"/>
                  </a:cubicBezTo>
                  <a:cubicBezTo>
                    <a:pt x="414" y="379"/>
                    <a:pt x="416" y="377"/>
                    <a:pt x="415" y="374"/>
                  </a:cubicBezTo>
                  <a:cubicBezTo>
                    <a:pt x="414" y="372"/>
                    <a:pt x="412" y="370"/>
                    <a:pt x="409" y="370"/>
                  </a:cubicBezTo>
                  <a:cubicBezTo>
                    <a:pt x="407" y="370"/>
                    <a:pt x="406" y="369"/>
                    <a:pt x="405" y="367"/>
                  </a:cubicBezTo>
                  <a:cubicBezTo>
                    <a:pt x="404" y="366"/>
                    <a:pt x="402" y="364"/>
                    <a:pt x="401" y="363"/>
                  </a:cubicBezTo>
                  <a:cubicBezTo>
                    <a:pt x="401" y="363"/>
                    <a:pt x="401" y="363"/>
                    <a:pt x="401" y="363"/>
                  </a:cubicBezTo>
                  <a:cubicBezTo>
                    <a:pt x="402" y="365"/>
                    <a:pt x="403" y="366"/>
                    <a:pt x="405" y="368"/>
                  </a:cubicBezTo>
                  <a:cubicBezTo>
                    <a:pt x="405" y="368"/>
                    <a:pt x="405" y="368"/>
                    <a:pt x="405" y="368"/>
                  </a:cubicBezTo>
                  <a:cubicBezTo>
                    <a:pt x="403" y="367"/>
                    <a:pt x="402" y="365"/>
                    <a:pt x="400" y="363"/>
                  </a:cubicBezTo>
                  <a:cubicBezTo>
                    <a:pt x="400" y="363"/>
                    <a:pt x="399" y="363"/>
                    <a:pt x="399" y="363"/>
                  </a:cubicBezTo>
                  <a:cubicBezTo>
                    <a:pt x="397" y="362"/>
                    <a:pt x="397" y="363"/>
                    <a:pt x="397" y="364"/>
                  </a:cubicBezTo>
                  <a:cubicBezTo>
                    <a:pt x="396" y="365"/>
                    <a:pt x="396" y="368"/>
                    <a:pt x="394" y="369"/>
                  </a:cubicBezTo>
                  <a:cubicBezTo>
                    <a:pt x="394" y="369"/>
                    <a:pt x="394" y="369"/>
                    <a:pt x="394" y="369"/>
                  </a:cubicBezTo>
                  <a:cubicBezTo>
                    <a:pt x="392" y="369"/>
                    <a:pt x="390" y="371"/>
                    <a:pt x="388" y="369"/>
                  </a:cubicBezTo>
                  <a:cubicBezTo>
                    <a:pt x="386" y="366"/>
                    <a:pt x="384" y="363"/>
                    <a:pt x="381" y="360"/>
                  </a:cubicBezTo>
                  <a:cubicBezTo>
                    <a:pt x="380" y="359"/>
                    <a:pt x="379" y="357"/>
                    <a:pt x="379" y="354"/>
                  </a:cubicBezTo>
                  <a:cubicBezTo>
                    <a:pt x="379" y="353"/>
                    <a:pt x="380" y="353"/>
                    <a:pt x="379" y="352"/>
                  </a:cubicBezTo>
                  <a:cubicBezTo>
                    <a:pt x="379" y="352"/>
                    <a:pt x="378" y="351"/>
                    <a:pt x="379" y="351"/>
                  </a:cubicBezTo>
                  <a:cubicBezTo>
                    <a:pt x="380" y="351"/>
                    <a:pt x="380" y="352"/>
                    <a:pt x="381" y="352"/>
                  </a:cubicBezTo>
                  <a:cubicBezTo>
                    <a:pt x="380" y="350"/>
                    <a:pt x="380" y="349"/>
                    <a:pt x="381" y="348"/>
                  </a:cubicBezTo>
                  <a:cubicBezTo>
                    <a:pt x="382" y="348"/>
                    <a:pt x="382" y="347"/>
                    <a:pt x="382" y="347"/>
                  </a:cubicBezTo>
                  <a:cubicBezTo>
                    <a:pt x="382" y="346"/>
                    <a:pt x="382" y="345"/>
                    <a:pt x="383" y="344"/>
                  </a:cubicBezTo>
                  <a:cubicBezTo>
                    <a:pt x="382" y="344"/>
                    <a:pt x="380" y="344"/>
                    <a:pt x="379" y="344"/>
                  </a:cubicBezTo>
                  <a:cubicBezTo>
                    <a:pt x="378" y="342"/>
                    <a:pt x="379" y="340"/>
                    <a:pt x="378" y="338"/>
                  </a:cubicBezTo>
                  <a:cubicBezTo>
                    <a:pt x="378" y="338"/>
                    <a:pt x="378" y="338"/>
                    <a:pt x="378" y="338"/>
                  </a:cubicBezTo>
                  <a:cubicBezTo>
                    <a:pt x="379" y="337"/>
                    <a:pt x="378" y="336"/>
                    <a:pt x="378" y="335"/>
                  </a:cubicBezTo>
                  <a:cubicBezTo>
                    <a:pt x="377" y="333"/>
                    <a:pt x="377" y="331"/>
                    <a:pt x="377" y="329"/>
                  </a:cubicBezTo>
                  <a:cubicBezTo>
                    <a:pt x="377" y="326"/>
                    <a:pt x="378" y="323"/>
                    <a:pt x="379" y="319"/>
                  </a:cubicBezTo>
                  <a:cubicBezTo>
                    <a:pt x="380" y="318"/>
                    <a:pt x="380" y="317"/>
                    <a:pt x="379" y="316"/>
                  </a:cubicBezTo>
                  <a:cubicBezTo>
                    <a:pt x="378" y="314"/>
                    <a:pt x="378" y="312"/>
                    <a:pt x="377" y="309"/>
                  </a:cubicBezTo>
                  <a:cubicBezTo>
                    <a:pt x="377" y="308"/>
                    <a:pt x="377" y="307"/>
                    <a:pt x="376" y="306"/>
                  </a:cubicBezTo>
                  <a:cubicBezTo>
                    <a:pt x="377" y="304"/>
                    <a:pt x="376" y="302"/>
                    <a:pt x="375" y="300"/>
                  </a:cubicBezTo>
                  <a:cubicBezTo>
                    <a:pt x="375" y="298"/>
                    <a:pt x="375" y="295"/>
                    <a:pt x="375" y="293"/>
                  </a:cubicBezTo>
                  <a:cubicBezTo>
                    <a:pt x="374" y="293"/>
                    <a:pt x="374" y="292"/>
                    <a:pt x="374" y="292"/>
                  </a:cubicBezTo>
                  <a:cubicBezTo>
                    <a:pt x="373" y="292"/>
                    <a:pt x="373" y="293"/>
                    <a:pt x="373" y="294"/>
                  </a:cubicBezTo>
                  <a:cubicBezTo>
                    <a:pt x="372" y="296"/>
                    <a:pt x="373" y="298"/>
                    <a:pt x="373" y="300"/>
                  </a:cubicBezTo>
                  <a:cubicBezTo>
                    <a:pt x="372" y="300"/>
                    <a:pt x="372" y="299"/>
                    <a:pt x="372" y="300"/>
                  </a:cubicBezTo>
                  <a:cubicBezTo>
                    <a:pt x="372" y="302"/>
                    <a:pt x="370" y="302"/>
                    <a:pt x="369" y="303"/>
                  </a:cubicBezTo>
                  <a:cubicBezTo>
                    <a:pt x="368" y="303"/>
                    <a:pt x="367" y="302"/>
                    <a:pt x="366" y="302"/>
                  </a:cubicBezTo>
                  <a:cubicBezTo>
                    <a:pt x="365" y="300"/>
                    <a:pt x="364" y="299"/>
                    <a:pt x="362" y="298"/>
                  </a:cubicBezTo>
                  <a:cubicBezTo>
                    <a:pt x="361" y="297"/>
                    <a:pt x="361" y="299"/>
                    <a:pt x="360" y="299"/>
                  </a:cubicBezTo>
                  <a:cubicBezTo>
                    <a:pt x="359" y="298"/>
                    <a:pt x="358" y="298"/>
                    <a:pt x="357" y="298"/>
                  </a:cubicBezTo>
                  <a:cubicBezTo>
                    <a:pt x="356" y="298"/>
                    <a:pt x="354" y="298"/>
                    <a:pt x="354" y="297"/>
                  </a:cubicBezTo>
                  <a:cubicBezTo>
                    <a:pt x="353" y="296"/>
                    <a:pt x="353" y="295"/>
                    <a:pt x="352" y="295"/>
                  </a:cubicBezTo>
                  <a:cubicBezTo>
                    <a:pt x="352" y="294"/>
                    <a:pt x="353" y="294"/>
                    <a:pt x="353" y="294"/>
                  </a:cubicBezTo>
                  <a:cubicBezTo>
                    <a:pt x="353" y="292"/>
                    <a:pt x="353" y="289"/>
                    <a:pt x="354" y="287"/>
                  </a:cubicBezTo>
                  <a:cubicBezTo>
                    <a:pt x="354" y="285"/>
                    <a:pt x="354" y="284"/>
                    <a:pt x="353" y="282"/>
                  </a:cubicBezTo>
                  <a:cubicBezTo>
                    <a:pt x="353" y="282"/>
                    <a:pt x="353" y="281"/>
                    <a:pt x="353" y="281"/>
                  </a:cubicBezTo>
                  <a:cubicBezTo>
                    <a:pt x="353" y="281"/>
                    <a:pt x="353" y="281"/>
                    <a:pt x="353" y="281"/>
                  </a:cubicBezTo>
                  <a:cubicBezTo>
                    <a:pt x="353" y="281"/>
                    <a:pt x="353" y="281"/>
                    <a:pt x="353" y="281"/>
                  </a:cubicBezTo>
                  <a:cubicBezTo>
                    <a:pt x="353" y="281"/>
                    <a:pt x="353" y="280"/>
                    <a:pt x="353" y="280"/>
                  </a:cubicBezTo>
                  <a:cubicBezTo>
                    <a:pt x="353" y="280"/>
                    <a:pt x="353" y="280"/>
                    <a:pt x="354" y="280"/>
                  </a:cubicBezTo>
                  <a:cubicBezTo>
                    <a:pt x="354" y="280"/>
                    <a:pt x="354" y="280"/>
                    <a:pt x="353" y="279"/>
                  </a:cubicBezTo>
                  <a:cubicBezTo>
                    <a:pt x="353" y="278"/>
                    <a:pt x="352" y="278"/>
                    <a:pt x="352" y="276"/>
                  </a:cubicBezTo>
                  <a:cubicBezTo>
                    <a:pt x="352" y="275"/>
                    <a:pt x="353" y="274"/>
                    <a:pt x="352" y="273"/>
                  </a:cubicBezTo>
                  <a:cubicBezTo>
                    <a:pt x="353" y="272"/>
                    <a:pt x="352" y="271"/>
                    <a:pt x="353" y="271"/>
                  </a:cubicBezTo>
                  <a:cubicBezTo>
                    <a:pt x="353" y="269"/>
                    <a:pt x="354" y="268"/>
                    <a:pt x="354" y="267"/>
                  </a:cubicBezTo>
                  <a:cubicBezTo>
                    <a:pt x="356" y="266"/>
                    <a:pt x="355" y="264"/>
                    <a:pt x="356" y="262"/>
                  </a:cubicBezTo>
                  <a:cubicBezTo>
                    <a:pt x="356" y="261"/>
                    <a:pt x="355" y="260"/>
                    <a:pt x="355" y="259"/>
                  </a:cubicBezTo>
                  <a:cubicBezTo>
                    <a:pt x="355" y="257"/>
                    <a:pt x="354" y="256"/>
                    <a:pt x="353" y="254"/>
                  </a:cubicBezTo>
                  <a:cubicBezTo>
                    <a:pt x="351" y="251"/>
                    <a:pt x="347" y="248"/>
                    <a:pt x="344" y="245"/>
                  </a:cubicBezTo>
                  <a:cubicBezTo>
                    <a:pt x="344" y="245"/>
                    <a:pt x="343" y="245"/>
                    <a:pt x="343" y="245"/>
                  </a:cubicBezTo>
                  <a:cubicBezTo>
                    <a:pt x="343" y="245"/>
                    <a:pt x="343" y="245"/>
                    <a:pt x="344" y="245"/>
                  </a:cubicBezTo>
                  <a:cubicBezTo>
                    <a:pt x="343" y="243"/>
                    <a:pt x="345" y="244"/>
                    <a:pt x="345" y="244"/>
                  </a:cubicBezTo>
                  <a:cubicBezTo>
                    <a:pt x="345" y="243"/>
                    <a:pt x="343" y="243"/>
                    <a:pt x="343" y="242"/>
                  </a:cubicBezTo>
                  <a:cubicBezTo>
                    <a:pt x="346" y="241"/>
                    <a:pt x="347" y="239"/>
                    <a:pt x="346" y="236"/>
                  </a:cubicBezTo>
                  <a:cubicBezTo>
                    <a:pt x="346" y="234"/>
                    <a:pt x="346" y="233"/>
                    <a:pt x="348" y="232"/>
                  </a:cubicBezTo>
                  <a:cubicBezTo>
                    <a:pt x="349" y="232"/>
                    <a:pt x="349" y="231"/>
                    <a:pt x="349" y="231"/>
                  </a:cubicBezTo>
                  <a:cubicBezTo>
                    <a:pt x="348" y="230"/>
                    <a:pt x="349" y="229"/>
                    <a:pt x="348" y="228"/>
                  </a:cubicBezTo>
                  <a:cubicBezTo>
                    <a:pt x="348" y="227"/>
                    <a:pt x="348" y="226"/>
                    <a:pt x="349" y="225"/>
                  </a:cubicBezTo>
                  <a:cubicBezTo>
                    <a:pt x="349" y="225"/>
                    <a:pt x="348" y="224"/>
                    <a:pt x="348" y="223"/>
                  </a:cubicBezTo>
                  <a:cubicBezTo>
                    <a:pt x="348" y="221"/>
                    <a:pt x="349" y="219"/>
                    <a:pt x="348" y="217"/>
                  </a:cubicBezTo>
                  <a:cubicBezTo>
                    <a:pt x="348" y="215"/>
                    <a:pt x="348" y="215"/>
                    <a:pt x="347" y="214"/>
                  </a:cubicBezTo>
                  <a:cubicBezTo>
                    <a:pt x="346" y="214"/>
                    <a:pt x="345" y="214"/>
                    <a:pt x="344" y="214"/>
                  </a:cubicBezTo>
                  <a:cubicBezTo>
                    <a:pt x="342" y="215"/>
                    <a:pt x="342" y="217"/>
                    <a:pt x="340" y="218"/>
                  </a:cubicBezTo>
                  <a:cubicBezTo>
                    <a:pt x="339" y="219"/>
                    <a:pt x="338" y="219"/>
                    <a:pt x="336" y="218"/>
                  </a:cubicBezTo>
                  <a:cubicBezTo>
                    <a:pt x="335" y="218"/>
                    <a:pt x="333" y="217"/>
                    <a:pt x="332" y="217"/>
                  </a:cubicBezTo>
                  <a:cubicBezTo>
                    <a:pt x="330" y="217"/>
                    <a:pt x="329" y="217"/>
                    <a:pt x="328" y="216"/>
                  </a:cubicBezTo>
                  <a:cubicBezTo>
                    <a:pt x="327" y="216"/>
                    <a:pt x="326" y="216"/>
                    <a:pt x="326" y="215"/>
                  </a:cubicBezTo>
                  <a:cubicBezTo>
                    <a:pt x="325" y="215"/>
                    <a:pt x="325" y="215"/>
                    <a:pt x="325" y="214"/>
                  </a:cubicBezTo>
                  <a:cubicBezTo>
                    <a:pt x="324" y="211"/>
                    <a:pt x="322" y="210"/>
                    <a:pt x="321" y="208"/>
                  </a:cubicBezTo>
                  <a:cubicBezTo>
                    <a:pt x="320" y="207"/>
                    <a:pt x="319" y="207"/>
                    <a:pt x="319" y="207"/>
                  </a:cubicBezTo>
                  <a:cubicBezTo>
                    <a:pt x="317" y="207"/>
                    <a:pt x="317" y="209"/>
                    <a:pt x="316" y="209"/>
                  </a:cubicBezTo>
                  <a:cubicBezTo>
                    <a:pt x="314" y="211"/>
                    <a:pt x="313" y="213"/>
                    <a:pt x="311" y="211"/>
                  </a:cubicBezTo>
                  <a:cubicBezTo>
                    <a:pt x="309" y="211"/>
                    <a:pt x="311" y="212"/>
                    <a:pt x="310" y="213"/>
                  </a:cubicBezTo>
                  <a:cubicBezTo>
                    <a:pt x="310" y="212"/>
                    <a:pt x="309" y="212"/>
                    <a:pt x="309" y="212"/>
                  </a:cubicBezTo>
                  <a:cubicBezTo>
                    <a:pt x="308" y="212"/>
                    <a:pt x="307" y="212"/>
                    <a:pt x="307" y="212"/>
                  </a:cubicBezTo>
                  <a:cubicBezTo>
                    <a:pt x="305" y="212"/>
                    <a:pt x="303" y="210"/>
                    <a:pt x="302" y="209"/>
                  </a:cubicBezTo>
                  <a:cubicBezTo>
                    <a:pt x="301" y="207"/>
                    <a:pt x="300" y="206"/>
                    <a:pt x="299" y="204"/>
                  </a:cubicBezTo>
                  <a:cubicBezTo>
                    <a:pt x="298" y="203"/>
                    <a:pt x="298" y="202"/>
                    <a:pt x="298" y="201"/>
                  </a:cubicBezTo>
                  <a:cubicBezTo>
                    <a:pt x="298" y="201"/>
                    <a:pt x="298" y="201"/>
                    <a:pt x="298" y="201"/>
                  </a:cubicBezTo>
                  <a:cubicBezTo>
                    <a:pt x="298" y="201"/>
                    <a:pt x="298" y="201"/>
                    <a:pt x="298" y="201"/>
                  </a:cubicBezTo>
                  <a:cubicBezTo>
                    <a:pt x="298" y="199"/>
                    <a:pt x="296" y="199"/>
                    <a:pt x="296" y="198"/>
                  </a:cubicBezTo>
                  <a:cubicBezTo>
                    <a:pt x="296" y="198"/>
                    <a:pt x="297" y="198"/>
                    <a:pt x="298" y="198"/>
                  </a:cubicBezTo>
                  <a:cubicBezTo>
                    <a:pt x="296" y="198"/>
                    <a:pt x="296" y="196"/>
                    <a:pt x="296" y="195"/>
                  </a:cubicBezTo>
                  <a:cubicBezTo>
                    <a:pt x="297" y="194"/>
                    <a:pt x="298" y="192"/>
                    <a:pt x="299" y="190"/>
                  </a:cubicBezTo>
                  <a:cubicBezTo>
                    <a:pt x="300" y="189"/>
                    <a:pt x="300" y="188"/>
                    <a:pt x="301" y="186"/>
                  </a:cubicBezTo>
                  <a:cubicBezTo>
                    <a:pt x="301" y="186"/>
                    <a:pt x="301" y="186"/>
                    <a:pt x="301" y="186"/>
                  </a:cubicBezTo>
                  <a:cubicBezTo>
                    <a:pt x="302" y="185"/>
                    <a:pt x="302" y="185"/>
                    <a:pt x="302" y="185"/>
                  </a:cubicBezTo>
                  <a:cubicBezTo>
                    <a:pt x="303" y="185"/>
                    <a:pt x="304" y="185"/>
                    <a:pt x="305" y="184"/>
                  </a:cubicBezTo>
                  <a:cubicBezTo>
                    <a:pt x="305" y="183"/>
                    <a:pt x="306" y="183"/>
                    <a:pt x="307" y="183"/>
                  </a:cubicBezTo>
                  <a:cubicBezTo>
                    <a:pt x="312" y="184"/>
                    <a:pt x="315" y="181"/>
                    <a:pt x="317" y="177"/>
                  </a:cubicBezTo>
                  <a:cubicBezTo>
                    <a:pt x="318" y="177"/>
                    <a:pt x="318" y="176"/>
                    <a:pt x="319" y="176"/>
                  </a:cubicBezTo>
                  <a:cubicBezTo>
                    <a:pt x="321" y="176"/>
                    <a:pt x="323" y="175"/>
                    <a:pt x="325" y="175"/>
                  </a:cubicBezTo>
                  <a:cubicBezTo>
                    <a:pt x="326" y="174"/>
                    <a:pt x="327" y="177"/>
                    <a:pt x="329" y="176"/>
                  </a:cubicBezTo>
                  <a:cubicBezTo>
                    <a:pt x="329" y="176"/>
                    <a:pt x="329" y="175"/>
                    <a:pt x="329" y="175"/>
                  </a:cubicBezTo>
                  <a:cubicBezTo>
                    <a:pt x="329" y="175"/>
                    <a:pt x="329" y="176"/>
                    <a:pt x="329" y="176"/>
                  </a:cubicBezTo>
                  <a:cubicBezTo>
                    <a:pt x="330" y="177"/>
                    <a:pt x="330" y="177"/>
                    <a:pt x="331" y="176"/>
                  </a:cubicBezTo>
                  <a:cubicBezTo>
                    <a:pt x="334" y="175"/>
                    <a:pt x="335" y="173"/>
                    <a:pt x="335" y="171"/>
                  </a:cubicBezTo>
                  <a:cubicBezTo>
                    <a:pt x="334" y="169"/>
                    <a:pt x="335" y="168"/>
                    <a:pt x="336" y="167"/>
                  </a:cubicBezTo>
                  <a:cubicBezTo>
                    <a:pt x="337" y="166"/>
                    <a:pt x="338" y="165"/>
                    <a:pt x="339" y="165"/>
                  </a:cubicBezTo>
                  <a:cubicBezTo>
                    <a:pt x="339" y="165"/>
                    <a:pt x="339" y="164"/>
                    <a:pt x="340" y="164"/>
                  </a:cubicBezTo>
                  <a:cubicBezTo>
                    <a:pt x="342" y="162"/>
                    <a:pt x="345" y="162"/>
                    <a:pt x="347" y="160"/>
                  </a:cubicBezTo>
                  <a:cubicBezTo>
                    <a:pt x="347" y="160"/>
                    <a:pt x="348" y="160"/>
                    <a:pt x="348" y="160"/>
                  </a:cubicBezTo>
                  <a:cubicBezTo>
                    <a:pt x="350" y="158"/>
                    <a:pt x="353" y="157"/>
                    <a:pt x="356" y="156"/>
                  </a:cubicBezTo>
                  <a:cubicBezTo>
                    <a:pt x="356" y="155"/>
                    <a:pt x="356" y="154"/>
                    <a:pt x="357" y="155"/>
                  </a:cubicBezTo>
                  <a:cubicBezTo>
                    <a:pt x="359" y="154"/>
                    <a:pt x="359" y="153"/>
                    <a:pt x="358" y="152"/>
                  </a:cubicBezTo>
                  <a:cubicBezTo>
                    <a:pt x="356" y="153"/>
                    <a:pt x="353" y="154"/>
                    <a:pt x="350" y="154"/>
                  </a:cubicBezTo>
                  <a:cubicBezTo>
                    <a:pt x="350" y="154"/>
                    <a:pt x="349" y="154"/>
                    <a:pt x="348" y="154"/>
                  </a:cubicBezTo>
                  <a:cubicBezTo>
                    <a:pt x="347" y="154"/>
                    <a:pt x="347" y="154"/>
                    <a:pt x="346" y="154"/>
                  </a:cubicBezTo>
                  <a:cubicBezTo>
                    <a:pt x="345" y="155"/>
                    <a:pt x="344" y="156"/>
                    <a:pt x="343" y="157"/>
                  </a:cubicBezTo>
                  <a:cubicBezTo>
                    <a:pt x="342" y="157"/>
                    <a:pt x="341" y="158"/>
                    <a:pt x="341" y="159"/>
                  </a:cubicBezTo>
                  <a:cubicBezTo>
                    <a:pt x="338" y="159"/>
                    <a:pt x="337" y="157"/>
                    <a:pt x="335" y="157"/>
                  </a:cubicBezTo>
                  <a:cubicBezTo>
                    <a:pt x="333" y="156"/>
                    <a:pt x="332" y="156"/>
                    <a:pt x="330" y="156"/>
                  </a:cubicBezTo>
                  <a:cubicBezTo>
                    <a:pt x="327" y="156"/>
                    <a:pt x="327" y="158"/>
                    <a:pt x="326" y="161"/>
                  </a:cubicBezTo>
                  <a:cubicBezTo>
                    <a:pt x="325" y="161"/>
                    <a:pt x="325" y="162"/>
                    <a:pt x="325" y="162"/>
                  </a:cubicBezTo>
                  <a:cubicBezTo>
                    <a:pt x="324" y="163"/>
                    <a:pt x="324" y="163"/>
                    <a:pt x="323" y="164"/>
                  </a:cubicBezTo>
                  <a:cubicBezTo>
                    <a:pt x="323" y="164"/>
                    <a:pt x="322" y="165"/>
                    <a:pt x="322" y="165"/>
                  </a:cubicBezTo>
                  <a:cubicBezTo>
                    <a:pt x="321" y="166"/>
                    <a:pt x="320" y="166"/>
                    <a:pt x="319" y="166"/>
                  </a:cubicBezTo>
                  <a:cubicBezTo>
                    <a:pt x="318" y="165"/>
                    <a:pt x="318" y="163"/>
                    <a:pt x="316" y="163"/>
                  </a:cubicBezTo>
                  <a:cubicBezTo>
                    <a:pt x="316" y="163"/>
                    <a:pt x="316" y="163"/>
                    <a:pt x="316" y="163"/>
                  </a:cubicBezTo>
                  <a:cubicBezTo>
                    <a:pt x="318" y="162"/>
                    <a:pt x="315" y="160"/>
                    <a:pt x="316" y="159"/>
                  </a:cubicBezTo>
                  <a:cubicBezTo>
                    <a:pt x="317" y="158"/>
                    <a:pt x="317" y="157"/>
                    <a:pt x="316" y="156"/>
                  </a:cubicBezTo>
                  <a:cubicBezTo>
                    <a:pt x="315" y="156"/>
                    <a:pt x="314" y="156"/>
                    <a:pt x="313" y="156"/>
                  </a:cubicBezTo>
                  <a:cubicBezTo>
                    <a:pt x="312" y="157"/>
                    <a:pt x="311" y="157"/>
                    <a:pt x="310" y="156"/>
                  </a:cubicBezTo>
                  <a:cubicBezTo>
                    <a:pt x="309" y="156"/>
                    <a:pt x="308" y="155"/>
                    <a:pt x="308" y="155"/>
                  </a:cubicBezTo>
                  <a:cubicBezTo>
                    <a:pt x="307" y="153"/>
                    <a:pt x="306" y="152"/>
                    <a:pt x="305" y="151"/>
                  </a:cubicBezTo>
                  <a:cubicBezTo>
                    <a:pt x="306" y="151"/>
                    <a:pt x="306" y="151"/>
                    <a:pt x="306" y="151"/>
                  </a:cubicBezTo>
                  <a:cubicBezTo>
                    <a:pt x="306" y="151"/>
                    <a:pt x="306" y="151"/>
                    <a:pt x="306" y="151"/>
                  </a:cubicBezTo>
                  <a:cubicBezTo>
                    <a:pt x="305" y="149"/>
                    <a:pt x="307" y="147"/>
                    <a:pt x="306" y="145"/>
                  </a:cubicBezTo>
                  <a:cubicBezTo>
                    <a:pt x="307" y="144"/>
                    <a:pt x="308" y="143"/>
                    <a:pt x="309" y="142"/>
                  </a:cubicBezTo>
                  <a:cubicBezTo>
                    <a:pt x="310" y="141"/>
                    <a:pt x="312" y="141"/>
                    <a:pt x="313" y="139"/>
                  </a:cubicBezTo>
                  <a:cubicBezTo>
                    <a:pt x="313" y="138"/>
                    <a:pt x="313" y="137"/>
                    <a:pt x="313" y="136"/>
                  </a:cubicBezTo>
                  <a:cubicBezTo>
                    <a:pt x="313" y="133"/>
                    <a:pt x="312" y="132"/>
                    <a:pt x="309" y="133"/>
                  </a:cubicBezTo>
                  <a:cubicBezTo>
                    <a:pt x="306" y="135"/>
                    <a:pt x="304" y="138"/>
                    <a:pt x="303" y="141"/>
                  </a:cubicBezTo>
                  <a:cubicBezTo>
                    <a:pt x="304" y="142"/>
                    <a:pt x="304" y="142"/>
                    <a:pt x="305" y="142"/>
                  </a:cubicBezTo>
                  <a:cubicBezTo>
                    <a:pt x="305" y="143"/>
                    <a:pt x="307" y="143"/>
                    <a:pt x="305" y="144"/>
                  </a:cubicBezTo>
                  <a:cubicBezTo>
                    <a:pt x="305" y="144"/>
                    <a:pt x="305" y="144"/>
                    <a:pt x="305" y="144"/>
                  </a:cubicBezTo>
                  <a:cubicBezTo>
                    <a:pt x="303" y="145"/>
                    <a:pt x="302" y="146"/>
                    <a:pt x="301" y="146"/>
                  </a:cubicBezTo>
                  <a:cubicBezTo>
                    <a:pt x="301" y="146"/>
                    <a:pt x="300" y="146"/>
                    <a:pt x="300" y="146"/>
                  </a:cubicBezTo>
                  <a:cubicBezTo>
                    <a:pt x="300" y="146"/>
                    <a:pt x="299" y="146"/>
                    <a:pt x="299" y="146"/>
                  </a:cubicBezTo>
                  <a:cubicBezTo>
                    <a:pt x="298" y="144"/>
                    <a:pt x="299" y="146"/>
                    <a:pt x="298" y="146"/>
                  </a:cubicBezTo>
                  <a:cubicBezTo>
                    <a:pt x="298" y="146"/>
                    <a:pt x="297" y="145"/>
                    <a:pt x="297" y="145"/>
                  </a:cubicBezTo>
                  <a:cubicBezTo>
                    <a:pt x="296" y="145"/>
                    <a:pt x="297" y="146"/>
                    <a:pt x="297" y="146"/>
                  </a:cubicBezTo>
                  <a:cubicBezTo>
                    <a:pt x="296" y="146"/>
                    <a:pt x="296" y="145"/>
                    <a:pt x="296" y="145"/>
                  </a:cubicBezTo>
                  <a:cubicBezTo>
                    <a:pt x="295" y="145"/>
                    <a:pt x="294" y="145"/>
                    <a:pt x="294" y="145"/>
                  </a:cubicBezTo>
                  <a:cubicBezTo>
                    <a:pt x="292" y="143"/>
                    <a:pt x="292" y="141"/>
                    <a:pt x="291" y="139"/>
                  </a:cubicBezTo>
                  <a:cubicBezTo>
                    <a:pt x="291" y="137"/>
                    <a:pt x="291" y="136"/>
                    <a:pt x="290" y="134"/>
                  </a:cubicBezTo>
                  <a:cubicBezTo>
                    <a:pt x="290" y="133"/>
                    <a:pt x="291" y="131"/>
                    <a:pt x="290" y="130"/>
                  </a:cubicBezTo>
                  <a:cubicBezTo>
                    <a:pt x="290" y="129"/>
                    <a:pt x="290" y="128"/>
                    <a:pt x="290" y="128"/>
                  </a:cubicBezTo>
                  <a:cubicBezTo>
                    <a:pt x="289" y="126"/>
                    <a:pt x="288" y="125"/>
                    <a:pt x="287" y="125"/>
                  </a:cubicBezTo>
                  <a:cubicBezTo>
                    <a:pt x="286" y="124"/>
                    <a:pt x="284" y="125"/>
                    <a:pt x="283" y="124"/>
                  </a:cubicBezTo>
                  <a:cubicBezTo>
                    <a:pt x="283" y="125"/>
                    <a:pt x="283" y="125"/>
                    <a:pt x="283" y="126"/>
                  </a:cubicBezTo>
                  <a:cubicBezTo>
                    <a:pt x="282" y="127"/>
                    <a:pt x="282" y="127"/>
                    <a:pt x="282" y="128"/>
                  </a:cubicBezTo>
                  <a:cubicBezTo>
                    <a:pt x="284" y="130"/>
                    <a:pt x="285" y="132"/>
                    <a:pt x="285" y="135"/>
                  </a:cubicBezTo>
                  <a:cubicBezTo>
                    <a:pt x="285" y="135"/>
                    <a:pt x="286" y="135"/>
                    <a:pt x="286" y="136"/>
                  </a:cubicBezTo>
                  <a:cubicBezTo>
                    <a:pt x="286" y="136"/>
                    <a:pt x="286" y="136"/>
                    <a:pt x="286" y="136"/>
                  </a:cubicBezTo>
                  <a:cubicBezTo>
                    <a:pt x="286" y="136"/>
                    <a:pt x="286" y="137"/>
                    <a:pt x="286" y="138"/>
                  </a:cubicBezTo>
                  <a:cubicBezTo>
                    <a:pt x="285" y="138"/>
                    <a:pt x="285" y="138"/>
                    <a:pt x="285" y="138"/>
                  </a:cubicBezTo>
                  <a:cubicBezTo>
                    <a:pt x="283" y="138"/>
                    <a:pt x="282" y="137"/>
                    <a:pt x="281" y="136"/>
                  </a:cubicBezTo>
                  <a:cubicBezTo>
                    <a:pt x="280" y="134"/>
                    <a:pt x="280" y="133"/>
                    <a:pt x="278" y="132"/>
                  </a:cubicBezTo>
                  <a:cubicBezTo>
                    <a:pt x="278" y="132"/>
                    <a:pt x="278" y="132"/>
                    <a:pt x="278" y="132"/>
                  </a:cubicBezTo>
                  <a:cubicBezTo>
                    <a:pt x="278" y="132"/>
                    <a:pt x="278" y="132"/>
                    <a:pt x="278" y="132"/>
                  </a:cubicBezTo>
                  <a:cubicBezTo>
                    <a:pt x="279" y="131"/>
                    <a:pt x="280" y="130"/>
                    <a:pt x="281" y="128"/>
                  </a:cubicBezTo>
                  <a:cubicBezTo>
                    <a:pt x="282" y="128"/>
                    <a:pt x="282" y="127"/>
                    <a:pt x="281" y="126"/>
                  </a:cubicBezTo>
                  <a:cubicBezTo>
                    <a:pt x="281" y="126"/>
                    <a:pt x="281" y="126"/>
                    <a:pt x="281" y="126"/>
                  </a:cubicBezTo>
                  <a:cubicBezTo>
                    <a:pt x="281" y="126"/>
                    <a:pt x="281" y="126"/>
                    <a:pt x="281" y="126"/>
                  </a:cubicBezTo>
                  <a:cubicBezTo>
                    <a:pt x="281" y="125"/>
                    <a:pt x="281" y="125"/>
                    <a:pt x="281" y="125"/>
                  </a:cubicBezTo>
                  <a:cubicBezTo>
                    <a:pt x="281" y="125"/>
                    <a:pt x="281" y="125"/>
                    <a:pt x="280" y="124"/>
                  </a:cubicBezTo>
                  <a:cubicBezTo>
                    <a:pt x="280" y="124"/>
                    <a:pt x="280" y="125"/>
                    <a:pt x="280" y="125"/>
                  </a:cubicBezTo>
                  <a:cubicBezTo>
                    <a:pt x="280" y="125"/>
                    <a:pt x="280" y="124"/>
                    <a:pt x="280" y="124"/>
                  </a:cubicBezTo>
                  <a:cubicBezTo>
                    <a:pt x="280" y="124"/>
                    <a:pt x="280" y="124"/>
                    <a:pt x="280" y="124"/>
                  </a:cubicBezTo>
                  <a:cubicBezTo>
                    <a:pt x="280" y="124"/>
                    <a:pt x="281" y="125"/>
                    <a:pt x="281" y="125"/>
                  </a:cubicBezTo>
                  <a:cubicBezTo>
                    <a:pt x="281" y="125"/>
                    <a:pt x="281" y="125"/>
                    <a:pt x="281" y="125"/>
                  </a:cubicBezTo>
                  <a:cubicBezTo>
                    <a:pt x="281" y="125"/>
                    <a:pt x="281" y="125"/>
                    <a:pt x="281" y="126"/>
                  </a:cubicBezTo>
                  <a:cubicBezTo>
                    <a:pt x="281" y="126"/>
                    <a:pt x="281" y="126"/>
                    <a:pt x="281" y="126"/>
                  </a:cubicBezTo>
                  <a:cubicBezTo>
                    <a:pt x="281" y="126"/>
                    <a:pt x="281" y="126"/>
                    <a:pt x="281" y="126"/>
                  </a:cubicBezTo>
                  <a:cubicBezTo>
                    <a:pt x="282" y="126"/>
                    <a:pt x="282" y="126"/>
                    <a:pt x="282" y="126"/>
                  </a:cubicBezTo>
                  <a:cubicBezTo>
                    <a:pt x="282" y="126"/>
                    <a:pt x="282" y="126"/>
                    <a:pt x="282" y="126"/>
                  </a:cubicBezTo>
                  <a:cubicBezTo>
                    <a:pt x="281" y="123"/>
                    <a:pt x="279" y="123"/>
                    <a:pt x="277" y="123"/>
                  </a:cubicBezTo>
                  <a:cubicBezTo>
                    <a:pt x="275" y="123"/>
                    <a:pt x="273" y="122"/>
                    <a:pt x="272" y="121"/>
                  </a:cubicBezTo>
                  <a:cubicBezTo>
                    <a:pt x="272" y="121"/>
                    <a:pt x="271" y="121"/>
                    <a:pt x="271" y="120"/>
                  </a:cubicBezTo>
                  <a:cubicBezTo>
                    <a:pt x="270" y="119"/>
                    <a:pt x="269" y="118"/>
                    <a:pt x="269" y="117"/>
                  </a:cubicBezTo>
                  <a:cubicBezTo>
                    <a:pt x="269" y="116"/>
                    <a:pt x="268" y="116"/>
                    <a:pt x="268" y="114"/>
                  </a:cubicBezTo>
                  <a:cubicBezTo>
                    <a:pt x="268" y="113"/>
                    <a:pt x="267" y="112"/>
                    <a:pt x="267" y="111"/>
                  </a:cubicBezTo>
                  <a:cubicBezTo>
                    <a:pt x="268" y="110"/>
                    <a:pt x="267" y="108"/>
                    <a:pt x="268" y="108"/>
                  </a:cubicBezTo>
                  <a:cubicBezTo>
                    <a:pt x="270" y="107"/>
                    <a:pt x="267" y="106"/>
                    <a:pt x="268" y="106"/>
                  </a:cubicBezTo>
                  <a:cubicBezTo>
                    <a:pt x="268" y="106"/>
                    <a:pt x="268" y="106"/>
                    <a:pt x="268" y="106"/>
                  </a:cubicBezTo>
                  <a:cubicBezTo>
                    <a:pt x="269" y="103"/>
                    <a:pt x="270" y="100"/>
                    <a:pt x="271" y="98"/>
                  </a:cubicBezTo>
                  <a:cubicBezTo>
                    <a:pt x="272" y="97"/>
                    <a:pt x="273" y="96"/>
                    <a:pt x="273" y="95"/>
                  </a:cubicBezTo>
                  <a:cubicBezTo>
                    <a:pt x="274" y="91"/>
                    <a:pt x="274" y="88"/>
                    <a:pt x="273" y="84"/>
                  </a:cubicBezTo>
                  <a:cubicBezTo>
                    <a:pt x="273" y="83"/>
                    <a:pt x="272" y="81"/>
                    <a:pt x="272" y="80"/>
                  </a:cubicBezTo>
                  <a:cubicBezTo>
                    <a:pt x="271" y="79"/>
                    <a:pt x="272" y="78"/>
                    <a:pt x="271" y="78"/>
                  </a:cubicBezTo>
                  <a:cubicBezTo>
                    <a:pt x="270" y="78"/>
                    <a:pt x="268" y="77"/>
                    <a:pt x="267" y="76"/>
                  </a:cubicBezTo>
                  <a:cubicBezTo>
                    <a:pt x="266" y="75"/>
                    <a:pt x="265" y="73"/>
                    <a:pt x="263" y="73"/>
                  </a:cubicBezTo>
                  <a:cubicBezTo>
                    <a:pt x="262" y="72"/>
                    <a:pt x="260" y="72"/>
                    <a:pt x="258" y="71"/>
                  </a:cubicBezTo>
                  <a:cubicBezTo>
                    <a:pt x="257" y="70"/>
                    <a:pt x="257" y="71"/>
                    <a:pt x="257" y="71"/>
                  </a:cubicBezTo>
                  <a:cubicBezTo>
                    <a:pt x="256" y="71"/>
                    <a:pt x="256" y="70"/>
                    <a:pt x="256" y="69"/>
                  </a:cubicBezTo>
                  <a:cubicBezTo>
                    <a:pt x="256" y="68"/>
                    <a:pt x="255" y="68"/>
                    <a:pt x="254" y="67"/>
                  </a:cubicBezTo>
                  <a:cubicBezTo>
                    <a:pt x="254" y="67"/>
                    <a:pt x="254" y="67"/>
                    <a:pt x="254" y="67"/>
                  </a:cubicBezTo>
                  <a:cubicBezTo>
                    <a:pt x="253" y="65"/>
                    <a:pt x="252" y="63"/>
                    <a:pt x="252" y="61"/>
                  </a:cubicBezTo>
                  <a:cubicBezTo>
                    <a:pt x="252" y="59"/>
                    <a:pt x="252" y="58"/>
                    <a:pt x="251" y="56"/>
                  </a:cubicBezTo>
                  <a:cubicBezTo>
                    <a:pt x="250" y="55"/>
                    <a:pt x="248" y="54"/>
                    <a:pt x="247" y="54"/>
                  </a:cubicBezTo>
                  <a:cubicBezTo>
                    <a:pt x="245" y="55"/>
                    <a:pt x="245" y="57"/>
                    <a:pt x="245" y="58"/>
                  </a:cubicBezTo>
                  <a:cubicBezTo>
                    <a:pt x="245" y="59"/>
                    <a:pt x="245" y="60"/>
                    <a:pt x="245" y="60"/>
                  </a:cubicBezTo>
                  <a:cubicBezTo>
                    <a:pt x="246" y="62"/>
                    <a:pt x="248" y="63"/>
                    <a:pt x="248" y="65"/>
                  </a:cubicBezTo>
                  <a:cubicBezTo>
                    <a:pt x="249" y="70"/>
                    <a:pt x="249" y="71"/>
                    <a:pt x="245" y="73"/>
                  </a:cubicBezTo>
                  <a:cubicBezTo>
                    <a:pt x="245" y="73"/>
                    <a:pt x="244" y="74"/>
                    <a:pt x="243" y="74"/>
                  </a:cubicBezTo>
                  <a:cubicBezTo>
                    <a:pt x="242" y="74"/>
                    <a:pt x="243" y="75"/>
                    <a:pt x="243" y="75"/>
                  </a:cubicBezTo>
                  <a:cubicBezTo>
                    <a:pt x="243" y="76"/>
                    <a:pt x="243" y="77"/>
                    <a:pt x="243" y="77"/>
                  </a:cubicBezTo>
                  <a:cubicBezTo>
                    <a:pt x="245" y="80"/>
                    <a:pt x="243" y="81"/>
                    <a:pt x="242" y="83"/>
                  </a:cubicBezTo>
                  <a:cubicBezTo>
                    <a:pt x="239" y="83"/>
                    <a:pt x="237" y="81"/>
                    <a:pt x="235" y="81"/>
                  </a:cubicBezTo>
                  <a:cubicBezTo>
                    <a:pt x="235" y="82"/>
                    <a:pt x="235" y="82"/>
                    <a:pt x="235" y="83"/>
                  </a:cubicBezTo>
                  <a:cubicBezTo>
                    <a:pt x="234" y="82"/>
                    <a:pt x="234" y="82"/>
                    <a:pt x="234" y="82"/>
                  </a:cubicBezTo>
                  <a:cubicBezTo>
                    <a:pt x="233" y="81"/>
                    <a:pt x="232" y="80"/>
                    <a:pt x="229" y="79"/>
                  </a:cubicBezTo>
                  <a:cubicBezTo>
                    <a:pt x="227" y="79"/>
                    <a:pt x="226" y="79"/>
                    <a:pt x="224" y="77"/>
                  </a:cubicBezTo>
                  <a:cubicBezTo>
                    <a:pt x="224" y="78"/>
                    <a:pt x="225" y="78"/>
                    <a:pt x="224" y="78"/>
                  </a:cubicBezTo>
                  <a:cubicBezTo>
                    <a:pt x="224" y="78"/>
                    <a:pt x="223" y="77"/>
                    <a:pt x="222" y="77"/>
                  </a:cubicBezTo>
                  <a:cubicBezTo>
                    <a:pt x="222" y="77"/>
                    <a:pt x="221" y="76"/>
                    <a:pt x="221" y="76"/>
                  </a:cubicBezTo>
                  <a:cubicBezTo>
                    <a:pt x="218" y="75"/>
                    <a:pt x="218" y="72"/>
                    <a:pt x="216" y="71"/>
                  </a:cubicBezTo>
                  <a:cubicBezTo>
                    <a:pt x="216" y="70"/>
                    <a:pt x="216" y="70"/>
                    <a:pt x="216" y="70"/>
                  </a:cubicBezTo>
                  <a:cubicBezTo>
                    <a:pt x="217" y="70"/>
                    <a:pt x="217" y="71"/>
                    <a:pt x="217" y="70"/>
                  </a:cubicBezTo>
                  <a:cubicBezTo>
                    <a:pt x="218" y="68"/>
                    <a:pt x="220" y="68"/>
                    <a:pt x="221" y="66"/>
                  </a:cubicBezTo>
                  <a:cubicBezTo>
                    <a:pt x="221" y="65"/>
                    <a:pt x="222" y="65"/>
                    <a:pt x="222" y="65"/>
                  </a:cubicBezTo>
                  <a:cubicBezTo>
                    <a:pt x="222" y="65"/>
                    <a:pt x="222" y="65"/>
                    <a:pt x="223" y="65"/>
                  </a:cubicBezTo>
                  <a:cubicBezTo>
                    <a:pt x="223" y="64"/>
                    <a:pt x="223" y="63"/>
                    <a:pt x="223" y="62"/>
                  </a:cubicBezTo>
                  <a:cubicBezTo>
                    <a:pt x="223" y="61"/>
                    <a:pt x="222" y="60"/>
                    <a:pt x="221" y="60"/>
                  </a:cubicBezTo>
                  <a:cubicBezTo>
                    <a:pt x="219" y="60"/>
                    <a:pt x="217" y="60"/>
                    <a:pt x="216" y="60"/>
                  </a:cubicBezTo>
                  <a:cubicBezTo>
                    <a:pt x="214" y="60"/>
                    <a:pt x="213" y="62"/>
                    <a:pt x="212" y="63"/>
                  </a:cubicBezTo>
                  <a:cubicBezTo>
                    <a:pt x="212" y="64"/>
                    <a:pt x="213" y="65"/>
                    <a:pt x="212" y="66"/>
                  </a:cubicBezTo>
                  <a:cubicBezTo>
                    <a:pt x="212" y="65"/>
                    <a:pt x="212" y="65"/>
                    <a:pt x="212" y="65"/>
                  </a:cubicBezTo>
                  <a:cubicBezTo>
                    <a:pt x="211" y="65"/>
                    <a:pt x="212" y="66"/>
                    <a:pt x="212" y="66"/>
                  </a:cubicBezTo>
                  <a:cubicBezTo>
                    <a:pt x="212" y="66"/>
                    <a:pt x="211" y="66"/>
                    <a:pt x="211" y="66"/>
                  </a:cubicBezTo>
                  <a:cubicBezTo>
                    <a:pt x="211" y="66"/>
                    <a:pt x="211" y="66"/>
                    <a:pt x="211" y="65"/>
                  </a:cubicBezTo>
                  <a:cubicBezTo>
                    <a:pt x="210" y="65"/>
                    <a:pt x="210" y="65"/>
                    <a:pt x="210" y="65"/>
                  </a:cubicBezTo>
                  <a:cubicBezTo>
                    <a:pt x="210" y="65"/>
                    <a:pt x="210" y="66"/>
                    <a:pt x="210" y="66"/>
                  </a:cubicBezTo>
                  <a:cubicBezTo>
                    <a:pt x="210" y="66"/>
                    <a:pt x="210" y="66"/>
                    <a:pt x="210" y="66"/>
                  </a:cubicBezTo>
                  <a:cubicBezTo>
                    <a:pt x="210" y="66"/>
                    <a:pt x="209" y="65"/>
                    <a:pt x="209" y="65"/>
                  </a:cubicBezTo>
                  <a:cubicBezTo>
                    <a:pt x="209" y="65"/>
                    <a:pt x="209" y="65"/>
                    <a:pt x="209" y="65"/>
                  </a:cubicBezTo>
                  <a:cubicBezTo>
                    <a:pt x="208" y="63"/>
                    <a:pt x="207" y="62"/>
                    <a:pt x="207" y="59"/>
                  </a:cubicBezTo>
                  <a:cubicBezTo>
                    <a:pt x="207" y="59"/>
                    <a:pt x="206" y="59"/>
                    <a:pt x="206" y="58"/>
                  </a:cubicBezTo>
                  <a:cubicBezTo>
                    <a:pt x="205" y="57"/>
                    <a:pt x="204" y="56"/>
                    <a:pt x="204" y="54"/>
                  </a:cubicBezTo>
                  <a:cubicBezTo>
                    <a:pt x="203" y="51"/>
                    <a:pt x="201" y="49"/>
                    <a:pt x="199" y="47"/>
                  </a:cubicBezTo>
                  <a:cubicBezTo>
                    <a:pt x="199" y="46"/>
                    <a:pt x="199" y="45"/>
                    <a:pt x="198" y="44"/>
                  </a:cubicBezTo>
                  <a:cubicBezTo>
                    <a:pt x="197" y="44"/>
                    <a:pt x="198" y="45"/>
                    <a:pt x="198" y="45"/>
                  </a:cubicBezTo>
                  <a:cubicBezTo>
                    <a:pt x="197" y="44"/>
                    <a:pt x="196" y="43"/>
                    <a:pt x="196" y="43"/>
                  </a:cubicBezTo>
                  <a:cubicBezTo>
                    <a:pt x="196" y="43"/>
                    <a:pt x="196" y="43"/>
                    <a:pt x="196" y="43"/>
                  </a:cubicBezTo>
                  <a:cubicBezTo>
                    <a:pt x="196" y="43"/>
                    <a:pt x="196" y="43"/>
                    <a:pt x="196" y="43"/>
                  </a:cubicBezTo>
                  <a:cubicBezTo>
                    <a:pt x="196" y="42"/>
                    <a:pt x="195" y="42"/>
                    <a:pt x="195" y="41"/>
                  </a:cubicBezTo>
                  <a:cubicBezTo>
                    <a:pt x="196" y="41"/>
                    <a:pt x="196" y="42"/>
                    <a:pt x="196" y="42"/>
                  </a:cubicBezTo>
                  <a:cubicBezTo>
                    <a:pt x="194" y="40"/>
                    <a:pt x="194" y="38"/>
                    <a:pt x="193" y="36"/>
                  </a:cubicBezTo>
                  <a:cubicBezTo>
                    <a:pt x="192" y="30"/>
                    <a:pt x="188" y="25"/>
                    <a:pt x="185" y="20"/>
                  </a:cubicBezTo>
                  <a:cubicBezTo>
                    <a:pt x="183" y="19"/>
                    <a:pt x="183" y="16"/>
                    <a:pt x="182" y="15"/>
                  </a:cubicBezTo>
                  <a:cubicBezTo>
                    <a:pt x="182" y="13"/>
                    <a:pt x="180" y="12"/>
                    <a:pt x="180" y="11"/>
                  </a:cubicBezTo>
                  <a:cubicBezTo>
                    <a:pt x="180" y="10"/>
                    <a:pt x="180" y="11"/>
                    <a:pt x="181" y="11"/>
                  </a:cubicBezTo>
                  <a:cubicBezTo>
                    <a:pt x="180" y="10"/>
                    <a:pt x="179" y="9"/>
                    <a:pt x="178" y="8"/>
                  </a:cubicBezTo>
                  <a:cubicBezTo>
                    <a:pt x="178" y="7"/>
                    <a:pt x="178" y="7"/>
                    <a:pt x="178" y="7"/>
                  </a:cubicBezTo>
                  <a:cubicBezTo>
                    <a:pt x="177" y="4"/>
                    <a:pt x="176" y="2"/>
                    <a:pt x="173" y="1"/>
                  </a:cubicBezTo>
                  <a:cubicBezTo>
                    <a:pt x="172" y="0"/>
                    <a:pt x="170" y="1"/>
                    <a:pt x="169" y="2"/>
                  </a:cubicBezTo>
                  <a:cubicBezTo>
                    <a:pt x="169" y="3"/>
                    <a:pt x="168" y="5"/>
                    <a:pt x="168" y="7"/>
                  </a:cubicBezTo>
                  <a:cubicBezTo>
                    <a:pt x="167" y="7"/>
                    <a:pt x="167" y="8"/>
                    <a:pt x="167" y="8"/>
                  </a:cubicBezTo>
                  <a:cubicBezTo>
                    <a:pt x="166" y="9"/>
                    <a:pt x="166" y="10"/>
                    <a:pt x="166" y="10"/>
                  </a:cubicBezTo>
                  <a:cubicBezTo>
                    <a:pt x="164" y="13"/>
                    <a:pt x="165" y="15"/>
                    <a:pt x="165" y="18"/>
                  </a:cubicBezTo>
                  <a:cubicBezTo>
                    <a:pt x="165" y="18"/>
                    <a:pt x="164" y="19"/>
                    <a:pt x="165" y="20"/>
                  </a:cubicBezTo>
                  <a:cubicBezTo>
                    <a:pt x="165" y="21"/>
                    <a:pt x="165" y="22"/>
                    <a:pt x="165" y="23"/>
                  </a:cubicBezTo>
                  <a:cubicBezTo>
                    <a:pt x="167" y="24"/>
                    <a:pt x="168" y="26"/>
                    <a:pt x="168" y="28"/>
                  </a:cubicBezTo>
                  <a:cubicBezTo>
                    <a:pt x="169" y="28"/>
                    <a:pt x="168" y="28"/>
                    <a:pt x="168" y="28"/>
                  </a:cubicBezTo>
                  <a:cubicBezTo>
                    <a:pt x="168" y="28"/>
                    <a:pt x="168" y="28"/>
                    <a:pt x="167" y="28"/>
                  </a:cubicBezTo>
                  <a:cubicBezTo>
                    <a:pt x="168" y="29"/>
                    <a:pt x="169" y="29"/>
                    <a:pt x="168" y="31"/>
                  </a:cubicBezTo>
                  <a:cubicBezTo>
                    <a:pt x="168" y="30"/>
                    <a:pt x="167" y="29"/>
                    <a:pt x="166" y="28"/>
                  </a:cubicBezTo>
                  <a:cubicBezTo>
                    <a:pt x="167" y="31"/>
                    <a:pt x="169" y="33"/>
                    <a:pt x="170" y="35"/>
                  </a:cubicBezTo>
                  <a:cubicBezTo>
                    <a:pt x="171" y="36"/>
                    <a:pt x="172" y="36"/>
                    <a:pt x="172" y="38"/>
                  </a:cubicBezTo>
                  <a:cubicBezTo>
                    <a:pt x="173" y="41"/>
                    <a:pt x="174" y="44"/>
                    <a:pt x="176" y="47"/>
                  </a:cubicBezTo>
                  <a:cubicBezTo>
                    <a:pt x="176" y="49"/>
                    <a:pt x="177" y="51"/>
                    <a:pt x="178" y="52"/>
                  </a:cubicBezTo>
                  <a:cubicBezTo>
                    <a:pt x="178" y="53"/>
                    <a:pt x="178" y="53"/>
                    <a:pt x="179" y="54"/>
                  </a:cubicBezTo>
                  <a:cubicBezTo>
                    <a:pt x="179" y="54"/>
                    <a:pt x="180" y="55"/>
                    <a:pt x="180" y="55"/>
                  </a:cubicBezTo>
                  <a:cubicBezTo>
                    <a:pt x="180" y="56"/>
                    <a:pt x="181" y="56"/>
                    <a:pt x="181" y="57"/>
                  </a:cubicBezTo>
                  <a:cubicBezTo>
                    <a:pt x="181" y="57"/>
                    <a:pt x="181" y="57"/>
                    <a:pt x="181" y="57"/>
                  </a:cubicBezTo>
                  <a:cubicBezTo>
                    <a:pt x="182" y="60"/>
                    <a:pt x="185" y="62"/>
                    <a:pt x="186" y="66"/>
                  </a:cubicBezTo>
                  <a:cubicBezTo>
                    <a:pt x="186" y="66"/>
                    <a:pt x="187" y="67"/>
                    <a:pt x="187" y="68"/>
                  </a:cubicBezTo>
                  <a:cubicBezTo>
                    <a:pt x="187" y="70"/>
                    <a:pt x="188" y="72"/>
                    <a:pt x="190" y="73"/>
                  </a:cubicBezTo>
                  <a:cubicBezTo>
                    <a:pt x="192" y="77"/>
                    <a:pt x="195" y="80"/>
                    <a:pt x="197" y="83"/>
                  </a:cubicBezTo>
                  <a:cubicBezTo>
                    <a:pt x="197" y="83"/>
                    <a:pt x="197" y="84"/>
                    <a:pt x="197" y="84"/>
                  </a:cubicBezTo>
                  <a:cubicBezTo>
                    <a:pt x="197" y="84"/>
                    <a:pt x="197" y="85"/>
                    <a:pt x="196" y="85"/>
                  </a:cubicBezTo>
                  <a:cubicBezTo>
                    <a:pt x="197" y="85"/>
                    <a:pt x="198" y="84"/>
                    <a:pt x="198" y="85"/>
                  </a:cubicBezTo>
                  <a:cubicBezTo>
                    <a:pt x="198" y="86"/>
                    <a:pt x="197" y="86"/>
                    <a:pt x="197" y="87"/>
                  </a:cubicBezTo>
                  <a:cubicBezTo>
                    <a:pt x="197" y="87"/>
                    <a:pt x="198" y="85"/>
                    <a:pt x="198" y="87"/>
                  </a:cubicBezTo>
                  <a:cubicBezTo>
                    <a:pt x="198" y="87"/>
                    <a:pt x="200" y="87"/>
                    <a:pt x="199" y="88"/>
                  </a:cubicBezTo>
                  <a:cubicBezTo>
                    <a:pt x="198" y="88"/>
                    <a:pt x="197" y="89"/>
                    <a:pt x="196" y="89"/>
                  </a:cubicBezTo>
                  <a:cubicBezTo>
                    <a:pt x="194" y="90"/>
                    <a:pt x="192" y="91"/>
                    <a:pt x="190" y="92"/>
                  </a:cubicBezTo>
                  <a:cubicBezTo>
                    <a:pt x="189" y="92"/>
                    <a:pt x="188" y="93"/>
                    <a:pt x="189" y="94"/>
                  </a:cubicBezTo>
                  <a:cubicBezTo>
                    <a:pt x="189" y="95"/>
                    <a:pt x="190" y="97"/>
                    <a:pt x="192" y="97"/>
                  </a:cubicBezTo>
                  <a:cubicBezTo>
                    <a:pt x="194" y="100"/>
                    <a:pt x="193" y="103"/>
                    <a:pt x="189" y="103"/>
                  </a:cubicBezTo>
                  <a:cubicBezTo>
                    <a:pt x="188" y="103"/>
                    <a:pt x="188" y="103"/>
                    <a:pt x="187" y="104"/>
                  </a:cubicBezTo>
                  <a:cubicBezTo>
                    <a:pt x="186" y="103"/>
                    <a:pt x="185" y="103"/>
                    <a:pt x="185" y="104"/>
                  </a:cubicBezTo>
                  <a:cubicBezTo>
                    <a:pt x="184" y="105"/>
                    <a:pt x="183" y="105"/>
                    <a:pt x="183" y="105"/>
                  </a:cubicBezTo>
                  <a:cubicBezTo>
                    <a:pt x="181" y="104"/>
                    <a:pt x="180" y="104"/>
                    <a:pt x="179" y="105"/>
                  </a:cubicBezTo>
                  <a:cubicBezTo>
                    <a:pt x="178" y="106"/>
                    <a:pt x="178" y="107"/>
                    <a:pt x="178" y="108"/>
                  </a:cubicBezTo>
                  <a:cubicBezTo>
                    <a:pt x="178" y="109"/>
                    <a:pt x="178" y="109"/>
                    <a:pt x="178" y="109"/>
                  </a:cubicBezTo>
                  <a:cubicBezTo>
                    <a:pt x="179" y="111"/>
                    <a:pt x="177" y="111"/>
                    <a:pt x="176" y="111"/>
                  </a:cubicBezTo>
                  <a:cubicBezTo>
                    <a:pt x="177" y="111"/>
                    <a:pt x="177" y="112"/>
                    <a:pt x="177" y="112"/>
                  </a:cubicBezTo>
                  <a:cubicBezTo>
                    <a:pt x="176" y="112"/>
                    <a:pt x="175" y="110"/>
                    <a:pt x="174" y="112"/>
                  </a:cubicBezTo>
                  <a:cubicBezTo>
                    <a:pt x="172" y="110"/>
                    <a:pt x="171" y="108"/>
                    <a:pt x="169" y="107"/>
                  </a:cubicBezTo>
                  <a:cubicBezTo>
                    <a:pt x="169" y="107"/>
                    <a:pt x="169" y="107"/>
                    <a:pt x="169" y="107"/>
                  </a:cubicBezTo>
                  <a:cubicBezTo>
                    <a:pt x="169" y="107"/>
                    <a:pt x="169" y="107"/>
                    <a:pt x="169" y="107"/>
                  </a:cubicBezTo>
                  <a:cubicBezTo>
                    <a:pt x="169" y="107"/>
                    <a:pt x="169" y="107"/>
                    <a:pt x="169" y="107"/>
                  </a:cubicBezTo>
                  <a:cubicBezTo>
                    <a:pt x="169" y="107"/>
                    <a:pt x="169" y="107"/>
                    <a:pt x="169" y="107"/>
                  </a:cubicBezTo>
                  <a:cubicBezTo>
                    <a:pt x="170" y="105"/>
                    <a:pt x="170" y="104"/>
                    <a:pt x="171" y="102"/>
                  </a:cubicBezTo>
                  <a:cubicBezTo>
                    <a:pt x="171" y="101"/>
                    <a:pt x="173" y="99"/>
                    <a:pt x="171" y="97"/>
                  </a:cubicBezTo>
                  <a:cubicBezTo>
                    <a:pt x="171" y="97"/>
                    <a:pt x="170" y="96"/>
                    <a:pt x="170" y="97"/>
                  </a:cubicBezTo>
                  <a:cubicBezTo>
                    <a:pt x="169" y="98"/>
                    <a:pt x="168" y="97"/>
                    <a:pt x="168" y="97"/>
                  </a:cubicBezTo>
                  <a:cubicBezTo>
                    <a:pt x="167" y="96"/>
                    <a:pt x="166" y="95"/>
                    <a:pt x="165" y="95"/>
                  </a:cubicBezTo>
                  <a:cubicBezTo>
                    <a:pt x="162" y="94"/>
                    <a:pt x="160" y="91"/>
                    <a:pt x="158" y="89"/>
                  </a:cubicBezTo>
                  <a:cubicBezTo>
                    <a:pt x="158" y="88"/>
                    <a:pt x="158" y="88"/>
                    <a:pt x="158" y="88"/>
                  </a:cubicBezTo>
                  <a:cubicBezTo>
                    <a:pt x="156" y="87"/>
                    <a:pt x="155" y="85"/>
                    <a:pt x="154" y="84"/>
                  </a:cubicBezTo>
                  <a:cubicBezTo>
                    <a:pt x="154" y="83"/>
                    <a:pt x="153" y="83"/>
                    <a:pt x="153" y="82"/>
                  </a:cubicBezTo>
                  <a:cubicBezTo>
                    <a:pt x="152" y="83"/>
                    <a:pt x="152" y="83"/>
                    <a:pt x="152" y="84"/>
                  </a:cubicBezTo>
                  <a:cubicBezTo>
                    <a:pt x="153" y="85"/>
                    <a:pt x="153" y="85"/>
                    <a:pt x="153" y="86"/>
                  </a:cubicBezTo>
                  <a:cubicBezTo>
                    <a:pt x="153" y="86"/>
                    <a:pt x="152" y="85"/>
                    <a:pt x="152" y="85"/>
                  </a:cubicBezTo>
                  <a:cubicBezTo>
                    <a:pt x="152" y="88"/>
                    <a:pt x="150" y="89"/>
                    <a:pt x="148" y="91"/>
                  </a:cubicBezTo>
                  <a:cubicBezTo>
                    <a:pt x="146" y="91"/>
                    <a:pt x="145" y="91"/>
                    <a:pt x="144" y="92"/>
                  </a:cubicBezTo>
                  <a:cubicBezTo>
                    <a:pt x="142" y="92"/>
                    <a:pt x="141" y="93"/>
                    <a:pt x="142" y="95"/>
                  </a:cubicBezTo>
                  <a:cubicBezTo>
                    <a:pt x="143" y="96"/>
                    <a:pt x="144" y="97"/>
                    <a:pt x="146" y="97"/>
                  </a:cubicBezTo>
                  <a:cubicBezTo>
                    <a:pt x="149" y="98"/>
                    <a:pt x="152" y="98"/>
                    <a:pt x="155" y="98"/>
                  </a:cubicBezTo>
                  <a:cubicBezTo>
                    <a:pt x="156" y="97"/>
                    <a:pt x="157" y="98"/>
                    <a:pt x="158" y="99"/>
                  </a:cubicBezTo>
                  <a:cubicBezTo>
                    <a:pt x="158" y="99"/>
                    <a:pt x="158" y="99"/>
                    <a:pt x="158" y="99"/>
                  </a:cubicBezTo>
                  <a:cubicBezTo>
                    <a:pt x="158" y="99"/>
                    <a:pt x="158" y="99"/>
                    <a:pt x="158" y="99"/>
                  </a:cubicBezTo>
                  <a:cubicBezTo>
                    <a:pt x="159" y="101"/>
                    <a:pt x="161" y="102"/>
                    <a:pt x="162" y="104"/>
                  </a:cubicBezTo>
                  <a:cubicBezTo>
                    <a:pt x="163" y="105"/>
                    <a:pt x="162" y="107"/>
                    <a:pt x="162" y="108"/>
                  </a:cubicBezTo>
                  <a:cubicBezTo>
                    <a:pt x="160" y="109"/>
                    <a:pt x="159" y="110"/>
                    <a:pt x="157" y="109"/>
                  </a:cubicBezTo>
                  <a:cubicBezTo>
                    <a:pt x="155" y="108"/>
                    <a:pt x="154" y="108"/>
                    <a:pt x="152" y="108"/>
                  </a:cubicBezTo>
                  <a:cubicBezTo>
                    <a:pt x="151" y="107"/>
                    <a:pt x="150" y="107"/>
                    <a:pt x="149" y="106"/>
                  </a:cubicBezTo>
                  <a:cubicBezTo>
                    <a:pt x="149" y="107"/>
                    <a:pt x="149" y="107"/>
                    <a:pt x="149" y="107"/>
                  </a:cubicBezTo>
                  <a:cubicBezTo>
                    <a:pt x="148" y="107"/>
                    <a:pt x="147" y="105"/>
                    <a:pt x="145" y="105"/>
                  </a:cubicBezTo>
                  <a:cubicBezTo>
                    <a:pt x="144" y="104"/>
                    <a:pt x="142" y="103"/>
                    <a:pt x="141" y="101"/>
                  </a:cubicBezTo>
                  <a:cubicBezTo>
                    <a:pt x="140" y="101"/>
                    <a:pt x="139" y="100"/>
                    <a:pt x="138" y="100"/>
                  </a:cubicBezTo>
                  <a:cubicBezTo>
                    <a:pt x="137" y="100"/>
                    <a:pt x="137" y="98"/>
                    <a:pt x="135" y="99"/>
                  </a:cubicBezTo>
                  <a:cubicBezTo>
                    <a:pt x="134" y="99"/>
                    <a:pt x="132" y="100"/>
                    <a:pt x="131" y="100"/>
                  </a:cubicBezTo>
                  <a:cubicBezTo>
                    <a:pt x="130" y="99"/>
                    <a:pt x="129" y="99"/>
                    <a:pt x="129" y="98"/>
                  </a:cubicBezTo>
                  <a:cubicBezTo>
                    <a:pt x="129" y="98"/>
                    <a:pt x="129" y="98"/>
                    <a:pt x="129" y="97"/>
                  </a:cubicBezTo>
                  <a:cubicBezTo>
                    <a:pt x="128" y="97"/>
                    <a:pt x="127" y="97"/>
                    <a:pt x="126" y="96"/>
                  </a:cubicBezTo>
                  <a:cubicBezTo>
                    <a:pt x="125" y="96"/>
                    <a:pt x="124" y="95"/>
                    <a:pt x="123" y="95"/>
                  </a:cubicBezTo>
                  <a:cubicBezTo>
                    <a:pt x="122" y="95"/>
                    <a:pt x="120" y="94"/>
                    <a:pt x="119" y="94"/>
                  </a:cubicBezTo>
                  <a:cubicBezTo>
                    <a:pt x="117" y="92"/>
                    <a:pt x="115" y="90"/>
                    <a:pt x="114" y="88"/>
                  </a:cubicBezTo>
                  <a:cubicBezTo>
                    <a:pt x="113" y="88"/>
                    <a:pt x="113" y="87"/>
                    <a:pt x="113" y="86"/>
                  </a:cubicBezTo>
                  <a:cubicBezTo>
                    <a:pt x="112" y="85"/>
                    <a:pt x="112" y="84"/>
                    <a:pt x="111" y="83"/>
                  </a:cubicBezTo>
                  <a:cubicBezTo>
                    <a:pt x="110" y="83"/>
                    <a:pt x="109" y="82"/>
                    <a:pt x="108" y="82"/>
                  </a:cubicBezTo>
                  <a:cubicBezTo>
                    <a:pt x="108" y="82"/>
                    <a:pt x="108" y="81"/>
                    <a:pt x="108" y="81"/>
                  </a:cubicBezTo>
                  <a:cubicBezTo>
                    <a:pt x="107" y="81"/>
                    <a:pt x="106" y="80"/>
                    <a:pt x="105" y="80"/>
                  </a:cubicBezTo>
                  <a:cubicBezTo>
                    <a:pt x="105" y="79"/>
                    <a:pt x="105" y="79"/>
                    <a:pt x="104" y="79"/>
                  </a:cubicBezTo>
                  <a:cubicBezTo>
                    <a:pt x="104" y="78"/>
                    <a:pt x="104" y="78"/>
                    <a:pt x="103" y="78"/>
                  </a:cubicBezTo>
                  <a:cubicBezTo>
                    <a:pt x="103" y="78"/>
                    <a:pt x="102" y="77"/>
                    <a:pt x="102" y="77"/>
                  </a:cubicBezTo>
                  <a:cubicBezTo>
                    <a:pt x="100" y="76"/>
                    <a:pt x="99" y="74"/>
                    <a:pt x="97" y="73"/>
                  </a:cubicBezTo>
                  <a:cubicBezTo>
                    <a:pt x="94" y="72"/>
                    <a:pt x="92" y="71"/>
                    <a:pt x="90" y="69"/>
                  </a:cubicBezTo>
                  <a:cubicBezTo>
                    <a:pt x="90" y="69"/>
                    <a:pt x="89" y="69"/>
                    <a:pt x="89" y="69"/>
                  </a:cubicBezTo>
                  <a:cubicBezTo>
                    <a:pt x="88" y="69"/>
                    <a:pt x="87" y="68"/>
                    <a:pt x="87" y="69"/>
                  </a:cubicBezTo>
                  <a:cubicBezTo>
                    <a:pt x="85" y="67"/>
                    <a:pt x="82" y="68"/>
                    <a:pt x="81" y="66"/>
                  </a:cubicBezTo>
                  <a:cubicBezTo>
                    <a:pt x="80" y="66"/>
                    <a:pt x="81" y="66"/>
                    <a:pt x="81" y="67"/>
                  </a:cubicBezTo>
                  <a:cubicBezTo>
                    <a:pt x="81" y="67"/>
                    <a:pt x="81" y="67"/>
                    <a:pt x="81" y="67"/>
                  </a:cubicBezTo>
                  <a:cubicBezTo>
                    <a:pt x="81" y="67"/>
                    <a:pt x="81" y="67"/>
                    <a:pt x="81" y="67"/>
                  </a:cubicBezTo>
                  <a:cubicBezTo>
                    <a:pt x="81" y="67"/>
                    <a:pt x="80" y="67"/>
                    <a:pt x="80" y="66"/>
                  </a:cubicBezTo>
                  <a:cubicBezTo>
                    <a:pt x="79" y="66"/>
                    <a:pt x="77" y="65"/>
                    <a:pt x="76" y="64"/>
                  </a:cubicBezTo>
                  <a:cubicBezTo>
                    <a:pt x="76" y="64"/>
                    <a:pt x="76" y="64"/>
                    <a:pt x="76" y="64"/>
                  </a:cubicBezTo>
                  <a:cubicBezTo>
                    <a:pt x="76" y="64"/>
                    <a:pt x="76" y="64"/>
                    <a:pt x="76" y="64"/>
                  </a:cubicBezTo>
                  <a:cubicBezTo>
                    <a:pt x="74" y="64"/>
                    <a:pt x="73" y="63"/>
                    <a:pt x="72" y="62"/>
                  </a:cubicBezTo>
                  <a:cubicBezTo>
                    <a:pt x="72" y="62"/>
                    <a:pt x="72" y="61"/>
                    <a:pt x="72" y="62"/>
                  </a:cubicBezTo>
                  <a:cubicBezTo>
                    <a:pt x="72" y="62"/>
                    <a:pt x="72" y="62"/>
                    <a:pt x="72" y="62"/>
                  </a:cubicBezTo>
                  <a:cubicBezTo>
                    <a:pt x="72" y="63"/>
                    <a:pt x="71" y="62"/>
                    <a:pt x="71" y="62"/>
                  </a:cubicBezTo>
                  <a:cubicBezTo>
                    <a:pt x="71" y="62"/>
                    <a:pt x="71" y="62"/>
                    <a:pt x="71" y="62"/>
                  </a:cubicBezTo>
                  <a:cubicBezTo>
                    <a:pt x="71" y="62"/>
                    <a:pt x="71" y="62"/>
                    <a:pt x="71" y="62"/>
                  </a:cubicBezTo>
                  <a:cubicBezTo>
                    <a:pt x="71" y="61"/>
                    <a:pt x="70" y="61"/>
                    <a:pt x="70" y="60"/>
                  </a:cubicBezTo>
                  <a:cubicBezTo>
                    <a:pt x="68" y="59"/>
                    <a:pt x="66" y="58"/>
                    <a:pt x="65" y="57"/>
                  </a:cubicBezTo>
                  <a:cubicBezTo>
                    <a:pt x="65" y="56"/>
                    <a:pt x="64" y="56"/>
                    <a:pt x="63" y="56"/>
                  </a:cubicBezTo>
                  <a:cubicBezTo>
                    <a:pt x="62" y="55"/>
                    <a:pt x="61" y="54"/>
                    <a:pt x="59" y="53"/>
                  </a:cubicBezTo>
                  <a:cubicBezTo>
                    <a:pt x="59" y="53"/>
                    <a:pt x="59" y="53"/>
                    <a:pt x="58" y="53"/>
                  </a:cubicBezTo>
                  <a:cubicBezTo>
                    <a:pt x="57" y="52"/>
                    <a:pt x="55" y="52"/>
                    <a:pt x="53" y="51"/>
                  </a:cubicBezTo>
                  <a:cubicBezTo>
                    <a:pt x="53" y="50"/>
                    <a:pt x="52" y="49"/>
                    <a:pt x="51" y="49"/>
                  </a:cubicBezTo>
                  <a:cubicBezTo>
                    <a:pt x="50" y="48"/>
                    <a:pt x="50" y="48"/>
                    <a:pt x="49" y="48"/>
                  </a:cubicBezTo>
                  <a:cubicBezTo>
                    <a:pt x="48" y="47"/>
                    <a:pt x="46" y="46"/>
                    <a:pt x="45" y="45"/>
                  </a:cubicBezTo>
                  <a:cubicBezTo>
                    <a:pt x="45" y="45"/>
                    <a:pt x="45" y="45"/>
                    <a:pt x="45" y="45"/>
                  </a:cubicBezTo>
                  <a:cubicBezTo>
                    <a:pt x="45" y="45"/>
                    <a:pt x="45" y="46"/>
                    <a:pt x="45" y="46"/>
                  </a:cubicBezTo>
                  <a:cubicBezTo>
                    <a:pt x="44" y="45"/>
                    <a:pt x="44" y="44"/>
                    <a:pt x="43" y="43"/>
                  </a:cubicBezTo>
                  <a:cubicBezTo>
                    <a:pt x="42" y="42"/>
                    <a:pt x="41" y="41"/>
                    <a:pt x="40" y="42"/>
                  </a:cubicBezTo>
                  <a:cubicBezTo>
                    <a:pt x="39" y="41"/>
                    <a:pt x="39" y="40"/>
                    <a:pt x="38" y="40"/>
                  </a:cubicBezTo>
                  <a:cubicBezTo>
                    <a:pt x="37" y="39"/>
                    <a:pt x="37" y="39"/>
                    <a:pt x="36" y="38"/>
                  </a:cubicBezTo>
                  <a:cubicBezTo>
                    <a:pt x="35" y="37"/>
                    <a:pt x="33" y="37"/>
                    <a:pt x="32" y="36"/>
                  </a:cubicBezTo>
                  <a:cubicBezTo>
                    <a:pt x="32" y="35"/>
                    <a:pt x="32" y="34"/>
                    <a:pt x="31" y="34"/>
                  </a:cubicBezTo>
                  <a:cubicBezTo>
                    <a:pt x="29" y="33"/>
                    <a:pt x="27" y="32"/>
                    <a:pt x="24" y="32"/>
                  </a:cubicBezTo>
                  <a:cubicBezTo>
                    <a:pt x="23" y="33"/>
                    <a:pt x="22" y="34"/>
                    <a:pt x="22" y="36"/>
                  </a:cubicBezTo>
                  <a:close/>
                  <a:moveTo>
                    <a:pt x="48" y="267"/>
                  </a:moveTo>
                  <a:cubicBezTo>
                    <a:pt x="48" y="267"/>
                    <a:pt x="48" y="267"/>
                    <a:pt x="48" y="267"/>
                  </a:cubicBezTo>
                  <a:cubicBezTo>
                    <a:pt x="47" y="265"/>
                    <a:pt x="45" y="265"/>
                    <a:pt x="43" y="265"/>
                  </a:cubicBezTo>
                  <a:cubicBezTo>
                    <a:pt x="44" y="264"/>
                    <a:pt x="44" y="262"/>
                    <a:pt x="45" y="261"/>
                  </a:cubicBezTo>
                  <a:cubicBezTo>
                    <a:pt x="45" y="261"/>
                    <a:pt x="45" y="261"/>
                    <a:pt x="45" y="261"/>
                  </a:cubicBezTo>
                  <a:cubicBezTo>
                    <a:pt x="46" y="261"/>
                    <a:pt x="48" y="261"/>
                    <a:pt x="49" y="260"/>
                  </a:cubicBezTo>
                  <a:cubicBezTo>
                    <a:pt x="49" y="260"/>
                    <a:pt x="49" y="260"/>
                    <a:pt x="49" y="260"/>
                  </a:cubicBezTo>
                  <a:cubicBezTo>
                    <a:pt x="50" y="260"/>
                    <a:pt x="51" y="262"/>
                    <a:pt x="52" y="262"/>
                  </a:cubicBezTo>
                  <a:cubicBezTo>
                    <a:pt x="52" y="262"/>
                    <a:pt x="52" y="262"/>
                    <a:pt x="52" y="262"/>
                  </a:cubicBezTo>
                  <a:cubicBezTo>
                    <a:pt x="53" y="264"/>
                    <a:pt x="53" y="266"/>
                    <a:pt x="52" y="268"/>
                  </a:cubicBezTo>
                  <a:cubicBezTo>
                    <a:pt x="51" y="267"/>
                    <a:pt x="50" y="266"/>
                    <a:pt x="48" y="267"/>
                  </a:cubicBezTo>
                  <a:close/>
                  <a:moveTo>
                    <a:pt x="388" y="448"/>
                  </a:moveTo>
                  <a:cubicBezTo>
                    <a:pt x="389" y="446"/>
                    <a:pt x="390" y="445"/>
                    <a:pt x="390" y="444"/>
                  </a:cubicBezTo>
                  <a:cubicBezTo>
                    <a:pt x="392" y="444"/>
                    <a:pt x="390" y="445"/>
                    <a:pt x="391" y="445"/>
                  </a:cubicBezTo>
                  <a:cubicBezTo>
                    <a:pt x="392" y="445"/>
                    <a:pt x="392" y="444"/>
                    <a:pt x="393" y="444"/>
                  </a:cubicBezTo>
                  <a:cubicBezTo>
                    <a:pt x="393" y="444"/>
                    <a:pt x="393" y="445"/>
                    <a:pt x="394" y="445"/>
                  </a:cubicBezTo>
                  <a:cubicBezTo>
                    <a:pt x="394" y="445"/>
                    <a:pt x="394" y="446"/>
                    <a:pt x="394" y="446"/>
                  </a:cubicBezTo>
                  <a:cubicBezTo>
                    <a:pt x="394" y="446"/>
                    <a:pt x="394" y="446"/>
                    <a:pt x="394" y="446"/>
                  </a:cubicBezTo>
                  <a:cubicBezTo>
                    <a:pt x="393" y="447"/>
                    <a:pt x="393" y="448"/>
                    <a:pt x="393" y="449"/>
                  </a:cubicBezTo>
                  <a:cubicBezTo>
                    <a:pt x="393" y="450"/>
                    <a:pt x="393" y="450"/>
                    <a:pt x="393" y="449"/>
                  </a:cubicBezTo>
                  <a:cubicBezTo>
                    <a:pt x="393" y="450"/>
                    <a:pt x="393" y="450"/>
                    <a:pt x="393" y="450"/>
                  </a:cubicBezTo>
                  <a:cubicBezTo>
                    <a:pt x="394" y="450"/>
                    <a:pt x="395" y="449"/>
                    <a:pt x="395" y="450"/>
                  </a:cubicBezTo>
                  <a:cubicBezTo>
                    <a:pt x="395" y="451"/>
                    <a:pt x="395" y="451"/>
                    <a:pt x="395" y="451"/>
                  </a:cubicBezTo>
                  <a:cubicBezTo>
                    <a:pt x="395" y="451"/>
                    <a:pt x="394" y="451"/>
                    <a:pt x="394" y="451"/>
                  </a:cubicBezTo>
                  <a:cubicBezTo>
                    <a:pt x="394" y="451"/>
                    <a:pt x="394" y="451"/>
                    <a:pt x="394" y="451"/>
                  </a:cubicBezTo>
                  <a:cubicBezTo>
                    <a:pt x="394" y="451"/>
                    <a:pt x="394" y="451"/>
                    <a:pt x="393" y="451"/>
                  </a:cubicBezTo>
                  <a:cubicBezTo>
                    <a:pt x="393" y="451"/>
                    <a:pt x="393" y="451"/>
                    <a:pt x="393" y="451"/>
                  </a:cubicBezTo>
                  <a:cubicBezTo>
                    <a:pt x="393" y="451"/>
                    <a:pt x="393" y="450"/>
                    <a:pt x="392" y="451"/>
                  </a:cubicBezTo>
                  <a:cubicBezTo>
                    <a:pt x="391" y="453"/>
                    <a:pt x="389" y="453"/>
                    <a:pt x="388" y="451"/>
                  </a:cubicBezTo>
                  <a:cubicBezTo>
                    <a:pt x="386" y="450"/>
                    <a:pt x="387" y="453"/>
                    <a:pt x="386" y="453"/>
                  </a:cubicBezTo>
                  <a:cubicBezTo>
                    <a:pt x="386" y="452"/>
                    <a:pt x="385" y="451"/>
                    <a:pt x="385" y="451"/>
                  </a:cubicBezTo>
                  <a:cubicBezTo>
                    <a:pt x="385" y="451"/>
                    <a:pt x="385" y="451"/>
                    <a:pt x="385" y="451"/>
                  </a:cubicBezTo>
                  <a:cubicBezTo>
                    <a:pt x="385" y="449"/>
                    <a:pt x="385" y="448"/>
                    <a:pt x="386" y="446"/>
                  </a:cubicBezTo>
                  <a:cubicBezTo>
                    <a:pt x="387" y="446"/>
                    <a:pt x="387" y="447"/>
                    <a:pt x="388" y="448"/>
                  </a:cubicBezTo>
                  <a:cubicBezTo>
                    <a:pt x="388" y="448"/>
                    <a:pt x="388" y="449"/>
                    <a:pt x="389" y="449"/>
                  </a:cubicBezTo>
                  <a:cubicBezTo>
                    <a:pt x="388" y="448"/>
                    <a:pt x="388" y="448"/>
                    <a:pt x="388" y="448"/>
                  </a:cubicBezTo>
                  <a:close/>
                  <a:moveTo>
                    <a:pt x="113" y="328"/>
                  </a:moveTo>
                  <a:cubicBezTo>
                    <a:pt x="113" y="328"/>
                    <a:pt x="115" y="328"/>
                    <a:pt x="115" y="329"/>
                  </a:cubicBezTo>
                  <a:cubicBezTo>
                    <a:pt x="114" y="329"/>
                    <a:pt x="113" y="329"/>
                    <a:pt x="113" y="331"/>
                  </a:cubicBezTo>
                  <a:cubicBezTo>
                    <a:pt x="115" y="329"/>
                    <a:pt x="115" y="331"/>
                    <a:pt x="116" y="332"/>
                  </a:cubicBezTo>
                  <a:cubicBezTo>
                    <a:pt x="116" y="333"/>
                    <a:pt x="116" y="334"/>
                    <a:pt x="116" y="334"/>
                  </a:cubicBezTo>
                  <a:cubicBezTo>
                    <a:pt x="117" y="338"/>
                    <a:pt x="118" y="339"/>
                    <a:pt x="121" y="339"/>
                  </a:cubicBezTo>
                  <a:cubicBezTo>
                    <a:pt x="122" y="339"/>
                    <a:pt x="123" y="340"/>
                    <a:pt x="124" y="341"/>
                  </a:cubicBezTo>
                  <a:cubicBezTo>
                    <a:pt x="123" y="343"/>
                    <a:pt x="123" y="340"/>
                    <a:pt x="122" y="341"/>
                  </a:cubicBezTo>
                  <a:cubicBezTo>
                    <a:pt x="122" y="341"/>
                    <a:pt x="123" y="342"/>
                    <a:pt x="123" y="343"/>
                  </a:cubicBezTo>
                  <a:cubicBezTo>
                    <a:pt x="122" y="342"/>
                    <a:pt x="121" y="342"/>
                    <a:pt x="121" y="343"/>
                  </a:cubicBezTo>
                  <a:cubicBezTo>
                    <a:pt x="122" y="344"/>
                    <a:pt x="123" y="344"/>
                    <a:pt x="123" y="344"/>
                  </a:cubicBezTo>
                  <a:cubicBezTo>
                    <a:pt x="123" y="344"/>
                    <a:pt x="122" y="344"/>
                    <a:pt x="122" y="345"/>
                  </a:cubicBezTo>
                  <a:cubicBezTo>
                    <a:pt x="122" y="345"/>
                    <a:pt x="122" y="345"/>
                    <a:pt x="122" y="345"/>
                  </a:cubicBezTo>
                  <a:cubicBezTo>
                    <a:pt x="118" y="344"/>
                    <a:pt x="115" y="343"/>
                    <a:pt x="112" y="343"/>
                  </a:cubicBezTo>
                  <a:cubicBezTo>
                    <a:pt x="111" y="343"/>
                    <a:pt x="111" y="343"/>
                    <a:pt x="111" y="343"/>
                  </a:cubicBezTo>
                  <a:cubicBezTo>
                    <a:pt x="111" y="343"/>
                    <a:pt x="111" y="343"/>
                    <a:pt x="111" y="343"/>
                  </a:cubicBezTo>
                  <a:cubicBezTo>
                    <a:pt x="111" y="342"/>
                    <a:pt x="110" y="341"/>
                    <a:pt x="109" y="342"/>
                  </a:cubicBezTo>
                  <a:cubicBezTo>
                    <a:pt x="108" y="342"/>
                    <a:pt x="109" y="341"/>
                    <a:pt x="108" y="341"/>
                  </a:cubicBezTo>
                  <a:cubicBezTo>
                    <a:pt x="108" y="341"/>
                    <a:pt x="108" y="341"/>
                    <a:pt x="108" y="341"/>
                  </a:cubicBezTo>
                  <a:cubicBezTo>
                    <a:pt x="107" y="340"/>
                    <a:pt x="107" y="340"/>
                    <a:pt x="107" y="339"/>
                  </a:cubicBezTo>
                  <a:cubicBezTo>
                    <a:pt x="107" y="339"/>
                    <a:pt x="107" y="340"/>
                    <a:pt x="108" y="340"/>
                  </a:cubicBezTo>
                  <a:cubicBezTo>
                    <a:pt x="108" y="339"/>
                    <a:pt x="108" y="339"/>
                    <a:pt x="108" y="339"/>
                  </a:cubicBezTo>
                  <a:cubicBezTo>
                    <a:pt x="107" y="338"/>
                    <a:pt x="107" y="338"/>
                    <a:pt x="107" y="337"/>
                  </a:cubicBezTo>
                  <a:cubicBezTo>
                    <a:pt x="106" y="335"/>
                    <a:pt x="107" y="333"/>
                    <a:pt x="108" y="331"/>
                  </a:cubicBezTo>
                  <a:cubicBezTo>
                    <a:pt x="108" y="331"/>
                    <a:pt x="108" y="331"/>
                    <a:pt x="108" y="331"/>
                  </a:cubicBezTo>
                  <a:cubicBezTo>
                    <a:pt x="109" y="329"/>
                    <a:pt x="112" y="329"/>
                    <a:pt x="113" y="328"/>
                  </a:cubicBezTo>
                  <a:close/>
                  <a:moveTo>
                    <a:pt x="195" y="60"/>
                  </a:moveTo>
                  <a:cubicBezTo>
                    <a:pt x="193" y="61"/>
                    <a:pt x="193" y="60"/>
                    <a:pt x="192" y="59"/>
                  </a:cubicBezTo>
                  <a:cubicBezTo>
                    <a:pt x="191" y="58"/>
                    <a:pt x="190" y="57"/>
                    <a:pt x="189" y="56"/>
                  </a:cubicBezTo>
                  <a:cubicBezTo>
                    <a:pt x="189" y="55"/>
                    <a:pt x="189" y="55"/>
                    <a:pt x="189" y="55"/>
                  </a:cubicBezTo>
                  <a:cubicBezTo>
                    <a:pt x="188" y="53"/>
                    <a:pt x="187" y="51"/>
                    <a:pt x="186" y="50"/>
                  </a:cubicBezTo>
                  <a:cubicBezTo>
                    <a:pt x="186" y="49"/>
                    <a:pt x="185" y="48"/>
                    <a:pt x="184" y="47"/>
                  </a:cubicBezTo>
                  <a:cubicBezTo>
                    <a:pt x="184" y="47"/>
                    <a:pt x="184" y="47"/>
                    <a:pt x="184" y="47"/>
                  </a:cubicBezTo>
                  <a:cubicBezTo>
                    <a:pt x="184" y="47"/>
                    <a:pt x="184" y="47"/>
                    <a:pt x="184" y="47"/>
                  </a:cubicBezTo>
                  <a:cubicBezTo>
                    <a:pt x="184" y="45"/>
                    <a:pt x="183" y="42"/>
                    <a:pt x="182" y="40"/>
                  </a:cubicBezTo>
                  <a:cubicBezTo>
                    <a:pt x="181" y="37"/>
                    <a:pt x="179" y="34"/>
                    <a:pt x="178" y="31"/>
                  </a:cubicBezTo>
                  <a:cubicBezTo>
                    <a:pt x="177" y="29"/>
                    <a:pt x="177" y="27"/>
                    <a:pt x="176" y="25"/>
                  </a:cubicBezTo>
                  <a:cubicBezTo>
                    <a:pt x="176" y="25"/>
                    <a:pt x="176" y="24"/>
                    <a:pt x="176" y="24"/>
                  </a:cubicBezTo>
                  <a:cubicBezTo>
                    <a:pt x="177" y="24"/>
                    <a:pt x="178" y="24"/>
                    <a:pt x="180" y="24"/>
                  </a:cubicBezTo>
                  <a:cubicBezTo>
                    <a:pt x="180" y="25"/>
                    <a:pt x="180" y="25"/>
                    <a:pt x="180" y="25"/>
                  </a:cubicBezTo>
                  <a:cubicBezTo>
                    <a:pt x="181" y="29"/>
                    <a:pt x="183" y="32"/>
                    <a:pt x="184" y="35"/>
                  </a:cubicBezTo>
                  <a:cubicBezTo>
                    <a:pt x="185" y="36"/>
                    <a:pt x="186" y="38"/>
                    <a:pt x="187" y="39"/>
                  </a:cubicBezTo>
                  <a:cubicBezTo>
                    <a:pt x="187" y="39"/>
                    <a:pt x="187" y="39"/>
                    <a:pt x="188" y="39"/>
                  </a:cubicBezTo>
                  <a:cubicBezTo>
                    <a:pt x="188" y="42"/>
                    <a:pt x="189" y="45"/>
                    <a:pt x="190" y="47"/>
                  </a:cubicBezTo>
                  <a:cubicBezTo>
                    <a:pt x="190" y="48"/>
                    <a:pt x="191" y="49"/>
                    <a:pt x="192" y="50"/>
                  </a:cubicBezTo>
                  <a:cubicBezTo>
                    <a:pt x="193" y="50"/>
                    <a:pt x="193" y="50"/>
                    <a:pt x="193" y="50"/>
                  </a:cubicBezTo>
                  <a:cubicBezTo>
                    <a:pt x="193" y="51"/>
                    <a:pt x="193" y="51"/>
                    <a:pt x="194" y="51"/>
                  </a:cubicBezTo>
                  <a:cubicBezTo>
                    <a:pt x="194" y="51"/>
                    <a:pt x="194" y="51"/>
                    <a:pt x="194" y="51"/>
                  </a:cubicBezTo>
                  <a:cubicBezTo>
                    <a:pt x="194" y="53"/>
                    <a:pt x="195" y="55"/>
                    <a:pt x="196" y="56"/>
                  </a:cubicBezTo>
                  <a:cubicBezTo>
                    <a:pt x="196" y="56"/>
                    <a:pt x="196" y="56"/>
                    <a:pt x="196" y="56"/>
                  </a:cubicBezTo>
                  <a:cubicBezTo>
                    <a:pt x="196" y="58"/>
                    <a:pt x="196" y="59"/>
                    <a:pt x="197" y="60"/>
                  </a:cubicBezTo>
                  <a:cubicBezTo>
                    <a:pt x="197" y="60"/>
                    <a:pt x="197" y="60"/>
                    <a:pt x="197" y="60"/>
                  </a:cubicBezTo>
                  <a:cubicBezTo>
                    <a:pt x="197" y="60"/>
                    <a:pt x="197" y="60"/>
                    <a:pt x="197" y="60"/>
                  </a:cubicBezTo>
                  <a:cubicBezTo>
                    <a:pt x="196" y="60"/>
                    <a:pt x="196" y="60"/>
                    <a:pt x="196" y="60"/>
                  </a:cubicBezTo>
                  <a:cubicBezTo>
                    <a:pt x="196" y="60"/>
                    <a:pt x="196" y="60"/>
                    <a:pt x="196" y="60"/>
                  </a:cubicBezTo>
                  <a:cubicBezTo>
                    <a:pt x="196" y="60"/>
                    <a:pt x="197" y="61"/>
                    <a:pt x="197" y="61"/>
                  </a:cubicBezTo>
                  <a:cubicBezTo>
                    <a:pt x="196" y="62"/>
                    <a:pt x="195" y="60"/>
                    <a:pt x="19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9" name="Freeform 54">
              <a:extLst>
                <a:ext uri="{FF2B5EF4-FFF2-40B4-BE49-F238E27FC236}">
                  <a16:creationId xmlns:a16="http://schemas.microsoft.com/office/drawing/2014/main" id="{88CD9F50-CC88-4248-A3D5-7315BB49262C}"/>
                </a:ext>
              </a:extLst>
            </p:cNvPr>
            <p:cNvSpPr>
              <a:spLocks/>
            </p:cNvSpPr>
            <p:nvPr userDrawn="1"/>
          </p:nvSpPr>
          <p:spPr bwMode="auto">
            <a:xfrm>
              <a:off x="2064333" y="4191783"/>
              <a:ext cx="676664" cy="155837"/>
            </a:xfrm>
            <a:custGeom>
              <a:avLst/>
              <a:gdLst>
                <a:gd name="T0" fmla="*/ 80 w 82"/>
                <a:gd name="T1" fmla="*/ 1 h 19"/>
                <a:gd name="T2" fmla="*/ 66 w 82"/>
                <a:gd name="T3" fmla="*/ 3 h 19"/>
                <a:gd name="T4" fmla="*/ 64 w 82"/>
                <a:gd name="T5" fmla="*/ 3 h 19"/>
                <a:gd name="T6" fmla="*/ 56 w 82"/>
                <a:gd name="T7" fmla="*/ 5 h 19"/>
                <a:gd name="T8" fmla="*/ 50 w 82"/>
                <a:gd name="T9" fmla="*/ 6 h 19"/>
                <a:gd name="T10" fmla="*/ 29 w 82"/>
                <a:gd name="T11" fmla="*/ 11 h 19"/>
                <a:gd name="T12" fmla="*/ 29 w 82"/>
                <a:gd name="T13" fmla="*/ 11 h 19"/>
                <a:gd name="T14" fmla="*/ 29 w 82"/>
                <a:gd name="T15" fmla="*/ 11 h 19"/>
                <a:gd name="T16" fmla="*/ 27 w 82"/>
                <a:gd name="T17" fmla="*/ 12 h 19"/>
                <a:gd name="T18" fmla="*/ 14 w 82"/>
                <a:gd name="T19" fmla="*/ 14 h 19"/>
                <a:gd name="T20" fmla="*/ 7 w 82"/>
                <a:gd name="T21" fmla="*/ 16 h 19"/>
                <a:gd name="T22" fmla="*/ 4 w 82"/>
                <a:gd name="T23" fmla="*/ 17 h 19"/>
                <a:gd name="T24" fmla="*/ 0 w 82"/>
                <a:gd name="T25" fmla="*/ 18 h 19"/>
                <a:gd name="T26" fmla="*/ 1 w 82"/>
                <a:gd name="T27" fmla="*/ 19 h 19"/>
                <a:gd name="T28" fmla="*/ 4 w 82"/>
                <a:gd name="T29" fmla="*/ 18 h 19"/>
                <a:gd name="T30" fmla="*/ 4 w 82"/>
                <a:gd name="T31" fmla="*/ 18 h 19"/>
                <a:gd name="T32" fmla="*/ 4 w 82"/>
                <a:gd name="T33" fmla="*/ 18 h 19"/>
                <a:gd name="T34" fmla="*/ 7 w 82"/>
                <a:gd name="T35" fmla="*/ 18 h 19"/>
                <a:gd name="T36" fmla="*/ 12 w 82"/>
                <a:gd name="T37" fmla="*/ 18 h 19"/>
                <a:gd name="T38" fmla="*/ 15 w 82"/>
                <a:gd name="T39" fmla="*/ 18 h 19"/>
                <a:gd name="T40" fmla="*/ 29 w 82"/>
                <a:gd name="T41" fmla="*/ 15 h 19"/>
                <a:gd name="T42" fmla="*/ 36 w 82"/>
                <a:gd name="T43" fmla="*/ 14 h 19"/>
                <a:gd name="T44" fmla="*/ 38 w 82"/>
                <a:gd name="T45" fmla="*/ 14 h 19"/>
                <a:gd name="T46" fmla="*/ 42 w 82"/>
                <a:gd name="T47" fmla="*/ 14 h 19"/>
                <a:gd name="T48" fmla="*/ 45 w 82"/>
                <a:gd name="T49" fmla="*/ 14 h 19"/>
                <a:gd name="T50" fmla="*/ 47 w 82"/>
                <a:gd name="T51" fmla="*/ 13 h 19"/>
                <a:gd name="T52" fmla="*/ 51 w 82"/>
                <a:gd name="T53" fmla="*/ 13 h 19"/>
                <a:gd name="T54" fmla="*/ 59 w 82"/>
                <a:gd name="T55" fmla="*/ 11 h 19"/>
                <a:gd name="T56" fmla="*/ 73 w 82"/>
                <a:gd name="T57" fmla="*/ 5 h 19"/>
                <a:gd name="T58" fmla="*/ 74 w 82"/>
                <a:gd name="T59" fmla="*/ 5 h 19"/>
                <a:gd name="T60" fmla="*/ 80 w 82"/>
                <a:gd name="T61" fmla="*/ 4 h 19"/>
                <a:gd name="T62" fmla="*/ 82 w 82"/>
                <a:gd name="T63" fmla="*/ 3 h 19"/>
                <a:gd name="T64" fmla="*/ 80 w 82"/>
                <a:gd name="T6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19">
                  <a:moveTo>
                    <a:pt x="80" y="1"/>
                  </a:moveTo>
                  <a:cubicBezTo>
                    <a:pt x="75" y="0"/>
                    <a:pt x="70" y="0"/>
                    <a:pt x="66" y="3"/>
                  </a:cubicBezTo>
                  <a:cubicBezTo>
                    <a:pt x="65" y="3"/>
                    <a:pt x="65" y="3"/>
                    <a:pt x="64" y="3"/>
                  </a:cubicBezTo>
                  <a:cubicBezTo>
                    <a:pt x="61" y="4"/>
                    <a:pt x="59" y="4"/>
                    <a:pt x="56" y="5"/>
                  </a:cubicBezTo>
                  <a:cubicBezTo>
                    <a:pt x="54" y="5"/>
                    <a:pt x="52" y="5"/>
                    <a:pt x="50" y="6"/>
                  </a:cubicBezTo>
                  <a:cubicBezTo>
                    <a:pt x="43" y="7"/>
                    <a:pt x="36" y="9"/>
                    <a:pt x="29" y="11"/>
                  </a:cubicBezTo>
                  <a:cubicBezTo>
                    <a:pt x="29" y="11"/>
                    <a:pt x="29" y="11"/>
                    <a:pt x="29" y="11"/>
                  </a:cubicBezTo>
                  <a:cubicBezTo>
                    <a:pt x="29" y="11"/>
                    <a:pt x="29" y="11"/>
                    <a:pt x="29" y="11"/>
                  </a:cubicBezTo>
                  <a:cubicBezTo>
                    <a:pt x="28" y="11"/>
                    <a:pt x="28" y="11"/>
                    <a:pt x="27" y="12"/>
                  </a:cubicBezTo>
                  <a:cubicBezTo>
                    <a:pt x="23" y="13"/>
                    <a:pt x="19" y="13"/>
                    <a:pt x="14" y="14"/>
                  </a:cubicBezTo>
                  <a:cubicBezTo>
                    <a:pt x="12" y="14"/>
                    <a:pt x="9" y="15"/>
                    <a:pt x="7" y="16"/>
                  </a:cubicBezTo>
                  <a:cubicBezTo>
                    <a:pt x="6" y="16"/>
                    <a:pt x="5" y="17"/>
                    <a:pt x="4" y="17"/>
                  </a:cubicBezTo>
                  <a:cubicBezTo>
                    <a:pt x="3" y="18"/>
                    <a:pt x="1" y="17"/>
                    <a:pt x="0" y="18"/>
                  </a:cubicBezTo>
                  <a:cubicBezTo>
                    <a:pt x="0" y="18"/>
                    <a:pt x="1" y="18"/>
                    <a:pt x="1" y="19"/>
                  </a:cubicBezTo>
                  <a:cubicBezTo>
                    <a:pt x="2" y="18"/>
                    <a:pt x="3" y="19"/>
                    <a:pt x="4" y="18"/>
                  </a:cubicBezTo>
                  <a:cubicBezTo>
                    <a:pt x="4" y="18"/>
                    <a:pt x="4" y="18"/>
                    <a:pt x="4" y="18"/>
                  </a:cubicBezTo>
                  <a:cubicBezTo>
                    <a:pt x="4" y="18"/>
                    <a:pt x="4" y="18"/>
                    <a:pt x="4" y="18"/>
                  </a:cubicBezTo>
                  <a:cubicBezTo>
                    <a:pt x="5" y="18"/>
                    <a:pt x="6" y="18"/>
                    <a:pt x="7" y="18"/>
                  </a:cubicBezTo>
                  <a:cubicBezTo>
                    <a:pt x="9" y="18"/>
                    <a:pt x="11" y="18"/>
                    <a:pt x="12" y="18"/>
                  </a:cubicBezTo>
                  <a:cubicBezTo>
                    <a:pt x="13" y="18"/>
                    <a:pt x="14" y="18"/>
                    <a:pt x="15" y="18"/>
                  </a:cubicBezTo>
                  <a:cubicBezTo>
                    <a:pt x="20" y="16"/>
                    <a:pt x="24" y="16"/>
                    <a:pt x="29" y="15"/>
                  </a:cubicBezTo>
                  <a:cubicBezTo>
                    <a:pt x="31" y="15"/>
                    <a:pt x="34" y="15"/>
                    <a:pt x="36" y="14"/>
                  </a:cubicBezTo>
                  <a:cubicBezTo>
                    <a:pt x="36" y="14"/>
                    <a:pt x="37" y="14"/>
                    <a:pt x="38" y="14"/>
                  </a:cubicBezTo>
                  <a:cubicBezTo>
                    <a:pt x="39" y="14"/>
                    <a:pt x="40" y="14"/>
                    <a:pt x="42" y="14"/>
                  </a:cubicBezTo>
                  <a:cubicBezTo>
                    <a:pt x="43" y="14"/>
                    <a:pt x="44" y="14"/>
                    <a:pt x="45" y="14"/>
                  </a:cubicBezTo>
                  <a:cubicBezTo>
                    <a:pt x="46" y="14"/>
                    <a:pt x="46" y="14"/>
                    <a:pt x="47" y="13"/>
                  </a:cubicBezTo>
                  <a:cubicBezTo>
                    <a:pt x="48" y="13"/>
                    <a:pt x="49" y="13"/>
                    <a:pt x="51" y="13"/>
                  </a:cubicBezTo>
                  <a:cubicBezTo>
                    <a:pt x="54" y="13"/>
                    <a:pt x="56" y="12"/>
                    <a:pt x="59" y="11"/>
                  </a:cubicBezTo>
                  <a:cubicBezTo>
                    <a:pt x="64" y="10"/>
                    <a:pt x="68" y="7"/>
                    <a:pt x="73" y="5"/>
                  </a:cubicBezTo>
                  <a:cubicBezTo>
                    <a:pt x="73" y="6"/>
                    <a:pt x="74" y="6"/>
                    <a:pt x="74" y="5"/>
                  </a:cubicBezTo>
                  <a:cubicBezTo>
                    <a:pt x="76" y="5"/>
                    <a:pt x="78" y="5"/>
                    <a:pt x="80" y="4"/>
                  </a:cubicBezTo>
                  <a:cubicBezTo>
                    <a:pt x="80" y="4"/>
                    <a:pt x="82" y="4"/>
                    <a:pt x="82" y="3"/>
                  </a:cubicBezTo>
                  <a:cubicBezTo>
                    <a:pt x="82" y="2"/>
                    <a:pt x="81" y="1"/>
                    <a:pt x="8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0" name="Freeform 55">
              <a:extLst>
                <a:ext uri="{FF2B5EF4-FFF2-40B4-BE49-F238E27FC236}">
                  <a16:creationId xmlns:a16="http://schemas.microsoft.com/office/drawing/2014/main" id="{E89A10A2-50F6-4384-A038-77B3940BC3FC}"/>
                </a:ext>
              </a:extLst>
            </p:cNvPr>
            <p:cNvSpPr>
              <a:spLocks/>
            </p:cNvSpPr>
            <p:nvPr userDrawn="1"/>
          </p:nvSpPr>
          <p:spPr bwMode="auto">
            <a:xfrm>
              <a:off x="1678840" y="4339419"/>
              <a:ext cx="352685" cy="94324"/>
            </a:xfrm>
            <a:custGeom>
              <a:avLst/>
              <a:gdLst>
                <a:gd name="T0" fmla="*/ 43 w 43"/>
                <a:gd name="T1" fmla="*/ 1 h 11"/>
                <a:gd name="T2" fmla="*/ 42 w 43"/>
                <a:gd name="T3" fmla="*/ 0 h 11"/>
                <a:gd name="T4" fmla="*/ 38 w 43"/>
                <a:gd name="T5" fmla="*/ 0 h 11"/>
                <a:gd name="T6" fmla="*/ 35 w 43"/>
                <a:gd name="T7" fmla="*/ 0 h 11"/>
                <a:gd name="T8" fmla="*/ 27 w 43"/>
                <a:gd name="T9" fmla="*/ 2 h 11"/>
                <a:gd name="T10" fmla="*/ 25 w 43"/>
                <a:gd name="T11" fmla="*/ 3 h 11"/>
                <a:gd name="T12" fmla="*/ 21 w 43"/>
                <a:gd name="T13" fmla="*/ 3 h 11"/>
                <a:gd name="T14" fmla="*/ 13 w 43"/>
                <a:gd name="T15" fmla="*/ 4 h 11"/>
                <a:gd name="T16" fmla="*/ 13 w 43"/>
                <a:gd name="T17" fmla="*/ 4 h 11"/>
                <a:gd name="T18" fmla="*/ 7 w 43"/>
                <a:gd name="T19" fmla="*/ 6 h 11"/>
                <a:gd name="T20" fmla="*/ 4 w 43"/>
                <a:gd name="T21" fmla="*/ 6 h 11"/>
                <a:gd name="T22" fmla="*/ 3 w 43"/>
                <a:gd name="T23" fmla="*/ 6 h 11"/>
                <a:gd name="T24" fmla="*/ 0 w 43"/>
                <a:gd name="T25" fmla="*/ 9 h 11"/>
                <a:gd name="T26" fmla="*/ 3 w 43"/>
                <a:gd name="T27" fmla="*/ 11 h 11"/>
                <a:gd name="T28" fmla="*/ 4 w 43"/>
                <a:gd name="T29" fmla="*/ 10 h 11"/>
                <a:gd name="T30" fmla="*/ 5 w 43"/>
                <a:gd name="T31" fmla="*/ 10 h 11"/>
                <a:gd name="T32" fmla="*/ 8 w 43"/>
                <a:gd name="T33" fmla="*/ 9 h 11"/>
                <a:gd name="T34" fmla="*/ 12 w 43"/>
                <a:gd name="T35" fmla="*/ 9 h 11"/>
                <a:gd name="T36" fmla="*/ 16 w 43"/>
                <a:gd name="T37" fmla="*/ 9 h 11"/>
                <a:gd name="T38" fmla="*/ 19 w 43"/>
                <a:gd name="T39" fmla="*/ 8 h 11"/>
                <a:gd name="T40" fmla="*/ 21 w 43"/>
                <a:gd name="T41" fmla="*/ 8 h 11"/>
                <a:gd name="T42" fmla="*/ 25 w 43"/>
                <a:gd name="T43" fmla="*/ 6 h 11"/>
                <a:gd name="T44" fmla="*/ 28 w 43"/>
                <a:gd name="T45" fmla="*/ 5 h 11"/>
                <a:gd name="T46" fmla="*/ 32 w 43"/>
                <a:gd name="T47" fmla="*/ 4 h 11"/>
                <a:gd name="T48" fmla="*/ 40 w 43"/>
                <a:gd name="T49" fmla="*/ 3 h 11"/>
                <a:gd name="T50" fmla="*/ 43 w 43"/>
                <a:gd name="T51" fmla="*/ 2 h 11"/>
                <a:gd name="T52" fmla="*/ 43 w 43"/>
                <a:gd name="T5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11">
                  <a:moveTo>
                    <a:pt x="43" y="1"/>
                  </a:moveTo>
                  <a:cubicBezTo>
                    <a:pt x="43" y="1"/>
                    <a:pt x="43" y="0"/>
                    <a:pt x="42" y="0"/>
                  </a:cubicBezTo>
                  <a:cubicBezTo>
                    <a:pt x="41" y="1"/>
                    <a:pt x="39" y="0"/>
                    <a:pt x="38" y="0"/>
                  </a:cubicBezTo>
                  <a:cubicBezTo>
                    <a:pt x="37" y="0"/>
                    <a:pt x="36" y="0"/>
                    <a:pt x="35" y="0"/>
                  </a:cubicBezTo>
                  <a:cubicBezTo>
                    <a:pt x="32" y="0"/>
                    <a:pt x="30" y="1"/>
                    <a:pt x="27" y="2"/>
                  </a:cubicBezTo>
                  <a:cubicBezTo>
                    <a:pt x="26" y="2"/>
                    <a:pt x="25" y="2"/>
                    <a:pt x="25" y="3"/>
                  </a:cubicBezTo>
                  <a:cubicBezTo>
                    <a:pt x="23" y="2"/>
                    <a:pt x="22" y="3"/>
                    <a:pt x="21" y="3"/>
                  </a:cubicBezTo>
                  <a:cubicBezTo>
                    <a:pt x="18" y="3"/>
                    <a:pt x="16" y="3"/>
                    <a:pt x="13" y="4"/>
                  </a:cubicBezTo>
                  <a:cubicBezTo>
                    <a:pt x="13" y="4"/>
                    <a:pt x="13" y="4"/>
                    <a:pt x="13" y="4"/>
                  </a:cubicBezTo>
                  <a:cubicBezTo>
                    <a:pt x="11" y="4"/>
                    <a:pt x="9" y="5"/>
                    <a:pt x="7" y="6"/>
                  </a:cubicBezTo>
                  <a:cubicBezTo>
                    <a:pt x="6" y="6"/>
                    <a:pt x="5" y="6"/>
                    <a:pt x="4" y="6"/>
                  </a:cubicBezTo>
                  <a:cubicBezTo>
                    <a:pt x="4" y="6"/>
                    <a:pt x="3" y="6"/>
                    <a:pt x="3" y="6"/>
                  </a:cubicBezTo>
                  <a:cubicBezTo>
                    <a:pt x="1" y="7"/>
                    <a:pt x="0" y="8"/>
                    <a:pt x="0" y="9"/>
                  </a:cubicBezTo>
                  <a:cubicBezTo>
                    <a:pt x="0" y="11"/>
                    <a:pt x="2" y="10"/>
                    <a:pt x="3" y="11"/>
                  </a:cubicBezTo>
                  <a:cubicBezTo>
                    <a:pt x="3" y="11"/>
                    <a:pt x="4" y="10"/>
                    <a:pt x="4" y="10"/>
                  </a:cubicBezTo>
                  <a:cubicBezTo>
                    <a:pt x="5" y="10"/>
                    <a:pt x="5" y="10"/>
                    <a:pt x="5" y="10"/>
                  </a:cubicBezTo>
                  <a:cubicBezTo>
                    <a:pt x="6" y="10"/>
                    <a:pt x="7" y="10"/>
                    <a:pt x="8" y="9"/>
                  </a:cubicBezTo>
                  <a:cubicBezTo>
                    <a:pt x="10" y="10"/>
                    <a:pt x="11" y="9"/>
                    <a:pt x="12" y="9"/>
                  </a:cubicBezTo>
                  <a:cubicBezTo>
                    <a:pt x="13" y="8"/>
                    <a:pt x="15" y="8"/>
                    <a:pt x="16" y="9"/>
                  </a:cubicBezTo>
                  <a:cubicBezTo>
                    <a:pt x="17" y="9"/>
                    <a:pt x="18" y="9"/>
                    <a:pt x="19" y="8"/>
                  </a:cubicBezTo>
                  <a:cubicBezTo>
                    <a:pt x="20" y="8"/>
                    <a:pt x="21" y="8"/>
                    <a:pt x="21" y="8"/>
                  </a:cubicBezTo>
                  <a:cubicBezTo>
                    <a:pt x="22" y="7"/>
                    <a:pt x="24" y="7"/>
                    <a:pt x="25" y="6"/>
                  </a:cubicBezTo>
                  <a:cubicBezTo>
                    <a:pt x="26" y="6"/>
                    <a:pt x="27" y="5"/>
                    <a:pt x="28" y="5"/>
                  </a:cubicBezTo>
                  <a:cubicBezTo>
                    <a:pt x="30" y="5"/>
                    <a:pt x="31" y="5"/>
                    <a:pt x="32" y="4"/>
                  </a:cubicBezTo>
                  <a:cubicBezTo>
                    <a:pt x="35" y="4"/>
                    <a:pt x="38" y="4"/>
                    <a:pt x="40" y="3"/>
                  </a:cubicBezTo>
                  <a:cubicBezTo>
                    <a:pt x="41" y="2"/>
                    <a:pt x="42" y="3"/>
                    <a:pt x="43" y="2"/>
                  </a:cubicBezTo>
                  <a:cubicBezTo>
                    <a:pt x="43" y="1"/>
                    <a:pt x="43" y="1"/>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1" name="Freeform 56">
              <a:extLst>
                <a:ext uri="{FF2B5EF4-FFF2-40B4-BE49-F238E27FC236}">
                  <a16:creationId xmlns:a16="http://schemas.microsoft.com/office/drawing/2014/main" id="{6DF3A438-D7E3-4AD2-9270-7DCB764A569E}"/>
                </a:ext>
              </a:extLst>
            </p:cNvPr>
            <p:cNvSpPr>
              <a:spLocks/>
            </p:cNvSpPr>
            <p:nvPr userDrawn="1"/>
          </p:nvSpPr>
          <p:spPr bwMode="auto">
            <a:xfrm>
              <a:off x="1875688" y="4298409"/>
              <a:ext cx="24606" cy="24606"/>
            </a:xfrm>
            <a:custGeom>
              <a:avLst/>
              <a:gdLst>
                <a:gd name="T0" fmla="*/ 0 w 3"/>
                <a:gd name="T1" fmla="*/ 1 h 3"/>
                <a:gd name="T2" fmla="*/ 0 w 3"/>
                <a:gd name="T3" fmla="*/ 2 h 3"/>
                <a:gd name="T4" fmla="*/ 2 w 3"/>
                <a:gd name="T5" fmla="*/ 2 h 3"/>
                <a:gd name="T6" fmla="*/ 2 w 3"/>
                <a:gd name="T7" fmla="*/ 1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cubicBezTo>
                    <a:pt x="0" y="1"/>
                    <a:pt x="0" y="2"/>
                    <a:pt x="0" y="2"/>
                  </a:cubicBezTo>
                  <a:cubicBezTo>
                    <a:pt x="1" y="2"/>
                    <a:pt x="1" y="3"/>
                    <a:pt x="2" y="2"/>
                  </a:cubicBezTo>
                  <a:cubicBezTo>
                    <a:pt x="2" y="2"/>
                    <a:pt x="3" y="1"/>
                    <a:pt x="2"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2" name="Freeform 57">
              <a:extLst>
                <a:ext uri="{FF2B5EF4-FFF2-40B4-BE49-F238E27FC236}">
                  <a16:creationId xmlns:a16="http://schemas.microsoft.com/office/drawing/2014/main" id="{FFD9468F-F458-445B-BD6D-BB3189797FBF}"/>
                </a:ext>
              </a:extLst>
            </p:cNvPr>
            <p:cNvSpPr>
              <a:spLocks/>
            </p:cNvSpPr>
            <p:nvPr userDrawn="1"/>
          </p:nvSpPr>
          <p:spPr bwMode="auto">
            <a:xfrm>
              <a:off x="3110086" y="3383888"/>
              <a:ext cx="180443" cy="57414"/>
            </a:xfrm>
            <a:custGeom>
              <a:avLst/>
              <a:gdLst>
                <a:gd name="T0" fmla="*/ 2 w 22"/>
                <a:gd name="T1" fmla="*/ 4 h 7"/>
                <a:gd name="T2" fmla="*/ 0 w 22"/>
                <a:gd name="T3" fmla="*/ 5 h 7"/>
                <a:gd name="T4" fmla="*/ 2 w 22"/>
                <a:gd name="T5" fmla="*/ 6 h 7"/>
                <a:gd name="T6" fmla="*/ 2 w 22"/>
                <a:gd name="T7" fmla="*/ 6 h 7"/>
                <a:gd name="T8" fmla="*/ 2 w 22"/>
                <a:gd name="T9" fmla="*/ 6 h 7"/>
                <a:gd name="T10" fmla="*/ 4 w 22"/>
                <a:gd name="T11" fmla="*/ 6 h 7"/>
                <a:gd name="T12" fmla="*/ 10 w 22"/>
                <a:gd name="T13" fmla="*/ 6 h 7"/>
                <a:gd name="T14" fmla="*/ 21 w 22"/>
                <a:gd name="T15" fmla="*/ 4 h 7"/>
                <a:gd name="T16" fmla="*/ 21 w 22"/>
                <a:gd name="T17" fmla="*/ 1 h 7"/>
                <a:gd name="T18" fmla="*/ 13 w 22"/>
                <a:gd name="T19" fmla="*/ 1 h 7"/>
                <a:gd name="T20" fmla="*/ 8 w 22"/>
                <a:gd name="T21" fmla="*/ 2 h 7"/>
                <a:gd name="T22" fmla="*/ 7 w 22"/>
                <a:gd name="T23" fmla="*/ 2 h 7"/>
                <a:gd name="T24" fmla="*/ 5 w 22"/>
                <a:gd name="T25" fmla="*/ 3 h 7"/>
                <a:gd name="T26" fmla="*/ 3 w 22"/>
                <a:gd name="T27" fmla="*/ 4 h 7"/>
                <a:gd name="T28" fmla="*/ 2 w 22"/>
                <a:gd name="T29" fmla="*/ 5 h 7"/>
                <a:gd name="T30" fmla="*/ 2 w 22"/>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7">
                  <a:moveTo>
                    <a:pt x="2" y="4"/>
                  </a:moveTo>
                  <a:cubicBezTo>
                    <a:pt x="1" y="4"/>
                    <a:pt x="0" y="4"/>
                    <a:pt x="0" y="5"/>
                  </a:cubicBezTo>
                  <a:cubicBezTo>
                    <a:pt x="0" y="6"/>
                    <a:pt x="1" y="6"/>
                    <a:pt x="2" y="6"/>
                  </a:cubicBezTo>
                  <a:cubicBezTo>
                    <a:pt x="2" y="6"/>
                    <a:pt x="2" y="6"/>
                    <a:pt x="2" y="6"/>
                  </a:cubicBezTo>
                  <a:cubicBezTo>
                    <a:pt x="2" y="6"/>
                    <a:pt x="2" y="6"/>
                    <a:pt x="2" y="6"/>
                  </a:cubicBezTo>
                  <a:cubicBezTo>
                    <a:pt x="2" y="6"/>
                    <a:pt x="3" y="6"/>
                    <a:pt x="4" y="6"/>
                  </a:cubicBezTo>
                  <a:cubicBezTo>
                    <a:pt x="6" y="6"/>
                    <a:pt x="8" y="6"/>
                    <a:pt x="10" y="6"/>
                  </a:cubicBezTo>
                  <a:cubicBezTo>
                    <a:pt x="14" y="7"/>
                    <a:pt x="18" y="5"/>
                    <a:pt x="21" y="4"/>
                  </a:cubicBezTo>
                  <a:cubicBezTo>
                    <a:pt x="22" y="2"/>
                    <a:pt x="22" y="1"/>
                    <a:pt x="21" y="1"/>
                  </a:cubicBezTo>
                  <a:cubicBezTo>
                    <a:pt x="18" y="1"/>
                    <a:pt x="16" y="0"/>
                    <a:pt x="13" y="1"/>
                  </a:cubicBezTo>
                  <a:cubicBezTo>
                    <a:pt x="11" y="1"/>
                    <a:pt x="10" y="1"/>
                    <a:pt x="8" y="2"/>
                  </a:cubicBezTo>
                  <a:cubicBezTo>
                    <a:pt x="8" y="2"/>
                    <a:pt x="8" y="2"/>
                    <a:pt x="7" y="2"/>
                  </a:cubicBezTo>
                  <a:cubicBezTo>
                    <a:pt x="7" y="3"/>
                    <a:pt x="6" y="3"/>
                    <a:pt x="5" y="3"/>
                  </a:cubicBezTo>
                  <a:cubicBezTo>
                    <a:pt x="4" y="3"/>
                    <a:pt x="4" y="4"/>
                    <a:pt x="3" y="4"/>
                  </a:cubicBezTo>
                  <a:cubicBezTo>
                    <a:pt x="3" y="5"/>
                    <a:pt x="2" y="5"/>
                    <a:pt x="2" y="5"/>
                  </a:cubicBezTo>
                  <a:cubicBezTo>
                    <a:pt x="2" y="5"/>
                    <a:pt x="2"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3" name="Freeform 58">
              <a:extLst>
                <a:ext uri="{FF2B5EF4-FFF2-40B4-BE49-F238E27FC236}">
                  <a16:creationId xmlns:a16="http://schemas.microsoft.com/office/drawing/2014/main" id="{6039E4DA-6F33-4FFE-8229-FE6AA46B75A6}"/>
                </a:ext>
              </a:extLst>
            </p:cNvPr>
            <p:cNvSpPr>
              <a:spLocks/>
            </p:cNvSpPr>
            <p:nvPr userDrawn="1"/>
          </p:nvSpPr>
          <p:spPr bwMode="auto">
            <a:xfrm>
              <a:off x="2302190" y="3092719"/>
              <a:ext cx="455211" cy="143536"/>
            </a:xfrm>
            <a:custGeom>
              <a:avLst/>
              <a:gdLst>
                <a:gd name="T0" fmla="*/ 55 w 55"/>
                <a:gd name="T1" fmla="*/ 15 h 17"/>
                <a:gd name="T2" fmla="*/ 53 w 55"/>
                <a:gd name="T3" fmla="*/ 10 h 17"/>
                <a:gd name="T4" fmla="*/ 52 w 55"/>
                <a:gd name="T5" fmla="*/ 9 h 17"/>
                <a:gd name="T6" fmla="*/ 51 w 55"/>
                <a:gd name="T7" fmla="*/ 6 h 17"/>
                <a:gd name="T8" fmla="*/ 49 w 55"/>
                <a:gd name="T9" fmla="*/ 4 h 17"/>
                <a:gd name="T10" fmla="*/ 49 w 55"/>
                <a:gd name="T11" fmla="*/ 4 h 17"/>
                <a:gd name="T12" fmla="*/ 49 w 55"/>
                <a:gd name="T13" fmla="*/ 4 h 17"/>
                <a:gd name="T14" fmla="*/ 48 w 55"/>
                <a:gd name="T15" fmla="*/ 4 h 17"/>
                <a:gd name="T16" fmla="*/ 45 w 55"/>
                <a:gd name="T17" fmla="*/ 2 h 17"/>
                <a:gd name="T18" fmla="*/ 43 w 55"/>
                <a:gd name="T19" fmla="*/ 1 h 17"/>
                <a:gd name="T20" fmla="*/ 42 w 55"/>
                <a:gd name="T21" fmla="*/ 1 h 17"/>
                <a:gd name="T22" fmla="*/ 40 w 55"/>
                <a:gd name="T23" fmla="*/ 1 h 17"/>
                <a:gd name="T24" fmla="*/ 33 w 55"/>
                <a:gd name="T25" fmla="*/ 5 h 17"/>
                <a:gd name="T26" fmla="*/ 31 w 55"/>
                <a:gd name="T27" fmla="*/ 9 h 17"/>
                <a:gd name="T28" fmla="*/ 28 w 55"/>
                <a:gd name="T29" fmla="*/ 9 h 17"/>
                <a:gd name="T30" fmla="*/ 24 w 55"/>
                <a:gd name="T31" fmla="*/ 9 h 17"/>
                <a:gd name="T32" fmla="*/ 7 w 55"/>
                <a:gd name="T33" fmla="*/ 9 h 17"/>
                <a:gd name="T34" fmla="*/ 0 w 55"/>
                <a:gd name="T35" fmla="*/ 10 h 17"/>
                <a:gd name="T36" fmla="*/ 0 w 55"/>
                <a:gd name="T37" fmla="*/ 11 h 17"/>
                <a:gd name="T38" fmla="*/ 17 w 55"/>
                <a:gd name="T39" fmla="*/ 13 h 17"/>
                <a:gd name="T40" fmla="*/ 20 w 55"/>
                <a:gd name="T41" fmla="*/ 12 h 17"/>
                <a:gd name="T42" fmla="*/ 27 w 55"/>
                <a:gd name="T43" fmla="*/ 13 h 17"/>
                <a:gd name="T44" fmla="*/ 32 w 55"/>
                <a:gd name="T45" fmla="*/ 14 h 17"/>
                <a:gd name="T46" fmla="*/ 35 w 55"/>
                <a:gd name="T47" fmla="*/ 15 h 17"/>
                <a:gd name="T48" fmla="*/ 35 w 55"/>
                <a:gd name="T49" fmla="*/ 14 h 17"/>
                <a:gd name="T50" fmla="*/ 35 w 55"/>
                <a:gd name="T51" fmla="*/ 14 h 17"/>
                <a:gd name="T52" fmla="*/ 36 w 55"/>
                <a:gd name="T53" fmla="*/ 14 h 17"/>
                <a:gd name="T54" fmla="*/ 43 w 55"/>
                <a:gd name="T55" fmla="*/ 15 h 17"/>
                <a:gd name="T56" fmla="*/ 54 w 55"/>
                <a:gd name="T57" fmla="*/ 16 h 17"/>
                <a:gd name="T58" fmla="*/ 55 w 55"/>
                <a:gd name="T5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17">
                  <a:moveTo>
                    <a:pt x="55" y="15"/>
                  </a:moveTo>
                  <a:cubicBezTo>
                    <a:pt x="54" y="13"/>
                    <a:pt x="53" y="12"/>
                    <a:pt x="53" y="10"/>
                  </a:cubicBezTo>
                  <a:cubicBezTo>
                    <a:pt x="54" y="9"/>
                    <a:pt x="53" y="9"/>
                    <a:pt x="52" y="9"/>
                  </a:cubicBezTo>
                  <a:cubicBezTo>
                    <a:pt x="52" y="8"/>
                    <a:pt x="51" y="7"/>
                    <a:pt x="51" y="6"/>
                  </a:cubicBezTo>
                  <a:cubicBezTo>
                    <a:pt x="50" y="5"/>
                    <a:pt x="50" y="4"/>
                    <a:pt x="49" y="4"/>
                  </a:cubicBezTo>
                  <a:cubicBezTo>
                    <a:pt x="49" y="4"/>
                    <a:pt x="49" y="4"/>
                    <a:pt x="49" y="4"/>
                  </a:cubicBezTo>
                  <a:cubicBezTo>
                    <a:pt x="49" y="4"/>
                    <a:pt x="49" y="4"/>
                    <a:pt x="49" y="4"/>
                  </a:cubicBezTo>
                  <a:cubicBezTo>
                    <a:pt x="49" y="4"/>
                    <a:pt x="49" y="4"/>
                    <a:pt x="48" y="4"/>
                  </a:cubicBezTo>
                  <a:cubicBezTo>
                    <a:pt x="48" y="3"/>
                    <a:pt x="46" y="2"/>
                    <a:pt x="45" y="2"/>
                  </a:cubicBezTo>
                  <a:cubicBezTo>
                    <a:pt x="44" y="1"/>
                    <a:pt x="44" y="1"/>
                    <a:pt x="43" y="1"/>
                  </a:cubicBezTo>
                  <a:cubicBezTo>
                    <a:pt x="43" y="1"/>
                    <a:pt x="42" y="1"/>
                    <a:pt x="42" y="1"/>
                  </a:cubicBezTo>
                  <a:cubicBezTo>
                    <a:pt x="41" y="1"/>
                    <a:pt x="41" y="1"/>
                    <a:pt x="40" y="1"/>
                  </a:cubicBezTo>
                  <a:cubicBezTo>
                    <a:pt x="37" y="0"/>
                    <a:pt x="35" y="2"/>
                    <a:pt x="33" y="5"/>
                  </a:cubicBezTo>
                  <a:cubicBezTo>
                    <a:pt x="32" y="6"/>
                    <a:pt x="32" y="8"/>
                    <a:pt x="31" y="9"/>
                  </a:cubicBezTo>
                  <a:cubicBezTo>
                    <a:pt x="30" y="9"/>
                    <a:pt x="29" y="9"/>
                    <a:pt x="28" y="9"/>
                  </a:cubicBezTo>
                  <a:cubicBezTo>
                    <a:pt x="26" y="9"/>
                    <a:pt x="25" y="9"/>
                    <a:pt x="24" y="9"/>
                  </a:cubicBezTo>
                  <a:cubicBezTo>
                    <a:pt x="18" y="8"/>
                    <a:pt x="12" y="9"/>
                    <a:pt x="7" y="9"/>
                  </a:cubicBezTo>
                  <a:cubicBezTo>
                    <a:pt x="4" y="9"/>
                    <a:pt x="3" y="11"/>
                    <a:pt x="0" y="10"/>
                  </a:cubicBezTo>
                  <a:cubicBezTo>
                    <a:pt x="0" y="10"/>
                    <a:pt x="0" y="10"/>
                    <a:pt x="0" y="11"/>
                  </a:cubicBezTo>
                  <a:cubicBezTo>
                    <a:pt x="6" y="13"/>
                    <a:pt x="11" y="12"/>
                    <a:pt x="17" y="13"/>
                  </a:cubicBezTo>
                  <a:cubicBezTo>
                    <a:pt x="18" y="13"/>
                    <a:pt x="19" y="13"/>
                    <a:pt x="20" y="12"/>
                  </a:cubicBezTo>
                  <a:cubicBezTo>
                    <a:pt x="22" y="13"/>
                    <a:pt x="25" y="13"/>
                    <a:pt x="27" y="13"/>
                  </a:cubicBezTo>
                  <a:cubicBezTo>
                    <a:pt x="28" y="14"/>
                    <a:pt x="30" y="14"/>
                    <a:pt x="32" y="14"/>
                  </a:cubicBezTo>
                  <a:cubicBezTo>
                    <a:pt x="33" y="14"/>
                    <a:pt x="35" y="14"/>
                    <a:pt x="35" y="15"/>
                  </a:cubicBezTo>
                  <a:cubicBezTo>
                    <a:pt x="35" y="15"/>
                    <a:pt x="35" y="14"/>
                    <a:pt x="35" y="14"/>
                  </a:cubicBezTo>
                  <a:cubicBezTo>
                    <a:pt x="35" y="14"/>
                    <a:pt x="35" y="14"/>
                    <a:pt x="35" y="14"/>
                  </a:cubicBezTo>
                  <a:cubicBezTo>
                    <a:pt x="36" y="14"/>
                    <a:pt x="36" y="14"/>
                    <a:pt x="36" y="14"/>
                  </a:cubicBezTo>
                  <a:cubicBezTo>
                    <a:pt x="39" y="14"/>
                    <a:pt x="41" y="15"/>
                    <a:pt x="43" y="15"/>
                  </a:cubicBezTo>
                  <a:cubicBezTo>
                    <a:pt x="47" y="16"/>
                    <a:pt x="50" y="16"/>
                    <a:pt x="54" y="16"/>
                  </a:cubicBezTo>
                  <a:cubicBezTo>
                    <a:pt x="55" y="17"/>
                    <a:pt x="55" y="16"/>
                    <a:pt x="5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4" name="Freeform 59">
              <a:extLst>
                <a:ext uri="{FF2B5EF4-FFF2-40B4-BE49-F238E27FC236}">
                  <a16:creationId xmlns:a16="http://schemas.microsoft.com/office/drawing/2014/main" id="{B9BE9EA8-2C76-413F-9772-25F9F13CE2FA}"/>
                </a:ext>
              </a:extLst>
            </p:cNvPr>
            <p:cNvSpPr>
              <a:spLocks/>
            </p:cNvSpPr>
            <p:nvPr userDrawn="1"/>
          </p:nvSpPr>
          <p:spPr bwMode="auto">
            <a:xfrm>
              <a:off x="285038" y="4049968"/>
              <a:ext cx="319877" cy="188645"/>
            </a:xfrm>
            <a:custGeom>
              <a:avLst/>
              <a:gdLst>
                <a:gd name="T0" fmla="*/ 39 w 39"/>
                <a:gd name="T1" fmla="*/ 11 h 23"/>
                <a:gd name="T2" fmla="*/ 36 w 39"/>
                <a:gd name="T3" fmla="*/ 9 h 23"/>
                <a:gd name="T4" fmla="*/ 33 w 39"/>
                <a:gd name="T5" fmla="*/ 10 h 23"/>
                <a:gd name="T6" fmla="*/ 32 w 39"/>
                <a:gd name="T7" fmla="*/ 12 h 23"/>
                <a:gd name="T8" fmla="*/ 31 w 39"/>
                <a:gd name="T9" fmla="*/ 12 h 23"/>
                <a:gd name="T10" fmla="*/ 30 w 39"/>
                <a:gd name="T11" fmla="*/ 8 h 23"/>
                <a:gd name="T12" fmla="*/ 29 w 39"/>
                <a:gd name="T13" fmla="*/ 7 h 23"/>
                <a:gd name="T14" fmla="*/ 29 w 39"/>
                <a:gd name="T15" fmla="*/ 7 h 23"/>
                <a:gd name="T16" fmla="*/ 28 w 39"/>
                <a:gd name="T17" fmla="*/ 6 h 23"/>
                <a:gd name="T18" fmla="*/ 28 w 39"/>
                <a:gd name="T19" fmla="*/ 5 h 23"/>
                <a:gd name="T20" fmla="*/ 24 w 39"/>
                <a:gd name="T21" fmla="*/ 1 h 23"/>
                <a:gd name="T22" fmla="*/ 21 w 39"/>
                <a:gd name="T23" fmla="*/ 0 h 23"/>
                <a:gd name="T24" fmla="*/ 21 w 39"/>
                <a:gd name="T25" fmla="*/ 0 h 23"/>
                <a:gd name="T26" fmla="*/ 15 w 39"/>
                <a:gd name="T27" fmla="*/ 1 h 23"/>
                <a:gd name="T28" fmla="*/ 7 w 39"/>
                <a:gd name="T29" fmla="*/ 4 h 23"/>
                <a:gd name="T30" fmla="*/ 4 w 39"/>
                <a:gd name="T31" fmla="*/ 7 h 23"/>
                <a:gd name="T32" fmla="*/ 3 w 39"/>
                <a:gd name="T33" fmla="*/ 11 h 23"/>
                <a:gd name="T34" fmla="*/ 2 w 39"/>
                <a:gd name="T35" fmla="*/ 12 h 23"/>
                <a:gd name="T36" fmla="*/ 4 w 39"/>
                <a:gd name="T37" fmla="*/ 19 h 23"/>
                <a:gd name="T38" fmla="*/ 7 w 39"/>
                <a:gd name="T39" fmla="*/ 20 h 23"/>
                <a:gd name="T40" fmla="*/ 10 w 39"/>
                <a:gd name="T41" fmla="*/ 20 h 23"/>
                <a:gd name="T42" fmla="*/ 12 w 39"/>
                <a:gd name="T43" fmla="*/ 21 h 23"/>
                <a:gd name="T44" fmla="*/ 16 w 39"/>
                <a:gd name="T45" fmla="*/ 22 h 23"/>
                <a:gd name="T46" fmla="*/ 23 w 39"/>
                <a:gd name="T47" fmla="*/ 20 h 23"/>
                <a:gd name="T48" fmla="*/ 31 w 39"/>
                <a:gd name="T49" fmla="*/ 12 h 23"/>
                <a:gd name="T50" fmla="*/ 33 w 39"/>
                <a:gd name="T51" fmla="*/ 13 h 23"/>
                <a:gd name="T52" fmla="*/ 37 w 39"/>
                <a:gd name="T53" fmla="*/ 14 h 23"/>
                <a:gd name="T54" fmla="*/ 39 w 39"/>
                <a:gd name="T5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3">
                  <a:moveTo>
                    <a:pt x="39" y="11"/>
                  </a:moveTo>
                  <a:cubicBezTo>
                    <a:pt x="39" y="9"/>
                    <a:pt x="37" y="9"/>
                    <a:pt x="36" y="9"/>
                  </a:cubicBezTo>
                  <a:cubicBezTo>
                    <a:pt x="35" y="9"/>
                    <a:pt x="34" y="9"/>
                    <a:pt x="33" y="10"/>
                  </a:cubicBezTo>
                  <a:cubicBezTo>
                    <a:pt x="33" y="10"/>
                    <a:pt x="31" y="10"/>
                    <a:pt x="32" y="12"/>
                  </a:cubicBezTo>
                  <a:cubicBezTo>
                    <a:pt x="32" y="12"/>
                    <a:pt x="32" y="12"/>
                    <a:pt x="31" y="12"/>
                  </a:cubicBezTo>
                  <a:cubicBezTo>
                    <a:pt x="31" y="11"/>
                    <a:pt x="31" y="9"/>
                    <a:pt x="30" y="8"/>
                  </a:cubicBezTo>
                  <a:cubicBezTo>
                    <a:pt x="30" y="8"/>
                    <a:pt x="29" y="7"/>
                    <a:pt x="29" y="7"/>
                  </a:cubicBezTo>
                  <a:cubicBezTo>
                    <a:pt x="29" y="7"/>
                    <a:pt x="29" y="7"/>
                    <a:pt x="29" y="7"/>
                  </a:cubicBezTo>
                  <a:cubicBezTo>
                    <a:pt x="29" y="7"/>
                    <a:pt x="28" y="6"/>
                    <a:pt x="28" y="6"/>
                  </a:cubicBezTo>
                  <a:cubicBezTo>
                    <a:pt x="28" y="6"/>
                    <a:pt x="28" y="5"/>
                    <a:pt x="28" y="5"/>
                  </a:cubicBezTo>
                  <a:cubicBezTo>
                    <a:pt x="27" y="3"/>
                    <a:pt x="25" y="2"/>
                    <a:pt x="24" y="1"/>
                  </a:cubicBezTo>
                  <a:cubicBezTo>
                    <a:pt x="23" y="0"/>
                    <a:pt x="22" y="0"/>
                    <a:pt x="21" y="0"/>
                  </a:cubicBezTo>
                  <a:cubicBezTo>
                    <a:pt x="21" y="0"/>
                    <a:pt x="21" y="0"/>
                    <a:pt x="21" y="0"/>
                  </a:cubicBezTo>
                  <a:cubicBezTo>
                    <a:pt x="19" y="0"/>
                    <a:pt x="17" y="1"/>
                    <a:pt x="15" y="1"/>
                  </a:cubicBezTo>
                  <a:cubicBezTo>
                    <a:pt x="12" y="1"/>
                    <a:pt x="10" y="3"/>
                    <a:pt x="7" y="4"/>
                  </a:cubicBezTo>
                  <a:cubicBezTo>
                    <a:pt x="5" y="4"/>
                    <a:pt x="4" y="6"/>
                    <a:pt x="4" y="7"/>
                  </a:cubicBezTo>
                  <a:cubicBezTo>
                    <a:pt x="3" y="9"/>
                    <a:pt x="3" y="10"/>
                    <a:pt x="3" y="11"/>
                  </a:cubicBezTo>
                  <a:cubicBezTo>
                    <a:pt x="2" y="11"/>
                    <a:pt x="2" y="11"/>
                    <a:pt x="2" y="12"/>
                  </a:cubicBezTo>
                  <a:cubicBezTo>
                    <a:pt x="0" y="15"/>
                    <a:pt x="2" y="18"/>
                    <a:pt x="4" y="19"/>
                  </a:cubicBezTo>
                  <a:cubicBezTo>
                    <a:pt x="5" y="19"/>
                    <a:pt x="6" y="19"/>
                    <a:pt x="7" y="20"/>
                  </a:cubicBezTo>
                  <a:cubicBezTo>
                    <a:pt x="8" y="20"/>
                    <a:pt x="9" y="20"/>
                    <a:pt x="10" y="20"/>
                  </a:cubicBezTo>
                  <a:cubicBezTo>
                    <a:pt x="10" y="21"/>
                    <a:pt x="11" y="21"/>
                    <a:pt x="12" y="21"/>
                  </a:cubicBezTo>
                  <a:cubicBezTo>
                    <a:pt x="13" y="22"/>
                    <a:pt x="15" y="21"/>
                    <a:pt x="16" y="22"/>
                  </a:cubicBezTo>
                  <a:cubicBezTo>
                    <a:pt x="19" y="23"/>
                    <a:pt x="21" y="22"/>
                    <a:pt x="23" y="20"/>
                  </a:cubicBezTo>
                  <a:cubicBezTo>
                    <a:pt x="26" y="18"/>
                    <a:pt x="29" y="16"/>
                    <a:pt x="31" y="12"/>
                  </a:cubicBezTo>
                  <a:cubicBezTo>
                    <a:pt x="32" y="13"/>
                    <a:pt x="32" y="15"/>
                    <a:pt x="33" y="13"/>
                  </a:cubicBezTo>
                  <a:cubicBezTo>
                    <a:pt x="34" y="15"/>
                    <a:pt x="35" y="14"/>
                    <a:pt x="37" y="14"/>
                  </a:cubicBezTo>
                  <a:cubicBezTo>
                    <a:pt x="38" y="13"/>
                    <a:pt x="39" y="12"/>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5" name="Freeform 60">
              <a:extLst>
                <a:ext uri="{FF2B5EF4-FFF2-40B4-BE49-F238E27FC236}">
                  <a16:creationId xmlns:a16="http://schemas.microsoft.com/office/drawing/2014/main" id="{078BE60E-E88C-4288-8C34-5C3F26339646}"/>
                </a:ext>
              </a:extLst>
            </p:cNvPr>
            <p:cNvSpPr>
              <a:spLocks/>
            </p:cNvSpPr>
            <p:nvPr userDrawn="1"/>
          </p:nvSpPr>
          <p:spPr bwMode="auto">
            <a:xfrm>
              <a:off x="2449826" y="3449503"/>
              <a:ext cx="307575" cy="49212"/>
            </a:xfrm>
            <a:custGeom>
              <a:avLst/>
              <a:gdLst>
                <a:gd name="T0" fmla="*/ 37 w 37"/>
                <a:gd name="T1" fmla="*/ 2 h 6"/>
                <a:gd name="T2" fmla="*/ 37 w 37"/>
                <a:gd name="T3" fmla="*/ 2 h 6"/>
                <a:gd name="T4" fmla="*/ 34 w 37"/>
                <a:gd name="T5" fmla="*/ 1 h 6"/>
                <a:gd name="T6" fmla="*/ 31 w 37"/>
                <a:gd name="T7" fmla="*/ 1 h 6"/>
                <a:gd name="T8" fmla="*/ 27 w 37"/>
                <a:gd name="T9" fmla="*/ 1 h 6"/>
                <a:gd name="T10" fmla="*/ 20 w 37"/>
                <a:gd name="T11" fmla="*/ 1 h 6"/>
                <a:gd name="T12" fmla="*/ 20 w 37"/>
                <a:gd name="T13" fmla="*/ 1 h 6"/>
                <a:gd name="T14" fmla="*/ 12 w 37"/>
                <a:gd name="T15" fmla="*/ 0 h 6"/>
                <a:gd name="T16" fmla="*/ 9 w 37"/>
                <a:gd name="T17" fmla="*/ 0 h 6"/>
                <a:gd name="T18" fmla="*/ 6 w 37"/>
                <a:gd name="T19" fmla="*/ 0 h 6"/>
                <a:gd name="T20" fmla="*/ 1 w 37"/>
                <a:gd name="T21" fmla="*/ 1 h 6"/>
                <a:gd name="T22" fmla="*/ 0 w 37"/>
                <a:gd name="T23" fmla="*/ 3 h 6"/>
                <a:gd name="T24" fmla="*/ 2 w 37"/>
                <a:gd name="T25" fmla="*/ 4 h 6"/>
                <a:gd name="T26" fmla="*/ 8 w 37"/>
                <a:gd name="T27" fmla="*/ 4 h 6"/>
                <a:gd name="T28" fmla="*/ 20 w 37"/>
                <a:gd name="T29" fmla="*/ 5 h 6"/>
                <a:gd name="T30" fmla="*/ 24 w 37"/>
                <a:gd name="T31" fmla="*/ 5 h 6"/>
                <a:gd name="T32" fmla="*/ 27 w 37"/>
                <a:gd name="T33" fmla="*/ 5 h 6"/>
                <a:gd name="T34" fmla="*/ 29 w 37"/>
                <a:gd name="T35" fmla="*/ 5 h 6"/>
                <a:gd name="T36" fmla="*/ 32 w 37"/>
                <a:gd name="T37" fmla="*/ 5 h 6"/>
                <a:gd name="T38" fmla="*/ 36 w 37"/>
                <a:gd name="T39" fmla="*/ 3 h 6"/>
                <a:gd name="T40" fmla="*/ 37 w 37"/>
                <a:gd name="T4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6">
                  <a:moveTo>
                    <a:pt x="37" y="2"/>
                  </a:moveTo>
                  <a:cubicBezTo>
                    <a:pt x="37" y="2"/>
                    <a:pt x="37" y="2"/>
                    <a:pt x="37" y="2"/>
                  </a:cubicBezTo>
                  <a:cubicBezTo>
                    <a:pt x="37" y="0"/>
                    <a:pt x="35" y="0"/>
                    <a:pt x="34" y="1"/>
                  </a:cubicBezTo>
                  <a:cubicBezTo>
                    <a:pt x="33" y="1"/>
                    <a:pt x="32" y="1"/>
                    <a:pt x="31" y="1"/>
                  </a:cubicBezTo>
                  <a:cubicBezTo>
                    <a:pt x="29" y="1"/>
                    <a:pt x="28" y="1"/>
                    <a:pt x="27" y="1"/>
                  </a:cubicBezTo>
                  <a:cubicBezTo>
                    <a:pt x="25" y="2"/>
                    <a:pt x="23" y="1"/>
                    <a:pt x="20" y="1"/>
                  </a:cubicBezTo>
                  <a:cubicBezTo>
                    <a:pt x="20" y="1"/>
                    <a:pt x="20" y="1"/>
                    <a:pt x="20" y="1"/>
                  </a:cubicBezTo>
                  <a:cubicBezTo>
                    <a:pt x="18" y="0"/>
                    <a:pt x="15" y="0"/>
                    <a:pt x="12" y="0"/>
                  </a:cubicBezTo>
                  <a:cubicBezTo>
                    <a:pt x="11" y="0"/>
                    <a:pt x="10" y="0"/>
                    <a:pt x="9" y="0"/>
                  </a:cubicBezTo>
                  <a:cubicBezTo>
                    <a:pt x="8" y="0"/>
                    <a:pt x="7" y="0"/>
                    <a:pt x="6" y="0"/>
                  </a:cubicBezTo>
                  <a:cubicBezTo>
                    <a:pt x="5" y="0"/>
                    <a:pt x="3" y="0"/>
                    <a:pt x="1" y="1"/>
                  </a:cubicBezTo>
                  <a:cubicBezTo>
                    <a:pt x="1" y="1"/>
                    <a:pt x="0" y="2"/>
                    <a:pt x="0" y="3"/>
                  </a:cubicBezTo>
                  <a:cubicBezTo>
                    <a:pt x="0" y="3"/>
                    <a:pt x="1" y="4"/>
                    <a:pt x="2" y="4"/>
                  </a:cubicBezTo>
                  <a:cubicBezTo>
                    <a:pt x="4" y="4"/>
                    <a:pt x="6" y="5"/>
                    <a:pt x="8" y="4"/>
                  </a:cubicBezTo>
                  <a:cubicBezTo>
                    <a:pt x="12" y="5"/>
                    <a:pt x="16" y="5"/>
                    <a:pt x="20" y="5"/>
                  </a:cubicBezTo>
                  <a:cubicBezTo>
                    <a:pt x="21" y="5"/>
                    <a:pt x="23" y="5"/>
                    <a:pt x="24" y="5"/>
                  </a:cubicBezTo>
                  <a:cubicBezTo>
                    <a:pt x="25" y="6"/>
                    <a:pt x="26" y="5"/>
                    <a:pt x="27" y="5"/>
                  </a:cubicBezTo>
                  <a:cubicBezTo>
                    <a:pt x="28" y="5"/>
                    <a:pt x="29" y="5"/>
                    <a:pt x="29" y="5"/>
                  </a:cubicBezTo>
                  <a:cubicBezTo>
                    <a:pt x="30" y="6"/>
                    <a:pt x="31" y="5"/>
                    <a:pt x="32" y="5"/>
                  </a:cubicBezTo>
                  <a:cubicBezTo>
                    <a:pt x="33" y="5"/>
                    <a:pt x="35" y="5"/>
                    <a:pt x="36" y="3"/>
                  </a:cubicBezTo>
                  <a:cubicBezTo>
                    <a:pt x="36" y="3"/>
                    <a:pt x="37" y="3"/>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6" name="Freeform 61">
              <a:extLst>
                <a:ext uri="{FF2B5EF4-FFF2-40B4-BE49-F238E27FC236}">
                  <a16:creationId xmlns:a16="http://schemas.microsoft.com/office/drawing/2014/main" id="{A5A50930-F048-4CC9-B667-B49E8E9DBE49}"/>
                </a:ext>
              </a:extLst>
            </p:cNvPr>
            <p:cNvSpPr>
              <a:spLocks/>
            </p:cNvSpPr>
            <p:nvPr userDrawn="1"/>
          </p:nvSpPr>
          <p:spPr bwMode="auto">
            <a:xfrm>
              <a:off x="252230" y="3512737"/>
              <a:ext cx="237857" cy="155837"/>
            </a:xfrm>
            <a:custGeom>
              <a:avLst/>
              <a:gdLst>
                <a:gd name="T0" fmla="*/ 3 w 29"/>
                <a:gd name="T1" fmla="*/ 16 h 19"/>
                <a:gd name="T2" fmla="*/ 12 w 29"/>
                <a:gd name="T3" fmla="*/ 18 h 19"/>
                <a:gd name="T4" fmla="*/ 27 w 29"/>
                <a:gd name="T5" fmla="*/ 10 h 19"/>
                <a:gd name="T6" fmla="*/ 25 w 29"/>
                <a:gd name="T7" fmla="*/ 2 h 19"/>
                <a:gd name="T8" fmla="*/ 16 w 29"/>
                <a:gd name="T9" fmla="*/ 2 h 19"/>
                <a:gd name="T10" fmla="*/ 11 w 29"/>
                <a:gd name="T11" fmla="*/ 6 h 19"/>
                <a:gd name="T12" fmla="*/ 9 w 29"/>
                <a:gd name="T13" fmla="*/ 7 h 19"/>
                <a:gd name="T14" fmla="*/ 2 w 29"/>
                <a:gd name="T15" fmla="*/ 11 h 19"/>
                <a:gd name="T16" fmla="*/ 3 w 29"/>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3" y="16"/>
                  </a:moveTo>
                  <a:cubicBezTo>
                    <a:pt x="5" y="18"/>
                    <a:pt x="8" y="19"/>
                    <a:pt x="12" y="18"/>
                  </a:cubicBezTo>
                  <a:cubicBezTo>
                    <a:pt x="17" y="17"/>
                    <a:pt x="22" y="14"/>
                    <a:pt x="27" y="10"/>
                  </a:cubicBezTo>
                  <a:cubicBezTo>
                    <a:pt x="29" y="8"/>
                    <a:pt x="28" y="4"/>
                    <a:pt x="25" y="2"/>
                  </a:cubicBezTo>
                  <a:cubicBezTo>
                    <a:pt x="22" y="0"/>
                    <a:pt x="19" y="1"/>
                    <a:pt x="16" y="2"/>
                  </a:cubicBezTo>
                  <a:cubicBezTo>
                    <a:pt x="14" y="3"/>
                    <a:pt x="13" y="5"/>
                    <a:pt x="11" y="6"/>
                  </a:cubicBezTo>
                  <a:cubicBezTo>
                    <a:pt x="11" y="6"/>
                    <a:pt x="10" y="7"/>
                    <a:pt x="9" y="7"/>
                  </a:cubicBezTo>
                  <a:cubicBezTo>
                    <a:pt x="7" y="7"/>
                    <a:pt x="4" y="9"/>
                    <a:pt x="2" y="11"/>
                  </a:cubicBezTo>
                  <a:cubicBezTo>
                    <a:pt x="1" y="12"/>
                    <a:pt x="0" y="15"/>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7" name="Freeform 62">
              <a:extLst>
                <a:ext uri="{FF2B5EF4-FFF2-40B4-BE49-F238E27FC236}">
                  <a16:creationId xmlns:a16="http://schemas.microsoft.com/office/drawing/2014/main" id="{47352F45-1509-407A-9905-6C3EB58D355F}"/>
                </a:ext>
              </a:extLst>
            </p:cNvPr>
            <p:cNvSpPr>
              <a:spLocks/>
            </p:cNvSpPr>
            <p:nvPr userDrawn="1"/>
          </p:nvSpPr>
          <p:spPr bwMode="auto">
            <a:xfrm>
              <a:off x="1810072" y="4966868"/>
              <a:ext cx="205049" cy="143536"/>
            </a:xfrm>
            <a:custGeom>
              <a:avLst/>
              <a:gdLst>
                <a:gd name="T0" fmla="*/ 23 w 25"/>
                <a:gd name="T1" fmla="*/ 14 h 17"/>
                <a:gd name="T2" fmla="*/ 21 w 25"/>
                <a:gd name="T3" fmla="*/ 12 h 17"/>
                <a:gd name="T4" fmla="*/ 14 w 25"/>
                <a:gd name="T5" fmla="*/ 6 h 17"/>
                <a:gd name="T6" fmla="*/ 11 w 25"/>
                <a:gd name="T7" fmla="*/ 3 h 17"/>
                <a:gd name="T8" fmla="*/ 3 w 25"/>
                <a:gd name="T9" fmla="*/ 1 h 17"/>
                <a:gd name="T10" fmla="*/ 0 w 25"/>
                <a:gd name="T11" fmla="*/ 3 h 17"/>
                <a:gd name="T12" fmla="*/ 4 w 25"/>
                <a:gd name="T13" fmla="*/ 8 h 17"/>
                <a:gd name="T14" fmla="*/ 11 w 25"/>
                <a:gd name="T15" fmla="*/ 11 h 17"/>
                <a:gd name="T16" fmla="*/ 20 w 25"/>
                <a:gd name="T17" fmla="*/ 16 h 17"/>
                <a:gd name="T18" fmla="*/ 24 w 25"/>
                <a:gd name="T19" fmla="*/ 15 h 17"/>
                <a:gd name="T20" fmla="*/ 23 w 25"/>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7">
                  <a:moveTo>
                    <a:pt x="23" y="14"/>
                  </a:moveTo>
                  <a:cubicBezTo>
                    <a:pt x="22" y="13"/>
                    <a:pt x="22" y="13"/>
                    <a:pt x="21" y="12"/>
                  </a:cubicBezTo>
                  <a:cubicBezTo>
                    <a:pt x="18" y="10"/>
                    <a:pt x="15" y="8"/>
                    <a:pt x="14" y="6"/>
                  </a:cubicBezTo>
                  <a:cubicBezTo>
                    <a:pt x="13" y="5"/>
                    <a:pt x="12" y="4"/>
                    <a:pt x="11" y="3"/>
                  </a:cubicBezTo>
                  <a:cubicBezTo>
                    <a:pt x="9" y="0"/>
                    <a:pt x="5" y="1"/>
                    <a:pt x="3" y="1"/>
                  </a:cubicBezTo>
                  <a:cubicBezTo>
                    <a:pt x="1" y="0"/>
                    <a:pt x="0" y="1"/>
                    <a:pt x="0" y="3"/>
                  </a:cubicBezTo>
                  <a:cubicBezTo>
                    <a:pt x="0" y="6"/>
                    <a:pt x="2" y="7"/>
                    <a:pt x="4" y="8"/>
                  </a:cubicBezTo>
                  <a:cubicBezTo>
                    <a:pt x="7" y="9"/>
                    <a:pt x="9" y="10"/>
                    <a:pt x="11" y="11"/>
                  </a:cubicBezTo>
                  <a:cubicBezTo>
                    <a:pt x="14" y="13"/>
                    <a:pt x="17" y="14"/>
                    <a:pt x="20" y="16"/>
                  </a:cubicBezTo>
                  <a:cubicBezTo>
                    <a:pt x="21" y="17"/>
                    <a:pt x="23" y="17"/>
                    <a:pt x="24" y="15"/>
                  </a:cubicBezTo>
                  <a:cubicBezTo>
                    <a:pt x="25" y="15"/>
                    <a:pt x="24" y="14"/>
                    <a:pt x="2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8" name="Freeform 63">
              <a:extLst>
                <a:ext uri="{FF2B5EF4-FFF2-40B4-BE49-F238E27FC236}">
                  <a16:creationId xmlns:a16="http://schemas.microsoft.com/office/drawing/2014/main" id="{B1F210ED-6017-4CBB-B638-78CAED7FE125}"/>
                </a:ext>
              </a:extLst>
            </p:cNvPr>
            <p:cNvSpPr>
              <a:spLocks/>
            </p:cNvSpPr>
            <p:nvPr userDrawn="1"/>
          </p:nvSpPr>
          <p:spPr bwMode="auto">
            <a:xfrm>
              <a:off x="4955530" y="1321093"/>
              <a:ext cx="82020" cy="270665"/>
            </a:xfrm>
            <a:custGeom>
              <a:avLst/>
              <a:gdLst>
                <a:gd name="T0" fmla="*/ 6 w 10"/>
                <a:gd name="T1" fmla="*/ 1 h 33"/>
                <a:gd name="T2" fmla="*/ 5 w 10"/>
                <a:gd name="T3" fmla="*/ 17 h 33"/>
                <a:gd name="T4" fmla="*/ 3 w 10"/>
                <a:gd name="T5" fmla="*/ 20 h 33"/>
                <a:gd name="T6" fmla="*/ 1 w 10"/>
                <a:gd name="T7" fmla="*/ 23 h 33"/>
                <a:gd name="T8" fmla="*/ 2 w 10"/>
                <a:gd name="T9" fmla="*/ 27 h 33"/>
                <a:gd name="T10" fmla="*/ 4 w 10"/>
                <a:gd name="T11" fmla="*/ 29 h 33"/>
                <a:gd name="T12" fmla="*/ 7 w 10"/>
                <a:gd name="T13" fmla="*/ 33 h 33"/>
                <a:gd name="T14" fmla="*/ 7 w 10"/>
                <a:gd name="T15" fmla="*/ 28 h 33"/>
                <a:gd name="T16" fmla="*/ 8 w 10"/>
                <a:gd name="T17" fmla="*/ 25 h 33"/>
                <a:gd name="T18" fmla="*/ 8 w 10"/>
                <a:gd name="T19" fmla="*/ 24 h 33"/>
                <a:gd name="T20" fmla="*/ 9 w 10"/>
                <a:gd name="T21" fmla="*/ 17 h 33"/>
                <a:gd name="T22" fmla="*/ 8 w 10"/>
                <a:gd name="T23" fmla="*/ 11 h 33"/>
                <a:gd name="T24" fmla="*/ 9 w 10"/>
                <a:gd name="T25" fmla="*/ 9 h 33"/>
                <a:gd name="T26" fmla="*/ 9 w 10"/>
                <a:gd name="T27" fmla="*/ 5 h 33"/>
                <a:gd name="T28" fmla="*/ 9 w 10"/>
                <a:gd name="T29" fmla="*/ 1 h 33"/>
                <a:gd name="T30" fmla="*/ 7 w 10"/>
                <a:gd name="T31" fmla="*/ 0 h 33"/>
                <a:gd name="T32" fmla="*/ 6 w 10"/>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33">
                  <a:moveTo>
                    <a:pt x="6" y="1"/>
                  </a:moveTo>
                  <a:cubicBezTo>
                    <a:pt x="6" y="7"/>
                    <a:pt x="4" y="12"/>
                    <a:pt x="5" y="17"/>
                  </a:cubicBezTo>
                  <a:cubicBezTo>
                    <a:pt x="4" y="18"/>
                    <a:pt x="4" y="19"/>
                    <a:pt x="3" y="20"/>
                  </a:cubicBezTo>
                  <a:cubicBezTo>
                    <a:pt x="2" y="21"/>
                    <a:pt x="2" y="22"/>
                    <a:pt x="1" y="23"/>
                  </a:cubicBezTo>
                  <a:cubicBezTo>
                    <a:pt x="0" y="25"/>
                    <a:pt x="0" y="26"/>
                    <a:pt x="2" y="27"/>
                  </a:cubicBezTo>
                  <a:cubicBezTo>
                    <a:pt x="3" y="28"/>
                    <a:pt x="3" y="29"/>
                    <a:pt x="4" y="29"/>
                  </a:cubicBezTo>
                  <a:cubicBezTo>
                    <a:pt x="5" y="30"/>
                    <a:pt x="6" y="31"/>
                    <a:pt x="7" y="33"/>
                  </a:cubicBezTo>
                  <a:cubicBezTo>
                    <a:pt x="7" y="31"/>
                    <a:pt x="7" y="29"/>
                    <a:pt x="7" y="28"/>
                  </a:cubicBezTo>
                  <a:cubicBezTo>
                    <a:pt x="7" y="27"/>
                    <a:pt x="8" y="26"/>
                    <a:pt x="8" y="25"/>
                  </a:cubicBezTo>
                  <a:cubicBezTo>
                    <a:pt x="8" y="25"/>
                    <a:pt x="8" y="24"/>
                    <a:pt x="8" y="24"/>
                  </a:cubicBezTo>
                  <a:cubicBezTo>
                    <a:pt x="8" y="22"/>
                    <a:pt x="8" y="19"/>
                    <a:pt x="9" y="17"/>
                  </a:cubicBezTo>
                  <a:cubicBezTo>
                    <a:pt x="9" y="15"/>
                    <a:pt x="9" y="13"/>
                    <a:pt x="8" y="11"/>
                  </a:cubicBezTo>
                  <a:cubicBezTo>
                    <a:pt x="9" y="11"/>
                    <a:pt x="9" y="10"/>
                    <a:pt x="9" y="9"/>
                  </a:cubicBezTo>
                  <a:cubicBezTo>
                    <a:pt x="9" y="8"/>
                    <a:pt x="9" y="6"/>
                    <a:pt x="9" y="5"/>
                  </a:cubicBezTo>
                  <a:cubicBezTo>
                    <a:pt x="10" y="4"/>
                    <a:pt x="9" y="3"/>
                    <a:pt x="9" y="1"/>
                  </a:cubicBezTo>
                  <a:cubicBezTo>
                    <a:pt x="9" y="0"/>
                    <a:pt x="8" y="1"/>
                    <a:pt x="7" y="0"/>
                  </a:cubicBezTo>
                  <a:cubicBezTo>
                    <a:pt x="6" y="0"/>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9" name="Freeform 64">
              <a:extLst>
                <a:ext uri="{FF2B5EF4-FFF2-40B4-BE49-F238E27FC236}">
                  <a16:creationId xmlns:a16="http://schemas.microsoft.com/office/drawing/2014/main" id="{B057E18F-5329-4740-9084-42992DC3B631}"/>
                </a:ext>
              </a:extLst>
            </p:cNvPr>
            <p:cNvSpPr>
              <a:spLocks/>
            </p:cNvSpPr>
            <p:nvPr userDrawn="1"/>
          </p:nvSpPr>
          <p:spPr bwMode="auto">
            <a:xfrm>
              <a:off x="1108805" y="5094000"/>
              <a:ext cx="90222" cy="57414"/>
            </a:xfrm>
            <a:custGeom>
              <a:avLst/>
              <a:gdLst>
                <a:gd name="T0" fmla="*/ 11 w 11"/>
                <a:gd name="T1" fmla="*/ 6 h 7"/>
                <a:gd name="T2" fmla="*/ 8 w 11"/>
                <a:gd name="T3" fmla="*/ 2 h 7"/>
                <a:gd name="T4" fmla="*/ 2 w 11"/>
                <a:gd name="T5" fmla="*/ 1 h 7"/>
                <a:gd name="T6" fmla="*/ 0 w 11"/>
                <a:gd name="T7" fmla="*/ 2 h 7"/>
                <a:gd name="T8" fmla="*/ 1 w 11"/>
                <a:gd name="T9" fmla="*/ 3 h 7"/>
                <a:gd name="T10" fmla="*/ 10 w 11"/>
                <a:gd name="T11" fmla="*/ 6 h 7"/>
                <a:gd name="T12" fmla="*/ 11 w 11"/>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6"/>
                  </a:moveTo>
                  <a:cubicBezTo>
                    <a:pt x="10" y="5"/>
                    <a:pt x="10" y="3"/>
                    <a:pt x="8" y="2"/>
                  </a:cubicBezTo>
                  <a:cubicBezTo>
                    <a:pt x="6" y="1"/>
                    <a:pt x="4" y="0"/>
                    <a:pt x="2" y="1"/>
                  </a:cubicBezTo>
                  <a:cubicBezTo>
                    <a:pt x="1" y="1"/>
                    <a:pt x="0" y="1"/>
                    <a:pt x="0" y="2"/>
                  </a:cubicBezTo>
                  <a:cubicBezTo>
                    <a:pt x="0" y="2"/>
                    <a:pt x="0" y="3"/>
                    <a:pt x="1" y="3"/>
                  </a:cubicBezTo>
                  <a:cubicBezTo>
                    <a:pt x="4" y="5"/>
                    <a:pt x="7" y="7"/>
                    <a:pt x="10" y="6"/>
                  </a:cubicBezTo>
                  <a:cubicBezTo>
                    <a:pt x="11" y="6"/>
                    <a:pt x="11" y="6"/>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0" name="Freeform 65">
              <a:extLst>
                <a:ext uri="{FF2B5EF4-FFF2-40B4-BE49-F238E27FC236}">
                  <a16:creationId xmlns:a16="http://schemas.microsoft.com/office/drawing/2014/main" id="{EB6A2E65-3A9D-40D7-B462-AAF0FF823A9C}"/>
                </a:ext>
              </a:extLst>
            </p:cNvPr>
            <p:cNvSpPr>
              <a:spLocks/>
            </p:cNvSpPr>
            <p:nvPr userDrawn="1"/>
          </p:nvSpPr>
          <p:spPr bwMode="auto">
            <a:xfrm>
              <a:off x="1190824" y="5126808"/>
              <a:ext cx="16404" cy="8202"/>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1" y="0"/>
                    <a:pt x="1" y="1"/>
                    <a:pt x="1"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1" name="Freeform 66">
              <a:extLst>
                <a:ext uri="{FF2B5EF4-FFF2-40B4-BE49-F238E27FC236}">
                  <a16:creationId xmlns:a16="http://schemas.microsoft.com/office/drawing/2014/main" id="{1EA17035-B16E-4218-8615-AD56E941AA1F}"/>
                </a:ext>
              </a:extLst>
            </p:cNvPr>
            <p:cNvSpPr>
              <a:spLocks/>
            </p:cNvSpPr>
            <p:nvPr userDrawn="1"/>
          </p:nvSpPr>
          <p:spPr bwMode="auto">
            <a:xfrm>
              <a:off x="30777" y="3721889"/>
              <a:ext cx="123030" cy="90222"/>
            </a:xfrm>
            <a:custGeom>
              <a:avLst/>
              <a:gdLst>
                <a:gd name="T0" fmla="*/ 0 w 15"/>
                <a:gd name="T1" fmla="*/ 6 h 11"/>
                <a:gd name="T2" fmla="*/ 5 w 15"/>
                <a:gd name="T3" fmla="*/ 9 h 11"/>
                <a:gd name="T4" fmla="*/ 13 w 15"/>
                <a:gd name="T5" fmla="*/ 8 h 11"/>
                <a:gd name="T6" fmla="*/ 15 w 15"/>
                <a:gd name="T7" fmla="*/ 3 h 11"/>
                <a:gd name="T8" fmla="*/ 12 w 15"/>
                <a:gd name="T9" fmla="*/ 0 h 11"/>
                <a:gd name="T10" fmla="*/ 0 w 15"/>
                <a:gd name="T11" fmla="*/ 3 h 11"/>
                <a:gd name="T12" fmla="*/ 0 w 15"/>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0" y="6"/>
                  </a:moveTo>
                  <a:cubicBezTo>
                    <a:pt x="2" y="7"/>
                    <a:pt x="3" y="8"/>
                    <a:pt x="5" y="9"/>
                  </a:cubicBezTo>
                  <a:cubicBezTo>
                    <a:pt x="8" y="11"/>
                    <a:pt x="10" y="9"/>
                    <a:pt x="13" y="8"/>
                  </a:cubicBezTo>
                  <a:cubicBezTo>
                    <a:pt x="15" y="7"/>
                    <a:pt x="15" y="5"/>
                    <a:pt x="15" y="3"/>
                  </a:cubicBezTo>
                  <a:cubicBezTo>
                    <a:pt x="15" y="1"/>
                    <a:pt x="13" y="0"/>
                    <a:pt x="12" y="0"/>
                  </a:cubicBezTo>
                  <a:cubicBezTo>
                    <a:pt x="7" y="0"/>
                    <a:pt x="4" y="0"/>
                    <a:pt x="0" y="3"/>
                  </a:cubicBezTo>
                  <a:cubicBezTo>
                    <a:pt x="1" y="4"/>
                    <a:pt x="1" y="5"/>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2" name="Freeform 67">
              <a:extLst>
                <a:ext uri="{FF2B5EF4-FFF2-40B4-BE49-F238E27FC236}">
                  <a16:creationId xmlns:a16="http://schemas.microsoft.com/office/drawing/2014/main" id="{CE813931-9978-416B-97B3-E536B09DA900}"/>
                </a:ext>
              </a:extLst>
            </p:cNvPr>
            <p:cNvSpPr>
              <a:spLocks/>
            </p:cNvSpPr>
            <p:nvPr userDrawn="1"/>
          </p:nvSpPr>
          <p:spPr bwMode="auto">
            <a:xfrm>
              <a:off x="1490195" y="3654553"/>
              <a:ext cx="123030" cy="118930"/>
            </a:xfrm>
            <a:custGeom>
              <a:avLst/>
              <a:gdLst>
                <a:gd name="T0" fmla="*/ 15 w 15"/>
                <a:gd name="T1" fmla="*/ 6 h 14"/>
                <a:gd name="T2" fmla="*/ 9 w 15"/>
                <a:gd name="T3" fmla="*/ 0 h 14"/>
                <a:gd name="T4" fmla="*/ 9 w 15"/>
                <a:gd name="T5" fmla="*/ 0 h 14"/>
                <a:gd name="T6" fmla="*/ 4 w 15"/>
                <a:gd name="T7" fmla="*/ 1 h 14"/>
                <a:gd name="T8" fmla="*/ 2 w 15"/>
                <a:gd name="T9" fmla="*/ 2 h 14"/>
                <a:gd name="T10" fmla="*/ 0 w 15"/>
                <a:gd name="T11" fmla="*/ 6 h 14"/>
                <a:gd name="T12" fmla="*/ 2 w 15"/>
                <a:gd name="T13" fmla="*/ 11 h 14"/>
                <a:gd name="T14" fmla="*/ 12 w 15"/>
                <a:gd name="T15" fmla="*/ 11 h 14"/>
                <a:gd name="T16" fmla="*/ 15 w 15"/>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5" y="6"/>
                  </a:moveTo>
                  <a:cubicBezTo>
                    <a:pt x="15" y="3"/>
                    <a:pt x="13" y="1"/>
                    <a:pt x="9" y="0"/>
                  </a:cubicBezTo>
                  <a:cubicBezTo>
                    <a:pt x="9" y="0"/>
                    <a:pt x="9" y="0"/>
                    <a:pt x="9" y="0"/>
                  </a:cubicBezTo>
                  <a:cubicBezTo>
                    <a:pt x="7" y="0"/>
                    <a:pt x="6" y="0"/>
                    <a:pt x="4" y="1"/>
                  </a:cubicBezTo>
                  <a:cubicBezTo>
                    <a:pt x="3" y="1"/>
                    <a:pt x="3" y="1"/>
                    <a:pt x="2" y="2"/>
                  </a:cubicBezTo>
                  <a:cubicBezTo>
                    <a:pt x="1" y="3"/>
                    <a:pt x="1" y="4"/>
                    <a:pt x="0" y="6"/>
                  </a:cubicBezTo>
                  <a:cubicBezTo>
                    <a:pt x="0" y="8"/>
                    <a:pt x="1" y="9"/>
                    <a:pt x="2" y="11"/>
                  </a:cubicBezTo>
                  <a:cubicBezTo>
                    <a:pt x="6" y="14"/>
                    <a:pt x="7" y="13"/>
                    <a:pt x="12" y="11"/>
                  </a:cubicBezTo>
                  <a:cubicBezTo>
                    <a:pt x="14" y="10"/>
                    <a:pt x="15" y="8"/>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3" name="Freeform 68">
              <a:extLst>
                <a:ext uri="{FF2B5EF4-FFF2-40B4-BE49-F238E27FC236}">
                  <a16:creationId xmlns:a16="http://schemas.microsoft.com/office/drawing/2014/main" id="{8AE55704-626A-4A8C-8BDE-867C684D306D}"/>
                </a:ext>
              </a:extLst>
            </p:cNvPr>
            <p:cNvSpPr>
              <a:spLocks/>
            </p:cNvSpPr>
            <p:nvPr userDrawn="1"/>
          </p:nvSpPr>
          <p:spPr bwMode="auto">
            <a:xfrm>
              <a:off x="3926181" y="1932138"/>
              <a:ext cx="188645" cy="147636"/>
            </a:xfrm>
            <a:custGeom>
              <a:avLst/>
              <a:gdLst>
                <a:gd name="T0" fmla="*/ 13 w 23"/>
                <a:gd name="T1" fmla="*/ 0 h 18"/>
                <a:gd name="T2" fmla="*/ 6 w 23"/>
                <a:gd name="T3" fmla="*/ 1 h 18"/>
                <a:gd name="T4" fmla="*/ 4 w 23"/>
                <a:gd name="T5" fmla="*/ 0 h 18"/>
                <a:gd name="T6" fmla="*/ 1 w 23"/>
                <a:gd name="T7" fmla="*/ 1 h 18"/>
                <a:gd name="T8" fmla="*/ 2 w 23"/>
                <a:gd name="T9" fmla="*/ 3 h 18"/>
                <a:gd name="T10" fmla="*/ 6 w 23"/>
                <a:gd name="T11" fmla="*/ 7 h 18"/>
                <a:gd name="T12" fmla="*/ 8 w 23"/>
                <a:gd name="T13" fmla="*/ 8 h 18"/>
                <a:gd name="T14" fmla="*/ 10 w 23"/>
                <a:gd name="T15" fmla="*/ 10 h 18"/>
                <a:gd name="T16" fmla="*/ 15 w 23"/>
                <a:gd name="T17" fmla="*/ 14 h 18"/>
                <a:gd name="T18" fmla="*/ 19 w 23"/>
                <a:gd name="T19" fmla="*/ 16 h 18"/>
                <a:gd name="T20" fmla="*/ 23 w 23"/>
                <a:gd name="T21" fmla="*/ 17 h 18"/>
                <a:gd name="T22" fmla="*/ 22 w 23"/>
                <a:gd name="T23" fmla="*/ 15 h 18"/>
                <a:gd name="T24" fmla="*/ 20 w 23"/>
                <a:gd name="T25" fmla="*/ 12 h 18"/>
                <a:gd name="T26" fmla="*/ 20 w 23"/>
                <a:gd name="T27" fmla="*/ 10 h 18"/>
                <a:gd name="T28" fmla="*/ 21 w 23"/>
                <a:gd name="T29" fmla="*/ 5 h 18"/>
                <a:gd name="T30" fmla="*/ 14 w 23"/>
                <a:gd name="T31" fmla="*/ 0 h 18"/>
                <a:gd name="T32" fmla="*/ 14 w 23"/>
                <a:gd name="T33" fmla="*/ 0 h 18"/>
                <a:gd name="T34" fmla="*/ 14 w 23"/>
                <a:gd name="T35" fmla="*/ 0 h 18"/>
                <a:gd name="T36" fmla="*/ 13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13" y="0"/>
                  </a:moveTo>
                  <a:cubicBezTo>
                    <a:pt x="11" y="2"/>
                    <a:pt x="9" y="2"/>
                    <a:pt x="6" y="1"/>
                  </a:cubicBezTo>
                  <a:cubicBezTo>
                    <a:pt x="5" y="1"/>
                    <a:pt x="5" y="0"/>
                    <a:pt x="4" y="0"/>
                  </a:cubicBezTo>
                  <a:cubicBezTo>
                    <a:pt x="3" y="0"/>
                    <a:pt x="2" y="0"/>
                    <a:pt x="1" y="1"/>
                  </a:cubicBezTo>
                  <a:cubicBezTo>
                    <a:pt x="0" y="2"/>
                    <a:pt x="1" y="3"/>
                    <a:pt x="2" y="3"/>
                  </a:cubicBezTo>
                  <a:cubicBezTo>
                    <a:pt x="3" y="5"/>
                    <a:pt x="5" y="6"/>
                    <a:pt x="6" y="7"/>
                  </a:cubicBezTo>
                  <a:cubicBezTo>
                    <a:pt x="7" y="7"/>
                    <a:pt x="8" y="7"/>
                    <a:pt x="8" y="8"/>
                  </a:cubicBezTo>
                  <a:cubicBezTo>
                    <a:pt x="8" y="8"/>
                    <a:pt x="9" y="9"/>
                    <a:pt x="10" y="10"/>
                  </a:cubicBezTo>
                  <a:cubicBezTo>
                    <a:pt x="12" y="13"/>
                    <a:pt x="11" y="12"/>
                    <a:pt x="15" y="14"/>
                  </a:cubicBezTo>
                  <a:cubicBezTo>
                    <a:pt x="16" y="14"/>
                    <a:pt x="18" y="15"/>
                    <a:pt x="19" y="16"/>
                  </a:cubicBezTo>
                  <a:cubicBezTo>
                    <a:pt x="20" y="18"/>
                    <a:pt x="22" y="17"/>
                    <a:pt x="23" y="17"/>
                  </a:cubicBezTo>
                  <a:cubicBezTo>
                    <a:pt x="23" y="17"/>
                    <a:pt x="23" y="16"/>
                    <a:pt x="22" y="15"/>
                  </a:cubicBezTo>
                  <a:cubicBezTo>
                    <a:pt x="21" y="14"/>
                    <a:pt x="21" y="13"/>
                    <a:pt x="20" y="12"/>
                  </a:cubicBezTo>
                  <a:cubicBezTo>
                    <a:pt x="20" y="11"/>
                    <a:pt x="20" y="11"/>
                    <a:pt x="20" y="10"/>
                  </a:cubicBezTo>
                  <a:cubicBezTo>
                    <a:pt x="21" y="8"/>
                    <a:pt x="21" y="7"/>
                    <a:pt x="21" y="5"/>
                  </a:cubicBezTo>
                  <a:cubicBezTo>
                    <a:pt x="20" y="1"/>
                    <a:pt x="17" y="0"/>
                    <a:pt x="14" y="0"/>
                  </a:cubicBezTo>
                  <a:cubicBezTo>
                    <a:pt x="14" y="0"/>
                    <a:pt x="14" y="0"/>
                    <a:pt x="14" y="0"/>
                  </a:cubicBezTo>
                  <a:cubicBezTo>
                    <a:pt x="14" y="0"/>
                    <a:pt x="14" y="0"/>
                    <a:pt x="14" y="0"/>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4" name="Freeform 69">
              <a:extLst>
                <a:ext uri="{FF2B5EF4-FFF2-40B4-BE49-F238E27FC236}">
                  <a16:creationId xmlns:a16="http://schemas.microsoft.com/office/drawing/2014/main" id="{9684338B-9E7E-4DAC-AFE9-C82A2CEF2E66}"/>
                </a:ext>
              </a:extLst>
            </p:cNvPr>
            <p:cNvSpPr>
              <a:spLocks/>
            </p:cNvSpPr>
            <p:nvPr userDrawn="1"/>
          </p:nvSpPr>
          <p:spPr bwMode="auto">
            <a:xfrm>
              <a:off x="4295270" y="4975070"/>
              <a:ext cx="106626" cy="102526"/>
            </a:xfrm>
            <a:custGeom>
              <a:avLst/>
              <a:gdLst>
                <a:gd name="T0" fmla="*/ 12 w 13"/>
                <a:gd name="T1" fmla="*/ 2 h 12"/>
                <a:gd name="T2" fmla="*/ 11 w 13"/>
                <a:gd name="T3" fmla="*/ 2 h 12"/>
                <a:gd name="T4" fmla="*/ 3 w 13"/>
                <a:gd name="T5" fmla="*/ 1 h 12"/>
                <a:gd name="T6" fmla="*/ 1 w 13"/>
                <a:gd name="T7" fmla="*/ 3 h 12"/>
                <a:gd name="T8" fmla="*/ 0 w 13"/>
                <a:gd name="T9" fmla="*/ 5 h 12"/>
                <a:gd name="T10" fmla="*/ 1 w 13"/>
                <a:gd name="T11" fmla="*/ 9 h 12"/>
                <a:gd name="T12" fmla="*/ 3 w 13"/>
                <a:gd name="T13" fmla="*/ 11 h 12"/>
                <a:gd name="T14" fmla="*/ 7 w 13"/>
                <a:gd name="T15" fmla="*/ 12 h 12"/>
                <a:gd name="T16" fmla="*/ 11 w 13"/>
                <a:gd name="T17" fmla="*/ 9 h 12"/>
                <a:gd name="T18" fmla="*/ 12 w 13"/>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12" y="2"/>
                  </a:moveTo>
                  <a:cubicBezTo>
                    <a:pt x="12" y="2"/>
                    <a:pt x="11" y="2"/>
                    <a:pt x="11" y="2"/>
                  </a:cubicBezTo>
                  <a:cubicBezTo>
                    <a:pt x="9" y="1"/>
                    <a:pt x="6" y="0"/>
                    <a:pt x="3" y="1"/>
                  </a:cubicBezTo>
                  <a:cubicBezTo>
                    <a:pt x="2" y="2"/>
                    <a:pt x="2" y="2"/>
                    <a:pt x="1" y="3"/>
                  </a:cubicBezTo>
                  <a:cubicBezTo>
                    <a:pt x="0" y="3"/>
                    <a:pt x="0" y="4"/>
                    <a:pt x="0" y="5"/>
                  </a:cubicBezTo>
                  <a:cubicBezTo>
                    <a:pt x="0" y="6"/>
                    <a:pt x="0" y="8"/>
                    <a:pt x="1" y="9"/>
                  </a:cubicBezTo>
                  <a:cubicBezTo>
                    <a:pt x="1" y="10"/>
                    <a:pt x="1" y="12"/>
                    <a:pt x="3" y="11"/>
                  </a:cubicBezTo>
                  <a:cubicBezTo>
                    <a:pt x="5" y="11"/>
                    <a:pt x="6" y="12"/>
                    <a:pt x="7" y="12"/>
                  </a:cubicBezTo>
                  <a:cubicBezTo>
                    <a:pt x="10" y="12"/>
                    <a:pt x="11" y="10"/>
                    <a:pt x="11" y="9"/>
                  </a:cubicBezTo>
                  <a:cubicBezTo>
                    <a:pt x="12" y="7"/>
                    <a:pt x="13" y="4"/>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5" name="Freeform 70">
              <a:extLst>
                <a:ext uri="{FF2B5EF4-FFF2-40B4-BE49-F238E27FC236}">
                  <a16:creationId xmlns:a16="http://schemas.microsoft.com/office/drawing/2014/main" id="{AEB1DFAD-662E-4422-8B03-0AA0DF25FDBD}"/>
                </a:ext>
              </a:extLst>
            </p:cNvPr>
            <p:cNvSpPr>
              <a:spLocks/>
            </p:cNvSpPr>
            <p:nvPr userDrawn="1"/>
          </p:nvSpPr>
          <p:spPr bwMode="auto">
            <a:xfrm>
              <a:off x="3028066" y="2674418"/>
              <a:ext cx="106626" cy="82020"/>
            </a:xfrm>
            <a:custGeom>
              <a:avLst/>
              <a:gdLst>
                <a:gd name="T0" fmla="*/ 0 w 13"/>
                <a:gd name="T1" fmla="*/ 2 h 10"/>
                <a:gd name="T2" fmla="*/ 4 w 13"/>
                <a:gd name="T3" fmla="*/ 6 h 10"/>
                <a:gd name="T4" fmla="*/ 6 w 13"/>
                <a:gd name="T5" fmla="*/ 8 h 10"/>
                <a:gd name="T6" fmla="*/ 13 w 13"/>
                <a:gd name="T7" fmla="*/ 4 h 10"/>
                <a:gd name="T8" fmla="*/ 7 w 13"/>
                <a:gd name="T9" fmla="*/ 0 h 10"/>
                <a:gd name="T10" fmla="*/ 3 w 13"/>
                <a:gd name="T11" fmla="*/ 0 h 10"/>
                <a:gd name="T12" fmla="*/ 0 w 1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0" y="2"/>
                  </a:moveTo>
                  <a:cubicBezTo>
                    <a:pt x="2" y="3"/>
                    <a:pt x="3" y="5"/>
                    <a:pt x="4" y="6"/>
                  </a:cubicBezTo>
                  <a:cubicBezTo>
                    <a:pt x="5" y="7"/>
                    <a:pt x="5" y="8"/>
                    <a:pt x="6" y="8"/>
                  </a:cubicBezTo>
                  <a:cubicBezTo>
                    <a:pt x="10" y="10"/>
                    <a:pt x="12" y="8"/>
                    <a:pt x="13" y="4"/>
                  </a:cubicBezTo>
                  <a:cubicBezTo>
                    <a:pt x="12" y="0"/>
                    <a:pt x="12" y="0"/>
                    <a:pt x="7" y="0"/>
                  </a:cubicBezTo>
                  <a:cubicBezTo>
                    <a:pt x="6" y="0"/>
                    <a:pt x="5" y="0"/>
                    <a:pt x="3" y="0"/>
                  </a:cubicBezTo>
                  <a:cubicBezTo>
                    <a:pt x="2" y="0"/>
                    <a:pt x="2"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6" name="Freeform 71">
              <a:extLst>
                <a:ext uri="{FF2B5EF4-FFF2-40B4-BE49-F238E27FC236}">
                  <a16:creationId xmlns:a16="http://schemas.microsoft.com/office/drawing/2014/main" id="{D8008120-BC93-4BC6-BF18-0CCD025A2811}"/>
                </a:ext>
              </a:extLst>
            </p:cNvPr>
            <p:cNvSpPr>
              <a:spLocks/>
            </p:cNvSpPr>
            <p:nvPr userDrawn="1"/>
          </p:nvSpPr>
          <p:spPr bwMode="auto">
            <a:xfrm>
              <a:off x="2634372" y="5463089"/>
              <a:ext cx="82020" cy="65616"/>
            </a:xfrm>
            <a:custGeom>
              <a:avLst/>
              <a:gdLst>
                <a:gd name="T0" fmla="*/ 10 w 10"/>
                <a:gd name="T1" fmla="*/ 7 h 8"/>
                <a:gd name="T2" fmla="*/ 7 w 10"/>
                <a:gd name="T3" fmla="*/ 2 h 8"/>
                <a:gd name="T4" fmla="*/ 3 w 10"/>
                <a:gd name="T5" fmla="*/ 1 h 8"/>
                <a:gd name="T6" fmla="*/ 1 w 10"/>
                <a:gd name="T7" fmla="*/ 0 h 8"/>
                <a:gd name="T8" fmla="*/ 1 w 10"/>
                <a:gd name="T9" fmla="*/ 1 h 8"/>
                <a:gd name="T10" fmla="*/ 3 w 10"/>
                <a:gd name="T11" fmla="*/ 6 h 8"/>
                <a:gd name="T12" fmla="*/ 8 w 10"/>
                <a:gd name="T13" fmla="*/ 8 h 8"/>
                <a:gd name="T14" fmla="*/ 10 w 10"/>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7"/>
                  </a:moveTo>
                  <a:cubicBezTo>
                    <a:pt x="9" y="5"/>
                    <a:pt x="9" y="3"/>
                    <a:pt x="7" y="2"/>
                  </a:cubicBezTo>
                  <a:cubicBezTo>
                    <a:pt x="6" y="1"/>
                    <a:pt x="4" y="2"/>
                    <a:pt x="3" y="1"/>
                  </a:cubicBezTo>
                  <a:cubicBezTo>
                    <a:pt x="2" y="1"/>
                    <a:pt x="1" y="0"/>
                    <a:pt x="1" y="0"/>
                  </a:cubicBezTo>
                  <a:cubicBezTo>
                    <a:pt x="0" y="0"/>
                    <a:pt x="2" y="0"/>
                    <a:pt x="1" y="1"/>
                  </a:cubicBezTo>
                  <a:cubicBezTo>
                    <a:pt x="0" y="2"/>
                    <a:pt x="2" y="6"/>
                    <a:pt x="3" y="6"/>
                  </a:cubicBezTo>
                  <a:cubicBezTo>
                    <a:pt x="5" y="7"/>
                    <a:pt x="6" y="7"/>
                    <a:pt x="8" y="8"/>
                  </a:cubicBezTo>
                  <a:cubicBezTo>
                    <a:pt x="9" y="8"/>
                    <a:pt x="10" y="7"/>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7" name="Freeform 72">
              <a:extLst>
                <a:ext uri="{FF2B5EF4-FFF2-40B4-BE49-F238E27FC236}">
                  <a16:creationId xmlns:a16="http://schemas.microsoft.com/office/drawing/2014/main" id="{6D0F1A1C-AF37-44C4-8422-101398A49CA6}"/>
                </a:ext>
              </a:extLst>
            </p:cNvPr>
            <p:cNvSpPr>
              <a:spLocks/>
            </p:cNvSpPr>
            <p:nvPr userDrawn="1"/>
          </p:nvSpPr>
          <p:spPr bwMode="auto">
            <a:xfrm>
              <a:off x="4336279" y="5422079"/>
              <a:ext cx="155837" cy="147636"/>
            </a:xfrm>
            <a:custGeom>
              <a:avLst/>
              <a:gdLst>
                <a:gd name="T0" fmla="*/ 16 w 19"/>
                <a:gd name="T1" fmla="*/ 5 h 18"/>
                <a:gd name="T2" fmla="*/ 18 w 19"/>
                <a:gd name="T3" fmla="*/ 3 h 18"/>
                <a:gd name="T4" fmla="*/ 18 w 19"/>
                <a:gd name="T5" fmla="*/ 0 h 18"/>
                <a:gd name="T6" fmla="*/ 17 w 19"/>
                <a:gd name="T7" fmla="*/ 1 h 18"/>
                <a:gd name="T8" fmla="*/ 10 w 19"/>
                <a:gd name="T9" fmla="*/ 5 h 18"/>
                <a:gd name="T10" fmla="*/ 8 w 19"/>
                <a:gd name="T11" fmla="*/ 7 h 18"/>
                <a:gd name="T12" fmla="*/ 2 w 19"/>
                <a:gd name="T13" fmla="*/ 11 h 18"/>
                <a:gd name="T14" fmla="*/ 1 w 19"/>
                <a:gd name="T15" fmla="*/ 13 h 18"/>
                <a:gd name="T16" fmla="*/ 1 w 19"/>
                <a:gd name="T17" fmla="*/ 16 h 18"/>
                <a:gd name="T18" fmla="*/ 3 w 19"/>
                <a:gd name="T19" fmla="*/ 16 h 18"/>
                <a:gd name="T20" fmla="*/ 5 w 19"/>
                <a:gd name="T21" fmla="*/ 15 h 18"/>
                <a:gd name="T22" fmla="*/ 6 w 19"/>
                <a:gd name="T23" fmla="*/ 14 h 18"/>
                <a:gd name="T24" fmla="*/ 8 w 19"/>
                <a:gd name="T25" fmla="*/ 13 h 18"/>
                <a:gd name="T26" fmla="*/ 16 w 19"/>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16" y="5"/>
                  </a:moveTo>
                  <a:cubicBezTo>
                    <a:pt x="17" y="5"/>
                    <a:pt x="18" y="4"/>
                    <a:pt x="18" y="3"/>
                  </a:cubicBezTo>
                  <a:cubicBezTo>
                    <a:pt x="18" y="2"/>
                    <a:pt x="19" y="1"/>
                    <a:pt x="18" y="0"/>
                  </a:cubicBezTo>
                  <a:cubicBezTo>
                    <a:pt x="18" y="1"/>
                    <a:pt x="17" y="1"/>
                    <a:pt x="17" y="1"/>
                  </a:cubicBezTo>
                  <a:cubicBezTo>
                    <a:pt x="14" y="2"/>
                    <a:pt x="12" y="4"/>
                    <a:pt x="10" y="5"/>
                  </a:cubicBezTo>
                  <a:cubicBezTo>
                    <a:pt x="9" y="5"/>
                    <a:pt x="8" y="6"/>
                    <a:pt x="8" y="7"/>
                  </a:cubicBezTo>
                  <a:cubicBezTo>
                    <a:pt x="6" y="8"/>
                    <a:pt x="4" y="10"/>
                    <a:pt x="2" y="11"/>
                  </a:cubicBezTo>
                  <a:cubicBezTo>
                    <a:pt x="2" y="12"/>
                    <a:pt x="1" y="12"/>
                    <a:pt x="1" y="13"/>
                  </a:cubicBezTo>
                  <a:cubicBezTo>
                    <a:pt x="0" y="14"/>
                    <a:pt x="0" y="15"/>
                    <a:pt x="1" y="16"/>
                  </a:cubicBezTo>
                  <a:cubicBezTo>
                    <a:pt x="2" y="18"/>
                    <a:pt x="3" y="16"/>
                    <a:pt x="3" y="16"/>
                  </a:cubicBezTo>
                  <a:cubicBezTo>
                    <a:pt x="4" y="16"/>
                    <a:pt x="4" y="15"/>
                    <a:pt x="5" y="15"/>
                  </a:cubicBezTo>
                  <a:cubicBezTo>
                    <a:pt x="5" y="15"/>
                    <a:pt x="6" y="14"/>
                    <a:pt x="6" y="14"/>
                  </a:cubicBezTo>
                  <a:cubicBezTo>
                    <a:pt x="7" y="14"/>
                    <a:pt x="7" y="13"/>
                    <a:pt x="8" y="13"/>
                  </a:cubicBezTo>
                  <a:cubicBezTo>
                    <a:pt x="11" y="11"/>
                    <a:pt x="13" y="8"/>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8" name="Freeform 73">
              <a:extLst>
                <a:ext uri="{FF2B5EF4-FFF2-40B4-BE49-F238E27FC236}">
                  <a16:creationId xmlns:a16="http://schemas.microsoft.com/office/drawing/2014/main" id="{2319BB64-0A42-4D3F-8F57-A6B029169D30}"/>
                </a:ext>
              </a:extLst>
            </p:cNvPr>
            <p:cNvSpPr>
              <a:spLocks/>
            </p:cNvSpPr>
            <p:nvPr userDrawn="1"/>
          </p:nvSpPr>
          <p:spPr bwMode="auto">
            <a:xfrm>
              <a:off x="3729334" y="4564972"/>
              <a:ext cx="114828" cy="90222"/>
            </a:xfrm>
            <a:custGeom>
              <a:avLst/>
              <a:gdLst>
                <a:gd name="T0" fmla="*/ 1 w 14"/>
                <a:gd name="T1" fmla="*/ 7 h 11"/>
                <a:gd name="T2" fmla="*/ 1 w 14"/>
                <a:gd name="T3" fmla="*/ 10 h 11"/>
                <a:gd name="T4" fmla="*/ 4 w 14"/>
                <a:gd name="T5" fmla="*/ 10 h 11"/>
                <a:gd name="T6" fmla="*/ 9 w 14"/>
                <a:gd name="T7" fmla="*/ 7 h 11"/>
                <a:gd name="T8" fmla="*/ 11 w 14"/>
                <a:gd name="T9" fmla="*/ 6 h 11"/>
                <a:gd name="T10" fmla="*/ 12 w 14"/>
                <a:gd name="T11" fmla="*/ 4 h 11"/>
                <a:gd name="T12" fmla="*/ 14 w 14"/>
                <a:gd name="T13" fmla="*/ 1 h 11"/>
                <a:gd name="T14" fmla="*/ 12 w 14"/>
                <a:gd name="T15" fmla="*/ 0 h 11"/>
                <a:gd name="T16" fmla="*/ 9 w 14"/>
                <a:gd name="T17" fmla="*/ 2 h 11"/>
                <a:gd name="T18" fmla="*/ 1 w 14"/>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
                  <a:moveTo>
                    <a:pt x="1" y="7"/>
                  </a:moveTo>
                  <a:cubicBezTo>
                    <a:pt x="1" y="8"/>
                    <a:pt x="0" y="9"/>
                    <a:pt x="1" y="10"/>
                  </a:cubicBezTo>
                  <a:cubicBezTo>
                    <a:pt x="1" y="11"/>
                    <a:pt x="2" y="11"/>
                    <a:pt x="4" y="10"/>
                  </a:cubicBezTo>
                  <a:cubicBezTo>
                    <a:pt x="5" y="9"/>
                    <a:pt x="7" y="8"/>
                    <a:pt x="9" y="7"/>
                  </a:cubicBezTo>
                  <a:cubicBezTo>
                    <a:pt x="10" y="6"/>
                    <a:pt x="10" y="6"/>
                    <a:pt x="11" y="6"/>
                  </a:cubicBezTo>
                  <a:cubicBezTo>
                    <a:pt x="11" y="5"/>
                    <a:pt x="12" y="5"/>
                    <a:pt x="12" y="4"/>
                  </a:cubicBezTo>
                  <a:cubicBezTo>
                    <a:pt x="13" y="3"/>
                    <a:pt x="14" y="3"/>
                    <a:pt x="14" y="1"/>
                  </a:cubicBezTo>
                  <a:cubicBezTo>
                    <a:pt x="13" y="1"/>
                    <a:pt x="13" y="0"/>
                    <a:pt x="12" y="0"/>
                  </a:cubicBezTo>
                  <a:cubicBezTo>
                    <a:pt x="11" y="0"/>
                    <a:pt x="10" y="1"/>
                    <a:pt x="9" y="2"/>
                  </a:cubicBezTo>
                  <a:cubicBezTo>
                    <a:pt x="6" y="3"/>
                    <a:pt x="4" y="5"/>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9" name="Freeform 74">
              <a:extLst>
                <a:ext uri="{FF2B5EF4-FFF2-40B4-BE49-F238E27FC236}">
                  <a16:creationId xmlns:a16="http://schemas.microsoft.com/office/drawing/2014/main" id="{630EFF79-66BC-487C-BB38-CF8268AF3810}"/>
                </a:ext>
              </a:extLst>
            </p:cNvPr>
            <p:cNvSpPr>
              <a:spLocks/>
            </p:cNvSpPr>
            <p:nvPr userDrawn="1"/>
          </p:nvSpPr>
          <p:spPr bwMode="auto">
            <a:xfrm>
              <a:off x="797663" y="3836716"/>
              <a:ext cx="65616" cy="32808"/>
            </a:xfrm>
            <a:custGeom>
              <a:avLst/>
              <a:gdLst>
                <a:gd name="T0" fmla="*/ 3 w 8"/>
                <a:gd name="T1" fmla="*/ 3 h 4"/>
                <a:gd name="T2" fmla="*/ 4 w 8"/>
                <a:gd name="T3" fmla="*/ 4 h 4"/>
                <a:gd name="T4" fmla="*/ 5 w 8"/>
                <a:gd name="T5" fmla="*/ 0 h 4"/>
                <a:gd name="T6" fmla="*/ 1 w 8"/>
                <a:gd name="T7" fmla="*/ 1 h 4"/>
                <a:gd name="T8" fmla="*/ 2 w 8"/>
                <a:gd name="T9" fmla="*/ 4 h 4"/>
                <a:gd name="T10" fmla="*/ 2 w 8"/>
                <a:gd name="T11" fmla="*/ 2 h 4"/>
                <a:gd name="T12" fmla="*/ 3 w 8"/>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3" y="3"/>
                  </a:moveTo>
                  <a:cubicBezTo>
                    <a:pt x="3" y="3"/>
                    <a:pt x="4" y="4"/>
                    <a:pt x="4" y="4"/>
                  </a:cubicBezTo>
                  <a:cubicBezTo>
                    <a:pt x="4" y="3"/>
                    <a:pt x="8" y="2"/>
                    <a:pt x="5" y="0"/>
                  </a:cubicBezTo>
                  <a:cubicBezTo>
                    <a:pt x="5" y="0"/>
                    <a:pt x="1" y="0"/>
                    <a:pt x="1" y="1"/>
                  </a:cubicBezTo>
                  <a:cubicBezTo>
                    <a:pt x="0" y="2"/>
                    <a:pt x="1" y="3"/>
                    <a:pt x="2" y="4"/>
                  </a:cubicBezTo>
                  <a:cubicBezTo>
                    <a:pt x="3" y="3"/>
                    <a:pt x="2" y="3"/>
                    <a:pt x="2" y="2"/>
                  </a:cubicBezTo>
                  <a:cubicBezTo>
                    <a:pt x="2" y="2"/>
                    <a:pt x="3" y="2"/>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0" name="Freeform 75">
              <a:extLst>
                <a:ext uri="{FF2B5EF4-FFF2-40B4-BE49-F238E27FC236}">
                  <a16:creationId xmlns:a16="http://schemas.microsoft.com/office/drawing/2014/main" id="{18142D04-F56E-446A-8344-CBF8538D7AE4}"/>
                </a:ext>
              </a:extLst>
            </p:cNvPr>
            <p:cNvSpPr>
              <a:spLocks/>
            </p:cNvSpPr>
            <p:nvPr userDrawn="1"/>
          </p:nvSpPr>
          <p:spPr bwMode="auto">
            <a:xfrm>
              <a:off x="4516723" y="5381069"/>
              <a:ext cx="16404" cy="24606"/>
            </a:xfrm>
            <a:custGeom>
              <a:avLst/>
              <a:gdLst>
                <a:gd name="T0" fmla="*/ 1 w 2"/>
                <a:gd name="T1" fmla="*/ 3 h 3"/>
                <a:gd name="T2" fmla="*/ 2 w 2"/>
                <a:gd name="T3" fmla="*/ 0 h 3"/>
                <a:gd name="T4" fmla="*/ 1 w 2"/>
                <a:gd name="T5" fmla="*/ 2 h 3"/>
                <a:gd name="T6" fmla="*/ 1 w 2"/>
                <a:gd name="T7" fmla="*/ 3 h 3"/>
              </a:gdLst>
              <a:ahLst/>
              <a:cxnLst>
                <a:cxn ang="0">
                  <a:pos x="T0" y="T1"/>
                </a:cxn>
                <a:cxn ang="0">
                  <a:pos x="T2" y="T3"/>
                </a:cxn>
                <a:cxn ang="0">
                  <a:pos x="T4" y="T5"/>
                </a:cxn>
                <a:cxn ang="0">
                  <a:pos x="T6" y="T7"/>
                </a:cxn>
              </a:cxnLst>
              <a:rect l="0" t="0" r="r" b="b"/>
              <a:pathLst>
                <a:path w="2" h="3">
                  <a:moveTo>
                    <a:pt x="1" y="3"/>
                  </a:moveTo>
                  <a:cubicBezTo>
                    <a:pt x="2" y="2"/>
                    <a:pt x="2" y="2"/>
                    <a:pt x="2" y="0"/>
                  </a:cubicBezTo>
                  <a:cubicBezTo>
                    <a:pt x="2" y="0"/>
                    <a:pt x="2" y="1"/>
                    <a:pt x="1" y="2"/>
                  </a:cubicBezTo>
                  <a:cubicBezTo>
                    <a:pt x="1" y="2"/>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1" name="Freeform 76">
              <a:extLst>
                <a:ext uri="{FF2B5EF4-FFF2-40B4-BE49-F238E27FC236}">
                  <a16:creationId xmlns:a16="http://schemas.microsoft.com/office/drawing/2014/main" id="{C3BD612E-375A-4FDE-A613-88F7905BF8CC}"/>
                </a:ext>
              </a:extLst>
            </p:cNvPr>
            <p:cNvSpPr>
              <a:spLocks/>
            </p:cNvSpPr>
            <p:nvPr userDrawn="1"/>
          </p:nvSpPr>
          <p:spPr bwMode="auto">
            <a:xfrm>
              <a:off x="4541329" y="5364665"/>
              <a:ext cx="16404" cy="16404"/>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1" y="0"/>
                    <a:pt x="2" y="0"/>
                  </a:cubicBezTo>
                  <a:cubicBezTo>
                    <a:pt x="1" y="0"/>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2" name="Freeform 77">
              <a:extLst>
                <a:ext uri="{FF2B5EF4-FFF2-40B4-BE49-F238E27FC236}">
                  <a16:creationId xmlns:a16="http://schemas.microsoft.com/office/drawing/2014/main" id="{4AA80ED5-679A-4AD8-8A49-EEFA01C32681}"/>
                </a:ext>
              </a:extLst>
            </p:cNvPr>
            <p:cNvSpPr>
              <a:spLocks/>
            </p:cNvSpPr>
            <p:nvPr userDrawn="1"/>
          </p:nvSpPr>
          <p:spPr bwMode="auto">
            <a:xfrm>
              <a:off x="2080737" y="3146030"/>
              <a:ext cx="90222" cy="32808"/>
            </a:xfrm>
            <a:custGeom>
              <a:avLst/>
              <a:gdLst>
                <a:gd name="T0" fmla="*/ 10 w 11"/>
                <a:gd name="T1" fmla="*/ 1 h 4"/>
                <a:gd name="T2" fmla="*/ 2 w 11"/>
                <a:gd name="T3" fmla="*/ 1 h 4"/>
                <a:gd name="T4" fmla="*/ 1 w 11"/>
                <a:gd name="T5" fmla="*/ 2 h 4"/>
                <a:gd name="T6" fmla="*/ 2 w 11"/>
                <a:gd name="T7" fmla="*/ 3 h 4"/>
                <a:gd name="T8" fmla="*/ 11 w 11"/>
                <a:gd name="T9" fmla="*/ 3 h 4"/>
                <a:gd name="T10" fmla="*/ 10 w 11"/>
                <a:gd name="T11" fmla="*/ 1 h 4"/>
              </a:gdLst>
              <a:ahLst/>
              <a:cxnLst>
                <a:cxn ang="0">
                  <a:pos x="T0" y="T1"/>
                </a:cxn>
                <a:cxn ang="0">
                  <a:pos x="T2" y="T3"/>
                </a:cxn>
                <a:cxn ang="0">
                  <a:pos x="T4" y="T5"/>
                </a:cxn>
                <a:cxn ang="0">
                  <a:pos x="T6" y="T7"/>
                </a:cxn>
                <a:cxn ang="0">
                  <a:pos x="T8" y="T9"/>
                </a:cxn>
                <a:cxn ang="0">
                  <a:pos x="T10" y="T11"/>
                </a:cxn>
              </a:cxnLst>
              <a:rect l="0" t="0" r="r" b="b"/>
              <a:pathLst>
                <a:path w="11" h="4">
                  <a:moveTo>
                    <a:pt x="10" y="1"/>
                  </a:moveTo>
                  <a:cubicBezTo>
                    <a:pt x="7" y="0"/>
                    <a:pt x="5" y="2"/>
                    <a:pt x="2" y="1"/>
                  </a:cubicBezTo>
                  <a:cubicBezTo>
                    <a:pt x="1" y="1"/>
                    <a:pt x="0" y="1"/>
                    <a:pt x="1" y="2"/>
                  </a:cubicBezTo>
                  <a:cubicBezTo>
                    <a:pt x="1" y="3"/>
                    <a:pt x="2" y="3"/>
                    <a:pt x="2" y="3"/>
                  </a:cubicBezTo>
                  <a:cubicBezTo>
                    <a:pt x="5" y="3"/>
                    <a:pt x="8" y="4"/>
                    <a:pt x="11" y="3"/>
                  </a:cubicBezTo>
                  <a:cubicBezTo>
                    <a:pt x="11" y="2"/>
                    <a:pt x="10" y="2"/>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3" name="Freeform 78">
              <a:extLst>
                <a:ext uri="{FF2B5EF4-FFF2-40B4-BE49-F238E27FC236}">
                  <a16:creationId xmlns:a16="http://schemas.microsoft.com/office/drawing/2014/main" id="{9E36EC79-68A1-44A4-9E91-505848C586C2}"/>
                </a:ext>
              </a:extLst>
            </p:cNvPr>
            <p:cNvSpPr>
              <a:spLocks/>
            </p:cNvSpPr>
            <p:nvPr userDrawn="1"/>
          </p:nvSpPr>
          <p:spPr bwMode="auto">
            <a:xfrm>
              <a:off x="2782007" y="5778864"/>
              <a:ext cx="57414" cy="41010"/>
            </a:xfrm>
            <a:custGeom>
              <a:avLst/>
              <a:gdLst>
                <a:gd name="T0" fmla="*/ 5 w 7"/>
                <a:gd name="T1" fmla="*/ 1 h 5"/>
                <a:gd name="T2" fmla="*/ 0 w 7"/>
                <a:gd name="T3" fmla="*/ 3 h 5"/>
                <a:gd name="T4" fmla="*/ 0 w 7"/>
                <a:gd name="T5" fmla="*/ 3 h 5"/>
                <a:gd name="T6" fmla="*/ 3 w 7"/>
                <a:gd name="T7" fmla="*/ 4 h 5"/>
                <a:gd name="T8" fmla="*/ 6 w 7"/>
                <a:gd name="T9" fmla="*/ 2 h 5"/>
                <a:gd name="T10" fmla="*/ 5 w 7"/>
                <a:gd name="T11" fmla="*/ 1 h 5"/>
              </a:gdLst>
              <a:ahLst/>
              <a:cxnLst>
                <a:cxn ang="0">
                  <a:pos x="T0" y="T1"/>
                </a:cxn>
                <a:cxn ang="0">
                  <a:pos x="T2" y="T3"/>
                </a:cxn>
                <a:cxn ang="0">
                  <a:pos x="T4" y="T5"/>
                </a:cxn>
                <a:cxn ang="0">
                  <a:pos x="T6" y="T7"/>
                </a:cxn>
                <a:cxn ang="0">
                  <a:pos x="T8" y="T9"/>
                </a:cxn>
                <a:cxn ang="0">
                  <a:pos x="T10" y="T11"/>
                </a:cxn>
              </a:cxnLst>
              <a:rect l="0" t="0" r="r" b="b"/>
              <a:pathLst>
                <a:path w="7" h="5">
                  <a:moveTo>
                    <a:pt x="5" y="1"/>
                  </a:moveTo>
                  <a:cubicBezTo>
                    <a:pt x="3" y="0"/>
                    <a:pt x="2" y="1"/>
                    <a:pt x="0" y="3"/>
                  </a:cubicBezTo>
                  <a:cubicBezTo>
                    <a:pt x="0" y="3"/>
                    <a:pt x="0" y="3"/>
                    <a:pt x="0" y="3"/>
                  </a:cubicBezTo>
                  <a:cubicBezTo>
                    <a:pt x="0" y="5"/>
                    <a:pt x="2" y="5"/>
                    <a:pt x="3" y="4"/>
                  </a:cubicBezTo>
                  <a:cubicBezTo>
                    <a:pt x="4" y="4"/>
                    <a:pt x="6" y="4"/>
                    <a:pt x="6" y="2"/>
                  </a:cubicBezTo>
                  <a:cubicBezTo>
                    <a:pt x="6" y="2"/>
                    <a:pt x="7"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4" name="Freeform 79">
              <a:extLst>
                <a:ext uri="{FF2B5EF4-FFF2-40B4-BE49-F238E27FC236}">
                  <a16:creationId xmlns:a16="http://schemas.microsoft.com/office/drawing/2014/main" id="{2507FF70-7E67-4BBE-849E-9B990231B3D8}"/>
                </a:ext>
              </a:extLst>
            </p:cNvPr>
            <p:cNvSpPr>
              <a:spLocks/>
            </p:cNvSpPr>
            <p:nvPr userDrawn="1"/>
          </p:nvSpPr>
          <p:spPr bwMode="auto">
            <a:xfrm>
              <a:off x="4791490" y="5926499"/>
              <a:ext cx="49212" cy="57414"/>
            </a:xfrm>
            <a:custGeom>
              <a:avLst/>
              <a:gdLst>
                <a:gd name="T0" fmla="*/ 3 w 6"/>
                <a:gd name="T1" fmla="*/ 5 h 7"/>
                <a:gd name="T2" fmla="*/ 4 w 6"/>
                <a:gd name="T3" fmla="*/ 4 h 7"/>
                <a:gd name="T4" fmla="*/ 6 w 6"/>
                <a:gd name="T5" fmla="*/ 0 h 7"/>
                <a:gd name="T6" fmla="*/ 5 w 6"/>
                <a:gd name="T7" fmla="*/ 0 h 7"/>
                <a:gd name="T8" fmla="*/ 2 w 6"/>
                <a:gd name="T9" fmla="*/ 3 h 7"/>
                <a:gd name="T10" fmla="*/ 2 w 6"/>
                <a:gd name="T11" fmla="*/ 3 h 7"/>
                <a:gd name="T12" fmla="*/ 0 w 6"/>
                <a:gd name="T13" fmla="*/ 7 h 7"/>
                <a:gd name="T14" fmla="*/ 3 w 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5"/>
                  </a:moveTo>
                  <a:cubicBezTo>
                    <a:pt x="3" y="4"/>
                    <a:pt x="4" y="4"/>
                    <a:pt x="4" y="4"/>
                  </a:cubicBezTo>
                  <a:cubicBezTo>
                    <a:pt x="5" y="3"/>
                    <a:pt x="6" y="2"/>
                    <a:pt x="6" y="0"/>
                  </a:cubicBezTo>
                  <a:cubicBezTo>
                    <a:pt x="6" y="0"/>
                    <a:pt x="5" y="0"/>
                    <a:pt x="5" y="0"/>
                  </a:cubicBezTo>
                  <a:cubicBezTo>
                    <a:pt x="3" y="0"/>
                    <a:pt x="2" y="1"/>
                    <a:pt x="2" y="3"/>
                  </a:cubicBezTo>
                  <a:cubicBezTo>
                    <a:pt x="2" y="3"/>
                    <a:pt x="2" y="3"/>
                    <a:pt x="2" y="3"/>
                  </a:cubicBezTo>
                  <a:cubicBezTo>
                    <a:pt x="2" y="4"/>
                    <a:pt x="0" y="5"/>
                    <a:pt x="0" y="7"/>
                  </a:cubicBezTo>
                  <a:cubicBezTo>
                    <a:pt x="1" y="6"/>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5" name="Freeform 80">
              <a:extLst>
                <a:ext uri="{FF2B5EF4-FFF2-40B4-BE49-F238E27FC236}">
                  <a16:creationId xmlns:a16="http://schemas.microsoft.com/office/drawing/2014/main" id="{F99E0DDF-C750-4FB8-A1EE-7A9A10DB030F}"/>
                </a:ext>
              </a:extLst>
            </p:cNvPr>
            <p:cNvSpPr>
              <a:spLocks/>
            </p:cNvSpPr>
            <p:nvPr userDrawn="1"/>
          </p:nvSpPr>
          <p:spPr bwMode="auto">
            <a:xfrm>
              <a:off x="2724593" y="2325833"/>
              <a:ext cx="41010" cy="41010"/>
            </a:xfrm>
            <a:custGeom>
              <a:avLst/>
              <a:gdLst>
                <a:gd name="T0" fmla="*/ 2 w 5"/>
                <a:gd name="T1" fmla="*/ 0 h 5"/>
                <a:gd name="T2" fmla="*/ 0 w 5"/>
                <a:gd name="T3" fmla="*/ 3 h 5"/>
                <a:gd name="T4" fmla="*/ 2 w 5"/>
                <a:gd name="T5" fmla="*/ 4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0" y="0"/>
                    <a:pt x="0" y="2"/>
                    <a:pt x="0" y="3"/>
                  </a:cubicBezTo>
                  <a:cubicBezTo>
                    <a:pt x="0" y="4"/>
                    <a:pt x="1" y="4"/>
                    <a:pt x="2" y="4"/>
                  </a:cubicBezTo>
                  <a:cubicBezTo>
                    <a:pt x="3" y="4"/>
                    <a:pt x="4" y="5"/>
                    <a:pt x="5" y="3"/>
                  </a:cubicBezTo>
                  <a:cubicBezTo>
                    <a:pt x="5" y="1"/>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6" name="Freeform 81">
              <a:extLst>
                <a:ext uri="{FF2B5EF4-FFF2-40B4-BE49-F238E27FC236}">
                  <a16:creationId xmlns:a16="http://schemas.microsoft.com/office/drawing/2014/main" id="{F8F50D8E-8B55-4FEF-912F-92245921D74E}"/>
                </a:ext>
              </a:extLst>
            </p:cNvPr>
            <p:cNvSpPr>
              <a:spLocks/>
            </p:cNvSpPr>
            <p:nvPr userDrawn="1"/>
          </p:nvSpPr>
          <p:spPr bwMode="auto">
            <a:xfrm>
              <a:off x="1125209" y="4142571"/>
              <a:ext cx="49212" cy="32808"/>
            </a:xfrm>
            <a:custGeom>
              <a:avLst/>
              <a:gdLst>
                <a:gd name="T0" fmla="*/ 6 w 6"/>
                <a:gd name="T1" fmla="*/ 0 h 4"/>
                <a:gd name="T2" fmla="*/ 1 w 6"/>
                <a:gd name="T3" fmla="*/ 0 h 4"/>
                <a:gd name="T4" fmla="*/ 1 w 6"/>
                <a:gd name="T5" fmla="*/ 3 h 4"/>
                <a:gd name="T6" fmla="*/ 5 w 6"/>
                <a:gd name="T7" fmla="*/ 3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6" y="0"/>
                    <a:pt x="2" y="0"/>
                    <a:pt x="1" y="0"/>
                  </a:cubicBezTo>
                  <a:cubicBezTo>
                    <a:pt x="0" y="1"/>
                    <a:pt x="0" y="2"/>
                    <a:pt x="1" y="3"/>
                  </a:cubicBezTo>
                  <a:cubicBezTo>
                    <a:pt x="2" y="4"/>
                    <a:pt x="4" y="4"/>
                    <a:pt x="5" y="3"/>
                  </a:cubicBezTo>
                  <a:cubicBezTo>
                    <a:pt x="6" y="2"/>
                    <a:pt x="6"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7" name="Freeform 82">
              <a:extLst>
                <a:ext uri="{FF2B5EF4-FFF2-40B4-BE49-F238E27FC236}">
                  <a16:creationId xmlns:a16="http://schemas.microsoft.com/office/drawing/2014/main" id="{E51CEA5F-AAC7-4B63-AEF9-461FBE55550E}"/>
                </a:ext>
              </a:extLst>
            </p:cNvPr>
            <p:cNvSpPr>
              <a:spLocks/>
            </p:cNvSpPr>
            <p:nvPr userDrawn="1"/>
          </p:nvSpPr>
          <p:spPr bwMode="auto">
            <a:xfrm>
              <a:off x="3249519" y="3162434"/>
              <a:ext cx="32808" cy="32808"/>
            </a:xfrm>
            <a:custGeom>
              <a:avLst/>
              <a:gdLst>
                <a:gd name="T0" fmla="*/ 1 w 4"/>
                <a:gd name="T1" fmla="*/ 1 h 4"/>
                <a:gd name="T2" fmla="*/ 2 w 4"/>
                <a:gd name="T3" fmla="*/ 3 h 4"/>
                <a:gd name="T4" fmla="*/ 4 w 4"/>
                <a:gd name="T5" fmla="*/ 2 h 4"/>
                <a:gd name="T6" fmla="*/ 2 w 4"/>
                <a:gd name="T7" fmla="*/ 0 h 4"/>
                <a:gd name="T8" fmla="*/ 1 w 4"/>
                <a:gd name="T9" fmla="*/ 1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cubicBezTo>
                    <a:pt x="0" y="3"/>
                    <a:pt x="1" y="3"/>
                    <a:pt x="2" y="3"/>
                  </a:cubicBezTo>
                  <a:cubicBezTo>
                    <a:pt x="3" y="4"/>
                    <a:pt x="4" y="4"/>
                    <a:pt x="4" y="2"/>
                  </a:cubicBezTo>
                  <a:cubicBezTo>
                    <a:pt x="4" y="1"/>
                    <a:pt x="4" y="0"/>
                    <a:pt x="2" y="0"/>
                  </a:cubicBezTo>
                  <a:cubicBezTo>
                    <a:pt x="2"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8" name="Freeform 83">
              <a:extLst>
                <a:ext uri="{FF2B5EF4-FFF2-40B4-BE49-F238E27FC236}">
                  <a16:creationId xmlns:a16="http://schemas.microsoft.com/office/drawing/2014/main" id="{889A69EB-8265-4ED6-8B24-751236C4A197}"/>
                </a:ext>
              </a:extLst>
            </p:cNvPr>
            <p:cNvSpPr>
              <a:spLocks/>
            </p:cNvSpPr>
            <p:nvPr userDrawn="1"/>
          </p:nvSpPr>
          <p:spPr bwMode="auto">
            <a:xfrm>
              <a:off x="3909777" y="2887670"/>
              <a:ext cx="49212" cy="49212"/>
            </a:xfrm>
            <a:custGeom>
              <a:avLst/>
              <a:gdLst>
                <a:gd name="T0" fmla="*/ 0 w 6"/>
                <a:gd name="T1" fmla="*/ 3 h 6"/>
                <a:gd name="T2" fmla="*/ 1 w 6"/>
                <a:gd name="T3" fmla="*/ 4 h 6"/>
                <a:gd name="T4" fmla="*/ 2 w 6"/>
                <a:gd name="T5" fmla="*/ 5 h 6"/>
                <a:gd name="T6" fmla="*/ 4 w 6"/>
                <a:gd name="T7" fmla="*/ 6 h 6"/>
                <a:gd name="T8" fmla="*/ 5 w 6"/>
                <a:gd name="T9" fmla="*/ 6 h 6"/>
                <a:gd name="T10" fmla="*/ 6 w 6"/>
                <a:gd name="T11" fmla="*/ 3 h 6"/>
                <a:gd name="T12" fmla="*/ 2 w 6"/>
                <a:gd name="T13" fmla="*/ 1 h 6"/>
                <a:gd name="T14" fmla="*/ 1 w 6"/>
                <a:gd name="T15" fmla="*/ 1 h 6"/>
                <a:gd name="T16" fmla="*/ 0 w 6"/>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3"/>
                  </a:moveTo>
                  <a:cubicBezTo>
                    <a:pt x="1" y="4"/>
                    <a:pt x="1" y="4"/>
                    <a:pt x="1" y="4"/>
                  </a:cubicBezTo>
                  <a:cubicBezTo>
                    <a:pt x="1" y="5"/>
                    <a:pt x="2" y="5"/>
                    <a:pt x="2" y="5"/>
                  </a:cubicBezTo>
                  <a:cubicBezTo>
                    <a:pt x="3" y="6"/>
                    <a:pt x="4" y="6"/>
                    <a:pt x="4" y="6"/>
                  </a:cubicBezTo>
                  <a:cubicBezTo>
                    <a:pt x="5" y="6"/>
                    <a:pt x="5" y="6"/>
                    <a:pt x="5" y="6"/>
                  </a:cubicBezTo>
                  <a:cubicBezTo>
                    <a:pt x="6" y="5"/>
                    <a:pt x="6" y="4"/>
                    <a:pt x="6" y="3"/>
                  </a:cubicBezTo>
                  <a:cubicBezTo>
                    <a:pt x="5" y="2"/>
                    <a:pt x="4" y="0"/>
                    <a:pt x="2" y="1"/>
                  </a:cubicBezTo>
                  <a:cubicBezTo>
                    <a:pt x="2" y="1"/>
                    <a:pt x="1" y="1"/>
                    <a:pt x="1" y="1"/>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9" name="Freeform 84">
              <a:extLst>
                <a:ext uri="{FF2B5EF4-FFF2-40B4-BE49-F238E27FC236}">
                  <a16:creationId xmlns:a16="http://schemas.microsoft.com/office/drawing/2014/main" id="{AFD45A75-95D0-451D-8BF0-BF071A1F2EE7}"/>
                </a:ext>
              </a:extLst>
            </p:cNvPr>
            <p:cNvSpPr>
              <a:spLocks/>
            </p:cNvSpPr>
            <p:nvPr userDrawn="1"/>
          </p:nvSpPr>
          <p:spPr bwMode="auto">
            <a:xfrm>
              <a:off x="3581698" y="3027103"/>
              <a:ext cx="32808" cy="24606"/>
            </a:xfrm>
            <a:custGeom>
              <a:avLst/>
              <a:gdLst>
                <a:gd name="T0" fmla="*/ 3 w 4"/>
                <a:gd name="T1" fmla="*/ 3 h 3"/>
                <a:gd name="T2" fmla="*/ 3 w 4"/>
                <a:gd name="T3" fmla="*/ 0 h 3"/>
                <a:gd name="T4" fmla="*/ 1 w 4"/>
                <a:gd name="T5" fmla="*/ 0 h 3"/>
                <a:gd name="T6" fmla="*/ 1 w 4"/>
                <a:gd name="T7" fmla="*/ 2 h 3"/>
                <a:gd name="T8" fmla="*/ 3 w 4"/>
                <a:gd name="T9" fmla="*/ 3 h 3"/>
              </a:gdLst>
              <a:ahLst/>
              <a:cxnLst>
                <a:cxn ang="0">
                  <a:pos x="T0" y="T1"/>
                </a:cxn>
                <a:cxn ang="0">
                  <a:pos x="T2" y="T3"/>
                </a:cxn>
                <a:cxn ang="0">
                  <a:pos x="T4" y="T5"/>
                </a:cxn>
                <a:cxn ang="0">
                  <a:pos x="T6" y="T7"/>
                </a:cxn>
                <a:cxn ang="0">
                  <a:pos x="T8" y="T9"/>
                </a:cxn>
              </a:cxnLst>
              <a:rect l="0" t="0" r="r" b="b"/>
              <a:pathLst>
                <a:path w="4" h="3">
                  <a:moveTo>
                    <a:pt x="3" y="3"/>
                  </a:moveTo>
                  <a:cubicBezTo>
                    <a:pt x="4" y="2"/>
                    <a:pt x="3" y="1"/>
                    <a:pt x="3" y="0"/>
                  </a:cubicBezTo>
                  <a:cubicBezTo>
                    <a:pt x="2" y="0"/>
                    <a:pt x="2" y="0"/>
                    <a:pt x="1" y="0"/>
                  </a:cubicBezTo>
                  <a:cubicBezTo>
                    <a:pt x="0" y="1"/>
                    <a:pt x="1" y="1"/>
                    <a:pt x="1" y="2"/>
                  </a:cubicBezTo>
                  <a:cubicBezTo>
                    <a:pt x="2"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0" name="Freeform 85">
              <a:extLst>
                <a:ext uri="{FF2B5EF4-FFF2-40B4-BE49-F238E27FC236}">
                  <a16:creationId xmlns:a16="http://schemas.microsoft.com/office/drawing/2014/main" id="{C6CC9D3C-83A2-45FE-83E7-14CD1572460D}"/>
                </a:ext>
              </a:extLst>
            </p:cNvPr>
            <p:cNvSpPr>
              <a:spLocks/>
            </p:cNvSpPr>
            <p:nvPr userDrawn="1"/>
          </p:nvSpPr>
          <p:spPr bwMode="auto">
            <a:xfrm>
              <a:off x="11559700" y="1858321"/>
              <a:ext cx="61516" cy="57414"/>
            </a:xfrm>
            <a:custGeom>
              <a:avLst/>
              <a:gdLst>
                <a:gd name="T0" fmla="*/ 1 w 7"/>
                <a:gd name="T1" fmla="*/ 6 h 7"/>
                <a:gd name="T2" fmla="*/ 4 w 7"/>
                <a:gd name="T3" fmla="*/ 7 h 7"/>
                <a:gd name="T4" fmla="*/ 7 w 7"/>
                <a:gd name="T5" fmla="*/ 6 h 7"/>
                <a:gd name="T6" fmla="*/ 3 w 7"/>
                <a:gd name="T7" fmla="*/ 0 h 7"/>
                <a:gd name="T8" fmla="*/ 1 w 7"/>
                <a:gd name="T9" fmla="*/ 2 h 7"/>
                <a:gd name="T10" fmla="*/ 1 w 7"/>
                <a:gd name="T11" fmla="*/ 6 h 7"/>
              </a:gdLst>
              <a:ahLst/>
              <a:cxnLst>
                <a:cxn ang="0">
                  <a:pos x="T0" y="T1"/>
                </a:cxn>
                <a:cxn ang="0">
                  <a:pos x="T2" y="T3"/>
                </a:cxn>
                <a:cxn ang="0">
                  <a:pos x="T4" y="T5"/>
                </a:cxn>
                <a:cxn ang="0">
                  <a:pos x="T6" y="T7"/>
                </a:cxn>
                <a:cxn ang="0">
                  <a:pos x="T8" y="T9"/>
                </a:cxn>
                <a:cxn ang="0">
                  <a:pos x="T10" y="T11"/>
                </a:cxn>
              </a:cxnLst>
              <a:rect l="0" t="0" r="r" b="b"/>
              <a:pathLst>
                <a:path w="7" h="7">
                  <a:moveTo>
                    <a:pt x="1" y="6"/>
                  </a:moveTo>
                  <a:cubicBezTo>
                    <a:pt x="2" y="7"/>
                    <a:pt x="3" y="7"/>
                    <a:pt x="4" y="7"/>
                  </a:cubicBezTo>
                  <a:cubicBezTo>
                    <a:pt x="5" y="7"/>
                    <a:pt x="6" y="6"/>
                    <a:pt x="7" y="6"/>
                  </a:cubicBezTo>
                  <a:cubicBezTo>
                    <a:pt x="6" y="4"/>
                    <a:pt x="4" y="2"/>
                    <a:pt x="3" y="0"/>
                  </a:cubicBezTo>
                  <a:cubicBezTo>
                    <a:pt x="2" y="1"/>
                    <a:pt x="2" y="2"/>
                    <a:pt x="1" y="2"/>
                  </a:cubicBezTo>
                  <a:cubicBezTo>
                    <a:pt x="1" y="4"/>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1" name="Freeform 86">
              <a:extLst>
                <a:ext uri="{FF2B5EF4-FFF2-40B4-BE49-F238E27FC236}">
                  <a16:creationId xmlns:a16="http://schemas.microsoft.com/office/drawing/2014/main" id="{449FCB96-AC69-4842-BC99-41069ACEDD62}"/>
                </a:ext>
              </a:extLst>
            </p:cNvPr>
            <p:cNvSpPr>
              <a:spLocks/>
            </p:cNvSpPr>
            <p:nvPr userDrawn="1"/>
          </p:nvSpPr>
          <p:spPr bwMode="auto">
            <a:xfrm>
              <a:off x="11436671" y="3962128"/>
              <a:ext cx="151738" cy="131232"/>
            </a:xfrm>
            <a:custGeom>
              <a:avLst/>
              <a:gdLst>
                <a:gd name="T0" fmla="*/ 18 w 18"/>
                <a:gd name="T1" fmla="*/ 9 h 16"/>
                <a:gd name="T2" fmla="*/ 18 w 18"/>
                <a:gd name="T3" fmla="*/ 8 h 16"/>
                <a:gd name="T4" fmla="*/ 10 w 18"/>
                <a:gd name="T5" fmla="*/ 1 h 16"/>
                <a:gd name="T6" fmla="*/ 0 w 18"/>
                <a:gd name="T7" fmla="*/ 9 h 16"/>
                <a:gd name="T8" fmla="*/ 2 w 18"/>
                <a:gd name="T9" fmla="*/ 13 h 16"/>
                <a:gd name="T10" fmla="*/ 18 w 18"/>
                <a:gd name="T11" fmla="*/ 9 h 16"/>
              </a:gdLst>
              <a:ahLst/>
              <a:cxnLst>
                <a:cxn ang="0">
                  <a:pos x="T0" y="T1"/>
                </a:cxn>
                <a:cxn ang="0">
                  <a:pos x="T2" y="T3"/>
                </a:cxn>
                <a:cxn ang="0">
                  <a:pos x="T4" y="T5"/>
                </a:cxn>
                <a:cxn ang="0">
                  <a:pos x="T6" y="T7"/>
                </a:cxn>
                <a:cxn ang="0">
                  <a:pos x="T8" y="T9"/>
                </a:cxn>
                <a:cxn ang="0">
                  <a:pos x="T10" y="T11"/>
                </a:cxn>
              </a:cxnLst>
              <a:rect l="0" t="0" r="r" b="b"/>
              <a:pathLst>
                <a:path w="18" h="16">
                  <a:moveTo>
                    <a:pt x="18" y="9"/>
                  </a:moveTo>
                  <a:cubicBezTo>
                    <a:pt x="18" y="8"/>
                    <a:pt x="18" y="8"/>
                    <a:pt x="18" y="8"/>
                  </a:cubicBezTo>
                  <a:cubicBezTo>
                    <a:pt x="17" y="4"/>
                    <a:pt x="14" y="1"/>
                    <a:pt x="10" y="1"/>
                  </a:cubicBezTo>
                  <a:cubicBezTo>
                    <a:pt x="4" y="0"/>
                    <a:pt x="0" y="3"/>
                    <a:pt x="0" y="9"/>
                  </a:cubicBezTo>
                  <a:cubicBezTo>
                    <a:pt x="0" y="11"/>
                    <a:pt x="1" y="12"/>
                    <a:pt x="2" y="13"/>
                  </a:cubicBezTo>
                  <a:cubicBezTo>
                    <a:pt x="7" y="16"/>
                    <a:pt x="15" y="16"/>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2" name="Freeform 87">
              <a:extLst>
                <a:ext uri="{FF2B5EF4-FFF2-40B4-BE49-F238E27FC236}">
                  <a16:creationId xmlns:a16="http://schemas.microsoft.com/office/drawing/2014/main" id="{FC66783C-982D-4EBF-9586-EFE84B162A71}"/>
                </a:ext>
              </a:extLst>
            </p:cNvPr>
            <p:cNvSpPr>
              <a:spLocks/>
            </p:cNvSpPr>
            <p:nvPr userDrawn="1"/>
          </p:nvSpPr>
          <p:spPr bwMode="auto">
            <a:xfrm>
              <a:off x="6009482" y="1296487"/>
              <a:ext cx="164039" cy="139434"/>
            </a:xfrm>
            <a:custGeom>
              <a:avLst/>
              <a:gdLst>
                <a:gd name="T0" fmla="*/ 19 w 20"/>
                <a:gd name="T1" fmla="*/ 9 h 17"/>
                <a:gd name="T2" fmla="*/ 13 w 20"/>
                <a:gd name="T3" fmla="*/ 3 h 17"/>
                <a:gd name="T4" fmla="*/ 7 w 20"/>
                <a:gd name="T5" fmla="*/ 1 h 17"/>
                <a:gd name="T6" fmla="*/ 5 w 20"/>
                <a:gd name="T7" fmla="*/ 1 h 17"/>
                <a:gd name="T8" fmla="*/ 1 w 20"/>
                <a:gd name="T9" fmla="*/ 3 h 17"/>
                <a:gd name="T10" fmla="*/ 2 w 20"/>
                <a:gd name="T11" fmla="*/ 7 h 17"/>
                <a:gd name="T12" fmla="*/ 8 w 20"/>
                <a:gd name="T13" fmla="*/ 12 h 17"/>
                <a:gd name="T14" fmla="*/ 9 w 20"/>
                <a:gd name="T15" fmla="*/ 13 h 17"/>
                <a:gd name="T16" fmla="*/ 15 w 20"/>
                <a:gd name="T17" fmla="*/ 16 h 17"/>
                <a:gd name="T18" fmla="*/ 19 w 20"/>
                <a:gd name="T1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
                  <a:moveTo>
                    <a:pt x="19" y="9"/>
                  </a:moveTo>
                  <a:cubicBezTo>
                    <a:pt x="19" y="6"/>
                    <a:pt x="16" y="3"/>
                    <a:pt x="13" y="3"/>
                  </a:cubicBezTo>
                  <a:cubicBezTo>
                    <a:pt x="11" y="3"/>
                    <a:pt x="9" y="3"/>
                    <a:pt x="7" y="1"/>
                  </a:cubicBezTo>
                  <a:cubicBezTo>
                    <a:pt x="6" y="1"/>
                    <a:pt x="6" y="1"/>
                    <a:pt x="5" y="1"/>
                  </a:cubicBezTo>
                  <a:cubicBezTo>
                    <a:pt x="3" y="0"/>
                    <a:pt x="2" y="2"/>
                    <a:pt x="1" y="3"/>
                  </a:cubicBezTo>
                  <a:cubicBezTo>
                    <a:pt x="1" y="4"/>
                    <a:pt x="0" y="6"/>
                    <a:pt x="2" y="7"/>
                  </a:cubicBezTo>
                  <a:cubicBezTo>
                    <a:pt x="5" y="8"/>
                    <a:pt x="7" y="9"/>
                    <a:pt x="8" y="12"/>
                  </a:cubicBezTo>
                  <a:cubicBezTo>
                    <a:pt x="8" y="13"/>
                    <a:pt x="8" y="13"/>
                    <a:pt x="9" y="13"/>
                  </a:cubicBezTo>
                  <a:cubicBezTo>
                    <a:pt x="11" y="15"/>
                    <a:pt x="12" y="17"/>
                    <a:pt x="15" y="16"/>
                  </a:cubicBezTo>
                  <a:cubicBezTo>
                    <a:pt x="17" y="15"/>
                    <a:pt x="20" y="12"/>
                    <a:pt x="1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3" name="Freeform 88">
              <a:extLst>
                <a:ext uri="{FF2B5EF4-FFF2-40B4-BE49-F238E27FC236}">
                  <a16:creationId xmlns:a16="http://schemas.microsoft.com/office/drawing/2014/main" id="{9F47488D-E5FC-4045-9591-B77B7DBD61E7}"/>
                </a:ext>
              </a:extLst>
            </p:cNvPr>
            <p:cNvSpPr>
              <a:spLocks/>
            </p:cNvSpPr>
            <p:nvPr userDrawn="1"/>
          </p:nvSpPr>
          <p:spPr bwMode="auto">
            <a:xfrm>
              <a:off x="5439446" y="4581376"/>
              <a:ext cx="192748" cy="147636"/>
            </a:xfrm>
            <a:custGeom>
              <a:avLst/>
              <a:gdLst>
                <a:gd name="T0" fmla="*/ 22 w 23"/>
                <a:gd name="T1" fmla="*/ 1 h 18"/>
                <a:gd name="T2" fmla="*/ 19 w 23"/>
                <a:gd name="T3" fmla="*/ 1 h 18"/>
                <a:gd name="T4" fmla="*/ 18 w 23"/>
                <a:gd name="T5" fmla="*/ 1 h 18"/>
                <a:gd name="T6" fmla="*/ 9 w 23"/>
                <a:gd name="T7" fmla="*/ 6 h 18"/>
                <a:gd name="T8" fmla="*/ 0 w 23"/>
                <a:gd name="T9" fmla="*/ 17 h 18"/>
                <a:gd name="T10" fmla="*/ 8 w 23"/>
                <a:gd name="T11" fmla="*/ 15 h 18"/>
                <a:gd name="T12" fmla="*/ 12 w 23"/>
                <a:gd name="T13" fmla="*/ 13 h 18"/>
                <a:gd name="T14" fmla="*/ 14 w 23"/>
                <a:gd name="T15" fmla="*/ 12 h 18"/>
                <a:gd name="T16" fmla="*/ 22 w 23"/>
                <a:gd name="T17" fmla="*/ 5 h 18"/>
                <a:gd name="T18" fmla="*/ 22 w 23"/>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8">
                  <a:moveTo>
                    <a:pt x="22" y="1"/>
                  </a:moveTo>
                  <a:cubicBezTo>
                    <a:pt x="21" y="0"/>
                    <a:pt x="20" y="1"/>
                    <a:pt x="19" y="1"/>
                  </a:cubicBezTo>
                  <a:cubicBezTo>
                    <a:pt x="19" y="1"/>
                    <a:pt x="18" y="1"/>
                    <a:pt x="18" y="1"/>
                  </a:cubicBezTo>
                  <a:cubicBezTo>
                    <a:pt x="15" y="2"/>
                    <a:pt x="12" y="5"/>
                    <a:pt x="9" y="6"/>
                  </a:cubicBezTo>
                  <a:cubicBezTo>
                    <a:pt x="4" y="8"/>
                    <a:pt x="2" y="13"/>
                    <a:pt x="0" y="17"/>
                  </a:cubicBezTo>
                  <a:cubicBezTo>
                    <a:pt x="3" y="18"/>
                    <a:pt x="6" y="17"/>
                    <a:pt x="8" y="15"/>
                  </a:cubicBezTo>
                  <a:cubicBezTo>
                    <a:pt x="9" y="14"/>
                    <a:pt x="11" y="13"/>
                    <a:pt x="12" y="13"/>
                  </a:cubicBezTo>
                  <a:cubicBezTo>
                    <a:pt x="13" y="12"/>
                    <a:pt x="14" y="12"/>
                    <a:pt x="14" y="12"/>
                  </a:cubicBezTo>
                  <a:cubicBezTo>
                    <a:pt x="18" y="11"/>
                    <a:pt x="21" y="8"/>
                    <a:pt x="22" y="5"/>
                  </a:cubicBezTo>
                  <a:cubicBezTo>
                    <a:pt x="23" y="3"/>
                    <a:pt x="23" y="2"/>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4" name="Freeform 89">
              <a:extLst>
                <a:ext uri="{FF2B5EF4-FFF2-40B4-BE49-F238E27FC236}">
                  <a16:creationId xmlns:a16="http://schemas.microsoft.com/office/drawing/2014/main" id="{D77ACCCB-B1E8-4A3C-8A94-FBF333E30B25}"/>
                </a:ext>
              </a:extLst>
            </p:cNvPr>
            <p:cNvSpPr>
              <a:spLocks/>
            </p:cNvSpPr>
            <p:nvPr userDrawn="1"/>
          </p:nvSpPr>
          <p:spPr bwMode="auto">
            <a:xfrm>
              <a:off x="5894654" y="3059911"/>
              <a:ext cx="114828" cy="110728"/>
            </a:xfrm>
            <a:custGeom>
              <a:avLst/>
              <a:gdLst>
                <a:gd name="T0" fmla="*/ 12 w 14"/>
                <a:gd name="T1" fmla="*/ 3 h 13"/>
                <a:gd name="T2" fmla="*/ 3 w 14"/>
                <a:gd name="T3" fmla="*/ 2 h 13"/>
                <a:gd name="T4" fmla="*/ 2 w 14"/>
                <a:gd name="T5" fmla="*/ 10 h 13"/>
                <a:gd name="T6" fmla="*/ 11 w 14"/>
                <a:gd name="T7" fmla="*/ 12 h 13"/>
                <a:gd name="T8" fmla="*/ 12 w 14"/>
                <a:gd name="T9" fmla="*/ 3 h 13"/>
              </a:gdLst>
              <a:ahLst/>
              <a:cxnLst>
                <a:cxn ang="0">
                  <a:pos x="T0" y="T1"/>
                </a:cxn>
                <a:cxn ang="0">
                  <a:pos x="T2" y="T3"/>
                </a:cxn>
                <a:cxn ang="0">
                  <a:pos x="T4" y="T5"/>
                </a:cxn>
                <a:cxn ang="0">
                  <a:pos x="T6" y="T7"/>
                </a:cxn>
                <a:cxn ang="0">
                  <a:pos x="T8" y="T9"/>
                </a:cxn>
              </a:cxnLst>
              <a:rect l="0" t="0" r="r" b="b"/>
              <a:pathLst>
                <a:path w="14" h="13">
                  <a:moveTo>
                    <a:pt x="12" y="3"/>
                  </a:moveTo>
                  <a:cubicBezTo>
                    <a:pt x="10" y="0"/>
                    <a:pt x="6" y="0"/>
                    <a:pt x="3" y="2"/>
                  </a:cubicBezTo>
                  <a:cubicBezTo>
                    <a:pt x="1" y="4"/>
                    <a:pt x="0" y="8"/>
                    <a:pt x="2" y="10"/>
                  </a:cubicBezTo>
                  <a:cubicBezTo>
                    <a:pt x="3" y="12"/>
                    <a:pt x="9" y="13"/>
                    <a:pt x="11" y="12"/>
                  </a:cubicBezTo>
                  <a:cubicBezTo>
                    <a:pt x="13" y="10"/>
                    <a:pt x="14" y="5"/>
                    <a:pt x="1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5" name="Freeform 90">
              <a:extLst>
                <a:ext uri="{FF2B5EF4-FFF2-40B4-BE49-F238E27FC236}">
                  <a16:creationId xmlns:a16="http://schemas.microsoft.com/office/drawing/2014/main" id="{11AF2DA6-6ED1-4D5D-BE04-347FC2984C5E}"/>
                </a:ext>
              </a:extLst>
            </p:cNvPr>
            <p:cNvSpPr>
              <a:spLocks/>
            </p:cNvSpPr>
            <p:nvPr userDrawn="1"/>
          </p:nvSpPr>
          <p:spPr bwMode="auto">
            <a:xfrm>
              <a:off x="7813916" y="4679799"/>
              <a:ext cx="98424" cy="98424"/>
            </a:xfrm>
            <a:custGeom>
              <a:avLst/>
              <a:gdLst>
                <a:gd name="T0" fmla="*/ 12 w 12"/>
                <a:gd name="T1" fmla="*/ 6 h 12"/>
                <a:gd name="T2" fmla="*/ 6 w 12"/>
                <a:gd name="T3" fmla="*/ 1 h 12"/>
                <a:gd name="T4" fmla="*/ 5 w 12"/>
                <a:gd name="T5" fmla="*/ 1 h 12"/>
                <a:gd name="T6" fmla="*/ 0 w 12"/>
                <a:gd name="T7" fmla="*/ 6 h 12"/>
                <a:gd name="T8" fmla="*/ 2 w 12"/>
                <a:gd name="T9" fmla="*/ 11 h 12"/>
                <a:gd name="T10" fmla="*/ 11 w 12"/>
                <a:gd name="T11" fmla="*/ 10 h 12"/>
                <a:gd name="T12" fmla="*/ 12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2" y="6"/>
                  </a:moveTo>
                  <a:cubicBezTo>
                    <a:pt x="11" y="4"/>
                    <a:pt x="8" y="2"/>
                    <a:pt x="6" y="1"/>
                  </a:cubicBezTo>
                  <a:cubicBezTo>
                    <a:pt x="6" y="0"/>
                    <a:pt x="5" y="0"/>
                    <a:pt x="5" y="1"/>
                  </a:cubicBezTo>
                  <a:cubicBezTo>
                    <a:pt x="1" y="1"/>
                    <a:pt x="0" y="3"/>
                    <a:pt x="0" y="6"/>
                  </a:cubicBezTo>
                  <a:cubicBezTo>
                    <a:pt x="0" y="8"/>
                    <a:pt x="1" y="10"/>
                    <a:pt x="2" y="11"/>
                  </a:cubicBezTo>
                  <a:cubicBezTo>
                    <a:pt x="4" y="12"/>
                    <a:pt x="9" y="11"/>
                    <a:pt x="11" y="10"/>
                  </a:cubicBezTo>
                  <a:cubicBezTo>
                    <a:pt x="12" y="9"/>
                    <a:pt x="12" y="8"/>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6" name="Freeform 91">
              <a:extLst>
                <a:ext uri="{FF2B5EF4-FFF2-40B4-BE49-F238E27FC236}">
                  <a16:creationId xmlns:a16="http://schemas.microsoft.com/office/drawing/2014/main" id="{AEF5B825-6E12-41FF-902C-34853E815433}"/>
                </a:ext>
              </a:extLst>
            </p:cNvPr>
            <p:cNvSpPr>
              <a:spLocks/>
            </p:cNvSpPr>
            <p:nvPr userDrawn="1"/>
          </p:nvSpPr>
          <p:spPr bwMode="auto">
            <a:xfrm>
              <a:off x="5779827" y="2452965"/>
              <a:ext cx="98424" cy="98424"/>
            </a:xfrm>
            <a:custGeom>
              <a:avLst/>
              <a:gdLst>
                <a:gd name="T0" fmla="*/ 9 w 12"/>
                <a:gd name="T1" fmla="*/ 2 h 12"/>
                <a:gd name="T2" fmla="*/ 7 w 12"/>
                <a:gd name="T3" fmla="*/ 2 h 12"/>
                <a:gd name="T4" fmla="*/ 3 w 12"/>
                <a:gd name="T5" fmla="*/ 1 h 12"/>
                <a:gd name="T6" fmla="*/ 1 w 12"/>
                <a:gd name="T7" fmla="*/ 8 h 12"/>
                <a:gd name="T8" fmla="*/ 9 w 12"/>
                <a:gd name="T9" fmla="*/ 10 h 12"/>
                <a:gd name="T10" fmla="*/ 10 w 12"/>
                <a:gd name="T11" fmla="*/ 9 h 12"/>
                <a:gd name="T12" fmla="*/ 9 w 12"/>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9" y="2"/>
                  </a:moveTo>
                  <a:cubicBezTo>
                    <a:pt x="8" y="2"/>
                    <a:pt x="8" y="2"/>
                    <a:pt x="7" y="2"/>
                  </a:cubicBezTo>
                  <a:cubicBezTo>
                    <a:pt x="6" y="1"/>
                    <a:pt x="4" y="0"/>
                    <a:pt x="3" y="1"/>
                  </a:cubicBezTo>
                  <a:cubicBezTo>
                    <a:pt x="0" y="2"/>
                    <a:pt x="0" y="6"/>
                    <a:pt x="1" y="8"/>
                  </a:cubicBezTo>
                  <a:cubicBezTo>
                    <a:pt x="4" y="12"/>
                    <a:pt x="6" y="12"/>
                    <a:pt x="9" y="10"/>
                  </a:cubicBezTo>
                  <a:cubicBezTo>
                    <a:pt x="9" y="9"/>
                    <a:pt x="10" y="9"/>
                    <a:pt x="10" y="9"/>
                  </a:cubicBezTo>
                  <a:cubicBezTo>
                    <a:pt x="12" y="7"/>
                    <a:pt x="12"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7" name="Freeform 92">
              <a:extLst>
                <a:ext uri="{FF2B5EF4-FFF2-40B4-BE49-F238E27FC236}">
                  <a16:creationId xmlns:a16="http://schemas.microsoft.com/office/drawing/2014/main" id="{5AD1C1A3-1F93-4D1C-9388-3F7B2D575EAB}"/>
                </a:ext>
              </a:extLst>
            </p:cNvPr>
            <p:cNvSpPr>
              <a:spLocks/>
            </p:cNvSpPr>
            <p:nvPr userDrawn="1"/>
          </p:nvSpPr>
          <p:spPr bwMode="auto">
            <a:xfrm>
              <a:off x="5168781" y="4794627"/>
              <a:ext cx="155837" cy="123030"/>
            </a:xfrm>
            <a:custGeom>
              <a:avLst/>
              <a:gdLst>
                <a:gd name="T0" fmla="*/ 15 w 19"/>
                <a:gd name="T1" fmla="*/ 7 h 15"/>
                <a:gd name="T2" fmla="*/ 19 w 19"/>
                <a:gd name="T3" fmla="*/ 2 h 15"/>
                <a:gd name="T4" fmla="*/ 18 w 19"/>
                <a:gd name="T5" fmla="*/ 1 h 15"/>
                <a:gd name="T6" fmla="*/ 18 w 19"/>
                <a:gd name="T7" fmla="*/ 1 h 15"/>
                <a:gd name="T8" fmla="*/ 6 w 19"/>
                <a:gd name="T9" fmla="*/ 6 h 15"/>
                <a:gd name="T10" fmla="*/ 2 w 19"/>
                <a:gd name="T11" fmla="*/ 10 h 15"/>
                <a:gd name="T12" fmla="*/ 1 w 19"/>
                <a:gd name="T13" fmla="*/ 10 h 15"/>
                <a:gd name="T14" fmla="*/ 1 w 19"/>
                <a:gd name="T15" fmla="*/ 14 h 15"/>
                <a:gd name="T16" fmla="*/ 4 w 19"/>
                <a:gd name="T17" fmla="*/ 14 h 15"/>
                <a:gd name="T18" fmla="*/ 7 w 19"/>
                <a:gd name="T19" fmla="*/ 13 h 15"/>
                <a:gd name="T20" fmla="*/ 13 w 19"/>
                <a:gd name="T21" fmla="*/ 9 h 15"/>
                <a:gd name="T22" fmla="*/ 15 w 19"/>
                <a:gd name="T2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5">
                  <a:moveTo>
                    <a:pt x="15" y="7"/>
                  </a:moveTo>
                  <a:cubicBezTo>
                    <a:pt x="16" y="5"/>
                    <a:pt x="18" y="4"/>
                    <a:pt x="19" y="2"/>
                  </a:cubicBezTo>
                  <a:cubicBezTo>
                    <a:pt x="19" y="1"/>
                    <a:pt x="18" y="1"/>
                    <a:pt x="18" y="1"/>
                  </a:cubicBezTo>
                  <a:cubicBezTo>
                    <a:pt x="18" y="0"/>
                    <a:pt x="18" y="0"/>
                    <a:pt x="18" y="1"/>
                  </a:cubicBezTo>
                  <a:cubicBezTo>
                    <a:pt x="14" y="3"/>
                    <a:pt x="10" y="4"/>
                    <a:pt x="6" y="6"/>
                  </a:cubicBezTo>
                  <a:cubicBezTo>
                    <a:pt x="5" y="7"/>
                    <a:pt x="3" y="8"/>
                    <a:pt x="2" y="10"/>
                  </a:cubicBezTo>
                  <a:cubicBezTo>
                    <a:pt x="2" y="10"/>
                    <a:pt x="2" y="10"/>
                    <a:pt x="1" y="10"/>
                  </a:cubicBezTo>
                  <a:cubicBezTo>
                    <a:pt x="0" y="11"/>
                    <a:pt x="0" y="13"/>
                    <a:pt x="1" y="14"/>
                  </a:cubicBezTo>
                  <a:cubicBezTo>
                    <a:pt x="1" y="15"/>
                    <a:pt x="3" y="15"/>
                    <a:pt x="4" y="14"/>
                  </a:cubicBezTo>
                  <a:cubicBezTo>
                    <a:pt x="5" y="14"/>
                    <a:pt x="6" y="13"/>
                    <a:pt x="7" y="13"/>
                  </a:cubicBezTo>
                  <a:cubicBezTo>
                    <a:pt x="9" y="12"/>
                    <a:pt x="11" y="11"/>
                    <a:pt x="13" y="9"/>
                  </a:cubicBezTo>
                  <a:cubicBezTo>
                    <a:pt x="14" y="8"/>
                    <a:pt x="14" y="8"/>
                    <a:pt x="1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8" name="Freeform 93">
              <a:extLst>
                <a:ext uri="{FF2B5EF4-FFF2-40B4-BE49-F238E27FC236}">
                  <a16:creationId xmlns:a16="http://schemas.microsoft.com/office/drawing/2014/main" id="{7ED4A3D1-5D81-442B-8F4C-76CF67DFA10A}"/>
                </a:ext>
              </a:extLst>
            </p:cNvPr>
            <p:cNvSpPr>
              <a:spLocks/>
            </p:cNvSpPr>
            <p:nvPr userDrawn="1"/>
          </p:nvSpPr>
          <p:spPr bwMode="auto">
            <a:xfrm>
              <a:off x="6173521" y="3203444"/>
              <a:ext cx="65616" cy="82020"/>
            </a:xfrm>
            <a:custGeom>
              <a:avLst/>
              <a:gdLst>
                <a:gd name="T0" fmla="*/ 7 w 8"/>
                <a:gd name="T1" fmla="*/ 4 h 10"/>
                <a:gd name="T2" fmla="*/ 6 w 8"/>
                <a:gd name="T3" fmla="*/ 3 h 10"/>
                <a:gd name="T4" fmla="*/ 5 w 8"/>
                <a:gd name="T5" fmla="*/ 3 h 10"/>
                <a:gd name="T6" fmla="*/ 3 w 8"/>
                <a:gd name="T7" fmla="*/ 2 h 10"/>
                <a:gd name="T8" fmla="*/ 3 w 8"/>
                <a:gd name="T9" fmla="*/ 0 h 10"/>
                <a:gd name="T10" fmla="*/ 1 w 8"/>
                <a:gd name="T11" fmla="*/ 1 h 10"/>
                <a:gd name="T12" fmla="*/ 2 w 8"/>
                <a:gd name="T13" fmla="*/ 10 h 10"/>
                <a:gd name="T14" fmla="*/ 2 w 8"/>
                <a:gd name="T15" fmla="*/ 10 h 10"/>
                <a:gd name="T16" fmla="*/ 4 w 8"/>
                <a:gd name="T17" fmla="*/ 8 h 10"/>
                <a:gd name="T18" fmla="*/ 6 w 8"/>
                <a:gd name="T19" fmla="*/ 8 h 10"/>
                <a:gd name="T20" fmla="*/ 7 w 8"/>
                <a:gd name="T21"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0">
                  <a:moveTo>
                    <a:pt x="7" y="4"/>
                  </a:moveTo>
                  <a:cubicBezTo>
                    <a:pt x="7" y="3"/>
                    <a:pt x="7" y="3"/>
                    <a:pt x="6" y="3"/>
                  </a:cubicBezTo>
                  <a:cubicBezTo>
                    <a:pt x="6" y="3"/>
                    <a:pt x="5" y="3"/>
                    <a:pt x="5" y="3"/>
                  </a:cubicBezTo>
                  <a:cubicBezTo>
                    <a:pt x="5" y="2"/>
                    <a:pt x="3" y="3"/>
                    <a:pt x="3" y="2"/>
                  </a:cubicBezTo>
                  <a:cubicBezTo>
                    <a:pt x="3" y="2"/>
                    <a:pt x="2" y="1"/>
                    <a:pt x="3" y="0"/>
                  </a:cubicBezTo>
                  <a:cubicBezTo>
                    <a:pt x="2" y="0"/>
                    <a:pt x="1" y="0"/>
                    <a:pt x="1" y="1"/>
                  </a:cubicBezTo>
                  <a:cubicBezTo>
                    <a:pt x="1" y="4"/>
                    <a:pt x="0" y="7"/>
                    <a:pt x="2" y="10"/>
                  </a:cubicBezTo>
                  <a:cubicBezTo>
                    <a:pt x="2" y="10"/>
                    <a:pt x="2" y="10"/>
                    <a:pt x="2" y="10"/>
                  </a:cubicBezTo>
                  <a:cubicBezTo>
                    <a:pt x="3" y="9"/>
                    <a:pt x="3" y="8"/>
                    <a:pt x="4" y="8"/>
                  </a:cubicBezTo>
                  <a:cubicBezTo>
                    <a:pt x="5" y="9"/>
                    <a:pt x="6" y="9"/>
                    <a:pt x="6" y="8"/>
                  </a:cubicBezTo>
                  <a:cubicBezTo>
                    <a:pt x="7" y="6"/>
                    <a:pt x="8"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9" name="Freeform 94">
              <a:extLst>
                <a:ext uri="{FF2B5EF4-FFF2-40B4-BE49-F238E27FC236}">
                  <a16:creationId xmlns:a16="http://schemas.microsoft.com/office/drawing/2014/main" id="{D05A1672-9197-455A-8C50-EB9DE76EB259}"/>
                </a:ext>
              </a:extLst>
            </p:cNvPr>
            <p:cNvSpPr>
              <a:spLocks/>
            </p:cNvSpPr>
            <p:nvPr userDrawn="1"/>
          </p:nvSpPr>
          <p:spPr bwMode="auto">
            <a:xfrm>
              <a:off x="6378571" y="4532164"/>
              <a:ext cx="73818" cy="73818"/>
            </a:xfrm>
            <a:custGeom>
              <a:avLst/>
              <a:gdLst>
                <a:gd name="T0" fmla="*/ 8 w 9"/>
                <a:gd name="T1" fmla="*/ 1 h 9"/>
                <a:gd name="T2" fmla="*/ 7 w 9"/>
                <a:gd name="T3" fmla="*/ 0 h 9"/>
                <a:gd name="T4" fmla="*/ 0 w 9"/>
                <a:gd name="T5" fmla="*/ 6 h 9"/>
                <a:gd name="T6" fmla="*/ 0 w 9"/>
                <a:gd name="T7" fmla="*/ 8 h 9"/>
                <a:gd name="T8" fmla="*/ 3 w 9"/>
                <a:gd name="T9" fmla="*/ 9 h 9"/>
                <a:gd name="T10" fmla="*/ 9 w 9"/>
                <a:gd name="T11" fmla="*/ 3 h 9"/>
                <a:gd name="T12" fmla="*/ 8 w 9"/>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8" y="1"/>
                  </a:moveTo>
                  <a:cubicBezTo>
                    <a:pt x="8" y="0"/>
                    <a:pt x="8" y="0"/>
                    <a:pt x="7" y="0"/>
                  </a:cubicBezTo>
                  <a:cubicBezTo>
                    <a:pt x="5" y="2"/>
                    <a:pt x="2" y="3"/>
                    <a:pt x="0" y="6"/>
                  </a:cubicBezTo>
                  <a:cubicBezTo>
                    <a:pt x="0" y="7"/>
                    <a:pt x="0" y="8"/>
                    <a:pt x="0" y="8"/>
                  </a:cubicBezTo>
                  <a:cubicBezTo>
                    <a:pt x="1" y="9"/>
                    <a:pt x="2" y="9"/>
                    <a:pt x="3" y="9"/>
                  </a:cubicBezTo>
                  <a:cubicBezTo>
                    <a:pt x="6" y="8"/>
                    <a:pt x="7" y="5"/>
                    <a:pt x="9" y="3"/>
                  </a:cubicBezTo>
                  <a:cubicBezTo>
                    <a:pt x="9" y="2"/>
                    <a:pt x="9"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0" name="Freeform 95">
              <a:extLst>
                <a:ext uri="{FF2B5EF4-FFF2-40B4-BE49-F238E27FC236}">
                  <a16:creationId xmlns:a16="http://schemas.microsoft.com/office/drawing/2014/main" id="{20C1538C-774A-44D6-9727-CC568AB9DF6C}"/>
                </a:ext>
              </a:extLst>
            </p:cNvPr>
            <p:cNvSpPr>
              <a:spLocks/>
            </p:cNvSpPr>
            <p:nvPr userDrawn="1"/>
          </p:nvSpPr>
          <p:spPr bwMode="auto">
            <a:xfrm>
              <a:off x="9220555" y="3506917"/>
              <a:ext cx="57414" cy="90222"/>
            </a:xfrm>
            <a:custGeom>
              <a:avLst/>
              <a:gdLst>
                <a:gd name="T0" fmla="*/ 2 w 7"/>
                <a:gd name="T1" fmla="*/ 9 h 11"/>
                <a:gd name="T2" fmla="*/ 0 w 7"/>
                <a:gd name="T3" fmla="*/ 9 h 11"/>
                <a:gd name="T4" fmla="*/ 3 w 7"/>
                <a:gd name="T5" fmla="*/ 11 h 11"/>
                <a:gd name="T6" fmla="*/ 5 w 7"/>
                <a:gd name="T7" fmla="*/ 4 h 11"/>
                <a:gd name="T8" fmla="*/ 2 w 7"/>
                <a:gd name="T9" fmla="*/ 0 h 11"/>
                <a:gd name="T10" fmla="*/ 2 w 7"/>
                <a:gd name="T11" fmla="*/ 0 h 11"/>
                <a:gd name="T12" fmla="*/ 2 w 7"/>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2" y="9"/>
                  </a:moveTo>
                  <a:cubicBezTo>
                    <a:pt x="1" y="9"/>
                    <a:pt x="1" y="8"/>
                    <a:pt x="0" y="9"/>
                  </a:cubicBezTo>
                  <a:cubicBezTo>
                    <a:pt x="1" y="9"/>
                    <a:pt x="2" y="10"/>
                    <a:pt x="3" y="11"/>
                  </a:cubicBezTo>
                  <a:cubicBezTo>
                    <a:pt x="4" y="9"/>
                    <a:pt x="4" y="6"/>
                    <a:pt x="5" y="4"/>
                  </a:cubicBezTo>
                  <a:cubicBezTo>
                    <a:pt x="7" y="1"/>
                    <a:pt x="5" y="0"/>
                    <a:pt x="2" y="0"/>
                  </a:cubicBezTo>
                  <a:cubicBezTo>
                    <a:pt x="2" y="0"/>
                    <a:pt x="2" y="0"/>
                    <a:pt x="2" y="0"/>
                  </a:cubicBezTo>
                  <a:cubicBezTo>
                    <a:pt x="0" y="3"/>
                    <a:pt x="1" y="6"/>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1" name="Freeform 96">
              <a:extLst>
                <a:ext uri="{FF2B5EF4-FFF2-40B4-BE49-F238E27FC236}">
                  <a16:creationId xmlns:a16="http://schemas.microsoft.com/office/drawing/2014/main" id="{48F69CD8-6567-474D-8162-ED6CE0AF0321}"/>
                </a:ext>
              </a:extLst>
            </p:cNvPr>
            <p:cNvSpPr>
              <a:spLocks/>
            </p:cNvSpPr>
            <p:nvPr userDrawn="1"/>
          </p:nvSpPr>
          <p:spPr bwMode="auto">
            <a:xfrm>
              <a:off x="9277969" y="3342878"/>
              <a:ext cx="106626" cy="49212"/>
            </a:xfrm>
            <a:custGeom>
              <a:avLst/>
              <a:gdLst>
                <a:gd name="T0" fmla="*/ 12 w 13"/>
                <a:gd name="T1" fmla="*/ 2 h 6"/>
                <a:gd name="T2" fmla="*/ 10 w 13"/>
                <a:gd name="T3" fmla="*/ 0 h 6"/>
                <a:gd name="T4" fmla="*/ 7 w 13"/>
                <a:gd name="T5" fmla="*/ 1 h 6"/>
                <a:gd name="T6" fmla="*/ 0 w 13"/>
                <a:gd name="T7" fmla="*/ 4 h 6"/>
                <a:gd name="T8" fmla="*/ 2 w 13"/>
                <a:gd name="T9" fmla="*/ 6 h 6"/>
                <a:gd name="T10" fmla="*/ 4 w 13"/>
                <a:gd name="T11" fmla="*/ 6 h 6"/>
                <a:gd name="T12" fmla="*/ 7 w 13"/>
                <a:gd name="T13" fmla="*/ 6 h 6"/>
                <a:gd name="T14" fmla="*/ 8 w 13"/>
                <a:gd name="T15" fmla="*/ 5 h 6"/>
                <a:gd name="T16" fmla="*/ 10 w 13"/>
                <a:gd name="T17" fmla="*/ 4 h 6"/>
                <a:gd name="T18" fmla="*/ 11 w 13"/>
                <a:gd name="T19" fmla="*/ 3 h 6"/>
                <a:gd name="T20" fmla="*/ 12 w 13"/>
                <a:gd name="T2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6">
                  <a:moveTo>
                    <a:pt x="12" y="2"/>
                  </a:moveTo>
                  <a:cubicBezTo>
                    <a:pt x="12" y="1"/>
                    <a:pt x="11" y="1"/>
                    <a:pt x="10" y="0"/>
                  </a:cubicBezTo>
                  <a:cubicBezTo>
                    <a:pt x="9" y="0"/>
                    <a:pt x="8" y="0"/>
                    <a:pt x="7" y="1"/>
                  </a:cubicBezTo>
                  <a:cubicBezTo>
                    <a:pt x="5" y="2"/>
                    <a:pt x="2" y="3"/>
                    <a:pt x="0" y="4"/>
                  </a:cubicBezTo>
                  <a:cubicBezTo>
                    <a:pt x="1" y="5"/>
                    <a:pt x="2" y="5"/>
                    <a:pt x="2" y="6"/>
                  </a:cubicBezTo>
                  <a:cubicBezTo>
                    <a:pt x="3" y="6"/>
                    <a:pt x="3" y="6"/>
                    <a:pt x="4" y="6"/>
                  </a:cubicBezTo>
                  <a:cubicBezTo>
                    <a:pt x="5" y="6"/>
                    <a:pt x="6" y="6"/>
                    <a:pt x="7" y="6"/>
                  </a:cubicBezTo>
                  <a:cubicBezTo>
                    <a:pt x="8" y="5"/>
                    <a:pt x="8" y="5"/>
                    <a:pt x="8" y="5"/>
                  </a:cubicBezTo>
                  <a:cubicBezTo>
                    <a:pt x="9" y="5"/>
                    <a:pt x="9" y="4"/>
                    <a:pt x="10" y="4"/>
                  </a:cubicBezTo>
                  <a:cubicBezTo>
                    <a:pt x="10" y="4"/>
                    <a:pt x="11" y="4"/>
                    <a:pt x="11" y="3"/>
                  </a:cubicBezTo>
                  <a:cubicBezTo>
                    <a:pt x="12" y="3"/>
                    <a:pt x="13" y="3"/>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2" name="Freeform 97">
              <a:extLst>
                <a:ext uri="{FF2B5EF4-FFF2-40B4-BE49-F238E27FC236}">
                  <a16:creationId xmlns:a16="http://schemas.microsoft.com/office/drawing/2014/main" id="{4925C853-FFED-40A0-B9DC-606542ECEEFB}"/>
                </a:ext>
              </a:extLst>
            </p:cNvPr>
            <p:cNvSpPr>
              <a:spLocks/>
            </p:cNvSpPr>
            <p:nvPr userDrawn="1"/>
          </p:nvSpPr>
          <p:spPr bwMode="auto">
            <a:xfrm>
              <a:off x="5423042" y="2301227"/>
              <a:ext cx="65616" cy="57414"/>
            </a:xfrm>
            <a:custGeom>
              <a:avLst/>
              <a:gdLst>
                <a:gd name="T0" fmla="*/ 6 w 8"/>
                <a:gd name="T1" fmla="*/ 2 h 7"/>
                <a:gd name="T2" fmla="*/ 1 w 8"/>
                <a:gd name="T3" fmla="*/ 1 h 7"/>
                <a:gd name="T4" fmla="*/ 1 w 8"/>
                <a:gd name="T5" fmla="*/ 5 h 7"/>
                <a:gd name="T6" fmla="*/ 6 w 8"/>
                <a:gd name="T7" fmla="*/ 6 h 7"/>
                <a:gd name="T8" fmla="*/ 6 w 8"/>
                <a:gd name="T9" fmla="*/ 2 h 7"/>
              </a:gdLst>
              <a:ahLst/>
              <a:cxnLst>
                <a:cxn ang="0">
                  <a:pos x="T0" y="T1"/>
                </a:cxn>
                <a:cxn ang="0">
                  <a:pos x="T2" y="T3"/>
                </a:cxn>
                <a:cxn ang="0">
                  <a:pos x="T4" y="T5"/>
                </a:cxn>
                <a:cxn ang="0">
                  <a:pos x="T6" y="T7"/>
                </a:cxn>
                <a:cxn ang="0">
                  <a:pos x="T8" y="T9"/>
                </a:cxn>
              </a:cxnLst>
              <a:rect l="0" t="0" r="r" b="b"/>
              <a:pathLst>
                <a:path w="8" h="7">
                  <a:moveTo>
                    <a:pt x="6" y="2"/>
                  </a:moveTo>
                  <a:cubicBezTo>
                    <a:pt x="5" y="0"/>
                    <a:pt x="2" y="0"/>
                    <a:pt x="1" y="1"/>
                  </a:cubicBezTo>
                  <a:cubicBezTo>
                    <a:pt x="0" y="1"/>
                    <a:pt x="0" y="4"/>
                    <a:pt x="1" y="5"/>
                  </a:cubicBezTo>
                  <a:cubicBezTo>
                    <a:pt x="2" y="7"/>
                    <a:pt x="4" y="7"/>
                    <a:pt x="6" y="6"/>
                  </a:cubicBezTo>
                  <a:cubicBezTo>
                    <a:pt x="7" y="5"/>
                    <a:pt x="8"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3" name="Freeform 98">
              <a:extLst>
                <a:ext uri="{FF2B5EF4-FFF2-40B4-BE49-F238E27FC236}">
                  <a16:creationId xmlns:a16="http://schemas.microsoft.com/office/drawing/2014/main" id="{1763DADC-6342-4D65-9431-B13DF23A2684}"/>
                </a:ext>
              </a:extLst>
            </p:cNvPr>
            <p:cNvSpPr>
              <a:spLocks/>
            </p:cNvSpPr>
            <p:nvPr userDrawn="1"/>
          </p:nvSpPr>
          <p:spPr bwMode="auto">
            <a:xfrm>
              <a:off x="6173521" y="4191783"/>
              <a:ext cx="65616" cy="65616"/>
            </a:xfrm>
            <a:custGeom>
              <a:avLst/>
              <a:gdLst>
                <a:gd name="T0" fmla="*/ 7 w 8"/>
                <a:gd name="T1" fmla="*/ 3 h 8"/>
                <a:gd name="T2" fmla="*/ 5 w 8"/>
                <a:gd name="T3" fmla="*/ 2 h 8"/>
                <a:gd name="T4" fmla="*/ 1 w 8"/>
                <a:gd name="T5" fmla="*/ 5 h 8"/>
                <a:gd name="T6" fmla="*/ 1 w 8"/>
                <a:gd name="T7" fmla="*/ 6 h 8"/>
                <a:gd name="T8" fmla="*/ 0 w 8"/>
                <a:gd name="T9" fmla="*/ 6 h 8"/>
                <a:gd name="T10" fmla="*/ 6 w 8"/>
                <a:gd name="T11" fmla="*/ 6 h 8"/>
                <a:gd name="T12" fmla="*/ 8 w 8"/>
                <a:gd name="T13" fmla="*/ 2 h 8"/>
                <a:gd name="T14" fmla="*/ 7 w 8"/>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7" y="3"/>
                  </a:moveTo>
                  <a:cubicBezTo>
                    <a:pt x="7" y="0"/>
                    <a:pt x="6" y="2"/>
                    <a:pt x="5" y="2"/>
                  </a:cubicBezTo>
                  <a:cubicBezTo>
                    <a:pt x="3" y="2"/>
                    <a:pt x="2" y="4"/>
                    <a:pt x="1" y="5"/>
                  </a:cubicBezTo>
                  <a:cubicBezTo>
                    <a:pt x="1" y="6"/>
                    <a:pt x="1" y="6"/>
                    <a:pt x="1" y="6"/>
                  </a:cubicBezTo>
                  <a:cubicBezTo>
                    <a:pt x="1" y="6"/>
                    <a:pt x="1" y="6"/>
                    <a:pt x="0" y="6"/>
                  </a:cubicBezTo>
                  <a:cubicBezTo>
                    <a:pt x="2" y="8"/>
                    <a:pt x="4" y="7"/>
                    <a:pt x="6" y="6"/>
                  </a:cubicBezTo>
                  <a:cubicBezTo>
                    <a:pt x="7" y="5"/>
                    <a:pt x="8" y="3"/>
                    <a:pt x="8" y="2"/>
                  </a:cubicBezTo>
                  <a:cubicBezTo>
                    <a:pt x="8" y="2"/>
                    <a:pt x="7"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4" name="Freeform 99">
              <a:extLst>
                <a:ext uri="{FF2B5EF4-FFF2-40B4-BE49-F238E27FC236}">
                  <a16:creationId xmlns:a16="http://schemas.microsoft.com/office/drawing/2014/main" id="{77C066B1-71E3-456B-8CE6-05E4E5C6FFA5}"/>
                </a:ext>
              </a:extLst>
            </p:cNvPr>
            <p:cNvSpPr>
              <a:spLocks/>
            </p:cNvSpPr>
            <p:nvPr userDrawn="1"/>
          </p:nvSpPr>
          <p:spPr bwMode="auto">
            <a:xfrm>
              <a:off x="9253363" y="2592399"/>
              <a:ext cx="65616" cy="24606"/>
            </a:xfrm>
            <a:custGeom>
              <a:avLst/>
              <a:gdLst>
                <a:gd name="T0" fmla="*/ 7 w 8"/>
                <a:gd name="T1" fmla="*/ 0 h 3"/>
                <a:gd name="T2" fmla="*/ 0 w 8"/>
                <a:gd name="T3" fmla="*/ 3 h 3"/>
                <a:gd name="T4" fmla="*/ 6 w 8"/>
                <a:gd name="T5" fmla="*/ 3 h 3"/>
                <a:gd name="T6" fmla="*/ 8 w 8"/>
                <a:gd name="T7" fmla="*/ 1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4" y="0"/>
                    <a:pt x="2" y="1"/>
                    <a:pt x="0" y="3"/>
                  </a:cubicBezTo>
                  <a:cubicBezTo>
                    <a:pt x="2" y="3"/>
                    <a:pt x="4" y="3"/>
                    <a:pt x="6" y="3"/>
                  </a:cubicBezTo>
                  <a:cubicBezTo>
                    <a:pt x="7" y="3"/>
                    <a:pt x="8" y="2"/>
                    <a:pt x="8" y="1"/>
                  </a:cubicBezTo>
                  <a:cubicBezTo>
                    <a:pt x="8" y="1"/>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5" name="Freeform 100">
              <a:extLst>
                <a:ext uri="{FF2B5EF4-FFF2-40B4-BE49-F238E27FC236}">
                  <a16:creationId xmlns:a16="http://schemas.microsoft.com/office/drawing/2014/main" id="{225803AE-595F-4D36-985E-8289476338C5}"/>
                </a:ext>
              </a:extLst>
            </p:cNvPr>
            <p:cNvSpPr>
              <a:spLocks/>
            </p:cNvSpPr>
            <p:nvPr userDrawn="1"/>
          </p:nvSpPr>
          <p:spPr bwMode="auto">
            <a:xfrm>
              <a:off x="8584901" y="2235611"/>
              <a:ext cx="90222" cy="57414"/>
            </a:xfrm>
            <a:custGeom>
              <a:avLst/>
              <a:gdLst>
                <a:gd name="T0" fmla="*/ 0 w 11"/>
                <a:gd name="T1" fmla="*/ 7 h 7"/>
                <a:gd name="T2" fmla="*/ 1 w 11"/>
                <a:gd name="T3" fmla="*/ 7 h 7"/>
                <a:gd name="T4" fmla="*/ 3 w 11"/>
                <a:gd name="T5" fmla="*/ 6 h 7"/>
                <a:gd name="T6" fmla="*/ 4 w 11"/>
                <a:gd name="T7" fmla="*/ 6 h 7"/>
                <a:gd name="T8" fmla="*/ 6 w 11"/>
                <a:gd name="T9" fmla="*/ 4 h 7"/>
                <a:gd name="T10" fmla="*/ 11 w 11"/>
                <a:gd name="T11" fmla="*/ 1 h 7"/>
                <a:gd name="T12" fmla="*/ 11 w 11"/>
                <a:gd name="T13" fmla="*/ 1 h 7"/>
                <a:gd name="T14" fmla="*/ 10 w 11"/>
                <a:gd name="T15" fmla="*/ 1 h 7"/>
                <a:gd name="T16" fmla="*/ 2 w 11"/>
                <a:gd name="T17" fmla="*/ 5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cubicBezTo>
                    <a:pt x="1" y="7"/>
                    <a:pt x="1" y="7"/>
                    <a:pt x="1" y="7"/>
                  </a:cubicBezTo>
                  <a:cubicBezTo>
                    <a:pt x="2" y="7"/>
                    <a:pt x="2" y="7"/>
                    <a:pt x="3" y="6"/>
                  </a:cubicBezTo>
                  <a:cubicBezTo>
                    <a:pt x="4" y="6"/>
                    <a:pt x="4" y="6"/>
                    <a:pt x="4" y="6"/>
                  </a:cubicBezTo>
                  <a:cubicBezTo>
                    <a:pt x="5" y="5"/>
                    <a:pt x="6" y="5"/>
                    <a:pt x="6" y="4"/>
                  </a:cubicBezTo>
                  <a:cubicBezTo>
                    <a:pt x="8" y="3"/>
                    <a:pt x="9" y="2"/>
                    <a:pt x="11" y="1"/>
                  </a:cubicBezTo>
                  <a:cubicBezTo>
                    <a:pt x="11" y="1"/>
                    <a:pt x="11" y="1"/>
                    <a:pt x="11" y="1"/>
                  </a:cubicBezTo>
                  <a:cubicBezTo>
                    <a:pt x="10" y="0"/>
                    <a:pt x="10" y="0"/>
                    <a:pt x="10" y="1"/>
                  </a:cubicBezTo>
                  <a:cubicBezTo>
                    <a:pt x="7" y="2"/>
                    <a:pt x="4" y="3"/>
                    <a:pt x="2" y="5"/>
                  </a:cubicBezTo>
                  <a:cubicBezTo>
                    <a:pt x="2" y="6"/>
                    <a:pt x="1" y="6"/>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6" name="Freeform 101">
              <a:extLst>
                <a:ext uri="{FF2B5EF4-FFF2-40B4-BE49-F238E27FC236}">
                  <a16:creationId xmlns:a16="http://schemas.microsoft.com/office/drawing/2014/main" id="{38B0B072-48A7-4FDB-932B-482BCBE90172}"/>
                </a:ext>
              </a:extLst>
            </p:cNvPr>
            <p:cNvSpPr>
              <a:spLocks/>
            </p:cNvSpPr>
            <p:nvPr userDrawn="1"/>
          </p:nvSpPr>
          <p:spPr bwMode="auto">
            <a:xfrm>
              <a:off x="6173521" y="3367484"/>
              <a:ext cx="32808" cy="57414"/>
            </a:xfrm>
            <a:custGeom>
              <a:avLst/>
              <a:gdLst>
                <a:gd name="T0" fmla="*/ 3 w 4"/>
                <a:gd name="T1" fmla="*/ 1 h 7"/>
                <a:gd name="T2" fmla="*/ 2 w 4"/>
                <a:gd name="T3" fmla="*/ 1 h 7"/>
                <a:gd name="T4" fmla="*/ 2 w 4"/>
                <a:gd name="T5" fmla="*/ 7 h 7"/>
                <a:gd name="T6" fmla="*/ 3 w 4"/>
                <a:gd name="T7" fmla="*/ 6 h 7"/>
                <a:gd name="T8" fmla="*/ 4 w 4"/>
                <a:gd name="T9" fmla="*/ 6 h 7"/>
                <a:gd name="T10" fmla="*/ 3 w 4"/>
                <a:gd name="T11" fmla="*/ 1 h 7"/>
              </a:gdLst>
              <a:ahLst/>
              <a:cxnLst>
                <a:cxn ang="0">
                  <a:pos x="T0" y="T1"/>
                </a:cxn>
                <a:cxn ang="0">
                  <a:pos x="T2" y="T3"/>
                </a:cxn>
                <a:cxn ang="0">
                  <a:pos x="T4" y="T5"/>
                </a:cxn>
                <a:cxn ang="0">
                  <a:pos x="T6" y="T7"/>
                </a:cxn>
                <a:cxn ang="0">
                  <a:pos x="T8" y="T9"/>
                </a:cxn>
                <a:cxn ang="0">
                  <a:pos x="T10" y="T11"/>
                </a:cxn>
              </a:cxnLst>
              <a:rect l="0" t="0" r="r" b="b"/>
              <a:pathLst>
                <a:path w="4" h="7">
                  <a:moveTo>
                    <a:pt x="3" y="1"/>
                  </a:moveTo>
                  <a:cubicBezTo>
                    <a:pt x="2" y="0"/>
                    <a:pt x="2" y="0"/>
                    <a:pt x="2" y="1"/>
                  </a:cubicBezTo>
                  <a:cubicBezTo>
                    <a:pt x="1" y="4"/>
                    <a:pt x="0" y="6"/>
                    <a:pt x="2" y="7"/>
                  </a:cubicBezTo>
                  <a:cubicBezTo>
                    <a:pt x="3" y="7"/>
                    <a:pt x="2" y="6"/>
                    <a:pt x="3" y="6"/>
                  </a:cubicBezTo>
                  <a:cubicBezTo>
                    <a:pt x="4" y="6"/>
                    <a:pt x="4" y="7"/>
                    <a:pt x="4" y="6"/>
                  </a:cubicBezTo>
                  <a:cubicBezTo>
                    <a:pt x="4" y="4"/>
                    <a:pt x="4"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7" name="Freeform 102">
              <a:extLst>
                <a:ext uri="{FF2B5EF4-FFF2-40B4-BE49-F238E27FC236}">
                  <a16:creationId xmlns:a16="http://schemas.microsoft.com/office/drawing/2014/main" id="{04F99B02-A447-4925-BACB-960C2EE57B8A}"/>
                </a:ext>
              </a:extLst>
            </p:cNvPr>
            <p:cNvSpPr>
              <a:spLocks/>
            </p:cNvSpPr>
            <p:nvPr userDrawn="1"/>
          </p:nvSpPr>
          <p:spPr bwMode="auto">
            <a:xfrm>
              <a:off x="5053953" y="2600600"/>
              <a:ext cx="147636" cy="98424"/>
            </a:xfrm>
            <a:custGeom>
              <a:avLst/>
              <a:gdLst>
                <a:gd name="T0" fmla="*/ 17 w 18"/>
                <a:gd name="T1" fmla="*/ 2 h 12"/>
                <a:gd name="T2" fmla="*/ 15 w 18"/>
                <a:gd name="T3" fmla="*/ 0 h 12"/>
                <a:gd name="T4" fmla="*/ 14 w 18"/>
                <a:gd name="T5" fmla="*/ 3 h 12"/>
                <a:gd name="T6" fmla="*/ 13 w 18"/>
                <a:gd name="T7" fmla="*/ 4 h 12"/>
                <a:gd name="T8" fmla="*/ 14 w 18"/>
                <a:gd name="T9" fmla="*/ 2 h 12"/>
                <a:gd name="T10" fmla="*/ 12 w 18"/>
                <a:gd name="T11" fmla="*/ 1 h 12"/>
                <a:gd name="T12" fmla="*/ 6 w 18"/>
                <a:gd name="T13" fmla="*/ 3 h 12"/>
                <a:gd name="T14" fmla="*/ 2 w 18"/>
                <a:gd name="T15" fmla="*/ 5 h 12"/>
                <a:gd name="T16" fmla="*/ 3 w 18"/>
                <a:gd name="T17" fmla="*/ 11 h 12"/>
                <a:gd name="T18" fmla="*/ 6 w 18"/>
                <a:gd name="T19" fmla="*/ 11 h 12"/>
                <a:gd name="T20" fmla="*/ 6 w 18"/>
                <a:gd name="T21" fmla="*/ 11 h 12"/>
                <a:gd name="T22" fmla="*/ 10 w 18"/>
                <a:gd name="T23" fmla="*/ 9 h 12"/>
                <a:gd name="T24" fmla="*/ 15 w 18"/>
                <a:gd name="T25" fmla="*/ 7 h 12"/>
                <a:gd name="T26" fmla="*/ 17 w 18"/>
                <a:gd name="T2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2">
                  <a:moveTo>
                    <a:pt x="17" y="2"/>
                  </a:moveTo>
                  <a:cubicBezTo>
                    <a:pt x="16" y="1"/>
                    <a:pt x="16" y="0"/>
                    <a:pt x="15" y="0"/>
                  </a:cubicBezTo>
                  <a:cubicBezTo>
                    <a:pt x="15" y="1"/>
                    <a:pt x="15" y="2"/>
                    <a:pt x="14" y="3"/>
                  </a:cubicBezTo>
                  <a:cubicBezTo>
                    <a:pt x="14" y="3"/>
                    <a:pt x="14" y="4"/>
                    <a:pt x="13" y="4"/>
                  </a:cubicBezTo>
                  <a:cubicBezTo>
                    <a:pt x="13" y="3"/>
                    <a:pt x="14" y="3"/>
                    <a:pt x="14" y="2"/>
                  </a:cubicBezTo>
                  <a:cubicBezTo>
                    <a:pt x="13" y="1"/>
                    <a:pt x="13" y="0"/>
                    <a:pt x="12" y="1"/>
                  </a:cubicBezTo>
                  <a:cubicBezTo>
                    <a:pt x="10" y="2"/>
                    <a:pt x="8" y="3"/>
                    <a:pt x="6" y="3"/>
                  </a:cubicBezTo>
                  <a:cubicBezTo>
                    <a:pt x="4" y="3"/>
                    <a:pt x="3" y="3"/>
                    <a:pt x="2" y="5"/>
                  </a:cubicBezTo>
                  <a:cubicBezTo>
                    <a:pt x="0" y="7"/>
                    <a:pt x="0" y="9"/>
                    <a:pt x="3" y="11"/>
                  </a:cubicBezTo>
                  <a:cubicBezTo>
                    <a:pt x="4" y="11"/>
                    <a:pt x="5" y="12"/>
                    <a:pt x="6" y="11"/>
                  </a:cubicBezTo>
                  <a:cubicBezTo>
                    <a:pt x="6" y="11"/>
                    <a:pt x="6" y="11"/>
                    <a:pt x="6" y="11"/>
                  </a:cubicBezTo>
                  <a:cubicBezTo>
                    <a:pt x="7" y="11"/>
                    <a:pt x="8" y="10"/>
                    <a:pt x="10" y="9"/>
                  </a:cubicBezTo>
                  <a:cubicBezTo>
                    <a:pt x="11" y="8"/>
                    <a:pt x="13" y="7"/>
                    <a:pt x="15" y="7"/>
                  </a:cubicBezTo>
                  <a:cubicBezTo>
                    <a:pt x="18" y="6"/>
                    <a:pt x="18" y="4"/>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8" name="Freeform 103">
              <a:extLst>
                <a:ext uri="{FF2B5EF4-FFF2-40B4-BE49-F238E27FC236}">
                  <a16:creationId xmlns:a16="http://schemas.microsoft.com/office/drawing/2014/main" id="{85C195C8-C62B-4366-9125-CAA3D8A2BD9C}"/>
                </a:ext>
              </a:extLst>
            </p:cNvPr>
            <p:cNvSpPr>
              <a:spLocks/>
            </p:cNvSpPr>
            <p:nvPr userDrawn="1"/>
          </p:nvSpPr>
          <p:spPr bwMode="auto">
            <a:xfrm>
              <a:off x="4799692" y="2211005"/>
              <a:ext cx="49212" cy="41010"/>
            </a:xfrm>
            <a:custGeom>
              <a:avLst/>
              <a:gdLst>
                <a:gd name="T0" fmla="*/ 3 w 6"/>
                <a:gd name="T1" fmla="*/ 5 h 5"/>
                <a:gd name="T2" fmla="*/ 5 w 6"/>
                <a:gd name="T3" fmla="*/ 0 h 5"/>
                <a:gd name="T4" fmla="*/ 3 w 6"/>
                <a:gd name="T5" fmla="*/ 1 h 5"/>
                <a:gd name="T6" fmla="*/ 4 w 6"/>
                <a:gd name="T7" fmla="*/ 0 h 5"/>
                <a:gd name="T8" fmla="*/ 1 w 6"/>
                <a:gd name="T9" fmla="*/ 1 h 5"/>
                <a:gd name="T10" fmla="*/ 1 w 6"/>
                <a:gd name="T11" fmla="*/ 4 h 5"/>
                <a:gd name="T12" fmla="*/ 3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5"/>
                  </a:moveTo>
                  <a:cubicBezTo>
                    <a:pt x="5" y="4"/>
                    <a:pt x="6" y="2"/>
                    <a:pt x="5" y="0"/>
                  </a:cubicBezTo>
                  <a:cubicBezTo>
                    <a:pt x="4" y="0"/>
                    <a:pt x="4" y="1"/>
                    <a:pt x="3" y="1"/>
                  </a:cubicBezTo>
                  <a:cubicBezTo>
                    <a:pt x="4" y="1"/>
                    <a:pt x="4" y="0"/>
                    <a:pt x="4" y="0"/>
                  </a:cubicBezTo>
                  <a:cubicBezTo>
                    <a:pt x="3" y="0"/>
                    <a:pt x="2" y="1"/>
                    <a:pt x="1" y="1"/>
                  </a:cubicBezTo>
                  <a:cubicBezTo>
                    <a:pt x="0" y="2"/>
                    <a:pt x="1" y="3"/>
                    <a:pt x="1" y="4"/>
                  </a:cubicBezTo>
                  <a:cubicBezTo>
                    <a:pt x="2" y="5"/>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9" name="Freeform 104">
              <a:extLst>
                <a:ext uri="{FF2B5EF4-FFF2-40B4-BE49-F238E27FC236}">
                  <a16:creationId xmlns:a16="http://schemas.microsoft.com/office/drawing/2014/main" id="{ED3C26B6-F58E-48BA-9D7E-5AE2B61F81CC}"/>
                </a:ext>
              </a:extLst>
            </p:cNvPr>
            <p:cNvSpPr>
              <a:spLocks/>
            </p:cNvSpPr>
            <p:nvPr userDrawn="1"/>
          </p:nvSpPr>
          <p:spPr bwMode="auto">
            <a:xfrm>
              <a:off x="5952068" y="2740034"/>
              <a:ext cx="49212" cy="41010"/>
            </a:xfrm>
            <a:custGeom>
              <a:avLst/>
              <a:gdLst>
                <a:gd name="T0" fmla="*/ 4 w 6"/>
                <a:gd name="T1" fmla="*/ 0 h 5"/>
                <a:gd name="T2" fmla="*/ 1 w 6"/>
                <a:gd name="T3" fmla="*/ 2 h 5"/>
                <a:gd name="T4" fmla="*/ 1 w 6"/>
                <a:gd name="T5" fmla="*/ 4 h 5"/>
                <a:gd name="T6" fmla="*/ 3 w 6"/>
                <a:gd name="T7" fmla="*/ 4 h 5"/>
                <a:gd name="T8" fmla="*/ 6 w 6"/>
                <a:gd name="T9" fmla="*/ 0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1"/>
                    <a:pt x="2" y="2"/>
                    <a:pt x="1" y="2"/>
                  </a:cubicBezTo>
                  <a:cubicBezTo>
                    <a:pt x="1" y="3"/>
                    <a:pt x="0" y="4"/>
                    <a:pt x="1" y="4"/>
                  </a:cubicBezTo>
                  <a:cubicBezTo>
                    <a:pt x="1" y="5"/>
                    <a:pt x="2" y="4"/>
                    <a:pt x="3" y="4"/>
                  </a:cubicBezTo>
                  <a:cubicBezTo>
                    <a:pt x="4" y="3"/>
                    <a:pt x="6" y="2"/>
                    <a:pt x="6"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0" name="Freeform 105">
              <a:extLst>
                <a:ext uri="{FF2B5EF4-FFF2-40B4-BE49-F238E27FC236}">
                  <a16:creationId xmlns:a16="http://schemas.microsoft.com/office/drawing/2014/main" id="{19001466-8E22-4539-835C-28208276FCC2}"/>
                </a:ext>
              </a:extLst>
            </p:cNvPr>
            <p:cNvSpPr>
              <a:spLocks/>
            </p:cNvSpPr>
            <p:nvPr userDrawn="1"/>
          </p:nvSpPr>
          <p:spPr bwMode="auto">
            <a:xfrm>
              <a:off x="5209791" y="3035305"/>
              <a:ext cx="73818" cy="69718"/>
            </a:xfrm>
            <a:custGeom>
              <a:avLst/>
              <a:gdLst>
                <a:gd name="T0" fmla="*/ 7 w 9"/>
                <a:gd name="T1" fmla="*/ 8 h 8"/>
                <a:gd name="T2" fmla="*/ 9 w 9"/>
                <a:gd name="T3" fmla="*/ 5 h 8"/>
                <a:gd name="T4" fmla="*/ 2 w 9"/>
                <a:gd name="T5" fmla="*/ 1 h 8"/>
                <a:gd name="T6" fmla="*/ 1 w 9"/>
                <a:gd name="T7" fmla="*/ 5 h 8"/>
                <a:gd name="T8" fmla="*/ 7 w 9"/>
                <a:gd name="T9" fmla="*/ 8 h 8"/>
              </a:gdLst>
              <a:ahLst/>
              <a:cxnLst>
                <a:cxn ang="0">
                  <a:pos x="T0" y="T1"/>
                </a:cxn>
                <a:cxn ang="0">
                  <a:pos x="T2" y="T3"/>
                </a:cxn>
                <a:cxn ang="0">
                  <a:pos x="T4" y="T5"/>
                </a:cxn>
                <a:cxn ang="0">
                  <a:pos x="T6" y="T7"/>
                </a:cxn>
                <a:cxn ang="0">
                  <a:pos x="T8" y="T9"/>
                </a:cxn>
              </a:cxnLst>
              <a:rect l="0" t="0" r="r" b="b"/>
              <a:pathLst>
                <a:path w="9" h="8">
                  <a:moveTo>
                    <a:pt x="7" y="8"/>
                  </a:moveTo>
                  <a:cubicBezTo>
                    <a:pt x="9" y="7"/>
                    <a:pt x="9" y="6"/>
                    <a:pt x="9" y="5"/>
                  </a:cubicBezTo>
                  <a:cubicBezTo>
                    <a:pt x="8" y="1"/>
                    <a:pt x="6" y="0"/>
                    <a:pt x="2" y="1"/>
                  </a:cubicBezTo>
                  <a:cubicBezTo>
                    <a:pt x="1" y="2"/>
                    <a:pt x="0" y="3"/>
                    <a:pt x="1" y="5"/>
                  </a:cubicBezTo>
                  <a:cubicBezTo>
                    <a:pt x="1" y="7"/>
                    <a:pt x="3" y="8"/>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1" name="Freeform 106">
              <a:extLst>
                <a:ext uri="{FF2B5EF4-FFF2-40B4-BE49-F238E27FC236}">
                  <a16:creationId xmlns:a16="http://schemas.microsoft.com/office/drawing/2014/main" id="{23DC0719-0B3C-454B-B97D-2E290A2B718A}"/>
                </a:ext>
              </a:extLst>
            </p:cNvPr>
            <p:cNvSpPr>
              <a:spLocks/>
            </p:cNvSpPr>
            <p:nvPr userDrawn="1"/>
          </p:nvSpPr>
          <p:spPr bwMode="auto">
            <a:xfrm>
              <a:off x="10431928" y="3986734"/>
              <a:ext cx="32808" cy="41010"/>
            </a:xfrm>
            <a:custGeom>
              <a:avLst/>
              <a:gdLst>
                <a:gd name="T0" fmla="*/ 2 w 4"/>
                <a:gd name="T1" fmla="*/ 1 h 5"/>
                <a:gd name="T2" fmla="*/ 1 w 4"/>
                <a:gd name="T3" fmla="*/ 1 h 5"/>
                <a:gd name="T4" fmla="*/ 0 w 4"/>
                <a:gd name="T5" fmla="*/ 3 h 5"/>
                <a:gd name="T6" fmla="*/ 2 w 4"/>
                <a:gd name="T7" fmla="*/ 5 h 5"/>
                <a:gd name="T8" fmla="*/ 3 w 4"/>
                <a:gd name="T9" fmla="*/ 4 h 5"/>
                <a:gd name="T10" fmla="*/ 4 w 4"/>
                <a:gd name="T11" fmla="*/ 3 h 5"/>
                <a:gd name="T12" fmla="*/ 2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1"/>
                  </a:moveTo>
                  <a:cubicBezTo>
                    <a:pt x="1" y="1"/>
                    <a:pt x="1" y="1"/>
                    <a:pt x="1" y="1"/>
                  </a:cubicBezTo>
                  <a:cubicBezTo>
                    <a:pt x="1" y="2"/>
                    <a:pt x="0" y="3"/>
                    <a:pt x="0" y="3"/>
                  </a:cubicBezTo>
                  <a:cubicBezTo>
                    <a:pt x="0" y="5"/>
                    <a:pt x="1" y="5"/>
                    <a:pt x="2" y="5"/>
                  </a:cubicBezTo>
                  <a:cubicBezTo>
                    <a:pt x="2" y="5"/>
                    <a:pt x="3" y="4"/>
                    <a:pt x="3" y="4"/>
                  </a:cubicBezTo>
                  <a:cubicBezTo>
                    <a:pt x="3" y="4"/>
                    <a:pt x="3" y="4"/>
                    <a:pt x="4" y="3"/>
                  </a:cubicBezTo>
                  <a:cubicBezTo>
                    <a:pt x="4" y="2"/>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2" name="Freeform 107">
              <a:extLst>
                <a:ext uri="{FF2B5EF4-FFF2-40B4-BE49-F238E27FC236}">
                  <a16:creationId xmlns:a16="http://schemas.microsoft.com/office/drawing/2014/main" id="{3FE70527-84FC-45FD-B53E-F0465FF868DD}"/>
                </a:ext>
              </a:extLst>
            </p:cNvPr>
            <p:cNvSpPr>
              <a:spLocks/>
            </p:cNvSpPr>
            <p:nvPr userDrawn="1"/>
          </p:nvSpPr>
          <p:spPr bwMode="auto">
            <a:xfrm>
              <a:off x="5062155" y="2608802"/>
              <a:ext cx="164039" cy="106626"/>
            </a:xfrm>
            <a:custGeom>
              <a:avLst/>
              <a:gdLst>
                <a:gd name="T0" fmla="*/ 19 w 20"/>
                <a:gd name="T1" fmla="*/ 0 h 13"/>
                <a:gd name="T2" fmla="*/ 18 w 20"/>
                <a:gd name="T3" fmla="*/ 0 h 13"/>
                <a:gd name="T4" fmla="*/ 14 w 20"/>
                <a:gd name="T5" fmla="*/ 7 h 13"/>
                <a:gd name="T6" fmla="*/ 12 w 20"/>
                <a:gd name="T7" fmla="*/ 8 h 13"/>
                <a:gd name="T8" fmla="*/ 9 w 20"/>
                <a:gd name="T9" fmla="*/ 9 h 13"/>
                <a:gd name="T10" fmla="*/ 5 w 20"/>
                <a:gd name="T11" fmla="*/ 12 h 13"/>
                <a:gd name="T12" fmla="*/ 0 w 20"/>
                <a:gd name="T13" fmla="*/ 11 h 13"/>
                <a:gd name="T14" fmla="*/ 0 w 20"/>
                <a:gd name="T15" fmla="*/ 12 h 13"/>
                <a:gd name="T16" fmla="*/ 5 w 20"/>
                <a:gd name="T17" fmla="*/ 12 h 13"/>
                <a:gd name="T18" fmla="*/ 10 w 20"/>
                <a:gd name="T19" fmla="*/ 10 h 13"/>
                <a:gd name="T20" fmla="*/ 13 w 20"/>
                <a:gd name="T21" fmla="*/ 8 h 13"/>
                <a:gd name="T22" fmla="*/ 19 w 20"/>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3">
                  <a:moveTo>
                    <a:pt x="19" y="0"/>
                  </a:moveTo>
                  <a:cubicBezTo>
                    <a:pt x="18" y="0"/>
                    <a:pt x="18" y="0"/>
                    <a:pt x="18" y="0"/>
                  </a:cubicBezTo>
                  <a:cubicBezTo>
                    <a:pt x="19" y="5"/>
                    <a:pt x="18" y="7"/>
                    <a:pt x="14" y="7"/>
                  </a:cubicBezTo>
                  <a:cubicBezTo>
                    <a:pt x="13" y="8"/>
                    <a:pt x="13" y="8"/>
                    <a:pt x="12" y="8"/>
                  </a:cubicBezTo>
                  <a:cubicBezTo>
                    <a:pt x="11" y="8"/>
                    <a:pt x="10" y="8"/>
                    <a:pt x="9" y="9"/>
                  </a:cubicBezTo>
                  <a:cubicBezTo>
                    <a:pt x="8" y="11"/>
                    <a:pt x="6" y="12"/>
                    <a:pt x="5" y="12"/>
                  </a:cubicBezTo>
                  <a:cubicBezTo>
                    <a:pt x="3" y="12"/>
                    <a:pt x="1" y="12"/>
                    <a:pt x="0" y="11"/>
                  </a:cubicBezTo>
                  <a:cubicBezTo>
                    <a:pt x="0" y="11"/>
                    <a:pt x="0" y="12"/>
                    <a:pt x="0" y="12"/>
                  </a:cubicBezTo>
                  <a:cubicBezTo>
                    <a:pt x="2" y="12"/>
                    <a:pt x="3" y="13"/>
                    <a:pt x="5" y="12"/>
                  </a:cubicBezTo>
                  <a:cubicBezTo>
                    <a:pt x="7" y="13"/>
                    <a:pt x="8" y="11"/>
                    <a:pt x="10" y="10"/>
                  </a:cubicBezTo>
                  <a:cubicBezTo>
                    <a:pt x="11" y="10"/>
                    <a:pt x="12" y="9"/>
                    <a:pt x="13" y="8"/>
                  </a:cubicBezTo>
                  <a:cubicBezTo>
                    <a:pt x="18" y="8"/>
                    <a:pt x="20"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3" name="Freeform 108">
              <a:extLst>
                <a:ext uri="{FF2B5EF4-FFF2-40B4-BE49-F238E27FC236}">
                  <a16:creationId xmlns:a16="http://schemas.microsoft.com/office/drawing/2014/main" id="{A4769A85-AC60-40DA-AFD3-EDF36579EBF1}"/>
                </a:ext>
              </a:extLst>
            </p:cNvPr>
            <p:cNvSpPr>
              <a:spLocks/>
            </p:cNvSpPr>
            <p:nvPr userDrawn="1"/>
          </p:nvSpPr>
          <p:spPr bwMode="auto">
            <a:xfrm>
              <a:off x="6222733" y="997113"/>
              <a:ext cx="57414" cy="90222"/>
            </a:xfrm>
            <a:custGeom>
              <a:avLst/>
              <a:gdLst>
                <a:gd name="T0" fmla="*/ 6 w 7"/>
                <a:gd name="T1" fmla="*/ 9 h 11"/>
                <a:gd name="T2" fmla="*/ 7 w 7"/>
                <a:gd name="T3" fmla="*/ 7 h 11"/>
                <a:gd name="T4" fmla="*/ 3 w 7"/>
                <a:gd name="T5" fmla="*/ 0 h 11"/>
                <a:gd name="T6" fmla="*/ 1 w 7"/>
                <a:gd name="T7" fmla="*/ 2 h 11"/>
                <a:gd name="T8" fmla="*/ 1 w 7"/>
                <a:gd name="T9" fmla="*/ 6 h 11"/>
                <a:gd name="T10" fmla="*/ 2 w 7"/>
                <a:gd name="T11" fmla="*/ 9 h 11"/>
                <a:gd name="T12" fmla="*/ 6 w 7"/>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6" y="9"/>
                  </a:moveTo>
                  <a:cubicBezTo>
                    <a:pt x="7" y="8"/>
                    <a:pt x="7" y="7"/>
                    <a:pt x="7" y="7"/>
                  </a:cubicBezTo>
                  <a:cubicBezTo>
                    <a:pt x="7" y="4"/>
                    <a:pt x="5" y="1"/>
                    <a:pt x="3" y="0"/>
                  </a:cubicBezTo>
                  <a:cubicBezTo>
                    <a:pt x="2" y="0"/>
                    <a:pt x="1" y="1"/>
                    <a:pt x="1" y="2"/>
                  </a:cubicBezTo>
                  <a:cubicBezTo>
                    <a:pt x="1" y="3"/>
                    <a:pt x="0" y="5"/>
                    <a:pt x="1" y="6"/>
                  </a:cubicBezTo>
                  <a:cubicBezTo>
                    <a:pt x="1" y="7"/>
                    <a:pt x="1" y="9"/>
                    <a:pt x="2" y="9"/>
                  </a:cubicBezTo>
                  <a:cubicBezTo>
                    <a:pt x="4" y="11"/>
                    <a:pt x="5" y="11"/>
                    <a:pt x="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4" name="Freeform 109">
              <a:extLst>
                <a:ext uri="{FF2B5EF4-FFF2-40B4-BE49-F238E27FC236}">
                  <a16:creationId xmlns:a16="http://schemas.microsoft.com/office/drawing/2014/main" id="{C3B9DAB9-71BC-40FA-BDD3-AB75F0187458}"/>
                </a:ext>
              </a:extLst>
            </p:cNvPr>
            <p:cNvSpPr>
              <a:spLocks/>
            </p:cNvSpPr>
            <p:nvPr userDrawn="1"/>
          </p:nvSpPr>
          <p:spPr bwMode="auto">
            <a:xfrm>
              <a:off x="5045751" y="2617004"/>
              <a:ext cx="32808" cy="82020"/>
            </a:xfrm>
            <a:custGeom>
              <a:avLst/>
              <a:gdLst>
                <a:gd name="T0" fmla="*/ 2 w 4"/>
                <a:gd name="T1" fmla="*/ 3 h 10"/>
                <a:gd name="T2" fmla="*/ 4 w 4"/>
                <a:gd name="T3" fmla="*/ 0 h 10"/>
                <a:gd name="T4" fmla="*/ 2 w 4"/>
                <a:gd name="T5" fmla="*/ 2 h 10"/>
                <a:gd name="T6" fmla="*/ 1 w 4"/>
                <a:gd name="T7" fmla="*/ 9 h 10"/>
                <a:gd name="T8" fmla="*/ 2 w 4"/>
                <a:gd name="T9" fmla="*/ 9 h 10"/>
                <a:gd name="T10" fmla="*/ 2 w 4"/>
                <a:gd name="T11" fmla="*/ 3 h 10"/>
              </a:gdLst>
              <a:ahLst/>
              <a:cxnLst>
                <a:cxn ang="0">
                  <a:pos x="T0" y="T1"/>
                </a:cxn>
                <a:cxn ang="0">
                  <a:pos x="T2" y="T3"/>
                </a:cxn>
                <a:cxn ang="0">
                  <a:pos x="T4" y="T5"/>
                </a:cxn>
                <a:cxn ang="0">
                  <a:pos x="T6" y="T7"/>
                </a:cxn>
                <a:cxn ang="0">
                  <a:pos x="T8" y="T9"/>
                </a:cxn>
                <a:cxn ang="0">
                  <a:pos x="T10" y="T11"/>
                </a:cxn>
              </a:cxnLst>
              <a:rect l="0" t="0" r="r" b="b"/>
              <a:pathLst>
                <a:path w="4" h="10">
                  <a:moveTo>
                    <a:pt x="2" y="3"/>
                  </a:moveTo>
                  <a:cubicBezTo>
                    <a:pt x="3" y="2"/>
                    <a:pt x="4" y="1"/>
                    <a:pt x="4" y="0"/>
                  </a:cubicBezTo>
                  <a:cubicBezTo>
                    <a:pt x="4" y="1"/>
                    <a:pt x="2" y="1"/>
                    <a:pt x="2" y="2"/>
                  </a:cubicBezTo>
                  <a:cubicBezTo>
                    <a:pt x="0" y="4"/>
                    <a:pt x="0" y="7"/>
                    <a:pt x="1" y="9"/>
                  </a:cubicBezTo>
                  <a:cubicBezTo>
                    <a:pt x="2" y="10"/>
                    <a:pt x="2" y="10"/>
                    <a:pt x="2" y="9"/>
                  </a:cubicBezTo>
                  <a:cubicBezTo>
                    <a:pt x="0" y="7"/>
                    <a:pt x="0" y="5"/>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5" name="Freeform 110">
              <a:extLst>
                <a:ext uri="{FF2B5EF4-FFF2-40B4-BE49-F238E27FC236}">
                  <a16:creationId xmlns:a16="http://schemas.microsoft.com/office/drawing/2014/main" id="{0078C8F0-778B-4799-A23E-0C8C2BAF1E70}"/>
                </a:ext>
              </a:extLst>
            </p:cNvPr>
            <p:cNvSpPr>
              <a:spLocks/>
            </p:cNvSpPr>
            <p:nvPr userDrawn="1"/>
          </p:nvSpPr>
          <p:spPr bwMode="auto">
            <a:xfrm>
              <a:off x="7596565" y="824872"/>
              <a:ext cx="32808" cy="16404"/>
            </a:xfrm>
            <a:custGeom>
              <a:avLst/>
              <a:gdLst>
                <a:gd name="T0" fmla="*/ 0 w 4"/>
                <a:gd name="T1" fmla="*/ 2 h 2"/>
                <a:gd name="T2" fmla="*/ 3 w 4"/>
                <a:gd name="T3" fmla="*/ 1 h 2"/>
                <a:gd name="T4" fmla="*/ 3 w 4"/>
                <a:gd name="T5" fmla="*/ 0 h 2"/>
                <a:gd name="T6" fmla="*/ 0 w 4"/>
                <a:gd name="T7" fmla="*/ 1 h 2"/>
                <a:gd name="T8" fmla="*/ 0 w 4"/>
                <a:gd name="T9" fmla="*/ 2 h 2"/>
              </a:gdLst>
              <a:ahLst/>
              <a:cxnLst>
                <a:cxn ang="0">
                  <a:pos x="T0" y="T1"/>
                </a:cxn>
                <a:cxn ang="0">
                  <a:pos x="T2" y="T3"/>
                </a:cxn>
                <a:cxn ang="0">
                  <a:pos x="T4" y="T5"/>
                </a:cxn>
                <a:cxn ang="0">
                  <a:pos x="T6" y="T7"/>
                </a:cxn>
                <a:cxn ang="0">
                  <a:pos x="T8" y="T9"/>
                </a:cxn>
              </a:cxnLst>
              <a:rect l="0" t="0" r="r" b="b"/>
              <a:pathLst>
                <a:path w="4" h="2">
                  <a:moveTo>
                    <a:pt x="0" y="2"/>
                  </a:moveTo>
                  <a:cubicBezTo>
                    <a:pt x="1" y="2"/>
                    <a:pt x="2" y="2"/>
                    <a:pt x="3" y="1"/>
                  </a:cubicBezTo>
                  <a:cubicBezTo>
                    <a:pt x="4" y="1"/>
                    <a:pt x="3" y="0"/>
                    <a:pt x="3" y="0"/>
                  </a:cubicBezTo>
                  <a:cubicBezTo>
                    <a:pt x="2" y="0"/>
                    <a:pt x="1" y="1"/>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6" name="Freeform 111">
              <a:extLst>
                <a:ext uri="{FF2B5EF4-FFF2-40B4-BE49-F238E27FC236}">
                  <a16:creationId xmlns:a16="http://schemas.microsoft.com/office/drawing/2014/main" id="{5EBA0E4D-23DA-4CE6-AD43-2622126CA6EE}"/>
                </a:ext>
              </a:extLst>
            </p:cNvPr>
            <p:cNvSpPr>
              <a:spLocks/>
            </p:cNvSpPr>
            <p:nvPr userDrawn="1"/>
          </p:nvSpPr>
          <p:spPr bwMode="auto">
            <a:xfrm>
              <a:off x="5193387" y="3035305"/>
              <a:ext cx="90222" cy="94324"/>
            </a:xfrm>
            <a:custGeom>
              <a:avLst/>
              <a:gdLst>
                <a:gd name="T0" fmla="*/ 10 w 11"/>
                <a:gd name="T1" fmla="*/ 9 h 11"/>
                <a:gd name="T2" fmla="*/ 4 w 11"/>
                <a:gd name="T3" fmla="*/ 9 h 11"/>
                <a:gd name="T4" fmla="*/ 4 w 11"/>
                <a:gd name="T5" fmla="*/ 9 h 11"/>
                <a:gd name="T6" fmla="*/ 1 w 11"/>
                <a:gd name="T7" fmla="*/ 5 h 11"/>
                <a:gd name="T8" fmla="*/ 4 w 11"/>
                <a:gd name="T9" fmla="*/ 0 h 11"/>
                <a:gd name="T10" fmla="*/ 0 w 11"/>
                <a:gd name="T11" fmla="*/ 5 h 11"/>
                <a:gd name="T12" fmla="*/ 4 w 11"/>
                <a:gd name="T13" fmla="*/ 9 h 11"/>
                <a:gd name="T14" fmla="*/ 10 w 11"/>
                <a:gd name="T15" fmla="*/ 10 h 11"/>
                <a:gd name="T16" fmla="*/ 10 w 11"/>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9"/>
                  </a:moveTo>
                  <a:cubicBezTo>
                    <a:pt x="8" y="10"/>
                    <a:pt x="6" y="10"/>
                    <a:pt x="4" y="9"/>
                  </a:cubicBezTo>
                  <a:cubicBezTo>
                    <a:pt x="4" y="9"/>
                    <a:pt x="4" y="9"/>
                    <a:pt x="4" y="9"/>
                  </a:cubicBezTo>
                  <a:cubicBezTo>
                    <a:pt x="3" y="8"/>
                    <a:pt x="1" y="7"/>
                    <a:pt x="1" y="5"/>
                  </a:cubicBezTo>
                  <a:cubicBezTo>
                    <a:pt x="1" y="3"/>
                    <a:pt x="2" y="1"/>
                    <a:pt x="4" y="0"/>
                  </a:cubicBezTo>
                  <a:cubicBezTo>
                    <a:pt x="2" y="1"/>
                    <a:pt x="0" y="3"/>
                    <a:pt x="0" y="5"/>
                  </a:cubicBezTo>
                  <a:cubicBezTo>
                    <a:pt x="1" y="7"/>
                    <a:pt x="2" y="8"/>
                    <a:pt x="4" y="9"/>
                  </a:cubicBezTo>
                  <a:cubicBezTo>
                    <a:pt x="6" y="11"/>
                    <a:pt x="8" y="11"/>
                    <a:pt x="10" y="10"/>
                  </a:cubicBezTo>
                  <a:cubicBezTo>
                    <a:pt x="11" y="10"/>
                    <a:pt x="10" y="9"/>
                    <a:pt x="1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7" name="Freeform 112">
              <a:extLst>
                <a:ext uri="{FF2B5EF4-FFF2-40B4-BE49-F238E27FC236}">
                  <a16:creationId xmlns:a16="http://schemas.microsoft.com/office/drawing/2014/main" id="{127B9820-BCF5-4B69-B397-B65465D72186}"/>
                </a:ext>
              </a:extLst>
            </p:cNvPr>
            <p:cNvSpPr>
              <a:spLocks/>
            </p:cNvSpPr>
            <p:nvPr userDrawn="1"/>
          </p:nvSpPr>
          <p:spPr bwMode="auto">
            <a:xfrm>
              <a:off x="10489342" y="2928679"/>
              <a:ext cx="53314" cy="49212"/>
            </a:xfrm>
            <a:custGeom>
              <a:avLst/>
              <a:gdLst>
                <a:gd name="T0" fmla="*/ 1 w 6"/>
                <a:gd name="T1" fmla="*/ 4 h 6"/>
                <a:gd name="T2" fmla="*/ 3 w 6"/>
                <a:gd name="T3" fmla="*/ 5 h 6"/>
                <a:gd name="T4" fmla="*/ 6 w 6"/>
                <a:gd name="T5" fmla="*/ 3 h 6"/>
                <a:gd name="T6" fmla="*/ 6 w 6"/>
                <a:gd name="T7" fmla="*/ 1 h 6"/>
                <a:gd name="T8" fmla="*/ 5 w 6"/>
                <a:gd name="T9" fmla="*/ 0 h 6"/>
                <a:gd name="T10" fmla="*/ 5 w 6"/>
                <a:gd name="T11" fmla="*/ 0 h 6"/>
                <a:gd name="T12" fmla="*/ 5 w 6"/>
                <a:gd name="T13" fmla="*/ 0 h 6"/>
                <a:gd name="T14" fmla="*/ 3 w 6"/>
                <a:gd name="T15" fmla="*/ 1 h 6"/>
                <a:gd name="T16" fmla="*/ 1 w 6"/>
                <a:gd name="T17" fmla="*/ 2 h 6"/>
                <a:gd name="T18" fmla="*/ 1 w 6"/>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1" y="4"/>
                  </a:moveTo>
                  <a:cubicBezTo>
                    <a:pt x="1" y="5"/>
                    <a:pt x="2" y="5"/>
                    <a:pt x="3" y="5"/>
                  </a:cubicBezTo>
                  <a:cubicBezTo>
                    <a:pt x="5" y="6"/>
                    <a:pt x="5" y="4"/>
                    <a:pt x="6" y="3"/>
                  </a:cubicBezTo>
                  <a:cubicBezTo>
                    <a:pt x="6" y="2"/>
                    <a:pt x="6" y="1"/>
                    <a:pt x="6" y="1"/>
                  </a:cubicBezTo>
                  <a:cubicBezTo>
                    <a:pt x="6" y="0"/>
                    <a:pt x="5" y="0"/>
                    <a:pt x="5" y="0"/>
                  </a:cubicBezTo>
                  <a:cubicBezTo>
                    <a:pt x="5" y="0"/>
                    <a:pt x="5" y="0"/>
                    <a:pt x="5" y="0"/>
                  </a:cubicBezTo>
                  <a:cubicBezTo>
                    <a:pt x="5" y="0"/>
                    <a:pt x="5" y="0"/>
                    <a:pt x="5" y="0"/>
                  </a:cubicBezTo>
                  <a:cubicBezTo>
                    <a:pt x="4" y="1"/>
                    <a:pt x="3" y="1"/>
                    <a:pt x="3" y="1"/>
                  </a:cubicBezTo>
                  <a:cubicBezTo>
                    <a:pt x="2" y="1"/>
                    <a:pt x="1" y="2"/>
                    <a:pt x="1" y="2"/>
                  </a:cubicBezTo>
                  <a:cubicBezTo>
                    <a:pt x="1" y="3"/>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8" name="Freeform 113">
              <a:extLst>
                <a:ext uri="{FF2B5EF4-FFF2-40B4-BE49-F238E27FC236}">
                  <a16:creationId xmlns:a16="http://schemas.microsoft.com/office/drawing/2014/main" id="{5A38260B-EE18-4D60-95BA-C1348C23581F}"/>
                </a:ext>
              </a:extLst>
            </p:cNvPr>
            <p:cNvSpPr>
              <a:spLocks/>
            </p:cNvSpPr>
            <p:nvPr userDrawn="1"/>
          </p:nvSpPr>
          <p:spPr bwMode="auto">
            <a:xfrm>
              <a:off x="4840702" y="2202804"/>
              <a:ext cx="24606" cy="41010"/>
            </a:xfrm>
            <a:custGeom>
              <a:avLst/>
              <a:gdLst>
                <a:gd name="T0" fmla="*/ 1 w 3"/>
                <a:gd name="T1" fmla="*/ 0 h 5"/>
                <a:gd name="T2" fmla="*/ 1 w 3"/>
                <a:gd name="T3" fmla="*/ 0 h 5"/>
                <a:gd name="T4" fmla="*/ 0 w 3"/>
                <a:gd name="T5" fmla="*/ 0 h 5"/>
                <a:gd name="T6" fmla="*/ 2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1" y="0"/>
                    <a:pt x="1" y="0"/>
                    <a:pt x="1" y="0"/>
                  </a:cubicBezTo>
                  <a:cubicBezTo>
                    <a:pt x="0" y="0"/>
                    <a:pt x="0" y="0"/>
                    <a:pt x="0" y="0"/>
                  </a:cubicBezTo>
                  <a:cubicBezTo>
                    <a:pt x="2" y="1"/>
                    <a:pt x="2" y="3"/>
                    <a:pt x="2" y="5"/>
                  </a:cubicBezTo>
                  <a:cubicBezTo>
                    <a:pt x="3" y="3"/>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9" name="Freeform 114">
              <a:extLst>
                <a:ext uri="{FF2B5EF4-FFF2-40B4-BE49-F238E27FC236}">
                  <a16:creationId xmlns:a16="http://schemas.microsoft.com/office/drawing/2014/main" id="{C482DF7B-84E0-43A8-8D74-BB893356E177}"/>
                </a:ext>
              </a:extLst>
            </p:cNvPr>
            <p:cNvSpPr>
              <a:spLocks/>
            </p:cNvSpPr>
            <p:nvPr userDrawn="1"/>
          </p:nvSpPr>
          <p:spPr bwMode="auto">
            <a:xfrm>
              <a:off x="5431244" y="2358641"/>
              <a:ext cx="49212" cy="24606"/>
            </a:xfrm>
            <a:custGeom>
              <a:avLst/>
              <a:gdLst>
                <a:gd name="T0" fmla="*/ 0 w 6"/>
                <a:gd name="T1" fmla="*/ 1 h 3"/>
                <a:gd name="T2" fmla="*/ 4 w 6"/>
                <a:gd name="T3" fmla="*/ 2 h 3"/>
                <a:gd name="T4" fmla="*/ 6 w 6"/>
                <a:gd name="T5" fmla="*/ 0 h 3"/>
                <a:gd name="T6" fmla="*/ 5 w 6"/>
                <a:gd name="T7" fmla="*/ 1 h 3"/>
                <a:gd name="T8" fmla="*/ 0 w 6"/>
                <a:gd name="T9" fmla="*/ 1 h 3"/>
              </a:gdLst>
              <a:ahLst/>
              <a:cxnLst>
                <a:cxn ang="0">
                  <a:pos x="T0" y="T1"/>
                </a:cxn>
                <a:cxn ang="0">
                  <a:pos x="T2" y="T3"/>
                </a:cxn>
                <a:cxn ang="0">
                  <a:pos x="T4" y="T5"/>
                </a:cxn>
                <a:cxn ang="0">
                  <a:pos x="T6" y="T7"/>
                </a:cxn>
                <a:cxn ang="0">
                  <a:pos x="T8" y="T9"/>
                </a:cxn>
              </a:cxnLst>
              <a:rect l="0" t="0" r="r" b="b"/>
              <a:pathLst>
                <a:path w="6" h="3">
                  <a:moveTo>
                    <a:pt x="0" y="1"/>
                  </a:moveTo>
                  <a:cubicBezTo>
                    <a:pt x="2" y="2"/>
                    <a:pt x="3" y="3"/>
                    <a:pt x="4" y="2"/>
                  </a:cubicBezTo>
                  <a:cubicBezTo>
                    <a:pt x="5" y="2"/>
                    <a:pt x="6" y="1"/>
                    <a:pt x="6" y="0"/>
                  </a:cubicBezTo>
                  <a:cubicBezTo>
                    <a:pt x="6" y="0"/>
                    <a:pt x="5" y="1"/>
                    <a:pt x="5" y="1"/>
                  </a:cubicBezTo>
                  <a:cubicBezTo>
                    <a:pt x="3" y="1"/>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0" name="Freeform 115">
              <a:extLst>
                <a:ext uri="{FF2B5EF4-FFF2-40B4-BE49-F238E27FC236}">
                  <a16:creationId xmlns:a16="http://schemas.microsoft.com/office/drawing/2014/main" id="{E87BDBFD-2BC3-454F-94C9-FD54AD177B7F}"/>
                </a:ext>
              </a:extLst>
            </p:cNvPr>
            <p:cNvSpPr>
              <a:spLocks/>
            </p:cNvSpPr>
            <p:nvPr userDrawn="1"/>
          </p:nvSpPr>
          <p:spPr bwMode="auto">
            <a:xfrm>
              <a:off x="5259003" y="4868445"/>
              <a:ext cx="32808" cy="32808"/>
            </a:xfrm>
            <a:custGeom>
              <a:avLst/>
              <a:gdLst>
                <a:gd name="T0" fmla="*/ 0 w 4"/>
                <a:gd name="T1" fmla="*/ 3 h 4"/>
                <a:gd name="T2" fmla="*/ 0 w 4"/>
                <a:gd name="T3" fmla="*/ 4 h 4"/>
                <a:gd name="T4" fmla="*/ 4 w 4"/>
                <a:gd name="T5" fmla="*/ 0 h 4"/>
                <a:gd name="T6" fmla="*/ 4 w 4"/>
                <a:gd name="T7" fmla="*/ 0 h 4"/>
                <a:gd name="T8" fmla="*/ 0 w 4"/>
                <a:gd name="T9" fmla="*/ 3 h 4"/>
              </a:gdLst>
              <a:ahLst/>
              <a:cxnLst>
                <a:cxn ang="0">
                  <a:pos x="T0" y="T1"/>
                </a:cxn>
                <a:cxn ang="0">
                  <a:pos x="T2" y="T3"/>
                </a:cxn>
                <a:cxn ang="0">
                  <a:pos x="T4" y="T5"/>
                </a:cxn>
                <a:cxn ang="0">
                  <a:pos x="T6" y="T7"/>
                </a:cxn>
                <a:cxn ang="0">
                  <a:pos x="T8" y="T9"/>
                </a:cxn>
              </a:cxnLst>
              <a:rect l="0" t="0" r="r" b="b"/>
              <a:pathLst>
                <a:path w="4" h="4">
                  <a:moveTo>
                    <a:pt x="0" y="3"/>
                  </a:moveTo>
                  <a:cubicBezTo>
                    <a:pt x="0" y="3"/>
                    <a:pt x="0" y="4"/>
                    <a:pt x="0" y="4"/>
                  </a:cubicBezTo>
                  <a:cubicBezTo>
                    <a:pt x="1" y="2"/>
                    <a:pt x="3" y="1"/>
                    <a:pt x="4" y="0"/>
                  </a:cubicBezTo>
                  <a:cubicBezTo>
                    <a:pt x="4" y="0"/>
                    <a:pt x="4" y="0"/>
                    <a:pt x="4" y="0"/>
                  </a:cubicBezTo>
                  <a:cubicBezTo>
                    <a:pt x="3"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1" name="Freeform 116">
              <a:extLst>
                <a:ext uri="{FF2B5EF4-FFF2-40B4-BE49-F238E27FC236}">
                  <a16:creationId xmlns:a16="http://schemas.microsoft.com/office/drawing/2014/main" id="{BDC82873-D8E8-43EA-9162-856BC9217146}"/>
                </a:ext>
              </a:extLst>
            </p:cNvPr>
            <p:cNvSpPr>
              <a:spLocks/>
            </p:cNvSpPr>
            <p:nvPr userDrawn="1"/>
          </p:nvSpPr>
          <p:spPr bwMode="auto">
            <a:xfrm>
              <a:off x="5648595" y="2342237"/>
              <a:ext cx="90222" cy="102526"/>
            </a:xfrm>
            <a:custGeom>
              <a:avLst/>
              <a:gdLst>
                <a:gd name="T0" fmla="*/ 11 w 11"/>
                <a:gd name="T1" fmla="*/ 6 h 12"/>
                <a:gd name="T2" fmla="*/ 7 w 11"/>
                <a:gd name="T3" fmla="*/ 1 h 12"/>
                <a:gd name="T4" fmla="*/ 1 w 11"/>
                <a:gd name="T5" fmla="*/ 3 h 12"/>
                <a:gd name="T6" fmla="*/ 0 w 11"/>
                <a:gd name="T7" fmla="*/ 7 h 12"/>
                <a:gd name="T8" fmla="*/ 3 w 11"/>
                <a:gd name="T9" fmla="*/ 11 h 12"/>
                <a:gd name="T10" fmla="*/ 8 w 11"/>
                <a:gd name="T11" fmla="*/ 12 h 12"/>
                <a:gd name="T12" fmla="*/ 10 w 11"/>
                <a:gd name="T13" fmla="*/ 10 h 12"/>
                <a:gd name="T14" fmla="*/ 11 w 1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11" y="6"/>
                  </a:moveTo>
                  <a:cubicBezTo>
                    <a:pt x="11" y="4"/>
                    <a:pt x="9" y="2"/>
                    <a:pt x="7" y="1"/>
                  </a:cubicBezTo>
                  <a:cubicBezTo>
                    <a:pt x="5" y="0"/>
                    <a:pt x="3" y="1"/>
                    <a:pt x="1" y="3"/>
                  </a:cubicBezTo>
                  <a:cubicBezTo>
                    <a:pt x="0" y="4"/>
                    <a:pt x="0" y="5"/>
                    <a:pt x="0" y="7"/>
                  </a:cubicBezTo>
                  <a:cubicBezTo>
                    <a:pt x="0" y="9"/>
                    <a:pt x="2" y="10"/>
                    <a:pt x="3" y="11"/>
                  </a:cubicBezTo>
                  <a:cubicBezTo>
                    <a:pt x="5" y="12"/>
                    <a:pt x="7" y="12"/>
                    <a:pt x="8" y="12"/>
                  </a:cubicBezTo>
                  <a:cubicBezTo>
                    <a:pt x="9" y="11"/>
                    <a:pt x="10" y="11"/>
                    <a:pt x="10" y="10"/>
                  </a:cubicBezTo>
                  <a:cubicBezTo>
                    <a:pt x="11" y="9"/>
                    <a:pt x="11" y="7"/>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2" name="Freeform 117">
              <a:extLst>
                <a:ext uri="{FF2B5EF4-FFF2-40B4-BE49-F238E27FC236}">
                  <a16:creationId xmlns:a16="http://schemas.microsoft.com/office/drawing/2014/main" id="{BC723CF3-B137-439A-BB86-6532223F9B62}"/>
                </a:ext>
              </a:extLst>
            </p:cNvPr>
            <p:cNvSpPr>
              <a:spLocks/>
            </p:cNvSpPr>
            <p:nvPr userDrawn="1"/>
          </p:nvSpPr>
          <p:spPr bwMode="auto">
            <a:xfrm>
              <a:off x="5431244" y="2284823"/>
              <a:ext cx="32808" cy="8202"/>
            </a:xfrm>
            <a:custGeom>
              <a:avLst/>
              <a:gdLst>
                <a:gd name="T0" fmla="*/ 0 w 4"/>
                <a:gd name="T1" fmla="*/ 1 h 1"/>
                <a:gd name="T2" fmla="*/ 4 w 4"/>
                <a:gd name="T3" fmla="*/ 1 h 1"/>
                <a:gd name="T4" fmla="*/ 0 w 4"/>
                <a:gd name="T5" fmla="*/ 1 h 1"/>
              </a:gdLst>
              <a:ahLst/>
              <a:cxnLst>
                <a:cxn ang="0">
                  <a:pos x="T0" y="T1"/>
                </a:cxn>
                <a:cxn ang="0">
                  <a:pos x="T2" y="T3"/>
                </a:cxn>
                <a:cxn ang="0">
                  <a:pos x="T4" y="T5"/>
                </a:cxn>
              </a:cxnLst>
              <a:rect l="0" t="0" r="r" b="b"/>
              <a:pathLst>
                <a:path w="4" h="1">
                  <a:moveTo>
                    <a:pt x="0" y="1"/>
                  </a:moveTo>
                  <a:cubicBezTo>
                    <a:pt x="2" y="1"/>
                    <a:pt x="3" y="1"/>
                    <a:pt x="4"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3" name="Freeform 118">
              <a:extLst>
                <a:ext uri="{FF2B5EF4-FFF2-40B4-BE49-F238E27FC236}">
                  <a16:creationId xmlns:a16="http://schemas.microsoft.com/office/drawing/2014/main" id="{C7961E85-DC5D-4998-A655-3BB3F1B385A0}"/>
                </a:ext>
              </a:extLst>
            </p:cNvPr>
            <p:cNvSpPr>
              <a:spLocks/>
            </p:cNvSpPr>
            <p:nvPr userDrawn="1"/>
          </p:nvSpPr>
          <p:spPr bwMode="auto">
            <a:xfrm>
              <a:off x="6083300" y="1542546"/>
              <a:ext cx="41010" cy="73818"/>
            </a:xfrm>
            <a:custGeom>
              <a:avLst/>
              <a:gdLst>
                <a:gd name="T0" fmla="*/ 3 w 5"/>
                <a:gd name="T1" fmla="*/ 8 h 9"/>
                <a:gd name="T2" fmla="*/ 5 w 5"/>
                <a:gd name="T3" fmla="*/ 7 h 9"/>
                <a:gd name="T4" fmla="*/ 4 w 5"/>
                <a:gd name="T5" fmla="*/ 5 h 9"/>
                <a:gd name="T6" fmla="*/ 2 w 5"/>
                <a:gd name="T7" fmla="*/ 2 h 9"/>
                <a:gd name="T8" fmla="*/ 0 w 5"/>
                <a:gd name="T9" fmla="*/ 0 h 9"/>
                <a:gd name="T10" fmla="*/ 2 w 5"/>
                <a:gd name="T11" fmla="*/ 2 h 9"/>
                <a:gd name="T12" fmla="*/ 4 w 5"/>
                <a:gd name="T13" fmla="*/ 6 h 9"/>
                <a:gd name="T14" fmla="*/ 3 w 5"/>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8"/>
                  </a:moveTo>
                  <a:cubicBezTo>
                    <a:pt x="4" y="9"/>
                    <a:pt x="5" y="8"/>
                    <a:pt x="5" y="7"/>
                  </a:cubicBezTo>
                  <a:cubicBezTo>
                    <a:pt x="5" y="7"/>
                    <a:pt x="5" y="6"/>
                    <a:pt x="4" y="5"/>
                  </a:cubicBezTo>
                  <a:cubicBezTo>
                    <a:pt x="5" y="4"/>
                    <a:pt x="4" y="3"/>
                    <a:pt x="2" y="2"/>
                  </a:cubicBezTo>
                  <a:cubicBezTo>
                    <a:pt x="1" y="1"/>
                    <a:pt x="0" y="1"/>
                    <a:pt x="0" y="0"/>
                  </a:cubicBezTo>
                  <a:cubicBezTo>
                    <a:pt x="0" y="1"/>
                    <a:pt x="1" y="2"/>
                    <a:pt x="2" y="2"/>
                  </a:cubicBezTo>
                  <a:cubicBezTo>
                    <a:pt x="3" y="3"/>
                    <a:pt x="4" y="4"/>
                    <a:pt x="4" y="6"/>
                  </a:cubicBezTo>
                  <a:cubicBezTo>
                    <a:pt x="4" y="7"/>
                    <a:pt x="3" y="7"/>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4" name="Freeform 119">
              <a:extLst>
                <a:ext uri="{FF2B5EF4-FFF2-40B4-BE49-F238E27FC236}">
                  <a16:creationId xmlns:a16="http://schemas.microsoft.com/office/drawing/2014/main" id="{2A49D730-8C22-495A-A111-A8A108E3657B}"/>
                </a:ext>
              </a:extLst>
            </p:cNvPr>
            <p:cNvSpPr>
              <a:spLocks/>
            </p:cNvSpPr>
            <p:nvPr userDrawn="1"/>
          </p:nvSpPr>
          <p:spPr bwMode="auto">
            <a:xfrm>
              <a:off x="4955530" y="4786425"/>
              <a:ext cx="57414" cy="49212"/>
            </a:xfrm>
            <a:custGeom>
              <a:avLst/>
              <a:gdLst>
                <a:gd name="T0" fmla="*/ 7 w 7"/>
                <a:gd name="T1" fmla="*/ 2 h 6"/>
                <a:gd name="T2" fmla="*/ 4 w 7"/>
                <a:gd name="T3" fmla="*/ 0 h 6"/>
                <a:gd name="T4" fmla="*/ 2 w 7"/>
                <a:gd name="T5" fmla="*/ 1 h 6"/>
                <a:gd name="T6" fmla="*/ 1 w 7"/>
                <a:gd name="T7" fmla="*/ 4 h 6"/>
                <a:gd name="T8" fmla="*/ 5 w 7"/>
                <a:gd name="T9" fmla="*/ 5 h 6"/>
                <a:gd name="T10" fmla="*/ 7 w 7"/>
                <a:gd name="T11" fmla="*/ 2 h 6"/>
              </a:gdLst>
              <a:ahLst/>
              <a:cxnLst>
                <a:cxn ang="0">
                  <a:pos x="T0" y="T1"/>
                </a:cxn>
                <a:cxn ang="0">
                  <a:pos x="T2" y="T3"/>
                </a:cxn>
                <a:cxn ang="0">
                  <a:pos x="T4" y="T5"/>
                </a:cxn>
                <a:cxn ang="0">
                  <a:pos x="T6" y="T7"/>
                </a:cxn>
                <a:cxn ang="0">
                  <a:pos x="T8" y="T9"/>
                </a:cxn>
                <a:cxn ang="0">
                  <a:pos x="T10" y="T11"/>
                </a:cxn>
              </a:cxnLst>
              <a:rect l="0" t="0" r="r" b="b"/>
              <a:pathLst>
                <a:path w="7" h="6">
                  <a:moveTo>
                    <a:pt x="7" y="2"/>
                  </a:moveTo>
                  <a:cubicBezTo>
                    <a:pt x="7" y="0"/>
                    <a:pt x="6" y="0"/>
                    <a:pt x="4" y="0"/>
                  </a:cubicBezTo>
                  <a:cubicBezTo>
                    <a:pt x="3" y="0"/>
                    <a:pt x="2" y="0"/>
                    <a:pt x="2" y="1"/>
                  </a:cubicBezTo>
                  <a:cubicBezTo>
                    <a:pt x="1" y="2"/>
                    <a:pt x="0" y="3"/>
                    <a:pt x="1" y="4"/>
                  </a:cubicBezTo>
                  <a:cubicBezTo>
                    <a:pt x="2" y="5"/>
                    <a:pt x="3" y="6"/>
                    <a:pt x="5" y="5"/>
                  </a:cubicBezTo>
                  <a:cubicBezTo>
                    <a:pt x="7" y="5"/>
                    <a:pt x="7"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5" name="Freeform 120">
              <a:extLst>
                <a:ext uri="{FF2B5EF4-FFF2-40B4-BE49-F238E27FC236}">
                  <a16:creationId xmlns:a16="http://schemas.microsoft.com/office/drawing/2014/main" id="{E19C1E70-7AF1-496B-B348-5EA5D173DBCF}"/>
                </a:ext>
              </a:extLst>
            </p:cNvPr>
            <p:cNvSpPr>
              <a:spLocks/>
            </p:cNvSpPr>
            <p:nvPr userDrawn="1"/>
          </p:nvSpPr>
          <p:spPr bwMode="auto">
            <a:xfrm>
              <a:off x="4799692" y="2252015"/>
              <a:ext cx="24606" cy="16404"/>
            </a:xfrm>
            <a:custGeom>
              <a:avLst/>
              <a:gdLst>
                <a:gd name="T0" fmla="*/ 0 w 3"/>
                <a:gd name="T1" fmla="*/ 0 h 2"/>
                <a:gd name="T2" fmla="*/ 3 w 3"/>
                <a:gd name="T3" fmla="*/ 1 h 2"/>
                <a:gd name="T4" fmla="*/ 0 w 3"/>
                <a:gd name="T5" fmla="*/ 0 h 2"/>
              </a:gdLst>
              <a:ahLst/>
              <a:cxnLst>
                <a:cxn ang="0">
                  <a:pos x="T0" y="T1"/>
                </a:cxn>
                <a:cxn ang="0">
                  <a:pos x="T2" y="T3"/>
                </a:cxn>
                <a:cxn ang="0">
                  <a:pos x="T4" y="T5"/>
                </a:cxn>
              </a:cxnLst>
              <a:rect l="0" t="0" r="r" b="b"/>
              <a:pathLst>
                <a:path w="3" h="2">
                  <a:moveTo>
                    <a:pt x="0" y="0"/>
                  </a:moveTo>
                  <a:cubicBezTo>
                    <a:pt x="1" y="2"/>
                    <a:pt x="2" y="2"/>
                    <a:pt x="3" y="1"/>
                  </a:cubicBezTo>
                  <a:cubicBezTo>
                    <a:pt x="2"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6" name="Freeform 121">
              <a:extLst>
                <a:ext uri="{FF2B5EF4-FFF2-40B4-BE49-F238E27FC236}">
                  <a16:creationId xmlns:a16="http://schemas.microsoft.com/office/drawing/2014/main" id="{47575B5F-AC56-42BF-B222-7B902E38455F}"/>
                </a:ext>
              </a:extLst>
            </p:cNvPr>
            <p:cNvSpPr>
              <a:spLocks/>
            </p:cNvSpPr>
            <p:nvPr userDrawn="1"/>
          </p:nvSpPr>
          <p:spPr bwMode="auto">
            <a:xfrm>
              <a:off x="4988338" y="4770021"/>
              <a:ext cx="24606" cy="820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1" y="1"/>
                    <a:pt x="2" y="1"/>
                    <a:pt x="3" y="1"/>
                  </a:cubicBezTo>
                  <a:cubicBezTo>
                    <a:pt x="1"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7" name="Freeform 122">
              <a:extLst>
                <a:ext uri="{FF2B5EF4-FFF2-40B4-BE49-F238E27FC236}">
                  <a16:creationId xmlns:a16="http://schemas.microsoft.com/office/drawing/2014/main" id="{345C69DA-B2FE-4C32-8B1E-43966F1046AD}"/>
                </a:ext>
              </a:extLst>
            </p:cNvPr>
            <p:cNvSpPr>
              <a:spLocks/>
            </p:cNvSpPr>
            <p:nvPr userDrawn="1"/>
          </p:nvSpPr>
          <p:spPr bwMode="auto">
            <a:xfrm>
              <a:off x="5406638" y="2309429"/>
              <a:ext cx="8202" cy="32808"/>
            </a:xfrm>
            <a:custGeom>
              <a:avLst/>
              <a:gdLst>
                <a:gd name="T0" fmla="*/ 1 w 1"/>
                <a:gd name="T1" fmla="*/ 1 h 4"/>
                <a:gd name="T2" fmla="*/ 0 w 1"/>
                <a:gd name="T3" fmla="*/ 1 h 4"/>
                <a:gd name="T4" fmla="*/ 1 w 1"/>
                <a:gd name="T5" fmla="*/ 4 h 4"/>
                <a:gd name="T6" fmla="*/ 1 w 1"/>
                <a:gd name="T7" fmla="*/ 4 h 4"/>
                <a:gd name="T8" fmla="*/ 1 w 1"/>
                <a:gd name="T9" fmla="*/ 3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cubicBezTo>
                    <a:pt x="1" y="0"/>
                    <a:pt x="1" y="0"/>
                    <a:pt x="0" y="1"/>
                  </a:cubicBezTo>
                  <a:cubicBezTo>
                    <a:pt x="0" y="2"/>
                    <a:pt x="0" y="3"/>
                    <a:pt x="1" y="4"/>
                  </a:cubicBezTo>
                  <a:cubicBezTo>
                    <a:pt x="1" y="4"/>
                    <a:pt x="1" y="4"/>
                    <a:pt x="1" y="4"/>
                  </a:cubicBezTo>
                  <a:cubicBezTo>
                    <a:pt x="1" y="4"/>
                    <a:pt x="1" y="4"/>
                    <a:pt x="1" y="3"/>
                  </a:cubicBezTo>
                  <a:cubicBezTo>
                    <a:pt x="1" y="2"/>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8" name="Freeform 123">
              <a:extLst>
                <a:ext uri="{FF2B5EF4-FFF2-40B4-BE49-F238E27FC236}">
                  <a16:creationId xmlns:a16="http://schemas.microsoft.com/office/drawing/2014/main" id="{E73C68F1-A3F3-4FF0-A915-994D34869536}"/>
                </a:ext>
              </a:extLst>
            </p:cNvPr>
            <p:cNvSpPr>
              <a:spLocks/>
            </p:cNvSpPr>
            <p:nvPr userDrawn="1"/>
          </p:nvSpPr>
          <p:spPr bwMode="auto">
            <a:xfrm>
              <a:off x="5012943" y="4794627"/>
              <a:ext cx="24606" cy="41010"/>
            </a:xfrm>
            <a:custGeom>
              <a:avLst/>
              <a:gdLst>
                <a:gd name="T0" fmla="*/ 2 w 3"/>
                <a:gd name="T1" fmla="*/ 0 h 5"/>
                <a:gd name="T2" fmla="*/ 2 w 3"/>
                <a:gd name="T3" fmla="*/ 0 h 5"/>
                <a:gd name="T4" fmla="*/ 2 w 3"/>
                <a:gd name="T5" fmla="*/ 3 h 5"/>
                <a:gd name="T6" fmla="*/ 0 w 3"/>
                <a:gd name="T7" fmla="*/ 5 h 5"/>
                <a:gd name="T8" fmla="*/ 1 w 3"/>
                <a:gd name="T9" fmla="*/ 5 h 5"/>
                <a:gd name="T10" fmla="*/ 2 w 3"/>
                <a:gd name="T11" fmla="*/ 3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2" y="0"/>
                    <a:pt x="2" y="0"/>
                    <a:pt x="2" y="0"/>
                  </a:cubicBezTo>
                  <a:cubicBezTo>
                    <a:pt x="2" y="1"/>
                    <a:pt x="2" y="2"/>
                    <a:pt x="2" y="3"/>
                  </a:cubicBezTo>
                  <a:cubicBezTo>
                    <a:pt x="1" y="4"/>
                    <a:pt x="1" y="4"/>
                    <a:pt x="0" y="5"/>
                  </a:cubicBezTo>
                  <a:cubicBezTo>
                    <a:pt x="1" y="5"/>
                    <a:pt x="1" y="5"/>
                    <a:pt x="1" y="5"/>
                  </a:cubicBezTo>
                  <a:cubicBezTo>
                    <a:pt x="2" y="5"/>
                    <a:pt x="2" y="4"/>
                    <a:pt x="2" y="3"/>
                  </a:cubicBezTo>
                  <a:cubicBezTo>
                    <a:pt x="3"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9" name="Freeform 124">
              <a:extLst>
                <a:ext uri="{FF2B5EF4-FFF2-40B4-BE49-F238E27FC236}">
                  <a16:creationId xmlns:a16="http://schemas.microsoft.com/office/drawing/2014/main" id="{0F5B28B6-4F8E-48E2-860B-00EFCF10EE9A}"/>
                </a:ext>
              </a:extLst>
            </p:cNvPr>
            <p:cNvSpPr>
              <a:spLocks/>
            </p:cNvSpPr>
            <p:nvPr userDrawn="1"/>
          </p:nvSpPr>
          <p:spPr bwMode="auto">
            <a:xfrm>
              <a:off x="5480456" y="2334035"/>
              <a:ext cx="16404" cy="24606"/>
            </a:xfrm>
            <a:custGeom>
              <a:avLst/>
              <a:gdLst>
                <a:gd name="T0" fmla="*/ 2 w 2"/>
                <a:gd name="T1" fmla="*/ 0 h 3"/>
                <a:gd name="T2" fmla="*/ 0 w 2"/>
                <a:gd name="T3" fmla="*/ 3 h 3"/>
                <a:gd name="T4" fmla="*/ 2 w 2"/>
                <a:gd name="T5" fmla="*/ 0 h 3"/>
              </a:gdLst>
              <a:ahLst/>
              <a:cxnLst>
                <a:cxn ang="0">
                  <a:pos x="T0" y="T1"/>
                </a:cxn>
                <a:cxn ang="0">
                  <a:pos x="T2" y="T3"/>
                </a:cxn>
                <a:cxn ang="0">
                  <a:pos x="T4" y="T5"/>
                </a:cxn>
              </a:cxnLst>
              <a:rect l="0" t="0" r="r" b="b"/>
              <a:pathLst>
                <a:path w="2" h="3">
                  <a:moveTo>
                    <a:pt x="2" y="0"/>
                  </a:moveTo>
                  <a:cubicBezTo>
                    <a:pt x="1" y="1"/>
                    <a:pt x="1" y="2"/>
                    <a:pt x="0" y="3"/>
                  </a:cubicBezTo>
                  <a:cubicBezTo>
                    <a:pt x="1" y="2"/>
                    <a:pt x="2"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0" name="Freeform 125">
              <a:extLst>
                <a:ext uri="{FF2B5EF4-FFF2-40B4-BE49-F238E27FC236}">
                  <a16:creationId xmlns:a16="http://schemas.microsoft.com/office/drawing/2014/main" id="{518155AC-87F9-41AE-B749-16240CA61C8C}"/>
                </a:ext>
              </a:extLst>
            </p:cNvPr>
            <p:cNvSpPr>
              <a:spLocks/>
            </p:cNvSpPr>
            <p:nvPr userDrawn="1"/>
          </p:nvSpPr>
          <p:spPr bwMode="auto">
            <a:xfrm>
              <a:off x="5283609" y="3092719"/>
              <a:ext cx="8202" cy="20506"/>
            </a:xfrm>
            <a:custGeom>
              <a:avLst/>
              <a:gdLst>
                <a:gd name="T0" fmla="*/ 1 w 1"/>
                <a:gd name="T1" fmla="*/ 1 h 2"/>
                <a:gd name="T2" fmla="*/ 1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1" y="0"/>
                  </a:cubicBezTo>
                  <a:cubicBezTo>
                    <a:pt x="0" y="0"/>
                    <a:pt x="0" y="1"/>
                    <a:pt x="0" y="2"/>
                  </a:cubicBezTo>
                  <a:cubicBezTo>
                    <a:pt x="0" y="2"/>
                    <a:pt x="0"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1" name="Freeform 126">
              <a:extLst>
                <a:ext uri="{FF2B5EF4-FFF2-40B4-BE49-F238E27FC236}">
                  <a16:creationId xmlns:a16="http://schemas.microsoft.com/office/drawing/2014/main" id="{94AF386A-D7EF-483A-9D5D-2BFDF3BBAF5A}"/>
                </a:ext>
              </a:extLst>
            </p:cNvPr>
            <p:cNvSpPr>
              <a:spLocks/>
            </p:cNvSpPr>
            <p:nvPr userDrawn="1"/>
          </p:nvSpPr>
          <p:spPr bwMode="auto">
            <a:xfrm>
              <a:off x="10985562" y="1222669"/>
              <a:ext cx="90222" cy="65616"/>
            </a:xfrm>
            <a:custGeom>
              <a:avLst/>
              <a:gdLst>
                <a:gd name="T0" fmla="*/ 1 w 11"/>
                <a:gd name="T1" fmla="*/ 5 h 8"/>
                <a:gd name="T2" fmla="*/ 2 w 11"/>
                <a:gd name="T3" fmla="*/ 8 h 8"/>
                <a:gd name="T4" fmla="*/ 1 w 11"/>
                <a:gd name="T5" fmla="*/ 7 h 8"/>
                <a:gd name="T6" fmla="*/ 3 w 11"/>
                <a:gd name="T7" fmla="*/ 8 h 8"/>
                <a:gd name="T8" fmla="*/ 4 w 11"/>
                <a:gd name="T9" fmla="*/ 8 h 8"/>
                <a:gd name="T10" fmla="*/ 7 w 11"/>
                <a:gd name="T11" fmla="*/ 8 h 8"/>
                <a:gd name="T12" fmla="*/ 11 w 11"/>
                <a:gd name="T13" fmla="*/ 4 h 8"/>
                <a:gd name="T14" fmla="*/ 9 w 11"/>
                <a:gd name="T15" fmla="*/ 1 h 8"/>
                <a:gd name="T16" fmla="*/ 4 w 11"/>
                <a:gd name="T17" fmla="*/ 1 h 8"/>
                <a:gd name="T18" fmla="*/ 1 w 11"/>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 y="5"/>
                  </a:moveTo>
                  <a:cubicBezTo>
                    <a:pt x="0" y="6"/>
                    <a:pt x="0" y="7"/>
                    <a:pt x="2" y="8"/>
                  </a:cubicBezTo>
                  <a:cubicBezTo>
                    <a:pt x="1" y="8"/>
                    <a:pt x="1" y="7"/>
                    <a:pt x="1" y="7"/>
                  </a:cubicBezTo>
                  <a:cubicBezTo>
                    <a:pt x="2" y="7"/>
                    <a:pt x="2" y="8"/>
                    <a:pt x="3" y="8"/>
                  </a:cubicBezTo>
                  <a:cubicBezTo>
                    <a:pt x="3" y="8"/>
                    <a:pt x="4" y="8"/>
                    <a:pt x="4" y="8"/>
                  </a:cubicBezTo>
                  <a:cubicBezTo>
                    <a:pt x="5" y="8"/>
                    <a:pt x="6" y="8"/>
                    <a:pt x="7" y="8"/>
                  </a:cubicBezTo>
                  <a:cubicBezTo>
                    <a:pt x="9" y="8"/>
                    <a:pt x="10" y="6"/>
                    <a:pt x="11" y="4"/>
                  </a:cubicBezTo>
                  <a:cubicBezTo>
                    <a:pt x="11" y="3"/>
                    <a:pt x="10" y="2"/>
                    <a:pt x="9" y="1"/>
                  </a:cubicBezTo>
                  <a:cubicBezTo>
                    <a:pt x="8" y="0"/>
                    <a:pt x="6" y="0"/>
                    <a:pt x="4" y="1"/>
                  </a:cubicBezTo>
                  <a:cubicBezTo>
                    <a:pt x="2" y="2"/>
                    <a:pt x="1"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2" name="Freeform 127">
              <a:extLst>
                <a:ext uri="{FF2B5EF4-FFF2-40B4-BE49-F238E27FC236}">
                  <a16:creationId xmlns:a16="http://schemas.microsoft.com/office/drawing/2014/main" id="{214EE180-0195-459F-8E2D-7BBE7B0A49EE}"/>
                </a:ext>
              </a:extLst>
            </p:cNvPr>
            <p:cNvSpPr>
              <a:spLocks/>
            </p:cNvSpPr>
            <p:nvPr userDrawn="1"/>
          </p:nvSpPr>
          <p:spPr bwMode="auto">
            <a:xfrm>
              <a:off x="8777649" y="2502177"/>
              <a:ext cx="123030" cy="106626"/>
            </a:xfrm>
            <a:custGeom>
              <a:avLst/>
              <a:gdLst>
                <a:gd name="T0" fmla="*/ 2 w 15"/>
                <a:gd name="T1" fmla="*/ 8 h 13"/>
                <a:gd name="T2" fmla="*/ 3 w 15"/>
                <a:gd name="T3" fmla="*/ 10 h 13"/>
                <a:gd name="T4" fmla="*/ 6 w 15"/>
                <a:gd name="T5" fmla="*/ 13 h 13"/>
                <a:gd name="T6" fmla="*/ 6 w 15"/>
                <a:gd name="T7" fmla="*/ 12 h 13"/>
                <a:gd name="T8" fmla="*/ 7 w 15"/>
                <a:gd name="T9" fmla="*/ 12 h 13"/>
                <a:gd name="T10" fmla="*/ 11 w 15"/>
                <a:gd name="T11" fmla="*/ 11 h 13"/>
                <a:gd name="T12" fmla="*/ 14 w 15"/>
                <a:gd name="T13" fmla="*/ 9 h 13"/>
                <a:gd name="T14" fmla="*/ 14 w 15"/>
                <a:gd name="T15" fmla="*/ 8 h 13"/>
                <a:gd name="T16" fmla="*/ 14 w 15"/>
                <a:gd name="T17" fmla="*/ 8 h 13"/>
                <a:gd name="T18" fmla="*/ 13 w 15"/>
                <a:gd name="T19" fmla="*/ 6 h 13"/>
                <a:gd name="T20" fmla="*/ 3 w 15"/>
                <a:gd name="T21" fmla="*/ 1 h 13"/>
                <a:gd name="T22" fmla="*/ 1 w 15"/>
                <a:gd name="T23" fmla="*/ 5 h 13"/>
                <a:gd name="T24" fmla="*/ 2 w 15"/>
                <a:gd name="T25"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2" y="8"/>
                  </a:moveTo>
                  <a:cubicBezTo>
                    <a:pt x="3" y="9"/>
                    <a:pt x="3" y="9"/>
                    <a:pt x="3" y="10"/>
                  </a:cubicBezTo>
                  <a:cubicBezTo>
                    <a:pt x="3" y="12"/>
                    <a:pt x="4" y="12"/>
                    <a:pt x="6" y="13"/>
                  </a:cubicBezTo>
                  <a:cubicBezTo>
                    <a:pt x="6" y="12"/>
                    <a:pt x="6" y="12"/>
                    <a:pt x="6" y="12"/>
                  </a:cubicBezTo>
                  <a:cubicBezTo>
                    <a:pt x="7" y="12"/>
                    <a:pt x="7" y="12"/>
                    <a:pt x="7" y="12"/>
                  </a:cubicBezTo>
                  <a:cubicBezTo>
                    <a:pt x="9" y="12"/>
                    <a:pt x="10" y="11"/>
                    <a:pt x="11" y="11"/>
                  </a:cubicBezTo>
                  <a:cubicBezTo>
                    <a:pt x="12" y="11"/>
                    <a:pt x="13" y="10"/>
                    <a:pt x="14" y="9"/>
                  </a:cubicBezTo>
                  <a:cubicBezTo>
                    <a:pt x="14" y="9"/>
                    <a:pt x="15" y="9"/>
                    <a:pt x="14" y="8"/>
                  </a:cubicBezTo>
                  <a:cubicBezTo>
                    <a:pt x="14" y="8"/>
                    <a:pt x="14" y="8"/>
                    <a:pt x="14" y="8"/>
                  </a:cubicBezTo>
                  <a:cubicBezTo>
                    <a:pt x="14" y="7"/>
                    <a:pt x="14" y="7"/>
                    <a:pt x="13" y="6"/>
                  </a:cubicBezTo>
                  <a:cubicBezTo>
                    <a:pt x="13" y="2"/>
                    <a:pt x="7" y="0"/>
                    <a:pt x="3" y="1"/>
                  </a:cubicBezTo>
                  <a:cubicBezTo>
                    <a:pt x="2" y="2"/>
                    <a:pt x="1" y="3"/>
                    <a:pt x="1" y="5"/>
                  </a:cubicBezTo>
                  <a:cubicBezTo>
                    <a:pt x="1" y="6"/>
                    <a:pt x="0"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3" name="Freeform 128">
              <a:extLst>
                <a:ext uri="{FF2B5EF4-FFF2-40B4-BE49-F238E27FC236}">
                  <a16:creationId xmlns:a16="http://schemas.microsoft.com/office/drawing/2014/main" id="{56CA9DD3-8EB3-4885-AC3B-71ACFC51CA15}"/>
                </a:ext>
              </a:extLst>
            </p:cNvPr>
            <p:cNvSpPr>
              <a:spLocks/>
            </p:cNvSpPr>
            <p:nvPr userDrawn="1"/>
          </p:nvSpPr>
          <p:spPr bwMode="auto">
            <a:xfrm>
              <a:off x="8059975" y="2169996"/>
              <a:ext cx="114828" cy="106626"/>
            </a:xfrm>
            <a:custGeom>
              <a:avLst/>
              <a:gdLst>
                <a:gd name="T0" fmla="*/ 7 w 14"/>
                <a:gd name="T1" fmla="*/ 12 h 13"/>
                <a:gd name="T2" fmla="*/ 9 w 14"/>
                <a:gd name="T3" fmla="*/ 12 h 13"/>
                <a:gd name="T4" fmla="*/ 13 w 14"/>
                <a:gd name="T5" fmla="*/ 10 h 13"/>
                <a:gd name="T6" fmla="*/ 13 w 14"/>
                <a:gd name="T7" fmla="*/ 2 h 13"/>
                <a:gd name="T8" fmla="*/ 10 w 14"/>
                <a:gd name="T9" fmla="*/ 1 h 13"/>
                <a:gd name="T10" fmla="*/ 8 w 14"/>
                <a:gd name="T11" fmla="*/ 1 h 13"/>
                <a:gd name="T12" fmla="*/ 4 w 14"/>
                <a:gd name="T13" fmla="*/ 4 h 13"/>
                <a:gd name="T14" fmla="*/ 4 w 14"/>
                <a:gd name="T15" fmla="*/ 6 h 13"/>
                <a:gd name="T16" fmla="*/ 2 w 14"/>
                <a:gd name="T17" fmla="*/ 8 h 13"/>
                <a:gd name="T18" fmla="*/ 1 w 14"/>
                <a:gd name="T19" fmla="*/ 10 h 13"/>
                <a:gd name="T20" fmla="*/ 1 w 14"/>
                <a:gd name="T21" fmla="*/ 10 h 13"/>
                <a:gd name="T22" fmla="*/ 7 w 14"/>
                <a:gd name="T2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3">
                  <a:moveTo>
                    <a:pt x="7" y="12"/>
                  </a:moveTo>
                  <a:cubicBezTo>
                    <a:pt x="8" y="12"/>
                    <a:pt x="8" y="12"/>
                    <a:pt x="9" y="12"/>
                  </a:cubicBezTo>
                  <a:cubicBezTo>
                    <a:pt x="11" y="13"/>
                    <a:pt x="12" y="12"/>
                    <a:pt x="13" y="10"/>
                  </a:cubicBezTo>
                  <a:cubicBezTo>
                    <a:pt x="14" y="8"/>
                    <a:pt x="14" y="5"/>
                    <a:pt x="13" y="2"/>
                  </a:cubicBezTo>
                  <a:cubicBezTo>
                    <a:pt x="12" y="1"/>
                    <a:pt x="11" y="0"/>
                    <a:pt x="10" y="1"/>
                  </a:cubicBezTo>
                  <a:cubicBezTo>
                    <a:pt x="9" y="1"/>
                    <a:pt x="9" y="1"/>
                    <a:pt x="8" y="1"/>
                  </a:cubicBezTo>
                  <a:cubicBezTo>
                    <a:pt x="6" y="2"/>
                    <a:pt x="5" y="2"/>
                    <a:pt x="4" y="4"/>
                  </a:cubicBezTo>
                  <a:cubicBezTo>
                    <a:pt x="4" y="5"/>
                    <a:pt x="4" y="5"/>
                    <a:pt x="4" y="6"/>
                  </a:cubicBezTo>
                  <a:cubicBezTo>
                    <a:pt x="3" y="6"/>
                    <a:pt x="3" y="7"/>
                    <a:pt x="2" y="8"/>
                  </a:cubicBezTo>
                  <a:cubicBezTo>
                    <a:pt x="1" y="8"/>
                    <a:pt x="0" y="8"/>
                    <a:pt x="1" y="10"/>
                  </a:cubicBezTo>
                  <a:cubicBezTo>
                    <a:pt x="1" y="10"/>
                    <a:pt x="1" y="10"/>
                    <a:pt x="1" y="10"/>
                  </a:cubicBezTo>
                  <a:cubicBezTo>
                    <a:pt x="3" y="11"/>
                    <a:pt x="5" y="11"/>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4" name="Freeform 129">
              <a:extLst>
                <a:ext uri="{FF2B5EF4-FFF2-40B4-BE49-F238E27FC236}">
                  <a16:creationId xmlns:a16="http://schemas.microsoft.com/office/drawing/2014/main" id="{F5B3AA3A-F181-40CF-A893-47B47B6774DD}"/>
                </a:ext>
              </a:extLst>
            </p:cNvPr>
            <p:cNvSpPr>
              <a:spLocks/>
            </p:cNvSpPr>
            <p:nvPr userDrawn="1"/>
          </p:nvSpPr>
          <p:spPr bwMode="auto">
            <a:xfrm>
              <a:off x="8109187" y="2325833"/>
              <a:ext cx="41010" cy="32808"/>
            </a:xfrm>
            <a:custGeom>
              <a:avLst/>
              <a:gdLst>
                <a:gd name="T0" fmla="*/ 0 w 5"/>
                <a:gd name="T1" fmla="*/ 3 h 4"/>
                <a:gd name="T2" fmla="*/ 2 w 5"/>
                <a:gd name="T3" fmla="*/ 4 h 4"/>
                <a:gd name="T4" fmla="*/ 3 w 5"/>
                <a:gd name="T5" fmla="*/ 2 h 4"/>
                <a:gd name="T6" fmla="*/ 4 w 5"/>
                <a:gd name="T7" fmla="*/ 1 h 4"/>
                <a:gd name="T8" fmla="*/ 3 w 5"/>
                <a:gd name="T9" fmla="*/ 0 h 4"/>
                <a:gd name="T10" fmla="*/ 1 w 5"/>
                <a:gd name="T11" fmla="*/ 1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cubicBezTo>
                    <a:pt x="0" y="4"/>
                    <a:pt x="2" y="4"/>
                    <a:pt x="2" y="4"/>
                  </a:cubicBezTo>
                  <a:cubicBezTo>
                    <a:pt x="4" y="4"/>
                    <a:pt x="3" y="3"/>
                    <a:pt x="3" y="2"/>
                  </a:cubicBezTo>
                  <a:cubicBezTo>
                    <a:pt x="4" y="2"/>
                    <a:pt x="4" y="2"/>
                    <a:pt x="4" y="1"/>
                  </a:cubicBezTo>
                  <a:cubicBezTo>
                    <a:pt x="5" y="0"/>
                    <a:pt x="4" y="0"/>
                    <a:pt x="3" y="0"/>
                  </a:cubicBezTo>
                  <a:cubicBezTo>
                    <a:pt x="3" y="0"/>
                    <a:pt x="2" y="0"/>
                    <a:pt x="1" y="1"/>
                  </a:cubicBezTo>
                  <a:cubicBezTo>
                    <a:pt x="1" y="1"/>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5" name="Freeform 130">
              <a:extLst>
                <a:ext uri="{FF2B5EF4-FFF2-40B4-BE49-F238E27FC236}">
                  <a16:creationId xmlns:a16="http://schemas.microsoft.com/office/drawing/2014/main" id="{F26825B4-BB0A-4433-929C-293D25A0956D}"/>
                </a:ext>
              </a:extLst>
            </p:cNvPr>
            <p:cNvSpPr>
              <a:spLocks/>
            </p:cNvSpPr>
            <p:nvPr userDrawn="1"/>
          </p:nvSpPr>
          <p:spPr bwMode="auto">
            <a:xfrm>
              <a:off x="8117389" y="2391449"/>
              <a:ext cx="41010" cy="32808"/>
            </a:xfrm>
            <a:custGeom>
              <a:avLst/>
              <a:gdLst>
                <a:gd name="T0" fmla="*/ 1 w 5"/>
                <a:gd name="T1" fmla="*/ 3 h 4"/>
                <a:gd name="T2" fmla="*/ 3 w 5"/>
                <a:gd name="T3" fmla="*/ 2 h 4"/>
                <a:gd name="T4" fmla="*/ 4 w 5"/>
                <a:gd name="T5" fmla="*/ 1 h 4"/>
                <a:gd name="T6" fmla="*/ 1 w 5"/>
                <a:gd name="T7" fmla="*/ 1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1" y="4"/>
                    <a:pt x="2" y="3"/>
                    <a:pt x="3" y="2"/>
                  </a:cubicBezTo>
                  <a:cubicBezTo>
                    <a:pt x="3" y="2"/>
                    <a:pt x="5" y="2"/>
                    <a:pt x="4" y="1"/>
                  </a:cubicBezTo>
                  <a:cubicBezTo>
                    <a:pt x="3" y="0"/>
                    <a:pt x="2" y="1"/>
                    <a:pt x="1" y="1"/>
                  </a:cubicBezTo>
                  <a:cubicBezTo>
                    <a:pt x="1" y="2"/>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6" name="Freeform 131">
              <a:extLst>
                <a:ext uri="{FF2B5EF4-FFF2-40B4-BE49-F238E27FC236}">
                  <a16:creationId xmlns:a16="http://schemas.microsoft.com/office/drawing/2014/main" id="{75AB780E-EA38-43CA-883D-672D7AE4BDD4}"/>
                </a:ext>
              </a:extLst>
            </p:cNvPr>
            <p:cNvSpPr>
              <a:spLocks/>
            </p:cNvSpPr>
            <p:nvPr userDrawn="1"/>
          </p:nvSpPr>
          <p:spPr bwMode="auto">
            <a:xfrm>
              <a:off x="8027167" y="2342237"/>
              <a:ext cx="16404" cy="24606"/>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2" y="2"/>
                    <a:pt x="1" y="1"/>
                    <a:pt x="0" y="0"/>
                  </a:cubicBezTo>
                  <a:cubicBezTo>
                    <a:pt x="1" y="1"/>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7" name="Freeform 132">
              <a:extLst>
                <a:ext uri="{FF2B5EF4-FFF2-40B4-BE49-F238E27FC236}">
                  <a16:creationId xmlns:a16="http://schemas.microsoft.com/office/drawing/2014/main" id="{10FD5032-47EB-4CAF-B202-911EA15A6412}"/>
                </a:ext>
              </a:extLst>
            </p:cNvPr>
            <p:cNvSpPr>
              <a:spLocks noEditPoints="1"/>
            </p:cNvSpPr>
            <p:nvPr userDrawn="1"/>
          </p:nvSpPr>
          <p:spPr bwMode="auto">
            <a:xfrm>
              <a:off x="5820836" y="1271881"/>
              <a:ext cx="3440729" cy="4166602"/>
            </a:xfrm>
            <a:custGeom>
              <a:avLst/>
              <a:gdLst>
                <a:gd name="T0" fmla="*/ 314 w 418"/>
                <a:gd name="T1" fmla="*/ 409 h 505"/>
                <a:gd name="T2" fmla="*/ 300 w 418"/>
                <a:gd name="T3" fmla="*/ 378 h 505"/>
                <a:gd name="T4" fmla="*/ 340 w 418"/>
                <a:gd name="T5" fmla="*/ 392 h 505"/>
                <a:gd name="T6" fmla="*/ 295 w 418"/>
                <a:gd name="T7" fmla="*/ 356 h 505"/>
                <a:gd name="T8" fmla="*/ 281 w 418"/>
                <a:gd name="T9" fmla="*/ 330 h 505"/>
                <a:gd name="T10" fmla="*/ 299 w 418"/>
                <a:gd name="T11" fmla="*/ 314 h 505"/>
                <a:gd name="T12" fmla="*/ 308 w 418"/>
                <a:gd name="T13" fmla="*/ 306 h 505"/>
                <a:gd name="T14" fmla="*/ 310 w 418"/>
                <a:gd name="T15" fmla="*/ 281 h 505"/>
                <a:gd name="T16" fmla="*/ 332 w 418"/>
                <a:gd name="T17" fmla="*/ 278 h 505"/>
                <a:gd name="T18" fmla="*/ 366 w 418"/>
                <a:gd name="T19" fmla="*/ 272 h 505"/>
                <a:gd name="T20" fmla="*/ 381 w 418"/>
                <a:gd name="T21" fmla="*/ 250 h 505"/>
                <a:gd name="T22" fmla="*/ 380 w 418"/>
                <a:gd name="T23" fmla="*/ 240 h 505"/>
                <a:gd name="T24" fmla="*/ 334 w 418"/>
                <a:gd name="T25" fmla="*/ 235 h 505"/>
                <a:gd name="T26" fmla="*/ 324 w 418"/>
                <a:gd name="T27" fmla="*/ 218 h 505"/>
                <a:gd name="T28" fmla="*/ 327 w 418"/>
                <a:gd name="T29" fmla="*/ 204 h 505"/>
                <a:gd name="T30" fmla="*/ 367 w 418"/>
                <a:gd name="T31" fmla="*/ 213 h 505"/>
                <a:gd name="T32" fmla="*/ 374 w 418"/>
                <a:gd name="T33" fmla="*/ 191 h 505"/>
                <a:gd name="T34" fmla="*/ 389 w 418"/>
                <a:gd name="T35" fmla="*/ 176 h 505"/>
                <a:gd name="T36" fmla="*/ 350 w 418"/>
                <a:gd name="T37" fmla="*/ 179 h 505"/>
                <a:gd name="T38" fmla="*/ 339 w 418"/>
                <a:gd name="T39" fmla="*/ 158 h 505"/>
                <a:gd name="T40" fmla="*/ 294 w 418"/>
                <a:gd name="T41" fmla="*/ 147 h 505"/>
                <a:gd name="T42" fmla="*/ 270 w 418"/>
                <a:gd name="T43" fmla="*/ 137 h 505"/>
                <a:gd name="T44" fmla="*/ 257 w 418"/>
                <a:gd name="T45" fmla="*/ 110 h 505"/>
                <a:gd name="T46" fmla="*/ 202 w 418"/>
                <a:gd name="T47" fmla="*/ 113 h 505"/>
                <a:gd name="T48" fmla="*/ 170 w 418"/>
                <a:gd name="T49" fmla="*/ 97 h 505"/>
                <a:gd name="T50" fmla="*/ 195 w 418"/>
                <a:gd name="T51" fmla="*/ 53 h 505"/>
                <a:gd name="T52" fmla="*/ 208 w 418"/>
                <a:gd name="T53" fmla="*/ 34 h 505"/>
                <a:gd name="T54" fmla="*/ 173 w 418"/>
                <a:gd name="T55" fmla="*/ 68 h 505"/>
                <a:gd name="T56" fmla="*/ 164 w 418"/>
                <a:gd name="T57" fmla="*/ 45 h 505"/>
                <a:gd name="T58" fmla="*/ 158 w 418"/>
                <a:gd name="T59" fmla="*/ 32 h 505"/>
                <a:gd name="T60" fmla="*/ 134 w 418"/>
                <a:gd name="T61" fmla="*/ 14 h 505"/>
                <a:gd name="T62" fmla="*/ 83 w 418"/>
                <a:gd name="T63" fmla="*/ 24 h 505"/>
                <a:gd name="T64" fmla="*/ 52 w 418"/>
                <a:gd name="T65" fmla="*/ 32 h 505"/>
                <a:gd name="T66" fmla="*/ 19 w 418"/>
                <a:gd name="T67" fmla="*/ 68 h 505"/>
                <a:gd name="T68" fmla="*/ 19 w 418"/>
                <a:gd name="T69" fmla="*/ 114 h 505"/>
                <a:gd name="T70" fmla="*/ 25 w 418"/>
                <a:gd name="T71" fmla="*/ 136 h 505"/>
                <a:gd name="T72" fmla="*/ 42 w 418"/>
                <a:gd name="T73" fmla="*/ 199 h 505"/>
                <a:gd name="T74" fmla="*/ 65 w 418"/>
                <a:gd name="T75" fmla="*/ 224 h 505"/>
                <a:gd name="T76" fmla="*/ 70 w 418"/>
                <a:gd name="T77" fmla="*/ 273 h 505"/>
                <a:gd name="T78" fmla="*/ 108 w 418"/>
                <a:gd name="T79" fmla="*/ 292 h 505"/>
                <a:gd name="T80" fmla="*/ 99 w 418"/>
                <a:gd name="T81" fmla="*/ 329 h 505"/>
                <a:gd name="T82" fmla="*/ 76 w 418"/>
                <a:gd name="T83" fmla="*/ 348 h 505"/>
                <a:gd name="T84" fmla="*/ 112 w 418"/>
                <a:gd name="T85" fmla="*/ 354 h 505"/>
                <a:gd name="T86" fmla="*/ 127 w 418"/>
                <a:gd name="T87" fmla="*/ 366 h 505"/>
                <a:gd name="T88" fmla="*/ 137 w 418"/>
                <a:gd name="T89" fmla="*/ 379 h 505"/>
                <a:gd name="T90" fmla="*/ 150 w 418"/>
                <a:gd name="T91" fmla="*/ 388 h 505"/>
                <a:gd name="T92" fmla="*/ 167 w 418"/>
                <a:gd name="T93" fmla="*/ 444 h 505"/>
                <a:gd name="T94" fmla="*/ 198 w 418"/>
                <a:gd name="T95" fmla="*/ 429 h 505"/>
                <a:gd name="T96" fmla="*/ 209 w 418"/>
                <a:gd name="T97" fmla="*/ 439 h 505"/>
                <a:gd name="T98" fmla="*/ 238 w 418"/>
                <a:gd name="T99" fmla="*/ 494 h 505"/>
                <a:gd name="T100" fmla="*/ 243 w 418"/>
                <a:gd name="T101" fmla="*/ 458 h 505"/>
                <a:gd name="T102" fmla="*/ 230 w 418"/>
                <a:gd name="T103" fmla="*/ 410 h 505"/>
                <a:gd name="T104" fmla="*/ 248 w 418"/>
                <a:gd name="T105" fmla="*/ 408 h 505"/>
                <a:gd name="T106" fmla="*/ 260 w 418"/>
                <a:gd name="T107" fmla="*/ 406 h 505"/>
                <a:gd name="T108" fmla="*/ 306 w 418"/>
                <a:gd name="T109" fmla="*/ 419 h 505"/>
                <a:gd name="T110" fmla="*/ 342 w 418"/>
                <a:gd name="T111" fmla="*/ 441 h 505"/>
                <a:gd name="T112" fmla="*/ 373 w 418"/>
                <a:gd name="T113" fmla="*/ 459 h 505"/>
                <a:gd name="T114" fmla="*/ 366 w 418"/>
                <a:gd name="T115" fmla="*/ 237 h 505"/>
                <a:gd name="T116" fmla="*/ 26 w 418"/>
                <a:gd name="T117" fmla="*/ 54 h 505"/>
                <a:gd name="T118" fmla="*/ 297 w 418"/>
                <a:gd name="T119" fmla="*/ 162 h 505"/>
                <a:gd name="T120" fmla="*/ 227 w 418"/>
                <a:gd name="T121" fmla="*/ 446 h 505"/>
                <a:gd name="T122" fmla="*/ 226 w 418"/>
                <a:gd name="T123" fmla="*/ 45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396" y="469"/>
                  </a:moveTo>
                  <a:cubicBezTo>
                    <a:pt x="397" y="466"/>
                    <a:pt x="395" y="464"/>
                    <a:pt x="393" y="464"/>
                  </a:cubicBezTo>
                  <a:cubicBezTo>
                    <a:pt x="392" y="464"/>
                    <a:pt x="392" y="463"/>
                    <a:pt x="391" y="463"/>
                  </a:cubicBezTo>
                  <a:cubicBezTo>
                    <a:pt x="388" y="460"/>
                    <a:pt x="384" y="457"/>
                    <a:pt x="380" y="456"/>
                  </a:cubicBezTo>
                  <a:cubicBezTo>
                    <a:pt x="378" y="454"/>
                    <a:pt x="376" y="453"/>
                    <a:pt x="374" y="451"/>
                  </a:cubicBezTo>
                  <a:cubicBezTo>
                    <a:pt x="372" y="450"/>
                    <a:pt x="370" y="448"/>
                    <a:pt x="368" y="447"/>
                  </a:cubicBezTo>
                  <a:cubicBezTo>
                    <a:pt x="364" y="446"/>
                    <a:pt x="360" y="444"/>
                    <a:pt x="358" y="441"/>
                  </a:cubicBezTo>
                  <a:cubicBezTo>
                    <a:pt x="357" y="441"/>
                    <a:pt x="358" y="442"/>
                    <a:pt x="358" y="442"/>
                  </a:cubicBezTo>
                  <a:cubicBezTo>
                    <a:pt x="357" y="442"/>
                    <a:pt x="357" y="440"/>
                    <a:pt x="356" y="440"/>
                  </a:cubicBezTo>
                  <a:cubicBezTo>
                    <a:pt x="353" y="438"/>
                    <a:pt x="351" y="436"/>
                    <a:pt x="348" y="434"/>
                  </a:cubicBezTo>
                  <a:cubicBezTo>
                    <a:pt x="346" y="432"/>
                    <a:pt x="345" y="430"/>
                    <a:pt x="343" y="429"/>
                  </a:cubicBezTo>
                  <a:cubicBezTo>
                    <a:pt x="340" y="428"/>
                    <a:pt x="337" y="427"/>
                    <a:pt x="334" y="426"/>
                  </a:cubicBezTo>
                  <a:cubicBezTo>
                    <a:pt x="333" y="424"/>
                    <a:pt x="331" y="423"/>
                    <a:pt x="328" y="423"/>
                  </a:cubicBezTo>
                  <a:cubicBezTo>
                    <a:pt x="325" y="423"/>
                    <a:pt x="324" y="421"/>
                    <a:pt x="323" y="418"/>
                  </a:cubicBezTo>
                  <a:cubicBezTo>
                    <a:pt x="323" y="418"/>
                    <a:pt x="323" y="419"/>
                    <a:pt x="323" y="419"/>
                  </a:cubicBezTo>
                  <a:cubicBezTo>
                    <a:pt x="323" y="419"/>
                    <a:pt x="323" y="419"/>
                    <a:pt x="323" y="418"/>
                  </a:cubicBezTo>
                  <a:cubicBezTo>
                    <a:pt x="322" y="417"/>
                    <a:pt x="321" y="415"/>
                    <a:pt x="319" y="414"/>
                  </a:cubicBezTo>
                  <a:cubicBezTo>
                    <a:pt x="317" y="412"/>
                    <a:pt x="316" y="410"/>
                    <a:pt x="314" y="409"/>
                  </a:cubicBezTo>
                  <a:cubicBezTo>
                    <a:pt x="312" y="405"/>
                    <a:pt x="309" y="402"/>
                    <a:pt x="304" y="402"/>
                  </a:cubicBezTo>
                  <a:cubicBezTo>
                    <a:pt x="303" y="402"/>
                    <a:pt x="301" y="402"/>
                    <a:pt x="300" y="401"/>
                  </a:cubicBezTo>
                  <a:cubicBezTo>
                    <a:pt x="300" y="400"/>
                    <a:pt x="300" y="401"/>
                    <a:pt x="299" y="401"/>
                  </a:cubicBezTo>
                  <a:cubicBezTo>
                    <a:pt x="298" y="399"/>
                    <a:pt x="296" y="399"/>
                    <a:pt x="295" y="399"/>
                  </a:cubicBezTo>
                  <a:cubicBezTo>
                    <a:pt x="294" y="398"/>
                    <a:pt x="293" y="397"/>
                    <a:pt x="293" y="397"/>
                  </a:cubicBezTo>
                  <a:cubicBezTo>
                    <a:pt x="291" y="395"/>
                    <a:pt x="291" y="394"/>
                    <a:pt x="289" y="393"/>
                  </a:cubicBezTo>
                  <a:cubicBezTo>
                    <a:pt x="289" y="393"/>
                    <a:pt x="289" y="393"/>
                    <a:pt x="289" y="392"/>
                  </a:cubicBezTo>
                  <a:cubicBezTo>
                    <a:pt x="288" y="391"/>
                    <a:pt x="287" y="391"/>
                    <a:pt x="285" y="391"/>
                  </a:cubicBezTo>
                  <a:cubicBezTo>
                    <a:pt x="283" y="391"/>
                    <a:pt x="282" y="390"/>
                    <a:pt x="280" y="388"/>
                  </a:cubicBezTo>
                  <a:cubicBezTo>
                    <a:pt x="280" y="388"/>
                    <a:pt x="279" y="387"/>
                    <a:pt x="278" y="386"/>
                  </a:cubicBezTo>
                  <a:cubicBezTo>
                    <a:pt x="278" y="387"/>
                    <a:pt x="279" y="387"/>
                    <a:pt x="279" y="388"/>
                  </a:cubicBezTo>
                  <a:cubicBezTo>
                    <a:pt x="279" y="387"/>
                    <a:pt x="278" y="387"/>
                    <a:pt x="278" y="387"/>
                  </a:cubicBezTo>
                  <a:cubicBezTo>
                    <a:pt x="277" y="383"/>
                    <a:pt x="274" y="382"/>
                    <a:pt x="272" y="379"/>
                  </a:cubicBezTo>
                  <a:cubicBezTo>
                    <a:pt x="272" y="378"/>
                    <a:pt x="272" y="378"/>
                    <a:pt x="271" y="378"/>
                  </a:cubicBezTo>
                  <a:cubicBezTo>
                    <a:pt x="272" y="376"/>
                    <a:pt x="273" y="375"/>
                    <a:pt x="276" y="375"/>
                  </a:cubicBezTo>
                  <a:cubicBezTo>
                    <a:pt x="279" y="376"/>
                    <a:pt x="283" y="377"/>
                    <a:pt x="287" y="377"/>
                  </a:cubicBezTo>
                  <a:cubicBezTo>
                    <a:pt x="291" y="377"/>
                    <a:pt x="296" y="377"/>
                    <a:pt x="300" y="378"/>
                  </a:cubicBezTo>
                  <a:cubicBezTo>
                    <a:pt x="300" y="378"/>
                    <a:pt x="300" y="378"/>
                    <a:pt x="300" y="378"/>
                  </a:cubicBezTo>
                  <a:cubicBezTo>
                    <a:pt x="301" y="378"/>
                    <a:pt x="301" y="378"/>
                    <a:pt x="301" y="378"/>
                  </a:cubicBezTo>
                  <a:cubicBezTo>
                    <a:pt x="303" y="379"/>
                    <a:pt x="306" y="379"/>
                    <a:pt x="308" y="379"/>
                  </a:cubicBezTo>
                  <a:cubicBezTo>
                    <a:pt x="309" y="379"/>
                    <a:pt x="309" y="379"/>
                    <a:pt x="310" y="379"/>
                  </a:cubicBezTo>
                  <a:cubicBezTo>
                    <a:pt x="311" y="379"/>
                    <a:pt x="312" y="379"/>
                    <a:pt x="313" y="380"/>
                  </a:cubicBezTo>
                  <a:cubicBezTo>
                    <a:pt x="313" y="380"/>
                    <a:pt x="313" y="380"/>
                    <a:pt x="314" y="380"/>
                  </a:cubicBezTo>
                  <a:cubicBezTo>
                    <a:pt x="317" y="381"/>
                    <a:pt x="319" y="384"/>
                    <a:pt x="322" y="386"/>
                  </a:cubicBezTo>
                  <a:cubicBezTo>
                    <a:pt x="322" y="385"/>
                    <a:pt x="321" y="385"/>
                    <a:pt x="321" y="384"/>
                  </a:cubicBezTo>
                  <a:cubicBezTo>
                    <a:pt x="322" y="385"/>
                    <a:pt x="323" y="385"/>
                    <a:pt x="324" y="386"/>
                  </a:cubicBezTo>
                  <a:cubicBezTo>
                    <a:pt x="324" y="386"/>
                    <a:pt x="324" y="386"/>
                    <a:pt x="324" y="386"/>
                  </a:cubicBezTo>
                  <a:cubicBezTo>
                    <a:pt x="324" y="386"/>
                    <a:pt x="325" y="387"/>
                    <a:pt x="325" y="387"/>
                  </a:cubicBezTo>
                  <a:cubicBezTo>
                    <a:pt x="326" y="388"/>
                    <a:pt x="325" y="390"/>
                    <a:pt x="327" y="391"/>
                  </a:cubicBezTo>
                  <a:cubicBezTo>
                    <a:pt x="328" y="391"/>
                    <a:pt x="329" y="392"/>
                    <a:pt x="329" y="392"/>
                  </a:cubicBezTo>
                  <a:cubicBezTo>
                    <a:pt x="330" y="394"/>
                    <a:pt x="331" y="394"/>
                    <a:pt x="333" y="395"/>
                  </a:cubicBezTo>
                  <a:cubicBezTo>
                    <a:pt x="334" y="395"/>
                    <a:pt x="336" y="395"/>
                    <a:pt x="337" y="395"/>
                  </a:cubicBezTo>
                  <a:cubicBezTo>
                    <a:pt x="337" y="395"/>
                    <a:pt x="337" y="395"/>
                    <a:pt x="337" y="395"/>
                  </a:cubicBezTo>
                  <a:cubicBezTo>
                    <a:pt x="339" y="395"/>
                    <a:pt x="339" y="394"/>
                    <a:pt x="339" y="392"/>
                  </a:cubicBezTo>
                  <a:cubicBezTo>
                    <a:pt x="339" y="392"/>
                    <a:pt x="339" y="391"/>
                    <a:pt x="340" y="392"/>
                  </a:cubicBezTo>
                  <a:cubicBezTo>
                    <a:pt x="340" y="392"/>
                    <a:pt x="340" y="392"/>
                    <a:pt x="340" y="392"/>
                  </a:cubicBezTo>
                  <a:cubicBezTo>
                    <a:pt x="340" y="392"/>
                    <a:pt x="340" y="393"/>
                    <a:pt x="340" y="392"/>
                  </a:cubicBezTo>
                  <a:cubicBezTo>
                    <a:pt x="340" y="392"/>
                    <a:pt x="340" y="391"/>
                    <a:pt x="340" y="390"/>
                  </a:cubicBezTo>
                  <a:cubicBezTo>
                    <a:pt x="342" y="391"/>
                    <a:pt x="344" y="392"/>
                    <a:pt x="346" y="392"/>
                  </a:cubicBezTo>
                  <a:cubicBezTo>
                    <a:pt x="346" y="391"/>
                    <a:pt x="347" y="392"/>
                    <a:pt x="348" y="391"/>
                  </a:cubicBezTo>
                  <a:cubicBezTo>
                    <a:pt x="352" y="391"/>
                    <a:pt x="353" y="389"/>
                    <a:pt x="353" y="385"/>
                  </a:cubicBezTo>
                  <a:cubicBezTo>
                    <a:pt x="353" y="384"/>
                    <a:pt x="353" y="383"/>
                    <a:pt x="352" y="382"/>
                  </a:cubicBezTo>
                  <a:cubicBezTo>
                    <a:pt x="351" y="380"/>
                    <a:pt x="349" y="378"/>
                    <a:pt x="347" y="377"/>
                  </a:cubicBezTo>
                  <a:cubicBezTo>
                    <a:pt x="347" y="377"/>
                    <a:pt x="347" y="377"/>
                    <a:pt x="347" y="377"/>
                  </a:cubicBezTo>
                  <a:cubicBezTo>
                    <a:pt x="347" y="377"/>
                    <a:pt x="346" y="377"/>
                    <a:pt x="346" y="376"/>
                  </a:cubicBezTo>
                  <a:cubicBezTo>
                    <a:pt x="344" y="376"/>
                    <a:pt x="342" y="376"/>
                    <a:pt x="340" y="376"/>
                  </a:cubicBezTo>
                  <a:cubicBezTo>
                    <a:pt x="337" y="376"/>
                    <a:pt x="335" y="375"/>
                    <a:pt x="333" y="373"/>
                  </a:cubicBezTo>
                  <a:cubicBezTo>
                    <a:pt x="331" y="373"/>
                    <a:pt x="330" y="371"/>
                    <a:pt x="329" y="369"/>
                  </a:cubicBezTo>
                  <a:cubicBezTo>
                    <a:pt x="328" y="369"/>
                    <a:pt x="328" y="368"/>
                    <a:pt x="327" y="368"/>
                  </a:cubicBezTo>
                  <a:cubicBezTo>
                    <a:pt x="322" y="369"/>
                    <a:pt x="318" y="369"/>
                    <a:pt x="314" y="368"/>
                  </a:cubicBezTo>
                  <a:cubicBezTo>
                    <a:pt x="312" y="368"/>
                    <a:pt x="310" y="367"/>
                    <a:pt x="309" y="366"/>
                  </a:cubicBezTo>
                  <a:cubicBezTo>
                    <a:pt x="307" y="365"/>
                    <a:pt x="306" y="365"/>
                    <a:pt x="304" y="364"/>
                  </a:cubicBezTo>
                  <a:cubicBezTo>
                    <a:pt x="303" y="364"/>
                    <a:pt x="302" y="362"/>
                    <a:pt x="301" y="362"/>
                  </a:cubicBezTo>
                  <a:cubicBezTo>
                    <a:pt x="299" y="360"/>
                    <a:pt x="296" y="359"/>
                    <a:pt x="295" y="356"/>
                  </a:cubicBezTo>
                  <a:cubicBezTo>
                    <a:pt x="294" y="352"/>
                    <a:pt x="295" y="352"/>
                    <a:pt x="299" y="351"/>
                  </a:cubicBezTo>
                  <a:cubicBezTo>
                    <a:pt x="299" y="351"/>
                    <a:pt x="299" y="351"/>
                    <a:pt x="299" y="351"/>
                  </a:cubicBezTo>
                  <a:cubicBezTo>
                    <a:pt x="299" y="351"/>
                    <a:pt x="299" y="351"/>
                    <a:pt x="299" y="351"/>
                  </a:cubicBezTo>
                  <a:cubicBezTo>
                    <a:pt x="302" y="351"/>
                    <a:pt x="302" y="351"/>
                    <a:pt x="302" y="348"/>
                  </a:cubicBezTo>
                  <a:cubicBezTo>
                    <a:pt x="301" y="347"/>
                    <a:pt x="301" y="346"/>
                    <a:pt x="301" y="345"/>
                  </a:cubicBezTo>
                  <a:cubicBezTo>
                    <a:pt x="300" y="343"/>
                    <a:pt x="301" y="342"/>
                    <a:pt x="303" y="342"/>
                  </a:cubicBezTo>
                  <a:cubicBezTo>
                    <a:pt x="305" y="342"/>
                    <a:pt x="306" y="342"/>
                    <a:pt x="307" y="342"/>
                  </a:cubicBezTo>
                  <a:cubicBezTo>
                    <a:pt x="308" y="341"/>
                    <a:pt x="308" y="342"/>
                    <a:pt x="309" y="341"/>
                  </a:cubicBezTo>
                  <a:cubicBezTo>
                    <a:pt x="308" y="341"/>
                    <a:pt x="309" y="340"/>
                    <a:pt x="308" y="339"/>
                  </a:cubicBezTo>
                  <a:cubicBezTo>
                    <a:pt x="305" y="338"/>
                    <a:pt x="302" y="336"/>
                    <a:pt x="299" y="336"/>
                  </a:cubicBezTo>
                  <a:cubicBezTo>
                    <a:pt x="298" y="335"/>
                    <a:pt x="297" y="335"/>
                    <a:pt x="297" y="335"/>
                  </a:cubicBezTo>
                  <a:cubicBezTo>
                    <a:pt x="296" y="335"/>
                    <a:pt x="295" y="334"/>
                    <a:pt x="294" y="334"/>
                  </a:cubicBezTo>
                  <a:cubicBezTo>
                    <a:pt x="293" y="333"/>
                    <a:pt x="292" y="333"/>
                    <a:pt x="291" y="333"/>
                  </a:cubicBezTo>
                  <a:cubicBezTo>
                    <a:pt x="290" y="333"/>
                    <a:pt x="290" y="332"/>
                    <a:pt x="290" y="333"/>
                  </a:cubicBezTo>
                  <a:cubicBezTo>
                    <a:pt x="289" y="333"/>
                    <a:pt x="289" y="333"/>
                    <a:pt x="288" y="333"/>
                  </a:cubicBezTo>
                  <a:cubicBezTo>
                    <a:pt x="287" y="332"/>
                    <a:pt x="285" y="333"/>
                    <a:pt x="283" y="332"/>
                  </a:cubicBezTo>
                  <a:cubicBezTo>
                    <a:pt x="283" y="332"/>
                    <a:pt x="283" y="332"/>
                    <a:pt x="282" y="332"/>
                  </a:cubicBezTo>
                  <a:cubicBezTo>
                    <a:pt x="282" y="331"/>
                    <a:pt x="282" y="331"/>
                    <a:pt x="281" y="330"/>
                  </a:cubicBezTo>
                  <a:cubicBezTo>
                    <a:pt x="280" y="330"/>
                    <a:pt x="280" y="329"/>
                    <a:pt x="279" y="329"/>
                  </a:cubicBezTo>
                  <a:cubicBezTo>
                    <a:pt x="279" y="330"/>
                    <a:pt x="278" y="330"/>
                    <a:pt x="278" y="330"/>
                  </a:cubicBezTo>
                  <a:cubicBezTo>
                    <a:pt x="277" y="330"/>
                    <a:pt x="277" y="330"/>
                    <a:pt x="278" y="329"/>
                  </a:cubicBezTo>
                  <a:cubicBezTo>
                    <a:pt x="278" y="328"/>
                    <a:pt x="278" y="329"/>
                    <a:pt x="277" y="329"/>
                  </a:cubicBezTo>
                  <a:cubicBezTo>
                    <a:pt x="277" y="329"/>
                    <a:pt x="276" y="328"/>
                    <a:pt x="276" y="328"/>
                  </a:cubicBezTo>
                  <a:cubicBezTo>
                    <a:pt x="277" y="328"/>
                    <a:pt x="276" y="327"/>
                    <a:pt x="276" y="326"/>
                  </a:cubicBezTo>
                  <a:cubicBezTo>
                    <a:pt x="277" y="324"/>
                    <a:pt x="278" y="323"/>
                    <a:pt x="279" y="322"/>
                  </a:cubicBezTo>
                  <a:cubicBezTo>
                    <a:pt x="280" y="321"/>
                    <a:pt x="281" y="321"/>
                    <a:pt x="281" y="320"/>
                  </a:cubicBezTo>
                  <a:cubicBezTo>
                    <a:pt x="282" y="319"/>
                    <a:pt x="282" y="317"/>
                    <a:pt x="283" y="316"/>
                  </a:cubicBezTo>
                  <a:cubicBezTo>
                    <a:pt x="283" y="315"/>
                    <a:pt x="283" y="314"/>
                    <a:pt x="284" y="314"/>
                  </a:cubicBezTo>
                  <a:cubicBezTo>
                    <a:pt x="285" y="314"/>
                    <a:pt x="286" y="314"/>
                    <a:pt x="287" y="314"/>
                  </a:cubicBezTo>
                  <a:cubicBezTo>
                    <a:pt x="288" y="313"/>
                    <a:pt x="289" y="314"/>
                    <a:pt x="290" y="314"/>
                  </a:cubicBezTo>
                  <a:cubicBezTo>
                    <a:pt x="291" y="314"/>
                    <a:pt x="291" y="314"/>
                    <a:pt x="291" y="314"/>
                  </a:cubicBezTo>
                  <a:cubicBezTo>
                    <a:pt x="291" y="314"/>
                    <a:pt x="292" y="314"/>
                    <a:pt x="292" y="314"/>
                  </a:cubicBezTo>
                  <a:cubicBezTo>
                    <a:pt x="292" y="314"/>
                    <a:pt x="293" y="314"/>
                    <a:pt x="293" y="314"/>
                  </a:cubicBezTo>
                  <a:cubicBezTo>
                    <a:pt x="295" y="314"/>
                    <a:pt x="297" y="313"/>
                    <a:pt x="298" y="315"/>
                  </a:cubicBezTo>
                  <a:cubicBezTo>
                    <a:pt x="298" y="314"/>
                    <a:pt x="298" y="314"/>
                    <a:pt x="299" y="314"/>
                  </a:cubicBezTo>
                  <a:cubicBezTo>
                    <a:pt x="299" y="314"/>
                    <a:pt x="299" y="314"/>
                    <a:pt x="299" y="314"/>
                  </a:cubicBezTo>
                  <a:cubicBezTo>
                    <a:pt x="299" y="315"/>
                    <a:pt x="300" y="315"/>
                    <a:pt x="301" y="315"/>
                  </a:cubicBezTo>
                  <a:cubicBezTo>
                    <a:pt x="302" y="315"/>
                    <a:pt x="303" y="315"/>
                    <a:pt x="304" y="315"/>
                  </a:cubicBezTo>
                  <a:cubicBezTo>
                    <a:pt x="304" y="315"/>
                    <a:pt x="304" y="315"/>
                    <a:pt x="304" y="315"/>
                  </a:cubicBezTo>
                  <a:cubicBezTo>
                    <a:pt x="304" y="315"/>
                    <a:pt x="304" y="315"/>
                    <a:pt x="304" y="315"/>
                  </a:cubicBezTo>
                  <a:cubicBezTo>
                    <a:pt x="306" y="316"/>
                    <a:pt x="308" y="316"/>
                    <a:pt x="310" y="316"/>
                  </a:cubicBezTo>
                  <a:cubicBezTo>
                    <a:pt x="311" y="316"/>
                    <a:pt x="312" y="317"/>
                    <a:pt x="314" y="316"/>
                  </a:cubicBezTo>
                  <a:cubicBezTo>
                    <a:pt x="316" y="315"/>
                    <a:pt x="319" y="317"/>
                    <a:pt x="322" y="317"/>
                  </a:cubicBezTo>
                  <a:cubicBezTo>
                    <a:pt x="323" y="318"/>
                    <a:pt x="324" y="318"/>
                    <a:pt x="326" y="318"/>
                  </a:cubicBezTo>
                  <a:cubicBezTo>
                    <a:pt x="327" y="318"/>
                    <a:pt x="327" y="318"/>
                    <a:pt x="328" y="318"/>
                  </a:cubicBezTo>
                  <a:cubicBezTo>
                    <a:pt x="328" y="318"/>
                    <a:pt x="328" y="318"/>
                    <a:pt x="328" y="318"/>
                  </a:cubicBezTo>
                  <a:cubicBezTo>
                    <a:pt x="330" y="318"/>
                    <a:pt x="330" y="317"/>
                    <a:pt x="331" y="316"/>
                  </a:cubicBezTo>
                  <a:cubicBezTo>
                    <a:pt x="332" y="314"/>
                    <a:pt x="331" y="313"/>
                    <a:pt x="329" y="313"/>
                  </a:cubicBezTo>
                  <a:cubicBezTo>
                    <a:pt x="328" y="313"/>
                    <a:pt x="327" y="313"/>
                    <a:pt x="326" y="313"/>
                  </a:cubicBezTo>
                  <a:cubicBezTo>
                    <a:pt x="323" y="313"/>
                    <a:pt x="321" y="314"/>
                    <a:pt x="318" y="314"/>
                  </a:cubicBezTo>
                  <a:cubicBezTo>
                    <a:pt x="318" y="315"/>
                    <a:pt x="318" y="315"/>
                    <a:pt x="318" y="315"/>
                  </a:cubicBezTo>
                  <a:cubicBezTo>
                    <a:pt x="318" y="315"/>
                    <a:pt x="318" y="314"/>
                    <a:pt x="317" y="314"/>
                  </a:cubicBezTo>
                  <a:cubicBezTo>
                    <a:pt x="316" y="314"/>
                    <a:pt x="316" y="313"/>
                    <a:pt x="315" y="313"/>
                  </a:cubicBezTo>
                  <a:cubicBezTo>
                    <a:pt x="312" y="311"/>
                    <a:pt x="308" y="310"/>
                    <a:pt x="308" y="306"/>
                  </a:cubicBezTo>
                  <a:cubicBezTo>
                    <a:pt x="307" y="304"/>
                    <a:pt x="306" y="304"/>
                    <a:pt x="305" y="306"/>
                  </a:cubicBezTo>
                  <a:cubicBezTo>
                    <a:pt x="303" y="308"/>
                    <a:pt x="301" y="308"/>
                    <a:pt x="299" y="308"/>
                  </a:cubicBezTo>
                  <a:cubicBezTo>
                    <a:pt x="298" y="306"/>
                    <a:pt x="296" y="307"/>
                    <a:pt x="295" y="305"/>
                  </a:cubicBezTo>
                  <a:cubicBezTo>
                    <a:pt x="294" y="303"/>
                    <a:pt x="292" y="303"/>
                    <a:pt x="290" y="304"/>
                  </a:cubicBezTo>
                  <a:cubicBezTo>
                    <a:pt x="289" y="304"/>
                    <a:pt x="287" y="304"/>
                    <a:pt x="285" y="303"/>
                  </a:cubicBezTo>
                  <a:cubicBezTo>
                    <a:pt x="285" y="302"/>
                    <a:pt x="284" y="302"/>
                    <a:pt x="283" y="301"/>
                  </a:cubicBezTo>
                  <a:cubicBezTo>
                    <a:pt x="283" y="301"/>
                    <a:pt x="284" y="301"/>
                    <a:pt x="284" y="300"/>
                  </a:cubicBezTo>
                  <a:cubicBezTo>
                    <a:pt x="283" y="300"/>
                    <a:pt x="283" y="300"/>
                    <a:pt x="283" y="300"/>
                  </a:cubicBezTo>
                  <a:cubicBezTo>
                    <a:pt x="282" y="301"/>
                    <a:pt x="282" y="299"/>
                    <a:pt x="281" y="299"/>
                  </a:cubicBezTo>
                  <a:cubicBezTo>
                    <a:pt x="281" y="299"/>
                    <a:pt x="281" y="299"/>
                    <a:pt x="281" y="299"/>
                  </a:cubicBezTo>
                  <a:cubicBezTo>
                    <a:pt x="282" y="299"/>
                    <a:pt x="282" y="298"/>
                    <a:pt x="282" y="298"/>
                  </a:cubicBezTo>
                  <a:cubicBezTo>
                    <a:pt x="282" y="297"/>
                    <a:pt x="282" y="297"/>
                    <a:pt x="283" y="297"/>
                  </a:cubicBezTo>
                  <a:cubicBezTo>
                    <a:pt x="284" y="296"/>
                    <a:pt x="285" y="296"/>
                    <a:pt x="287" y="296"/>
                  </a:cubicBezTo>
                  <a:cubicBezTo>
                    <a:pt x="290" y="296"/>
                    <a:pt x="290" y="295"/>
                    <a:pt x="289" y="292"/>
                  </a:cubicBezTo>
                  <a:cubicBezTo>
                    <a:pt x="289" y="290"/>
                    <a:pt x="289" y="289"/>
                    <a:pt x="289" y="287"/>
                  </a:cubicBezTo>
                  <a:cubicBezTo>
                    <a:pt x="292" y="283"/>
                    <a:pt x="296" y="282"/>
                    <a:pt x="300" y="281"/>
                  </a:cubicBezTo>
                  <a:cubicBezTo>
                    <a:pt x="301" y="280"/>
                    <a:pt x="303" y="280"/>
                    <a:pt x="305" y="280"/>
                  </a:cubicBezTo>
                  <a:cubicBezTo>
                    <a:pt x="307" y="281"/>
                    <a:pt x="308" y="281"/>
                    <a:pt x="310" y="281"/>
                  </a:cubicBezTo>
                  <a:cubicBezTo>
                    <a:pt x="310" y="281"/>
                    <a:pt x="310" y="281"/>
                    <a:pt x="310" y="281"/>
                  </a:cubicBezTo>
                  <a:cubicBezTo>
                    <a:pt x="310" y="281"/>
                    <a:pt x="310" y="281"/>
                    <a:pt x="310" y="281"/>
                  </a:cubicBezTo>
                  <a:cubicBezTo>
                    <a:pt x="310" y="281"/>
                    <a:pt x="310" y="281"/>
                    <a:pt x="310" y="281"/>
                  </a:cubicBezTo>
                  <a:cubicBezTo>
                    <a:pt x="311" y="281"/>
                    <a:pt x="312" y="281"/>
                    <a:pt x="312" y="280"/>
                  </a:cubicBezTo>
                  <a:cubicBezTo>
                    <a:pt x="312" y="280"/>
                    <a:pt x="312" y="280"/>
                    <a:pt x="312" y="280"/>
                  </a:cubicBezTo>
                  <a:cubicBezTo>
                    <a:pt x="312" y="280"/>
                    <a:pt x="312" y="280"/>
                    <a:pt x="312" y="280"/>
                  </a:cubicBezTo>
                  <a:cubicBezTo>
                    <a:pt x="312" y="280"/>
                    <a:pt x="312" y="280"/>
                    <a:pt x="312" y="280"/>
                  </a:cubicBezTo>
                  <a:cubicBezTo>
                    <a:pt x="312" y="280"/>
                    <a:pt x="312" y="280"/>
                    <a:pt x="312" y="280"/>
                  </a:cubicBezTo>
                  <a:cubicBezTo>
                    <a:pt x="313" y="281"/>
                    <a:pt x="314" y="281"/>
                    <a:pt x="315" y="280"/>
                  </a:cubicBezTo>
                  <a:cubicBezTo>
                    <a:pt x="315" y="280"/>
                    <a:pt x="315" y="280"/>
                    <a:pt x="315" y="280"/>
                  </a:cubicBezTo>
                  <a:cubicBezTo>
                    <a:pt x="315" y="280"/>
                    <a:pt x="316" y="280"/>
                    <a:pt x="316" y="280"/>
                  </a:cubicBezTo>
                  <a:cubicBezTo>
                    <a:pt x="319" y="281"/>
                    <a:pt x="321" y="281"/>
                    <a:pt x="323" y="281"/>
                  </a:cubicBezTo>
                  <a:cubicBezTo>
                    <a:pt x="323" y="281"/>
                    <a:pt x="324" y="282"/>
                    <a:pt x="324" y="281"/>
                  </a:cubicBezTo>
                  <a:cubicBezTo>
                    <a:pt x="325" y="280"/>
                    <a:pt x="325" y="281"/>
                    <a:pt x="326" y="280"/>
                  </a:cubicBezTo>
                  <a:cubicBezTo>
                    <a:pt x="327" y="280"/>
                    <a:pt x="328" y="280"/>
                    <a:pt x="329" y="278"/>
                  </a:cubicBezTo>
                  <a:cubicBezTo>
                    <a:pt x="329" y="278"/>
                    <a:pt x="328" y="278"/>
                    <a:pt x="328" y="278"/>
                  </a:cubicBezTo>
                  <a:cubicBezTo>
                    <a:pt x="329" y="277"/>
                    <a:pt x="330" y="277"/>
                    <a:pt x="330" y="277"/>
                  </a:cubicBezTo>
                  <a:cubicBezTo>
                    <a:pt x="331" y="277"/>
                    <a:pt x="331" y="277"/>
                    <a:pt x="332" y="278"/>
                  </a:cubicBezTo>
                  <a:cubicBezTo>
                    <a:pt x="331" y="277"/>
                    <a:pt x="333" y="277"/>
                    <a:pt x="333" y="276"/>
                  </a:cubicBezTo>
                  <a:cubicBezTo>
                    <a:pt x="334" y="278"/>
                    <a:pt x="335" y="279"/>
                    <a:pt x="337" y="281"/>
                  </a:cubicBezTo>
                  <a:cubicBezTo>
                    <a:pt x="338" y="281"/>
                    <a:pt x="339" y="282"/>
                    <a:pt x="340" y="282"/>
                  </a:cubicBezTo>
                  <a:cubicBezTo>
                    <a:pt x="342" y="281"/>
                    <a:pt x="342" y="279"/>
                    <a:pt x="342" y="278"/>
                  </a:cubicBezTo>
                  <a:cubicBezTo>
                    <a:pt x="343" y="277"/>
                    <a:pt x="343" y="278"/>
                    <a:pt x="344" y="278"/>
                  </a:cubicBezTo>
                  <a:cubicBezTo>
                    <a:pt x="345" y="277"/>
                    <a:pt x="345" y="277"/>
                    <a:pt x="346" y="277"/>
                  </a:cubicBezTo>
                  <a:cubicBezTo>
                    <a:pt x="347" y="277"/>
                    <a:pt x="347" y="277"/>
                    <a:pt x="347" y="277"/>
                  </a:cubicBezTo>
                  <a:cubicBezTo>
                    <a:pt x="349" y="278"/>
                    <a:pt x="351" y="279"/>
                    <a:pt x="353" y="280"/>
                  </a:cubicBezTo>
                  <a:cubicBezTo>
                    <a:pt x="355" y="281"/>
                    <a:pt x="356" y="281"/>
                    <a:pt x="358" y="282"/>
                  </a:cubicBezTo>
                  <a:cubicBezTo>
                    <a:pt x="359" y="283"/>
                    <a:pt x="361" y="283"/>
                    <a:pt x="362" y="283"/>
                  </a:cubicBezTo>
                  <a:cubicBezTo>
                    <a:pt x="363" y="283"/>
                    <a:pt x="364" y="283"/>
                    <a:pt x="365" y="282"/>
                  </a:cubicBezTo>
                  <a:cubicBezTo>
                    <a:pt x="370" y="281"/>
                    <a:pt x="375" y="280"/>
                    <a:pt x="379" y="276"/>
                  </a:cubicBezTo>
                  <a:cubicBezTo>
                    <a:pt x="382" y="276"/>
                    <a:pt x="382" y="275"/>
                    <a:pt x="382" y="272"/>
                  </a:cubicBezTo>
                  <a:cubicBezTo>
                    <a:pt x="381" y="272"/>
                    <a:pt x="381" y="271"/>
                    <a:pt x="380" y="270"/>
                  </a:cubicBezTo>
                  <a:cubicBezTo>
                    <a:pt x="379" y="270"/>
                    <a:pt x="379" y="269"/>
                    <a:pt x="378" y="270"/>
                  </a:cubicBezTo>
                  <a:cubicBezTo>
                    <a:pt x="377" y="269"/>
                    <a:pt x="376" y="270"/>
                    <a:pt x="375" y="271"/>
                  </a:cubicBezTo>
                  <a:cubicBezTo>
                    <a:pt x="375" y="271"/>
                    <a:pt x="375" y="271"/>
                    <a:pt x="375" y="271"/>
                  </a:cubicBezTo>
                  <a:cubicBezTo>
                    <a:pt x="372" y="272"/>
                    <a:pt x="369" y="272"/>
                    <a:pt x="366" y="272"/>
                  </a:cubicBezTo>
                  <a:cubicBezTo>
                    <a:pt x="364" y="272"/>
                    <a:pt x="363" y="272"/>
                    <a:pt x="362" y="272"/>
                  </a:cubicBezTo>
                  <a:cubicBezTo>
                    <a:pt x="362" y="271"/>
                    <a:pt x="361" y="271"/>
                    <a:pt x="361" y="271"/>
                  </a:cubicBezTo>
                  <a:cubicBezTo>
                    <a:pt x="362" y="270"/>
                    <a:pt x="362" y="268"/>
                    <a:pt x="362" y="266"/>
                  </a:cubicBezTo>
                  <a:cubicBezTo>
                    <a:pt x="362" y="266"/>
                    <a:pt x="362" y="266"/>
                    <a:pt x="362" y="266"/>
                  </a:cubicBezTo>
                  <a:cubicBezTo>
                    <a:pt x="362" y="266"/>
                    <a:pt x="363" y="266"/>
                    <a:pt x="363" y="266"/>
                  </a:cubicBezTo>
                  <a:cubicBezTo>
                    <a:pt x="364" y="267"/>
                    <a:pt x="365" y="266"/>
                    <a:pt x="366" y="267"/>
                  </a:cubicBezTo>
                  <a:cubicBezTo>
                    <a:pt x="366" y="267"/>
                    <a:pt x="366" y="267"/>
                    <a:pt x="366" y="267"/>
                  </a:cubicBezTo>
                  <a:cubicBezTo>
                    <a:pt x="369" y="268"/>
                    <a:pt x="371" y="267"/>
                    <a:pt x="372" y="265"/>
                  </a:cubicBezTo>
                  <a:cubicBezTo>
                    <a:pt x="373" y="263"/>
                    <a:pt x="374" y="262"/>
                    <a:pt x="374" y="260"/>
                  </a:cubicBezTo>
                  <a:cubicBezTo>
                    <a:pt x="376" y="259"/>
                    <a:pt x="375" y="258"/>
                    <a:pt x="374" y="257"/>
                  </a:cubicBezTo>
                  <a:cubicBezTo>
                    <a:pt x="373" y="256"/>
                    <a:pt x="372" y="255"/>
                    <a:pt x="370" y="255"/>
                  </a:cubicBezTo>
                  <a:cubicBezTo>
                    <a:pt x="369" y="255"/>
                    <a:pt x="369" y="255"/>
                    <a:pt x="368" y="255"/>
                  </a:cubicBezTo>
                  <a:cubicBezTo>
                    <a:pt x="365" y="254"/>
                    <a:pt x="364" y="253"/>
                    <a:pt x="364" y="250"/>
                  </a:cubicBezTo>
                  <a:cubicBezTo>
                    <a:pt x="364" y="250"/>
                    <a:pt x="364" y="250"/>
                    <a:pt x="364" y="250"/>
                  </a:cubicBezTo>
                  <a:cubicBezTo>
                    <a:pt x="366" y="251"/>
                    <a:pt x="367" y="250"/>
                    <a:pt x="368" y="250"/>
                  </a:cubicBezTo>
                  <a:cubicBezTo>
                    <a:pt x="369" y="249"/>
                    <a:pt x="368" y="249"/>
                    <a:pt x="369" y="249"/>
                  </a:cubicBezTo>
                  <a:cubicBezTo>
                    <a:pt x="370" y="250"/>
                    <a:pt x="371" y="249"/>
                    <a:pt x="372" y="249"/>
                  </a:cubicBezTo>
                  <a:cubicBezTo>
                    <a:pt x="375" y="250"/>
                    <a:pt x="378" y="250"/>
                    <a:pt x="381" y="250"/>
                  </a:cubicBezTo>
                  <a:cubicBezTo>
                    <a:pt x="383" y="249"/>
                    <a:pt x="384" y="250"/>
                    <a:pt x="386" y="249"/>
                  </a:cubicBezTo>
                  <a:cubicBezTo>
                    <a:pt x="387" y="249"/>
                    <a:pt x="388" y="249"/>
                    <a:pt x="389" y="250"/>
                  </a:cubicBezTo>
                  <a:cubicBezTo>
                    <a:pt x="390" y="250"/>
                    <a:pt x="391" y="249"/>
                    <a:pt x="392" y="249"/>
                  </a:cubicBezTo>
                  <a:cubicBezTo>
                    <a:pt x="393" y="249"/>
                    <a:pt x="394" y="249"/>
                    <a:pt x="395" y="249"/>
                  </a:cubicBezTo>
                  <a:cubicBezTo>
                    <a:pt x="399" y="249"/>
                    <a:pt x="402" y="250"/>
                    <a:pt x="406" y="250"/>
                  </a:cubicBezTo>
                  <a:cubicBezTo>
                    <a:pt x="407" y="250"/>
                    <a:pt x="408" y="251"/>
                    <a:pt x="409" y="250"/>
                  </a:cubicBezTo>
                  <a:cubicBezTo>
                    <a:pt x="411" y="250"/>
                    <a:pt x="412" y="249"/>
                    <a:pt x="414" y="248"/>
                  </a:cubicBezTo>
                  <a:cubicBezTo>
                    <a:pt x="415" y="249"/>
                    <a:pt x="416" y="248"/>
                    <a:pt x="417" y="248"/>
                  </a:cubicBezTo>
                  <a:cubicBezTo>
                    <a:pt x="418" y="247"/>
                    <a:pt x="418" y="246"/>
                    <a:pt x="418" y="245"/>
                  </a:cubicBezTo>
                  <a:cubicBezTo>
                    <a:pt x="418" y="243"/>
                    <a:pt x="417" y="244"/>
                    <a:pt x="416" y="244"/>
                  </a:cubicBezTo>
                  <a:cubicBezTo>
                    <a:pt x="413" y="244"/>
                    <a:pt x="410" y="244"/>
                    <a:pt x="407" y="244"/>
                  </a:cubicBezTo>
                  <a:cubicBezTo>
                    <a:pt x="402" y="244"/>
                    <a:pt x="398" y="245"/>
                    <a:pt x="393" y="245"/>
                  </a:cubicBezTo>
                  <a:cubicBezTo>
                    <a:pt x="389" y="245"/>
                    <a:pt x="386" y="244"/>
                    <a:pt x="382" y="244"/>
                  </a:cubicBezTo>
                  <a:cubicBezTo>
                    <a:pt x="382" y="244"/>
                    <a:pt x="382" y="244"/>
                    <a:pt x="381" y="244"/>
                  </a:cubicBezTo>
                  <a:cubicBezTo>
                    <a:pt x="381" y="244"/>
                    <a:pt x="381" y="244"/>
                    <a:pt x="381" y="244"/>
                  </a:cubicBezTo>
                  <a:cubicBezTo>
                    <a:pt x="381" y="243"/>
                    <a:pt x="380" y="243"/>
                    <a:pt x="380" y="242"/>
                  </a:cubicBezTo>
                  <a:cubicBezTo>
                    <a:pt x="380" y="241"/>
                    <a:pt x="380" y="241"/>
                    <a:pt x="380" y="240"/>
                  </a:cubicBezTo>
                  <a:cubicBezTo>
                    <a:pt x="380" y="240"/>
                    <a:pt x="380" y="240"/>
                    <a:pt x="380" y="240"/>
                  </a:cubicBezTo>
                  <a:cubicBezTo>
                    <a:pt x="379" y="240"/>
                    <a:pt x="379" y="240"/>
                    <a:pt x="379" y="240"/>
                  </a:cubicBezTo>
                  <a:cubicBezTo>
                    <a:pt x="380" y="239"/>
                    <a:pt x="381" y="239"/>
                    <a:pt x="383" y="238"/>
                  </a:cubicBezTo>
                  <a:cubicBezTo>
                    <a:pt x="383" y="238"/>
                    <a:pt x="383" y="238"/>
                    <a:pt x="383" y="238"/>
                  </a:cubicBezTo>
                  <a:cubicBezTo>
                    <a:pt x="383" y="237"/>
                    <a:pt x="383" y="237"/>
                    <a:pt x="383" y="236"/>
                  </a:cubicBezTo>
                  <a:cubicBezTo>
                    <a:pt x="382" y="235"/>
                    <a:pt x="381" y="235"/>
                    <a:pt x="380" y="235"/>
                  </a:cubicBezTo>
                  <a:cubicBezTo>
                    <a:pt x="376" y="235"/>
                    <a:pt x="373" y="233"/>
                    <a:pt x="369" y="235"/>
                  </a:cubicBezTo>
                  <a:cubicBezTo>
                    <a:pt x="369" y="235"/>
                    <a:pt x="369" y="235"/>
                    <a:pt x="369" y="235"/>
                  </a:cubicBezTo>
                  <a:cubicBezTo>
                    <a:pt x="368" y="235"/>
                    <a:pt x="368" y="235"/>
                    <a:pt x="367" y="235"/>
                  </a:cubicBezTo>
                  <a:cubicBezTo>
                    <a:pt x="365" y="235"/>
                    <a:pt x="363" y="235"/>
                    <a:pt x="362" y="233"/>
                  </a:cubicBezTo>
                  <a:cubicBezTo>
                    <a:pt x="362" y="234"/>
                    <a:pt x="362" y="234"/>
                    <a:pt x="362" y="234"/>
                  </a:cubicBezTo>
                  <a:cubicBezTo>
                    <a:pt x="361" y="234"/>
                    <a:pt x="361" y="232"/>
                    <a:pt x="359" y="232"/>
                  </a:cubicBezTo>
                  <a:cubicBezTo>
                    <a:pt x="355" y="231"/>
                    <a:pt x="351" y="230"/>
                    <a:pt x="347" y="230"/>
                  </a:cubicBezTo>
                  <a:cubicBezTo>
                    <a:pt x="346" y="230"/>
                    <a:pt x="346" y="230"/>
                    <a:pt x="345" y="230"/>
                  </a:cubicBezTo>
                  <a:cubicBezTo>
                    <a:pt x="345" y="230"/>
                    <a:pt x="345" y="230"/>
                    <a:pt x="345" y="230"/>
                  </a:cubicBezTo>
                  <a:cubicBezTo>
                    <a:pt x="343" y="231"/>
                    <a:pt x="341" y="232"/>
                    <a:pt x="340" y="234"/>
                  </a:cubicBezTo>
                  <a:cubicBezTo>
                    <a:pt x="340" y="234"/>
                    <a:pt x="340" y="234"/>
                    <a:pt x="340" y="234"/>
                  </a:cubicBezTo>
                  <a:cubicBezTo>
                    <a:pt x="340" y="234"/>
                    <a:pt x="340" y="234"/>
                    <a:pt x="339" y="235"/>
                  </a:cubicBezTo>
                  <a:cubicBezTo>
                    <a:pt x="339" y="236"/>
                    <a:pt x="336" y="236"/>
                    <a:pt x="334" y="235"/>
                  </a:cubicBezTo>
                  <a:cubicBezTo>
                    <a:pt x="332" y="234"/>
                    <a:pt x="331" y="232"/>
                    <a:pt x="331" y="230"/>
                  </a:cubicBezTo>
                  <a:cubicBezTo>
                    <a:pt x="331" y="228"/>
                    <a:pt x="332" y="228"/>
                    <a:pt x="333" y="228"/>
                  </a:cubicBezTo>
                  <a:cubicBezTo>
                    <a:pt x="333" y="228"/>
                    <a:pt x="334" y="228"/>
                    <a:pt x="334" y="228"/>
                  </a:cubicBezTo>
                  <a:cubicBezTo>
                    <a:pt x="334" y="228"/>
                    <a:pt x="334" y="228"/>
                    <a:pt x="334" y="228"/>
                  </a:cubicBezTo>
                  <a:cubicBezTo>
                    <a:pt x="338" y="228"/>
                    <a:pt x="339" y="226"/>
                    <a:pt x="339" y="222"/>
                  </a:cubicBezTo>
                  <a:cubicBezTo>
                    <a:pt x="340" y="221"/>
                    <a:pt x="340" y="223"/>
                    <a:pt x="341" y="222"/>
                  </a:cubicBezTo>
                  <a:cubicBezTo>
                    <a:pt x="341" y="221"/>
                    <a:pt x="342" y="221"/>
                    <a:pt x="343" y="221"/>
                  </a:cubicBezTo>
                  <a:cubicBezTo>
                    <a:pt x="344" y="222"/>
                    <a:pt x="346" y="221"/>
                    <a:pt x="347" y="221"/>
                  </a:cubicBezTo>
                  <a:cubicBezTo>
                    <a:pt x="348" y="221"/>
                    <a:pt x="349" y="221"/>
                    <a:pt x="349" y="220"/>
                  </a:cubicBezTo>
                  <a:cubicBezTo>
                    <a:pt x="347" y="220"/>
                    <a:pt x="346" y="218"/>
                    <a:pt x="344" y="218"/>
                  </a:cubicBezTo>
                  <a:cubicBezTo>
                    <a:pt x="343" y="219"/>
                    <a:pt x="343" y="218"/>
                    <a:pt x="342" y="218"/>
                  </a:cubicBezTo>
                  <a:cubicBezTo>
                    <a:pt x="341" y="218"/>
                    <a:pt x="339" y="218"/>
                    <a:pt x="338" y="218"/>
                  </a:cubicBezTo>
                  <a:cubicBezTo>
                    <a:pt x="337" y="218"/>
                    <a:pt x="336" y="218"/>
                    <a:pt x="335" y="217"/>
                  </a:cubicBezTo>
                  <a:cubicBezTo>
                    <a:pt x="334" y="217"/>
                    <a:pt x="334" y="217"/>
                    <a:pt x="333" y="217"/>
                  </a:cubicBezTo>
                  <a:cubicBezTo>
                    <a:pt x="331" y="218"/>
                    <a:pt x="329" y="218"/>
                    <a:pt x="327" y="219"/>
                  </a:cubicBezTo>
                  <a:cubicBezTo>
                    <a:pt x="327" y="219"/>
                    <a:pt x="328" y="219"/>
                    <a:pt x="328" y="219"/>
                  </a:cubicBezTo>
                  <a:cubicBezTo>
                    <a:pt x="327" y="218"/>
                    <a:pt x="326" y="218"/>
                    <a:pt x="325" y="218"/>
                  </a:cubicBezTo>
                  <a:cubicBezTo>
                    <a:pt x="325" y="218"/>
                    <a:pt x="324" y="218"/>
                    <a:pt x="324" y="218"/>
                  </a:cubicBezTo>
                  <a:cubicBezTo>
                    <a:pt x="323" y="218"/>
                    <a:pt x="323" y="217"/>
                    <a:pt x="322" y="216"/>
                  </a:cubicBezTo>
                  <a:cubicBezTo>
                    <a:pt x="322" y="215"/>
                    <a:pt x="323" y="214"/>
                    <a:pt x="324" y="214"/>
                  </a:cubicBezTo>
                  <a:cubicBezTo>
                    <a:pt x="325" y="214"/>
                    <a:pt x="325" y="213"/>
                    <a:pt x="324" y="213"/>
                  </a:cubicBezTo>
                  <a:cubicBezTo>
                    <a:pt x="323" y="212"/>
                    <a:pt x="323" y="211"/>
                    <a:pt x="324" y="209"/>
                  </a:cubicBezTo>
                  <a:cubicBezTo>
                    <a:pt x="323" y="209"/>
                    <a:pt x="322" y="209"/>
                    <a:pt x="321" y="209"/>
                  </a:cubicBezTo>
                  <a:cubicBezTo>
                    <a:pt x="319" y="209"/>
                    <a:pt x="317" y="209"/>
                    <a:pt x="315" y="210"/>
                  </a:cubicBezTo>
                  <a:cubicBezTo>
                    <a:pt x="313" y="212"/>
                    <a:pt x="312" y="213"/>
                    <a:pt x="310" y="214"/>
                  </a:cubicBezTo>
                  <a:cubicBezTo>
                    <a:pt x="309" y="215"/>
                    <a:pt x="308" y="215"/>
                    <a:pt x="307" y="215"/>
                  </a:cubicBezTo>
                  <a:cubicBezTo>
                    <a:pt x="305" y="214"/>
                    <a:pt x="303" y="212"/>
                    <a:pt x="302" y="210"/>
                  </a:cubicBezTo>
                  <a:cubicBezTo>
                    <a:pt x="302" y="210"/>
                    <a:pt x="302" y="210"/>
                    <a:pt x="301" y="209"/>
                  </a:cubicBezTo>
                  <a:cubicBezTo>
                    <a:pt x="302" y="207"/>
                    <a:pt x="303" y="206"/>
                    <a:pt x="304" y="205"/>
                  </a:cubicBezTo>
                  <a:cubicBezTo>
                    <a:pt x="306" y="203"/>
                    <a:pt x="308" y="202"/>
                    <a:pt x="310" y="201"/>
                  </a:cubicBezTo>
                  <a:cubicBezTo>
                    <a:pt x="311" y="200"/>
                    <a:pt x="313" y="200"/>
                    <a:pt x="314" y="200"/>
                  </a:cubicBezTo>
                  <a:cubicBezTo>
                    <a:pt x="315" y="200"/>
                    <a:pt x="317" y="199"/>
                    <a:pt x="318" y="199"/>
                  </a:cubicBezTo>
                  <a:cubicBezTo>
                    <a:pt x="319" y="199"/>
                    <a:pt x="320" y="200"/>
                    <a:pt x="321" y="200"/>
                  </a:cubicBezTo>
                  <a:cubicBezTo>
                    <a:pt x="322" y="201"/>
                    <a:pt x="323" y="201"/>
                    <a:pt x="324" y="201"/>
                  </a:cubicBezTo>
                  <a:cubicBezTo>
                    <a:pt x="324" y="201"/>
                    <a:pt x="324" y="201"/>
                    <a:pt x="324" y="201"/>
                  </a:cubicBezTo>
                  <a:cubicBezTo>
                    <a:pt x="326" y="202"/>
                    <a:pt x="326" y="202"/>
                    <a:pt x="327" y="204"/>
                  </a:cubicBezTo>
                  <a:cubicBezTo>
                    <a:pt x="327" y="205"/>
                    <a:pt x="328" y="205"/>
                    <a:pt x="330" y="205"/>
                  </a:cubicBezTo>
                  <a:cubicBezTo>
                    <a:pt x="331" y="205"/>
                    <a:pt x="331" y="204"/>
                    <a:pt x="331" y="203"/>
                  </a:cubicBezTo>
                  <a:cubicBezTo>
                    <a:pt x="332" y="201"/>
                    <a:pt x="333" y="200"/>
                    <a:pt x="335" y="202"/>
                  </a:cubicBezTo>
                  <a:cubicBezTo>
                    <a:pt x="336" y="202"/>
                    <a:pt x="336" y="203"/>
                    <a:pt x="337" y="203"/>
                  </a:cubicBezTo>
                  <a:cubicBezTo>
                    <a:pt x="338" y="203"/>
                    <a:pt x="339" y="204"/>
                    <a:pt x="339" y="202"/>
                  </a:cubicBezTo>
                  <a:cubicBezTo>
                    <a:pt x="340" y="201"/>
                    <a:pt x="340" y="201"/>
                    <a:pt x="341" y="200"/>
                  </a:cubicBezTo>
                  <a:cubicBezTo>
                    <a:pt x="342" y="200"/>
                    <a:pt x="343" y="202"/>
                    <a:pt x="344" y="202"/>
                  </a:cubicBezTo>
                  <a:cubicBezTo>
                    <a:pt x="344" y="202"/>
                    <a:pt x="343" y="202"/>
                    <a:pt x="343" y="201"/>
                  </a:cubicBezTo>
                  <a:cubicBezTo>
                    <a:pt x="344" y="201"/>
                    <a:pt x="344" y="202"/>
                    <a:pt x="344" y="202"/>
                  </a:cubicBezTo>
                  <a:cubicBezTo>
                    <a:pt x="345" y="203"/>
                    <a:pt x="345" y="204"/>
                    <a:pt x="346" y="205"/>
                  </a:cubicBezTo>
                  <a:cubicBezTo>
                    <a:pt x="346" y="206"/>
                    <a:pt x="347" y="208"/>
                    <a:pt x="349" y="208"/>
                  </a:cubicBezTo>
                  <a:cubicBezTo>
                    <a:pt x="351" y="209"/>
                    <a:pt x="352" y="209"/>
                    <a:pt x="354" y="209"/>
                  </a:cubicBezTo>
                  <a:cubicBezTo>
                    <a:pt x="355" y="210"/>
                    <a:pt x="355" y="209"/>
                    <a:pt x="356" y="210"/>
                  </a:cubicBezTo>
                  <a:cubicBezTo>
                    <a:pt x="358" y="210"/>
                    <a:pt x="359" y="211"/>
                    <a:pt x="361" y="213"/>
                  </a:cubicBezTo>
                  <a:cubicBezTo>
                    <a:pt x="361" y="213"/>
                    <a:pt x="362" y="214"/>
                    <a:pt x="362" y="215"/>
                  </a:cubicBezTo>
                  <a:cubicBezTo>
                    <a:pt x="364" y="214"/>
                    <a:pt x="362" y="214"/>
                    <a:pt x="362" y="213"/>
                  </a:cubicBezTo>
                  <a:cubicBezTo>
                    <a:pt x="363" y="213"/>
                    <a:pt x="363" y="214"/>
                    <a:pt x="363" y="213"/>
                  </a:cubicBezTo>
                  <a:cubicBezTo>
                    <a:pt x="364" y="213"/>
                    <a:pt x="365" y="212"/>
                    <a:pt x="367" y="213"/>
                  </a:cubicBezTo>
                  <a:cubicBezTo>
                    <a:pt x="367" y="213"/>
                    <a:pt x="367" y="212"/>
                    <a:pt x="367" y="212"/>
                  </a:cubicBezTo>
                  <a:cubicBezTo>
                    <a:pt x="366" y="212"/>
                    <a:pt x="365" y="211"/>
                    <a:pt x="364" y="210"/>
                  </a:cubicBezTo>
                  <a:cubicBezTo>
                    <a:pt x="363" y="210"/>
                    <a:pt x="364" y="208"/>
                    <a:pt x="363" y="208"/>
                  </a:cubicBezTo>
                  <a:cubicBezTo>
                    <a:pt x="361" y="207"/>
                    <a:pt x="360" y="206"/>
                    <a:pt x="359" y="206"/>
                  </a:cubicBezTo>
                  <a:cubicBezTo>
                    <a:pt x="358" y="205"/>
                    <a:pt x="357" y="205"/>
                    <a:pt x="356" y="204"/>
                  </a:cubicBezTo>
                  <a:cubicBezTo>
                    <a:pt x="355" y="203"/>
                    <a:pt x="354" y="203"/>
                    <a:pt x="355" y="202"/>
                  </a:cubicBezTo>
                  <a:cubicBezTo>
                    <a:pt x="356" y="200"/>
                    <a:pt x="356" y="199"/>
                    <a:pt x="356" y="198"/>
                  </a:cubicBezTo>
                  <a:cubicBezTo>
                    <a:pt x="356" y="197"/>
                    <a:pt x="355" y="197"/>
                    <a:pt x="356" y="197"/>
                  </a:cubicBezTo>
                  <a:cubicBezTo>
                    <a:pt x="357" y="196"/>
                    <a:pt x="356" y="196"/>
                    <a:pt x="356" y="196"/>
                  </a:cubicBezTo>
                  <a:cubicBezTo>
                    <a:pt x="356" y="196"/>
                    <a:pt x="356" y="196"/>
                    <a:pt x="356" y="196"/>
                  </a:cubicBezTo>
                  <a:cubicBezTo>
                    <a:pt x="356" y="196"/>
                    <a:pt x="356" y="196"/>
                    <a:pt x="356" y="195"/>
                  </a:cubicBezTo>
                  <a:cubicBezTo>
                    <a:pt x="356" y="196"/>
                    <a:pt x="356" y="196"/>
                    <a:pt x="356" y="196"/>
                  </a:cubicBezTo>
                  <a:cubicBezTo>
                    <a:pt x="356" y="196"/>
                    <a:pt x="356" y="196"/>
                    <a:pt x="356" y="196"/>
                  </a:cubicBezTo>
                  <a:cubicBezTo>
                    <a:pt x="357" y="194"/>
                    <a:pt x="356" y="194"/>
                    <a:pt x="355" y="193"/>
                  </a:cubicBezTo>
                  <a:cubicBezTo>
                    <a:pt x="357" y="192"/>
                    <a:pt x="359" y="192"/>
                    <a:pt x="361" y="191"/>
                  </a:cubicBezTo>
                  <a:cubicBezTo>
                    <a:pt x="361" y="191"/>
                    <a:pt x="362" y="191"/>
                    <a:pt x="363" y="191"/>
                  </a:cubicBezTo>
                  <a:cubicBezTo>
                    <a:pt x="364" y="191"/>
                    <a:pt x="365" y="191"/>
                    <a:pt x="366" y="191"/>
                  </a:cubicBezTo>
                  <a:cubicBezTo>
                    <a:pt x="369" y="191"/>
                    <a:pt x="371" y="191"/>
                    <a:pt x="374" y="191"/>
                  </a:cubicBezTo>
                  <a:cubicBezTo>
                    <a:pt x="376" y="192"/>
                    <a:pt x="378" y="192"/>
                    <a:pt x="380" y="192"/>
                  </a:cubicBezTo>
                  <a:cubicBezTo>
                    <a:pt x="381" y="193"/>
                    <a:pt x="381" y="193"/>
                    <a:pt x="382" y="193"/>
                  </a:cubicBezTo>
                  <a:cubicBezTo>
                    <a:pt x="382" y="193"/>
                    <a:pt x="383" y="193"/>
                    <a:pt x="383" y="193"/>
                  </a:cubicBezTo>
                  <a:cubicBezTo>
                    <a:pt x="385" y="195"/>
                    <a:pt x="388" y="195"/>
                    <a:pt x="391" y="196"/>
                  </a:cubicBezTo>
                  <a:cubicBezTo>
                    <a:pt x="392" y="196"/>
                    <a:pt x="393" y="195"/>
                    <a:pt x="393" y="194"/>
                  </a:cubicBezTo>
                  <a:cubicBezTo>
                    <a:pt x="394" y="194"/>
                    <a:pt x="393" y="193"/>
                    <a:pt x="393" y="193"/>
                  </a:cubicBezTo>
                  <a:cubicBezTo>
                    <a:pt x="391" y="191"/>
                    <a:pt x="388" y="189"/>
                    <a:pt x="385" y="190"/>
                  </a:cubicBezTo>
                  <a:cubicBezTo>
                    <a:pt x="385" y="189"/>
                    <a:pt x="384" y="189"/>
                    <a:pt x="384" y="187"/>
                  </a:cubicBezTo>
                  <a:cubicBezTo>
                    <a:pt x="385" y="186"/>
                    <a:pt x="384" y="186"/>
                    <a:pt x="383" y="186"/>
                  </a:cubicBezTo>
                  <a:cubicBezTo>
                    <a:pt x="381" y="185"/>
                    <a:pt x="379" y="184"/>
                    <a:pt x="377" y="185"/>
                  </a:cubicBezTo>
                  <a:cubicBezTo>
                    <a:pt x="376" y="185"/>
                    <a:pt x="375" y="184"/>
                    <a:pt x="375" y="185"/>
                  </a:cubicBezTo>
                  <a:cubicBezTo>
                    <a:pt x="374" y="185"/>
                    <a:pt x="374" y="184"/>
                    <a:pt x="373" y="184"/>
                  </a:cubicBezTo>
                  <a:cubicBezTo>
                    <a:pt x="373" y="184"/>
                    <a:pt x="373" y="184"/>
                    <a:pt x="373" y="184"/>
                  </a:cubicBezTo>
                  <a:cubicBezTo>
                    <a:pt x="372" y="182"/>
                    <a:pt x="373" y="181"/>
                    <a:pt x="374" y="180"/>
                  </a:cubicBezTo>
                  <a:cubicBezTo>
                    <a:pt x="374" y="181"/>
                    <a:pt x="375" y="181"/>
                    <a:pt x="376" y="180"/>
                  </a:cubicBezTo>
                  <a:cubicBezTo>
                    <a:pt x="378" y="179"/>
                    <a:pt x="380" y="178"/>
                    <a:pt x="382" y="178"/>
                  </a:cubicBezTo>
                  <a:cubicBezTo>
                    <a:pt x="384" y="178"/>
                    <a:pt x="385" y="177"/>
                    <a:pt x="386" y="177"/>
                  </a:cubicBezTo>
                  <a:cubicBezTo>
                    <a:pt x="387" y="176"/>
                    <a:pt x="388" y="176"/>
                    <a:pt x="389" y="176"/>
                  </a:cubicBezTo>
                  <a:cubicBezTo>
                    <a:pt x="390" y="176"/>
                    <a:pt x="390" y="176"/>
                    <a:pt x="390" y="176"/>
                  </a:cubicBezTo>
                  <a:cubicBezTo>
                    <a:pt x="392" y="175"/>
                    <a:pt x="393" y="174"/>
                    <a:pt x="395" y="173"/>
                  </a:cubicBezTo>
                  <a:cubicBezTo>
                    <a:pt x="397" y="173"/>
                    <a:pt x="398" y="171"/>
                    <a:pt x="400" y="170"/>
                  </a:cubicBezTo>
                  <a:cubicBezTo>
                    <a:pt x="400" y="170"/>
                    <a:pt x="400" y="169"/>
                    <a:pt x="400" y="169"/>
                  </a:cubicBezTo>
                  <a:cubicBezTo>
                    <a:pt x="399" y="168"/>
                    <a:pt x="397" y="168"/>
                    <a:pt x="396" y="168"/>
                  </a:cubicBezTo>
                  <a:cubicBezTo>
                    <a:pt x="394" y="169"/>
                    <a:pt x="392" y="168"/>
                    <a:pt x="390" y="168"/>
                  </a:cubicBezTo>
                  <a:cubicBezTo>
                    <a:pt x="391" y="167"/>
                    <a:pt x="391" y="167"/>
                    <a:pt x="391" y="166"/>
                  </a:cubicBezTo>
                  <a:cubicBezTo>
                    <a:pt x="393" y="163"/>
                    <a:pt x="392" y="161"/>
                    <a:pt x="389" y="161"/>
                  </a:cubicBezTo>
                  <a:cubicBezTo>
                    <a:pt x="388" y="162"/>
                    <a:pt x="386" y="162"/>
                    <a:pt x="385" y="163"/>
                  </a:cubicBezTo>
                  <a:cubicBezTo>
                    <a:pt x="385" y="163"/>
                    <a:pt x="384" y="164"/>
                    <a:pt x="383" y="164"/>
                  </a:cubicBezTo>
                  <a:cubicBezTo>
                    <a:pt x="382" y="164"/>
                    <a:pt x="381" y="165"/>
                    <a:pt x="380" y="166"/>
                  </a:cubicBezTo>
                  <a:cubicBezTo>
                    <a:pt x="376" y="168"/>
                    <a:pt x="373" y="171"/>
                    <a:pt x="369" y="173"/>
                  </a:cubicBezTo>
                  <a:cubicBezTo>
                    <a:pt x="368" y="174"/>
                    <a:pt x="367" y="175"/>
                    <a:pt x="366" y="176"/>
                  </a:cubicBezTo>
                  <a:cubicBezTo>
                    <a:pt x="366" y="176"/>
                    <a:pt x="366" y="176"/>
                    <a:pt x="366" y="176"/>
                  </a:cubicBezTo>
                  <a:cubicBezTo>
                    <a:pt x="365" y="177"/>
                    <a:pt x="364" y="177"/>
                    <a:pt x="363" y="178"/>
                  </a:cubicBezTo>
                  <a:cubicBezTo>
                    <a:pt x="360" y="179"/>
                    <a:pt x="357" y="179"/>
                    <a:pt x="354" y="180"/>
                  </a:cubicBezTo>
                  <a:cubicBezTo>
                    <a:pt x="353" y="179"/>
                    <a:pt x="351" y="181"/>
                    <a:pt x="351" y="179"/>
                  </a:cubicBezTo>
                  <a:cubicBezTo>
                    <a:pt x="351" y="179"/>
                    <a:pt x="350" y="179"/>
                    <a:pt x="350" y="179"/>
                  </a:cubicBezTo>
                  <a:cubicBezTo>
                    <a:pt x="350" y="179"/>
                    <a:pt x="350" y="180"/>
                    <a:pt x="350" y="180"/>
                  </a:cubicBezTo>
                  <a:cubicBezTo>
                    <a:pt x="350" y="180"/>
                    <a:pt x="350" y="180"/>
                    <a:pt x="350" y="180"/>
                  </a:cubicBezTo>
                  <a:cubicBezTo>
                    <a:pt x="349" y="179"/>
                    <a:pt x="350" y="178"/>
                    <a:pt x="349" y="177"/>
                  </a:cubicBezTo>
                  <a:cubicBezTo>
                    <a:pt x="350" y="176"/>
                    <a:pt x="350" y="175"/>
                    <a:pt x="351" y="174"/>
                  </a:cubicBezTo>
                  <a:cubicBezTo>
                    <a:pt x="351" y="174"/>
                    <a:pt x="351" y="174"/>
                    <a:pt x="351" y="174"/>
                  </a:cubicBezTo>
                  <a:cubicBezTo>
                    <a:pt x="351" y="174"/>
                    <a:pt x="351" y="174"/>
                    <a:pt x="351" y="174"/>
                  </a:cubicBezTo>
                  <a:cubicBezTo>
                    <a:pt x="351" y="173"/>
                    <a:pt x="352" y="172"/>
                    <a:pt x="353" y="171"/>
                  </a:cubicBezTo>
                  <a:cubicBezTo>
                    <a:pt x="354" y="169"/>
                    <a:pt x="355" y="167"/>
                    <a:pt x="356" y="166"/>
                  </a:cubicBezTo>
                  <a:cubicBezTo>
                    <a:pt x="357" y="165"/>
                    <a:pt x="358" y="165"/>
                    <a:pt x="357" y="163"/>
                  </a:cubicBezTo>
                  <a:cubicBezTo>
                    <a:pt x="356" y="163"/>
                    <a:pt x="355" y="162"/>
                    <a:pt x="354" y="163"/>
                  </a:cubicBezTo>
                  <a:cubicBezTo>
                    <a:pt x="352" y="164"/>
                    <a:pt x="351" y="165"/>
                    <a:pt x="349" y="166"/>
                  </a:cubicBezTo>
                  <a:cubicBezTo>
                    <a:pt x="348" y="166"/>
                    <a:pt x="348" y="166"/>
                    <a:pt x="347" y="166"/>
                  </a:cubicBezTo>
                  <a:cubicBezTo>
                    <a:pt x="347" y="166"/>
                    <a:pt x="347" y="166"/>
                    <a:pt x="347" y="166"/>
                  </a:cubicBezTo>
                  <a:cubicBezTo>
                    <a:pt x="347" y="166"/>
                    <a:pt x="347" y="166"/>
                    <a:pt x="347" y="166"/>
                  </a:cubicBezTo>
                  <a:cubicBezTo>
                    <a:pt x="346" y="166"/>
                    <a:pt x="346" y="166"/>
                    <a:pt x="345" y="166"/>
                  </a:cubicBezTo>
                  <a:cubicBezTo>
                    <a:pt x="345" y="164"/>
                    <a:pt x="344" y="162"/>
                    <a:pt x="342" y="161"/>
                  </a:cubicBezTo>
                  <a:cubicBezTo>
                    <a:pt x="341" y="161"/>
                    <a:pt x="341" y="160"/>
                    <a:pt x="340" y="160"/>
                  </a:cubicBezTo>
                  <a:cubicBezTo>
                    <a:pt x="340" y="159"/>
                    <a:pt x="340" y="158"/>
                    <a:pt x="339" y="158"/>
                  </a:cubicBezTo>
                  <a:cubicBezTo>
                    <a:pt x="338" y="158"/>
                    <a:pt x="336" y="158"/>
                    <a:pt x="335" y="158"/>
                  </a:cubicBezTo>
                  <a:cubicBezTo>
                    <a:pt x="332" y="157"/>
                    <a:pt x="329" y="159"/>
                    <a:pt x="326" y="158"/>
                  </a:cubicBezTo>
                  <a:cubicBezTo>
                    <a:pt x="324" y="157"/>
                    <a:pt x="323" y="158"/>
                    <a:pt x="322" y="159"/>
                  </a:cubicBezTo>
                  <a:cubicBezTo>
                    <a:pt x="321" y="159"/>
                    <a:pt x="320" y="161"/>
                    <a:pt x="318" y="161"/>
                  </a:cubicBezTo>
                  <a:cubicBezTo>
                    <a:pt x="317" y="161"/>
                    <a:pt x="317" y="160"/>
                    <a:pt x="316" y="159"/>
                  </a:cubicBezTo>
                  <a:cubicBezTo>
                    <a:pt x="315" y="158"/>
                    <a:pt x="315" y="158"/>
                    <a:pt x="314" y="157"/>
                  </a:cubicBezTo>
                  <a:cubicBezTo>
                    <a:pt x="313" y="157"/>
                    <a:pt x="312" y="156"/>
                    <a:pt x="311" y="157"/>
                  </a:cubicBezTo>
                  <a:cubicBezTo>
                    <a:pt x="310" y="156"/>
                    <a:pt x="309" y="156"/>
                    <a:pt x="308" y="156"/>
                  </a:cubicBezTo>
                  <a:cubicBezTo>
                    <a:pt x="305" y="156"/>
                    <a:pt x="302" y="156"/>
                    <a:pt x="302" y="152"/>
                  </a:cubicBezTo>
                  <a:cubicBezTo>
                    <a:pt x="301" y="152"/>
                    <a:pt x="301" y="152"/>
                    <a:pt x="301" y="152"/>
                  </a:cubicBezTo>
                  <a:cubicBezTo>
                    <a:pt x="299" y="154"/>
                    <a:pt x="299" y="155"/>
                    <a:pt x="297" y="155"/>
                  </a:cubicBezTo>
                  <a:cubicBezTo>
                    <a:pt x="297" y="155"/>
                    <a:pt x="296" y="155"/>
                    <a:pt x="296" y="155"/>
                  </a:cubicBezTo>
                  <a:cubicBezTo>
                    <a:pt x="296" y="155"/>
                    <a:pt x="296" y="155"/>
                    <a:pt x="296" y="155"/>
                  </a:cubicBezTo>
                  <a:cubicBezTo>
                    <a:pt x="294" y="155"/>
                    <a:pt x="292" y="154"/>
                    <a:pt x="291" y="154"/>
                  </a:cubicBezTo>
                  <a:cubicBezTo>
                    <a:pt x="291" y="154"/>
                    <a:pt x="291" y="154"/>
                    <a:pt x="291" y="154"/>
                  </a:cubicBezTo>
                  <a:cubicBezTo>
                    <a:pt x="291" y="153"/>
                    <a:pt x="291" y="151"/>
                    <a:pt x="293" y="150"/>
                  </a:cubicBezTo>
                  <a:cubicBezTo>
                    <a:pt x="293" y="149"/>
                    <a:pt x="294" y="148"/>
                    <a:pt x="295" y="148"/>
                  </a:cubicBezTo>
                  <a:cubicBezTo>
                    <a:pt x="295" y="147"/>
                    <a:pt x="295" y="147"/>
                    <a:pt x="294" y="147"/>
                  </a:cubicBezTo>
                  <a:cubicBezTo>
                    <a:pt x="294" y="147"/>
                    <a:pt x="295" y="146"/>
                    <a:pt x="294" y="146"/>
                  </a:cubicBezTo>
                  <a:cubicBezTo>
                    <a:pt x="294" y="146"/>
                    <a:pt x="294" y="146"/>
                    <a:pt x="294" y="146"/>
                  </a:cubicBezTo>
                  <a:cubicBezTo>
                    <a:pt x="294" y="146"/>
                    <a:pt x="295" y="145"/>
                    <a:pt x="295" y="144"/>
                  </a:cubicBezTo>
                  <a:cubicBezTo>
                    <a:pt x="295" y="142"/>
                    <a:pt x="294" y="140"/>
                    <a:pt x="293" y="140"/>
                  </a:cubicBezTo>
                  <a:cubicBezTo>
                    <a:pt x="291" y="140"/>
                    <a:pt x="289" y="141"/>
                    <a:pt x="287" y="141"/>
                  </a:cubicBezTo>
                  <a:cubicBezTo>
                    <a:pt x="284" y="142"/>
                    <a:pt x="283" y="144"/>
                    <a:pt x="282" y="146"/>
                  </a:cubicBezTo>
                  <a:cubicBezTo>
                    <a:pt x="281" y="148"/>
                    <a:pt x="280" y="150"/>
                    <a:pt x="278" y="149"/>
                  </a:cubicBezTo>
                  <a:cubicBezTo>
                    <a:pt x="278" y="149"/>
                    <a:pt x="278" y="149"/>
                    <a:pt x="278" y="149"/>
                  </a:cubicBezTo>
                  <a:cubicBezTo>
                    <a:pt x="278" y="149"/>
                    <a:pt x="277" y="149"/>
                    <a:pt x="277" y="148"/>
                  </a:cubicBezTo>
                  <a:cubicBezTo>
                    <a:pt x="277" y="149"/>
                    <a:pt x="277" y="149"/>
                    <a:pt x="278" y="150"/>
                  </a:cubicBezTo>
                  <a:cubicBezTo>
                    <a:pt x="278" y="150"/>
                    <a:pt x="278" y="150"/>
                    <a:pt x="278" y="150"/>
                  </a:cubicBezTo>
                  <a:cubicBezTo>
                    <a:pt x="278" y="150"/>
                    <a:pt x="278" y="150"/>
                    <a:pt x="278" y="150"/>
                  </a:cubicBezTo>
                  <a:cubicBezTo>
                    <a:pt x="277" y="149"/>
                    <a:pt x="276" y="148"/>
                    <a:pt x="275" y="147"/>
                  </a:cubicBezTo>
                  <a:cubicBezTo>
                    <a:pt x="274" y="146"/>
                    <a:pt x="275" y="146"/>
                    <a:pt x="275" y="146"/>
                  </a:cubicBezTo>
                  <a:cubicBezTo>
                    <a:pt x="274" y="145"/>
                    <a:pt x="274" y="143"/>
                    <a:pt x="273" y="143"/>
                  </a:cubicBezTo>
                  <a:cubicBezTo>
                    <a:pt x="272" y="142"/>
                    <a:pt x="270" y="141"/>
                    <a:pt x="269" y="141"/>
                  </a:cubicBezTo>
                  <a:cubicBezTo>
                    <a:pt x="267" y="140"/>
                    <a:pt x="267" y="140"/>
                    <a:pt x="269" y="137"/>
                  </a:cubicBezTo>
                  <a:cubicBezTo>
                    <a:pt x="269" y="137"/>
                    <a:pt x="270" y="137"/>
                    <a:pt x="270" y="137"/>
                  </a:cubicBezTo>
                  <a:cubicBezTo>
                    <a:pt x="270" y="136"/>
                    <a:pt x="270" y="136"/>
                    <a:pt x="269" y="136"/>
                  </a:cubicBezTo>
                  <a:cubicBezTo>
                    <a:pt x="269" y="136"/>
                    <a:pt x="269" y="136"/>
                    <a:pt x="269" y="136"/>
                  </a:cubicBezTo>
                  <a:cubicBezTo>
                    <a:pt x="267" y="133"/>
                    <a:pt x="266" y="129"/>
                    <a:pt x="269" y="126"/>
                  </a:cubicBezTo>
                  <a:cubicBezTo>
                    <a:pt x="269" y="126"/>
                    <a:pt x="269" y="126"/>
                    <a:pt x="269" y="126"/>
                  </a:cubicBezTo>
                  <a:cubicBezTo>
                    <a:pt x="269" y="125"/>
                    <a:pt x="270" y="124"/>
                    <a:pt x="271" y="122"/>
                  </a:cubicBezTo>
                  <a:cubicBezTo>
                    <a:pt x="271" y="120"/>
                    <a:pt x="272" y="120"/>
                    <a:pt x="274" y="121"/>
                  </a:cubicBezTo>
                  <a:cubicBezTo>
                    <a:pt x="274" y="120"/>
                    <a:pt x="273" y="119"/>
                    <a:pt x="273" y="119"/>
                  </a:cubicBezTo>
                  <a:cubicBezTo>
                    <a:pt x="273" y="119"/>
                    <a:pt x="273" y="119"/>
                    <a:pt x="273" y="119"/>
                  </a:cubicBezTo>
                  <a:cubicBezTo>
                    <a:pt x="273" y="119"/>
                    <a:pt x="273" y="119"/>
                    <a:pt x="273" y="119"/>
                  </a:cubicBezTo>
                  <a:cubicBezTo>
                    <a:pt x="273" y="119"/>
                    <a:pt x="273" y="119"/>
                    <a:pt x="273" y="119"/>
                  </a:cubicBezTo>
                  <a:cubicBezTo>
                    <a:pt x="272" y="119"/>
                    <a:pt x="272" y="118"/>
                    <a:pt x="272" y="118"/>
                  </a:cubicBezTo>
                  <a:cubicBezTo>
                    <a:pt x="271" y="115"/>
                    <a:pt x="269" y="116"/>
                    <a:pt x="267" y="116"/>
                  </a:cubicBezTo>
                  <a:cubicBezTo>
                    <a:pt x="267" y="116"/>
                    <a:pt x="267" y="116"/>
                    <a:pt x="267" y="117"/>
                  </a:cubicBezTo>
                  <a:cubicBezTo>
                    <a:pt x="267" y="117"/>
                    <a:pt x="267" y="117"/>
                    <a:pt x="267" y="117"/>
                  </a:cubicBezTo>
                  <a:cubicBezTo>
                    <a:pt x="266" y="117"/>
                    <a:pt x="266" y="116"/>
                    <a:pt x="265" y="116"/>
                  </a:cubicBezTo>
                  <a:cubicBezTo>
                    <a:pt x="264" y="116"/>
                    <a:pt x="264" y="115"/>
                    <a:pt x="263" y="115"/>
                  </a:cubicBezTo>
                  <a:cubicBezTo>
                    <a:pt x="262" y="113"/>
                    <a:pt x="260" y="112"/>
                    <a:pt x="258" y="112"/>
                  </a:cubicBezTo>
                  <a:cubicBezTo>
                    <a:pt x="258" y="111"/>
                    <a:pt x="257" y="110"/>
                    <a:pt x="257" y="110"/>
                  </a:cubicBezTo>
                  <a:cubicBezTo>
                    <a:pt x="257" y="107"/>
                    <a:pt x="257" y="107"/>
                    <a:pt x="255" y="106"/>
                  </a:cubicBezTo>
                  <a:cubicBezTo>
                    <a:pt x="254" y="106"/>
                    <a:pt x="253" y="105"/>
                    <a:pt x="253" y="105"/>
                  </a:cubicBezTo>
                  <a:cubicBezTo>
                    <a:pt x="253" y="104"/>
                    <a:pt x="254" y="104"/>
                    <a:pt x="254" y="102"/>
                  </a:cubicBezTo>
                  <a:cubicBezTo>
                    <a:pt x="253" y="104"/>
                    <a:pt x="251" y="102"/>
                    <a:pt x="250" y="103"/>
                  </a:cubicBezTo>
                  <a:cubicBezTo>
                    <a:pt x="249" y="101"/>
                    <a:pt x="248" y="100"/>
                    <a:pt x="246" y="101"/>
                  </a:cubicBezTo>
                  <a:cubicBezTo>
                    <a:pt x="242" y="101"/>
                    <a:pt x="239" y="103"/>
                    <a:pt x="237" y="106"/>
                  </a:cubicBezTo>
                  <a:cubicBezTo>
                    <a:pt x="236" y="107"/>
                    <a:pt x="236" y="109"/>
                    <a:pt x="235" y="111"/>
                  </a:cubicBezTo>
                  <a:cubicBezTo>
                    <a:pt x="233" y="110"/>
                    <a:pt x="234" y="112"/>
                    <a:pt x="234" y="112"/>
                  </a:cubicBezTo>
                  <a:cubicBezTo>
                    <a:pt x="233" y="114"/>
                    <a:pt x="231" y="115"/>
                    <a:pt x="230" y="116"/>
                  </a:cubicBezTo>
                  <a:cubicBezTo>
                    <a:pt x="229" y="117"/>
                    <a:pt x="228" y="115"/>
                    <a:pt x="227" y="114"/>
                  </a:cubicBezTo>
                  <a:cubicBezTo>
                    <a:pt x="227" y="115"/>
                    <a:pt x="229" y="116"/>
                    <a:pt x="228" y="116"/>
                  </a:cubicBezTo>
                  <a:cubicBezTo>
                    <a:pt x="228" y="116"/>
                    <a:pt x="227" y="115"/>
                    <a:pt x="226" y="114"/>
                  </a:cubicBezTo>
                  <a:cubicBezTo>
                    <a:pt x="226" y="113"/>
                    <a:pt x="224" y="112"/>
                    <a:pt x="224" y="111"/>
                  </a:cubicBezTo>
                  <a:cubicBezTo>
                    <a:pt x="224" y="111"/>
                    <a:pt x="223" y="111"/>
                    <a:pt x="223" y="111"/>
                  </a:cubicBezTo>
                  <a:cubicBezTo>
                    <a:pt x="222" y="112"/>
                    <a:pt x="221" y="112"/>
                    <a:pt x="220" y="113"/>
                  </a:cubicBezTo>
                  <a:cubicBezTo>
                    <a:pt x="219" y="114"/>
                    <a:pt x="217" y="114"/>
                    <a:pt x="216" y="114"/>
                  </a:cubicBezTo>
                  <a:cubicBezTo>
                    <a:pt x="212" y="115"/>
                    <a:pt x="208" y="114"/>
                    <a:pt x="204" y="114"/>
                  </a:cubicBezTo>
                  <a:cubicBezTo>
                    <a:pt x="203" y="114"/>
                    <a:pt x="203" y="113"/>
                    <a:pt x="202" y="113"/>
                  </a:cubicBezTo>
                  <a:cubicBezTo>
                    <a:pt x="203" y="114"/>
                    <a:pt x="203" y="114"/>
                    <a:pt x="202" y="114"/>
                  </a:cubicBezTo>
                  <a:cubicBezTo>
                    <a:pt x="201" y="113"/>
                    <a:pt x="201" y="114"/>
                    <a:pt x="200" y="114"/>
                  </a:cubicBezTo>
                  <a:cubicBezTo>
                    <a:pt x="198" y="114"/>
                    <a:pt x="196" y="115"/>
                    <a:pt x="195" y="112"/>
                  </a:cubicBezTo>
                  <a:cubicBezTo>
                    <a:pt x="195" y="111"/>
                    <a:pt x="194" y="111"/>
                    <a:pt x="193" y="112"/>
                  </a:cubicBezTo>
                  <a:cubicBezTo>
                    <a:pt x="193" y="112"/>
                    <a:pt x="192" y="112"/>
                    <a:pt x="192" y="112"/>
                  </a:cubicBezTo>
                  <a:cubicBezTo>
                    <a:pt x="191" y="112"/>
                    <a:pt x="190" y="112"/>
                    <a:pt x="189" y="112"/>
                  </a:cubicBezTo>
                  <a:cubicBezTo>
                    <a:pt x="188" y="112"/>
                    <a:pt x="186" y="112"/>
                    <a:pt x="185" y="111"/>
                  </a:cubicBezTo>
                  <a:cubicBezTo>
                    <a:pt x="185" y="110"/>
                    <a:pt x="184" y="109"/>
                    <a:pt x="184" y="109"/>
                  </a:cubicBezTo>
                  <a:cubicBezTo>
                    <a:pt x="184" y="108"/>
                    <a:pt x="184" y="107"/>
                    <a:pt x="184" y="107"/>
                  </a:cubicBezTo>
                  <a:cubicBezTo>
                    <a:pt x="184" y="107"/>
                    <a:pt x="183" y="107"/>
                    <a:pt x="183" y="107"/>
                  </a:cubicBezTo>
                  <a:cubicBezTo>
                    <a:pt x="182" y="107"/>
                    <a:pt x="182" y="107"/>
                    <a:pt x="183" y="106"/>
                  </a:cubicBezTo>
                  <a:cubicBezTo>
                    <a:pt x="184" y="106"/>
                    <a:pt x="185" y="105"/>
                    <a:pt x="187" y="104"/>
                  </a:cubicBezTo>
                  <a:cubicBezTo>
                    <a:pt x="188" y="103"/>
                    <a:pt x="187" y="102"/>
                    <a:pt x="186" y="102"/>
                  </a:cubicBezTo>
                  <a:cubicBezTo>
                    <a:pt x="186" y="101"/>
                    <a:pt x="185" y="100"/>
                    <a:pt x="184" y="100"/>
                  </a:cubicBezTo>
                  <a:cubicBezTo>
                    <a:pt x="183" y="98"/>
                    <a:pt x="182" y="97"/>
                    <a:pt x="180" y="98"/>
                  </a:cubicBezTo>
                  <a:cubicBezTo>
                    <a:pt x="179" y="97"/>
                    <a:pt x="179" y="98"/>
                    <a:pt x="178" y="98"/>
                  </a:cubicBezTo>
                  <a:cubicBezTo>
                    <a:pt x="175" y="99"/>
                    <a:pt x="172" y="99"/>
                    <a:pt x="170" y="97"/>
                  </a:cubicBezTo>
                  <a:cubicBezTo>
                    <a:pt x="170" y="97"/>
                    <a:pt x="170" y="97"/>
                    <a:pt x="170" y="97"/>
                  </a:cubicBezTo>
                  <a:cubicBezTo>
                    <a:pt x="170" y="97"/>
                    <a:pt x="170" y="97"/>
                    <a:pt x="170" y="97"/>
                  </a:cubicBezTo>
                  <a:cubicBezTo>
                    <a:pt x="169" y="96"/>
                    <a:pt x="167" y="95"/>
                    <a:pt x="168" y="94"/>
                  </a:cubicBezTo>
                  <a:cubicBezTo>
                    <a:pt x="168" y="91"/>
                    <a:pt x="167" y="93"/>
                    <a:pt x="166" y="93"/>
                  </a:cubicBezTo>
                  <a:cubicBezTo>
                    <a:pt x="168" y="91"/>
                    <a:pt x="167" y="88"/>
                    <a:pt x="169" y="86"/>
                  </a:cubicBezTo>
                  <a:cubicBezTo>
                    <a:pt x="169" y="86"/>
                    <a:pt x="169" y="85"/>
                    <a:pt x="170" y="84"/>
                  </a:cubicBezTo>
                  <a:cubicBezTo>
                    <a:pt x="170" y="84"/>
                    <a:pt x="170" y="84"/>
                    <a:pt x="171" y="83"/>
                  </a:cubicBezTo>
                  <a:cubicBezTo>
                    <a:pt x="173" y="82"/>
                    <a:pt x="174" y="80"/>
                    <a:pt x="176" y="79"/>
                  </a:cubicBezTo>
                  <a:cubicBezTo>
                    <a:pt x="176" y="79"/>
                    <a:pt x="176" y="79"/>
                    <a:pt x="176" y="79"/>
                  </a:cubicBezTo>
                  <a:cubicBezTo>
                    <a:pt x="177" y="78"/>
                    <a:pt x="177" y="78"/>
                    <a:pt x="177" y="78"/>
                  </a:cubicBezTo>
                  <a:cubicBezTo>
                    <a:pt x="178" y="77"/>
                    <a:pt x="179" y="77"/>
                    <a:pt x="180" y="75"/>
                  </a:cubicBezTo>
                  <a:cubicBezTo>
                    <a:pt x="181" y="74"/>
                    <a:pt x="182" y="73"/>
                    <a:pt x="184" y="73"/>
                  </a:cubicBezTo>
                  <a:cubicBezTo>
                    <a:pt x="185" y="72"/>
                    <a:pt x="185" y="72"/>
                    <a:pt x="185" y="71"/>
                  </a:cubicBezTo>
                  <a:cubicBezTo>
                    <a:pt x="185" y="69"/>
                    <a:pt x="185" y="67"/>
                    <a:pt x="186" y="65"/>
                  </a:cubicBezTo>
                  <a:cubicBezTo>
                    <a:pt x="186" y="65"/>
                    <a:pt x="187" y="64"/>
                    <a:pt x="187" y="63"/>
                  </a:cubicBezTo>
                  <a:cubicBezTo>
                    <a:pt x="188" y="63"/>
                    <a:pt x="188" y="62"/>
                    <a:pt x="189" y="61"/>
                  </a:cubicBezTo>
                  <a:cubicBezTo>
                    <a:pt x="189" y="61"/>
                    <a:pt x="190" y="60"/>
                    <a:pt x="190" y="59"/>
                  </a:cubicBezTo>
                  <a:cubicBezTo>
                    <a:pt x="191" y="58"/>
                    <a:pt x="191" y="57"/>
                    <a:pt x="192" y="56"/>
                  </a:cubicBezTo>
                  <a:cubicBezTo>
                    <a:pt x="193" y="55"/>
                    <a:pt x="194" y="55"/>
                    <a:pt x="195" y="53"/>
                  </a:cubicBezTo>
                  <a:cubicBezTo>
                    <a:pt x="196" y="52"/>
                    <a:pt x="196" y="52"/>
                    <a:pt x="197" y="51"/>
                  </a:cubicBezTo>
                  <a:cubicBezTo>
                    <a:pt x="197" y="50"/>
                    <a:pt x="198" y="50"/>
                    <a:pt x="198" y="50"/>
                  </a:cubicBezTo>
                  <a:cubicBezTo>
                    <a:pt x="199" y="50"/>
                    <a:pt x="199" y="49"/>
                    <a:pt x="200" y="49"/>
                  </a:cubicBezTo>
                  <a:cubicBezTo>
                    <a:pt x="203" y="48"/>
                    <a:pt x="207" y="45"/>
                    <a:pt x="210" y="42"/>
                  </a:cubicBezTo>
                  <a:cubicBezTo>
                    <a:pt x="210" y="42"/>
                    <a:pt x="210" y="42"/>
                    <a:pt x="210" y="41"/>
                  </a:cubicBezTo>
                  <a:cubicBezTo>
                    <a:pt x="210" y="41"/>
                    <a:pt x="210" y="41"/>
                    <a:pt x="210" y="41"/>
                  </a:cubicBezTo>
                  <a:cubicBezTo>
                    <a:pt x="211" y="40"/>
                    <a:pt x="212" y="39"/>
                    <a:pt x="213" y="38"/>
                  </a:cubicBezTo>
                  <a:cubicBezTo>
                    <a:pt x="212" y="38"/>
                    <a:pt x="212" y="38"/>
                    <a:pt x="212" y="38"/>
                  </a:cubicBezTo>
                  <a:cubicBezTo>
                    <a:pt x="212" y="38"/>
                    <a:pt x="212" y="38"/>
                    <a:pt x="213" y="38"/>
                  </a:cubicBezTo>
                  <a:cubicBezTo>
                    <a:pt x="213" y="38"/>
                    <a:pt x="213" y="38"/>
                    <a:pt x="213" y="38"/>
                  </a:cubicBezTo>
                  <a:cubicBezTo>
                    <a:pt x="213" y="38"/>
                    <a:pt x="213" y="38"/>
                    <a:pt x="213" y="38"/>
                  </a:cubicBezTo>
                  <a:cubicBezTo>
                    <a:pt x="213" y="36"/>
                    <a:pt x="216" y="35"/>
                    <a:pt x="217" y="33"/>
                  </a:cubicBezTo>
                  <a:cubicBezTo>
                    <a:pt x="218" y="33"/>
                    <a:pt x="218" y="32"/>
                    <a:pt x="219" y="31"/>
                  </a:cubicBezTo>
                  <a:cubicBezTo>
                    <a:pt x="217" y="31"/>
                    <a:pt x="217" y="32"/>
                    <a:pt x="216" y="32"/>
                  </a:cubicBezTo>
                  <a:cubicBezTo>
                    <a:pt x="215" y="32"/>
                    <a:pt x="214" y="33"/>
                    <a:pt x="213" y="33"/>
                  </a:cubicBezTo>
                  <a:cubicBezTo>
                    <a:pt x="213" y="32"/>
                    <a:pt x="214" y="32"/>
                    <a:pt x="214" y="32"/>
                  </a:cubicBezTo>
                  <a:cubicBezTo>
                    <a:pt x="214" y="32"/>
                    <a:pt x="214" y="31"/>
                    <a:pt x="213" y="31"/>
                  </a:cubicBezTo>
                  <a:cubicBezTo>
                    <a:pt x="212" y="33"/>
                    <a:pt x="210" y="33"/>
                    <a:pt x="208" y="34"/>
                  </a:cubicBezTo>
                  <a:cubicBezTo>
                    <a:pt x="208" y="34"/>
                    <a:pt x="208" y="34"/>
                    <a:pt x="208" y="34"/>
                  </a:cubicBezTo>
                  <a:cubicBezTo>
                    <a:pt x="207" y="35"/>
                    <a:pt x="206" y="35"/>
                    <a:pt x="205" y="36"/>
                  </a:cubicBezTo>
                  <a:cubicBezTo>
                    <a:pt x="205" y="36"/>
                    <a:pt x="204" y="36"/>
                    <a:pt x="204" y="36"/>
                  </a:cubicBezTo>
                  <a:cubicBezTo>
                    <a:pt x="204" y="37"/>
                    <a:pt x="203" y="37"/>
                    <a:pt x="203" y="38"/>
                  </a:cubicBezTo>
                  <a:cubicBezTo>
                    <a:pt x="203" y="38"/>
                    <a:pt x="202" y="38"/>
                    <a:pt x="202" y="39"/>
                  </a:cubicBezTo>
                  <a:cubicBezTo>
                    <a:pt x="199" y="41"/>
                    <a:pt x="196" y="43"/>
                    <a:pt x="195" y="46"/>
                  </a:cubicBezTo>
                  <a:cubicBezTo>
                    <a:pt x="195" y="47"/>
                    <a:pt x="194" y="47"/>
                    <a:pt x="194" y="48"/>
                  </a:cubicBezTo>
                  <a:cubicBezTo>
                    <a:pt x="194" y="48"/>
                    <a:pt x="193" y="48"/>
                    <a:pt x="193" y="48"/>
                  </a:cubicBezTo>
                  <a:cubicBezTo>
                    <a:pt x="190" y="49"/>
                    <a:pt x="190" y="51"/>
                    <a:pt x="189" y="54"/>
                  </a:cubicBezTo>
                  <a:cubicBezTo>
                    <a:pt x="189" y="54"/>
                    <a:pt x="189" y="54"/>
                    <a:pt x="189" y="55"/>
                  </a:cubicBezTo>
                  <a:cubicBezTo>
                    <a:pt x="189" y="55"/>
                    <a:pt x="188" y="56"/>
                    <a:pt x="188" y="57"/>
                  </a:cubicBezTo>
                  <a:cubicBezTo>
                    <a:pt x="187" y="58"/>
                    <a:pt x="187" y="58"/>
                    <a:pt x="186" y="58"/>
                  </a:cubicBezTo>
                  <a:cubicBezTo>
                    <a:pt x="185" y="59"/>
                    <a:pt x="184" y="60"/>
                    <a:pt x="183" y="62"/>
                  </a:cubicBezTo>
                  <a:cubicBezTo>
                    <a:pt x="183" y="62"/>
                    <a:pt x="183" y="62"/>
                    <a:pt x="183" y="62"/>
                  </a:cubicBezTo>
                  <a:cubicBezTo>
                    <a:pt x="182" y="64"/>
                    <a:pt x="181" y="65"/>
                    <a:pt x="180" y="66"/>
                  </a:cubicBezTo>
                  <a:cubicBezTo>
                    <a:pt x="179" y="66"/>
                    <a:pt x="178" y="67"/>
                    <a:pt x="177" y="68"/>
                  </a:cubicBezTo>
                  <a:cubicBezTo>
                    <a:pt x="176" y="68"/>
                    <a:pt x="176" y="67"/>
                    <a:pt x="175" y="67"/>
                  </a:cubicBezTo>
                  <a:cubicBezTo>
                    <a:pt x="174" y="67"/>
                    <a:pt x="173" y="68"/>
                    <a:pt x="173" y="68"/>
                  </a:cubicBezTo>
                  <a:cubicBezTo>
                    <a:pt x="173" y="69"/>
                    <a:pt x="172" y="69"/>
                    <a:pt x="171" y="69"/>
                  </a:cubicBezTo>
                  <a:cubicBezTo>
                    <a:pt x="171" y="69"/>
                    <a:pt x="171" y="69"/>
                    <a:pt x="171" y="69"/>
                  </a:cubicBezTo>
                  <a:cubicBezTo>
                    <a:pt x="171" y="69"/>
                    <a:pt x="171" y="69"/>
                    <a:pt x="171" y="69"/>
                  </a:cubicBezTo>
                  <a:cubicBezTo>
                    <a:pt x="171" y="70"/>
                    <a:pt x="170" y="69"/>
                    <a:pt x="170" y="70"/>
                  </a:cubicBezTo>
                  <a:cubicBezTo>
                    <a:pt x="170" y="71"/>
                    <a:pt x="171" y="72"/>
                    <a:pt x="171" y="73"/>
                  </a:cubicBezTo>
                  <a:cubicBezTo>
                    <a:pt x="168" y="75"/>
                    <a:pt x="165" y="78"/>
                    <a:pt x="163" y="81"/>
                  </a:cubicBezTo>
                  <a:cubicBezTo>
                    <a:pt x="163" y="82"/>
                    <a:pt x="162" y="82"/>
                    <a:pt x="162" y="82"/>
                  </a:cubicBezTo>
                  <a:cubicBezTo>
                    <a:pt x="162" y="82"/>
                    <a:pt x="162" y="82"/>
                    <a:pt x="162" y="83"/>
                  </a:cubicBezTo>
                  <a:cubicBezTo>
                    <a:pt x="162" y="83"/>
                    <a:pt x="161" y="84"/>
                    <a:pt x="161" y="85"/>
                  </a:cubicBezTo>
                  <a:cubicBezTo>
                    <a:pt x="160" y="88"/>
                    <a:pt x="156" y="89"/>
                    <a:pt x="153" y="86"/>
                  </a:cubicBezTo>
                  <a:cubicBezTo>
                    <a:pt x="152" y="84"/>
                    <a:pt x="151" y="83"/>
                    <a:pt x="150" y="81"/>
                  </a:cubicBezTo>
                  <a:cubicBezTo>
                    <a:pt x="150" y="80"/>
                    <a:pt x="151" y="79"/>
                    <a:pt x="152" y="78"/>
                  </a:cubicBezTo>
                  <a:cubicBezTo>
                    <a:pt x="155" y="75"/>
                    <a:pt x="158" y="71"/>
                    <a:pt x="162" y="68"/>
                  </a:cubicBezTo>
                  <a:cubicBezTo>
                    <a:pt x="165" y="68"/>
                    <a:pt x="165" y="68"/>
                    <a:pt x="164" y="65"/>
                  </a:cubicBezTo>
                  <a:cubicBezTo>
                    <a:pt x="164" y="64"/>
                    <a:pt x="163" y="63"/>
                    <a:pt x="164" y="62"/>
                  </a:cubicBezTo>
                  <a:cubicBezTo>
                    <a:pt x="164" y="58"/>
                    <a:pt x="161" y="55"/>
                    <a:pt x="159" y="52"/>
                  </a:cubicBezTo>
                  <a:cubicBezTo>
                    <a:pt x="158" y="51"/>
                    <a:pt x="159" y="50"/>
                    <a:pt x="159" y="48"/>
                  </a:cubicBezTo>
                  <a:cubicBezTo>
                    <a:pt x="160" y="46"/>
                    <a:pt x="162" y="45"/>
                    <a:pt x="164" y="45"/>
                  </a:cubicBezTo>
                  <a:cubicBezTo>
                    <a:pt x="166" y="45"/>
                    <a:pt x="166" y="45"/>
                    <a:pt x="166" y="43"/>
                  </a:cubicBezTo>
                  <a:cubicBezTo>
                    <a:pt x="166" y="42"/>
                    <a:pt x="166" y="42"/>
                    <a:pt x="166" y="41"/>
                  </a:cubicBezTo>
                  <a:cubicBezTo>
                    <a:pt x="166" y="41"/>
                    <a:pt x="165" y="40"/>
                    <a:pt x="165" y="41"/>
                  </a:cubicBezTo>
                  <a:cubicBezTo>
                    <a:pt x="164" y="43"/>
                    <a:pt x="162" y="42"/>
                    <a:pt x="161" y="41"/>
                  </a:cubicBezTo>
                  <a:cubicBezTo>
                    <a:pt x="159" y="41"/>
                    <a:pt x="158" y="41"/>
                    <a:pt x="157" y="42"/>
                  </a:cubicBezTo>
                  <a:cubicBezTo>
                    <a:pt x="157" y="42"/>
                    <a:pt x="157" y="42"/>
                    <a:pt x="157" y="42"/>
                  </a:cubicBezTo>
                  <a:cubicBezTo>
                    <a:pt x="157" y="42"/>
                    <a:pt x="157" y="42"/>
                    <a:pt x="157" y="42"/>
                  </a:cubicBezTo>
                  <a:cubicBezTo>
                    <a:pt x="156" y="41"/>
                    <a:pt x="155" y="41"/>
                    <a:pt x="154" y="40"/>
                  </a:cubicBezTo>
                  <a:cubicBezTo>
                    <a:pt x="154" y="39"/>
                    <a:pt x="154" y="39"/>
                    <a:pt x="154" y="39"/>
                  </a:cubicBezTo>
                  <a:cubicBezTo>
                    <a:pt x="154" y="39"/>
                    <a:pt x="154" y="39"/>
                    <a:pt x="154" y="39"/>
                  </a:cubicBezTo>
                  <a:cubicBezTo>
                    <a:pt x="155" y="37"/>
                    <a:pt x="157" y="36"/>
                    <a:pt x="159" y="35"/>
                  </a:cubicBezTo>
                  <a:cubicBezTo>
                    <a:pt x="160" y="35"/>
                    <a:pt x="161" y="35"/>
                    <a:pt x="162" y="34"/>
                  </a:cubicBezTo>
                  <a:cubicBezTo>
                    <a:pt x="163" y="34"/>
                    <a:pt x="164" y="34"/>
                    <a:pt x="166" y="33"/>
                  </a:cubicBezTo>
                  <a:cubicBezTo>
                    <a:pt x="165" y="33"/>
                    <a:pt x="165" y="33"/>
                    <a:pt x="165" y="33"/>
                  </a:cubicBezTo>
                  <a:cubicBezTo>
                    <a:pt x="164" y="32"/>
                    <a:pt x="163" y="31"/>
                    <a:pt x="162" y="32"/>
                  </a:cubicBezTo>
                  <a:cubicBezTo>
                    <a:pt x="161" y="32"/>
                    <a:pt x="160" y="32"/>
                    <a:pt x="159" y="32"/>
                  </a:cubicBezTo>
                  <a:cubicBezTo>
                    <a:pt x="159" y="32"/>
                    <a:pt x="159" y="32"/>
                    <a:pt x="158" y="32"/>
                  </a:cubicBezTo>
                  <a:cubicBezTo>
                    <a:pt x="158" y="32"/>
                    <a:pt x="158" y="32"/>
                    <a:pt x="158" y="32"/>
                  </a:cubicBezTo>
                  <a:cubicBezTo>
                    <a:pt x="159" y="33"/>
                    <a:pt x="158" y="33"/>
                    <a:pt x="158" y="34"/>
                  </a:cubicBezTo>
                  <a:cubicBezTo>
                    <a:pt x="156" y="34"/>
                    <a:pt x="155" y="34"/>
                    <a:pt x="154" y="33"/>
                  </a:cubicBezTo>
                  <a:cubicBezTo>
                    <a:pt x="154" y="32"/>
                    <a:pt x="153" y="32"/>
                    <a:pt x="153" y="31"/>
                  </a:cubicBezTo>
                  <a:cubicBezTo>
                    <a:pt x="152" y="30"/>
                    <a:pt x="150" y="31"/>
                    <a:pt x="148" y="30"/>
                  </a:cubicBezTo>
                  <a:cubicBezTo>
                    <a:pt x="147" y="29"/>
                    <a:pt x="146" y="29"/>
                    <a:pt x="145" y="29"/>
                  </a:cubicBezTo>
                  <a:cubicBezTo>
                    <a:pt x="145" y="29"/>
                    <a:pt x="145" y="29"/>
                    <a:pt x="145" y="29"/>
                  </a:cubicBezTo>
                  <a:cubicBezTo>
                    <a:pt x="146" y="28"/>
                    <a:pt x="146" y="27"/>
                    <a:pt x="145" y="26"/>
                  </a:cubicBezTo>
                  <a:cubicBezTo>
                    <a:pt x="145" y="27"/>
                    <a:pt x="144" y="27"/>
                    <a:pt x="144" y="26"/>
                  </a:cubicBezTo>
                  <a:cubicBezTo>
                    <a:pt x="144" y="26"/>
                    <a:pt x="145" y="26"/>
                    <a:pt x="145" y="26"/>
                  </a:cubicBezTo>
                  <a:cubicBezTo>
                    <a:pt x="145" y="25"/>
                    <a:pt x="146" y="25"/>
                    <a:pt x="147" y="25"/>
                  </a:cubicBezTo>
                  <a:cubicBezTo>
                    <a:pt x="149" y="24"/>
                    <a:pt x="151" y="23"/>
                    <a:pt x="152" y="22"/>
                  </a:cubicBezTo>
                  <a:cubicBezTo>
                    <a:pt x="153" y="22"/>
                    <a:pt x="153" y="21"/>
                    <a:pt x="153" y="21"/>
                  </a:cubicBezTo>
                  <a:cubicBezTo>
                    <a:pt x="153" y="20"/>
                    <a:pt x="152" y="20"/>
                    <a:pt x="152" y="20"/>
                  </a:cubicBezTo>
                  <a:cubicBezTo>
                    <a:pt x="149" y="20"/>
                    <a:pt x="147" y="20"/>
                    <a:pt x="144" y="20"/>
                  </a:cubicBezTo>
                  <a:cubicBezTo>
                    <a:pt x="142" y="19"/>
                    <a:pt x="140" y="19"/>
                    <a:pt x="138" y="18"/>
                  </a:cubicBezTo>
                  <a:cubicBezTo>
                    <a:pt x="137" y="18"/>
                    <a:pt x="138" y="19"/>
                    <a:pt x="138" y="19"/>
                  </a:cubicBezTo>
                  <a:cubicBezTo>
                    <a:pt x="137" y="18"/>
                    <a:pt x="136" y="17"/>
                    <a:pt x="136" y="16"/>
                  </a:cubicBezTo>
                  <a:cubicBezTo>
                    <a:pt x="136" y="15"/>
                    <a:pt x="135" y="14"/>
                    <a:pt x="134" y="14"/>
                  </a:cubicBezTo>
                  <a:cubicBezTo>
                    <a:pt x="132" y="15"/>
                    <a:pt x="130" y="14"/>
                    <a:pt x="128" y="13"/>
                  </a:cubicBezTo>
                  <a:cubicBezTo>
                    <a:pt x="127" y="13"/>
                    <a:pt x="126" y="12"/>
                    <a:pt x="126" y="10"/>
                  </a:cubicBezTo>
                  <a:cubicBezTo>
                    <a:pt x="126" y="10"/>
                    <a:pt x="126" y="9"/>
                    <a:pt x="126" y="9"/>
                  </a:cubicBezTo>
                  <a:cubicBezTo>
                    <a:pt x="126" y="9"/>
                    <a:pt x="126" y="8"/>
                    <a:pt x="127" y="8"/>
                  </a:cubicBezTo>
                  <a:cubicBezTo>
                    <a:pt x="127" y="6"/>
                    <a:pt x="127" y="5"/>
                    <a:pt x="127" y="3"/>
                  </a:cubicBezTo>
                  <a:cubicBezTo>
                    <a:pt x="128" y="3"/>
                    <a:pt x="129" y="2"/>
                    <a:pt x="128" y="1"/>
                  </a:cubicBezTo>
                  <a:cubicBezTo>
                    <a:pt x="127" y="0"/>
                    <a:pt x="126" y="0"/>
                    <a:pt x="124" y="1"/>
                  </a:cubicBezTo>
                  <a:cubicBezTo>
                    <a:pt x="123" y="2"/>
                    <a:pt x="122" y="4"/>
                    <a:pt x="120" y="5"/>
                  </a:cubicBezTo>
                  <a:cubicBezTo>
                    <a:pt x="119" y="6"/>
                    <a:pt x="117" y="7"/>
                    <a:pt x="115" y="6"/>
                  </a:cubicBezTo>
                  <a:cubicBezTo>
                    <a:pt x="114" y="6"/>
                    <a:pt x="113" y="6"/>
                    <a:pt x="111" y="7"/>
                  </a:cubicBezTo>
                  <a:cubicBezTo>
                    <a:pt x="111" y="7"/>
                    <a:pt x="110" y="8"/>
                    <a:pt x="109" y="8"/>
                  </a:cubicBezTo>
                  <a:cubicBezTo>
                    <a:pt x="109" y="8"/>
                    <a:pt x="108" y="8"/>
                    <a:pt x="108" y="9"/>
                  </a:cubicBezTo>
                  <a:cubicBezTo>
                    <a:pt x="106" y="10"/>
                    <a:pt x="105" y="11"/>
                    <a:pt x="104" y="12"/>
                  </a:cubicBezTo>
                  <a:cubicBezTo>
                    <a:pt x="102" y="15"/>
                    <a:pt x="99" y="19"/>
                    <a:pt x="96" y="21"/>
                  </a:cubicBezTo>
                  <a:cubicBezTo>
                    <a:pt x="94" y="22"/>
                    <a:pt x="92" y="23"/>
                    <a:pt x="91" y="21"/>
                  </a:cubicBezTo>
                  <a:cubicBezTo>
                    <a:pt x="91" y="21"/>
                    <a:pt x="91" y="21"/>
                    <a:pt x="91" y="21"/>
                  </a:cubicBezTo>
                  <a:cubicBezTo>
                    <a:pt x="91" y="21"/>
                    <a:pt x="91" y="21"/>
                    <a:pt x="91" y="22"/>
                  </a:cubicBezTo>
                  <a:cubicBezTo>
                    <a:pt x="86" y="19"/>
                    <a:pt x="85" y="19"/>
                    <a:pt x="83" y="24"/>
                  </a:cubicBezTo>
                  <a:cubicBezTo>
                    <a:pt x="83" y="26"/>
                    <a:pt x="82" y="27"/>
                    <a:pt x="81" y="27"/>
                  </a:cubicBezTo>
                  <a:cubicBezTo>
                    <a:pt x="80" y="27"/>
                    <a:pt x="80" y="27"/>
                    <a:pt x="79" y="27"/>
                  </a:cubicBezTo>
                  <a:cubicBezTo>
                    <a:pt x="75" y="26"/>
                    <a:pt x="71" y="29"/>
                    <a:pt x="69" y="33"/>
                  </a:cubicBezTo>
                  <a:cubicBezTo>
                    <a:pt x="68" y="33"/>
                    <a:pt x="67" y="34"/>
                    <a:pt x="66" y="34"/>
                  </a:cubicBezTo>
                  <a:cubicBezTo>
                    <a:pt x="64" y="35"/>
                    <a:pt x="64" y="33"/>
                    <a:pt x="62" y="33"/>
                  </a:cubicBezTo>
                  <a:cubicBezTo>
                    <a:pt x="63" y="33"/>
                    <a:pt x="63" y="34"/>
                    <a:pt x="63" y="34"/>
                  </a:cubicBezTo>
                  <a:cubicBezTo>
                    <a:pt x="63" y="34"/>
                    <a:pt x="62" y="34"/>
                    <a:pt x="62" y="34"/>
                  </a:cubicBezTo>
                  <a:cubicBezTo>
                    <a:pt x="61" y="34"/>
                    <a:pt x="62" y="34"/>
                    <a:pt x="62" y="35"/>
                  </a:cubicBezTo>
                  <a:cubicBezTo>
                    <a:pt x="60" y="34"/>
                    <a:pt x="60" y="32"/>
                    <a:pt x="58" y="33"/>
                  </a:cubicBezTo>
                  <a:cubicBezTo>
                    <a:pt x="56" y="34"/>
                    <a:pt x="55" y="33"/>
                    <a:pt x="54" y="32"/>
                  </a:cubicBezTo>
                  <a:cubicBezTo>
                    <a:pt x="54" y="32"/>
                    <a:pt x="54" y="32"/>
                    <a:pt x="54" y="33"/>
                  </a:cubicBezTo>
                  <a:cubicBezTo>
                    <a:pt x="54" y="33"/>
                    <a:pt x="54" y="33"/>
                    <a:pt x="54" y="33"/>
                  </a:cubicBezTo>
                  <a:cubicBezTo>
                    <a:pt x="54" y="33"/>
                    <a:pt x="54" y="33"/>
                    <a:pt x="54" y="33"/>
                  </a:cubicBezTo>
                  <a:cubicBezTo>
                    <a:pt x="54" y="33"/>
                    <a:pt x="54" y="33"/>
                    <a:pt x="54" y="33"/>
                  </a:cubicBezTo>
                  <a:cubicBezTo>
                    <a:pt x="54" y="33"/>
                    <a:pt x="54" y="33"/>
                    <a:pt x="54" y="33"/>
                  </a:cubicBezTo>
                  <a:cubicBezTo>
                    <a:pt x="54" y="32"/>
                    <a:pt x="53" y="32"/>
                    <a:pt x="53" y="32"/>
                  </a:cubicBezTo>
                  <a:cubicBezTo>
                    <a:pt x="53" y="32"/>
                    <a:pt x="53" y="32"/>
                    <a:pt x="52" y="32"/>
                  </a:cubicBezTo>
                  <a:cubicBezTo>
                    <a:pt x="52" y="32"/>
                    <a:pt x="52" y="32"/>
                    <a:pt x="52" y="32"/>
                  </a:cubicBezTo>
                  <a:cubicBezTo>
                    <a:pt x="52" y="32"/>
                    <a:pt x="52" y="32"/>
                    <a:pt x="52" y="32"/>
                  </a:cubicBezTo>
                  <a:cubicBezTo>
                    <a:pt x="52" y="32"/>
                    <a:pt x="52" y="32"/>
                    <a:pt x="52" y="32"/>
                  </a:cubicBezTo>
                  <a:cubicBezTo>
                    <a:pt x="51" y="31"/>
                    <a:pt x="50" y="31"/>
                    <a:pt x="50" y="31"/>
                  </a:cubicBezTo>
                  <a:cubicBezTo>
                    <a:pt x="46" y="32"/>
                    <a:pt x="44" y="34"/>
                    <a:pt x="42" y="36"/>
                  </a:cubicBezTo>
                  <a:cubicBezTo>
                    <a:pt x="42" y="37"/>
                    <a:pt x="41" y="37"/>
                    <a:pt x="40" y="36"/>
                  </a:cubicBezTo>
                  <a:cubicBezTo>
                    <a:pt x="40" y="37"/>
                    <a:pt x="40" y="37"/>
                    <a:pt x="39" y="38"/>
                  </a:cubicBezTo>
                  <a:cubicBezTo>
                    <a:pt x="38" y="39"/>
                    <a:pt x="38" y="40"/>
                    <a:pt x="38" y="41"/>
                  </a:cubicBezTo>
                  <a:cubicBezTo>
                    <a:pt x="38" y="42"/>
                    <a:pt x="37" y="42"/>
                    <a:pt x="36" y="42"/>
                  </a:cubicBezTo>
                  <a:cubicBezTo>
                    <a:pt x="36" y="42"/>
                    <a:pt x="36" y="42"/>
                    <a:pt x="35" y="42"/>
                  </a:cubicBezTo>
                  <a:cubicBezTo>
                    <a:pt x="34" y="43"/>
                    <a:pt x="32" y="43"/>
                    <a:pt x="30" y="43"/>
                  </a:cubicBezTo>
                  <a:cubicBezTo>
                    <a:pt x="29" y="42"/>
                    <a:pt x="28" y="42"/>
                    <a:pt x="27" y="43"/>
                  </a:cubicBezTo>
                  <a:cubicBezTo>
                    <a:pt x="23" y="46"/>
                    <a:pt x="21" y="50"/>
                    <a:pt x="19" y="54"/>
                  </a:cubicBezTo>
                  <a:cubicBezTo>
                    <a:pt x="18" y="57"/>
                    <a:pt x="19" y="59"/>
                    <a:pt x="21" y="62"/>
                  </a:cubicBezTo>
                  <a:cubicBezTo>
                    <a:pt x="21" y="62"/>
                    <a:pt x="21" y="62"/>
                    <a:pt x="21" y="62"/>
                  </a:cubicBezTo>
                  <a:cubicBezTo>
                    <a:pt x="21" y="62"/>
                    <a:pt x="21" y="62"/>
                    <a:pt x="21" y="62"/>
                  </a:cubicBezTo>
                  <a:cubicBezTo>
                    <a:pt x="22" y="62"/>
                    <a:pt x="22" y="63"/>
                    <a:pt x="22" y="63"/>
                  </a:cubicBezTo>
                  <a:cubicBezTo>
                    <a:pt x="22" y="66"/>
                    <a:pt x="22" y="66"/>
                    <a:pt x="19" y="66"/>
                  </a:cubicBezTo>
                  <a:cubicBezTo>
                    <a:pt x="19" y="67"/>
                    <a:pt x="19" y="67"/>
                    <a:pt x="19" y="68"/>
                  </a:cubicBezTo>
                  <a:cubicBezTo>
                    <a:pt x="18" y="66"/>
                    <a:pt x="17" y="65"/>
                    <a:pt x="15" y="66"/>
                  </a:cubicBezTo>
                  <a:cubicBezTo>
                    <a:pt x="13" y="66"/>
                    <a:pt x="11" y="67"/>
                    <a:pt x="10" y="67"/>
                  </a:cubicBezTo>
                  <a:cubicBezTo>
                    <a:pt x="9" y="67"/>
                    <a:pt x="9" y="67"/>
                    <a:pt x="9" y="67"/>
                  </a:cubicBezTo>
                  <a:cubicBezTo>
                    <a:pt x="6" y="68"/>
                    <a:pt x="5" y="70"/>
                    <a:pt x="4" y="72"/>
                  </a:cubicBezTo>
                  <a:cubicBezTo>
                    <a:pt x="4" y="72"/>
                    <a:pt x="4" y="72"/>
                    <a:pt x="4" y="73"/>
                  </a:cubicBezTo>
                  <a:cubicBezTo>
                    <a:pt x="2" y="74"/>
                    <a:pt x="1" y="76"/>
                    <a:pt x="1" y="79"/>
                  </a:cubicBezTo>
                  <a:cubicBezTo>
                    <a:pt x="0" y="81"/>
                    <a:pt x="1" y="84"/>
                    <a:pt x="1" y="86"/>
                  </a:cubicBezTo>
                  <a:cubicBezTo>
                    <a:pt x="1" y="91"/>
                    <a:pt x="2" y="92"/>
                    <a:pt x="6" y="94"/>
                  </a:cubicBezTo>
                  <a:cubicBezTo>
                    <a:pt x="7" y="95"/>
                    <a:pt x="7" y="96"/>
                    <a:pt x="8" y="96"/>
                  </a:cubicBezTo>
                  <a:cubicBezTo>
                    <a:pt x="8" y="97"/>
                    <a:pt x="8" y="98"/>
                    <a:pt x="9" y="99"/>
                  </a:cubicBezTo>
                  <a:cubicBezTo>
                    <a:pt x="9" y="99"/>
                    <a:pt x="9" y="99"/>
                    <a:pt x="9" y="99"/>
                  </a:cubicBezTo>
                  <a:cubicBezTo>
                    <a:pt x="9" y="99"/>
                    <a:pt x="9" y="99"/>
                    <a:pt x="9" y="99"/>
                  </a:cubicBezTo>
                  <a:cubicBezTo>
                    <a:pt x="10" y="100"/>
                    <a:pt x="10" y="101"/>
                    <a:pt x="10" y="102"/>
                  </a:cubicBezTo>
                  <a:cubicBezTo>
                    <a:pt x="10" y="105"/>
                    <a:pt x="13" y="108"/>
                    <a:pt x="15" y="110"/>
                  </a:cubicBezTo>
                  <a:cubicBezTo>
                    <a:pt x="15" y="111"/>
                    <a:pt x="16" y="111"/>
                    <a:pt x="16" y="112"/>
                  </a:cubicBezTo>
                  <a:cubicBezTo>
                    <a:pt x="16" y="113"/>
                    <a:pt x="17" y="113"/>
                    <a:pt x="18" y="113"/>
                  </a:cubicBezTo>
                  <a:cubicBezTo>
                    <a:pt x="18" y="113"/>
                    <a:pt x="19" y="114"/>
                    <a:pt x="19" y="114"/>
                  </a:cubicBezTo>
                  <a:cubicBezTo>
                    <a:pt x="19" y="114"/>
                    <a:pt x="19" y="114"/>
                    <a:pt x="19" y="114"/>
                  </a:cubicBezTo>
                  <a:cubicBezTo>
                    <a:pt x="19" y="114"/>
                    <a:pt x="19" y="114"/>
                    <a:pt x="19" y="114"/>
                  </a:cubicBezTo>
                  <a:cubicBezTo>
                    <a:pt x="19" y="115"/>
                    <a:pt x="18" y="115"/>
                    <a:pt x="18" y="116"/>
                  </a:cubicBezTo>
                  <a:cubicBezTo>
                    <a:pt x="17" y="117"/>
                    <a:pt x="16" y="117"/>
                    <a:pt x="15" y="118"/>
                  </a:cubicBezTo>
                  <a:cubicBezTo>
                    <a:pt x="14" y="119"/>
                    <a:pt x="13" y="119"/>
                    <a:pt x="12" y="119"/>
                  </a:cubicBezTo>
                  <a:cubicBezTo>
                    <a:pt x="10" y="120"/>
                    <a:pt x="8" y="121"/>
                    <a:pt x="6" y="123"/>
                  </a:cubicBezTo>
                  <a:cubicBezTo>
                    <a:pt x="6" y="123"/>
                    <a:pt x="6" y="124"/>
                    <a:pt x="6" y="124"/>
                  </a:cubicBezTo>
                  <a:cubicBezTo>
                    <a:pt x="4" y="126"/>
                    <a:pt x="3" y="128"/>
                    <a:pt x="4" y="130"/>
                  </a:cubicBezTo>
                  <a:cubicBezTo>
                    <a:pt x="5" y="133"/>
                    <a:pt x="6" y="135"/>
                    <a:pt x="10" y="135"/>
                  </a:cubicBezTo>
                  <a:cubicBezTo>
                    <a:pt x="12" y="135"/>
                    <a:pt x="13" y="136"/>
                    <a:pt x="14" y="138"/>
                  </a:cubicBezTo>
                  <a:cubicBezTo>
                    <a:pt x="15" y="139"/>
                    <a:pt x="16" y="141"/>
                    <a:pt x="17" y="142"/>
                  </a:cubicBezTo>
                  <a:cubicBezTo>
                    <a:pt x="17" y="142"/>
                    <a:pt x="17" y="142"/>
                    <a:pt x="17" y="142"/>
                  </a:cubicBezTo>
                  <a:cubicBezTo>
                    <a:pt x="16" y="140"/>
                    <a:pt x="15" y="139"/>
                    <a:pt x="14" y="137"/>
                  </a:cubicBezTo>
                  <a:cubicBezTo>
                    <a:pt x="14" y="137"/>
                    <a:pt x="14" y="137"/>
                    <a:pt x="13" y="137"/>
                  </a:cubicBezTo>
                  <a:cubicBezTo>
                    <a:pt x="15" y="138"/>
                    <a:pt x="17" y="140"/>
                    <a:pt x="19" y="142"/>
                  </a:cubicBezTo>
                  <a:cubicBezTo>
                    <a:pt x="19" y="142"/>
                    <a:pt x="19" y="142"/>
                    <a:pt x="20" y="142"/>
                  </a:cubicBezTo>
                  <a:cubicBezTo>
                    <a:pt x="21" y="143"/>
                    <a:pt x="21" y="142"/>
                    <a:pt x="22" y="141"/>
                  </a:cubicBezTo>
                  <a:cubicBezTo>
                    <a:pt x="23" y="140"/>
                    <a:pt x="22" y="137"/>
                    <a:pt x="24" y="136"/>
                  </a:cubicBezTo>
                  <a:cubicBezTo>
                    <a:pt x="25" y="136"/>
                    <a:pt x="25" y="136"/>
                    <a:pt x="25" y="136"/>
                  </a:cubicBezTo>
                  <a:cubicBezTo>
                    <a:pt x="27" y="136"/>
                    <a:pt x="29" y="134"/>
                    <a:pt x="31" y="136"/>
                  </a:cubicBezTo>
                  <a:cubicBezTo>
                    <a:pt x="33" y="139"/>
                    <a:pt x="35" y="142"/>
                    <a:pt x="37" y="144"/>
                  </a:cubicBezTo>
                  <a:cubicBezTo>
                    <a:pt x="39" y="146"/>
                    <a:pt x="40" y="148"/>
                    <a:pt x="40" y="151"/>
                  </a:cubicBezTo>
                  <a:cubicBezTo>
                    <a:pt x="39" y="152"/>
                    <a:pt x="39" y="152"/>
                    <a:pt x="39" y="153"/>
                  </a:cubicBezTo>
                  <a:cubicBezTo>
                    <a:pt x="39" y="153"/>
                    <a:pt x="40" y="154"/>
                    <a:pt x="40" y="154"/>
                  </a:cubicBezTo>
                  <a:cubicBezTo>
                    <a:pt x="39" y="154"/>
                    <a:pt x="39" y="153"/>
                    <a:pt x="38" y="153"/>
                  </a:cubicBezTo>
                  <a:cubicBezTo>
                    <a:pt x="39" y="155"/>
                    <a:pt x="39" y="156"/>
                    <a:pt x="37" y="157"/>
                  </a:cubicBezTo>
                  <a:cubicBezTo>
                    <a:pt x="37" y="157"/>
                    <a:pt x="37" y="158"/>
                    <a:pt x="37" y="158"/>
                  </a:cubicBezTo>
                  <a:cubicBezTo>
                    <a:pt x="36" y="159"/>
                    <a:pt x="36" y="160"/>
                    <a:pt x="36" y="161"/>
                  </a:cubicBezTo>
                  <a:cubicBezTo>
                    <a:pt x="37" y="161"/>
                    <a:pt x="38" y="161"/>
                    <a:pt x="40" y="161"/>
                  </a:cubicBezTo>
                  <a:cubicBezTo>
                    <a:pt x="41" y="162"/>
                    <a:pt x="40" y="164"/>
                    <a:pt x="40" y="166"/>
                  </a:cubicBezTo>
                  <a:cubicBezTo>
                    <a:pt x="40" y="167"/>
                    <a:pt x="40" y="167"/>
                    <a:pt x="40" y="167"/>
                  </a:cubicBezTo>
                  <a:cubicBezTo>
                    <a:pt x="39" y="168"/>
                    <a:pt x="40" y="169"/>
                    <a:pt x="40" y="170"/>
                  </a:cubicBezTo>
                  <a:cubicBezTo>
                    <a:pt x="41" y="172"/>
                    <a:pt x="42" y="174"/>
                    <a:pt x="42" y="176"/>
                  </a:cubicBezTo>
                  <a:cubicBezTo>
                    <a:pt x="42" y="179"/>
                    <a:pt x="40" y="182"/>
                    <a:pt x="39" y="186"/>
                  </a:cubicBezTo>
                  <a:cubicBezTo>
                    <a:pt x="39" y="187"/>
                    <a:pt x="38" y="188"/>
                    <a:pt x="39" y="189"/>
                  </a:cubicBezTo>
                  <a:cubicBezTo>
                    <a:pt x="41" y="191"/>
                    <a:pt x="41" y="193"/>
                    <a:pt x="42" y="196"/>
                  </a:cubicBezTo>
                  <a:cubicBezTo>
                    <a:pt x="42" y="197"/>
                    <a:pt x="41" y="198"/>
                    <a:pt x="42" y="199"/>
                  </a:cubicBezTo>
                  <a:cubicBezTo>
                    <a:pt x="42" y="201"/>
                    <a:pt x="43" y="203"/>
                    <a:pt x="43" y="205"/>
                  </a:cubicBezTo>
                  <a:cubicBezTo>
                    <a:pt x="43" y="207"/>
                    <a:pt x="43" y="209"/>
                    <a:pt x="44" y="211"/>
                  </a:cubicBezTo>
                  <a:cubicBezTo>
                    <a:pt x="44" y="212"/>
                    <a:pt x="44" y="212"/>
                    <a:pt x="45" y="212"/>
                  </a:cubicBezTo>
                  <a:cubicBezTo>
                    <a:pt x="46" y="212"/>
                    <a:pt x="46" y="212"/>
                    <a:pt x="46" y="211"/>
                  </a:cubicBezTo>
                  <a:cubicBezTo>
                    <a:pt x="47" y="209"/>
                    <a:pt x="46" y="207"/>
                    <a:pt x="46" y="205"/>
                  </a:cubicBezTo>
                  <a:cubicBezTo>
                    <a:pt x="46" y="205"/>
                    <a:pt x="47" y="206"/>
                    <a:pt x="47" y="205"/>
                  </a:cubicBezTo>
                  <a:cubicBezTo>
                    <a:pt x="47" y="203"/>
                    <a:pt x="48" y="203"/>
                    <a:pt x="50" y="202"/>
                  </a:cubicBezTo>
                  <a:cubicBezTo>
                    <a:pt x="51" y="202"/>
                    <a:pt x="51" y="203"/>
                    <a:pt x="52" y="203"/>
                  </a:cubicBezTo>
                  <a:cubicBezTo>
                    <a:pt x="53" y="205"/>
                    <a:pt x="55" y="206"/>
                    <a:pt x="57" y="206"/>
                  </a:cubicBezTo>
                  <a:cubicBezTo>
                    <a:pt x="57" y="208"/>
                    <a:pt x="58" y="206"/>
                    <a:pt x="59" y="206"/>
                  </a:cubicBezTo>
                  <a:cubicBezTo>
                    <a:pt x="59" y="207"/>
                    <a:pt x="61" y="207"/>
                    <a:pt x="62" y="207"/>
                  </a:cubicBezTo>
                  <a:cubicBezTo>
                    <a:pt x="63" y="207"/>
                    <a:pt x="64" y="207"/>
                    <a:pt x="65" y="208"/>
                  </a:cubicBezTo>
                  <a:cubicBezTo>
                    <a:pt x="65" y="209"/>
                    <a:pt x="66" y="210"/>
                    <a:pt x="67" y="210"/>
                  </a:cubicBezTo>
                  <a:cubicBezTo>
                    <a:pt x="66" y="210"/>
                    <a:pt x="66" y="211"/>
                    <a:pt x="66" y="211"/>
                  </a:cubicBezTo>
                  <a:cubicBezTo>
                    <a:pt x="66" y="213"/>
                    <a:pt x="65" y="216"/>
                    <a:pt x="65" y="218"/>
                  </a:cubicBezTo>
                  <a:cubicBezTo>
                    <a:pt x="65" y="219"/>
                    <a:pt x="65" y="221"/>
                    <a:pt x="65" y="223"/>
                  </a:cubicBezTo>
                  <a:cubicBezTo>
                    <a:pt x="65" y="223"/>
                    <a:pt x="65" y="223"/>
                    <a:pt x="65" y="224"/>
                  </a:cubicBezTo>
                  <a:cubicBezTo>
                    <a:pt x="65" y="224"/>
                    <a:pt x="65" y="224"/>
                    <a:pt x="65" y="224"/>
                  </a:cubicBezTo>
                  <a:cubicBezTo>
                    <a:pt x="65" y="224"/>
                    <a:pt x="65" y="224"/>
                    <a:pt x="65" y="224"/>
                  </a:cubicBezTo>
                  <a:cubicBezTo>
                    <a:pt x="65" y="224"/>
                    <a:pt x="65" y="225"/>
                    <a:pt x="66" y="225"/>
                  </a:cubicBezTo>
                  <a:cubicBezTo>
                    <a:pt x="65" y="225"/>
                    <a:pt x="65" y="225"/>
                    <a:pt x="65" y="225"/>
                  </a:cubicBezTo>
                  <a:cubicBezTo>
                    <a:pt x="64" y="225"/>
                    <a:pt x="65" y="225"/>
                    <a:pt x="65" y="226"/>
                  </a:cubicBezTo>
                  <a:cubicBezTo>
                    <a:pt x="66" y="226"/>
                    <a:pt x="67" y="227"/>
                    <a:pt x="66" y="229"/>
                  </a:cubicBezTo>
                  <a:cubicBezTo>
                    <a:pt x="66" y="230"/>
                    <a:pt x="66" y="231"/>
                    <a:pt x="66" y="232"/>
                  </a:cubicBezTo>
                  <a:cubicBezTo>
                    <a:pt x="66" y="233"/>
                    <a:pt x="66" y="233"/>
                    <a:pt x="66" y="234"/>
                  </a:cubicBezTo>
                  <a:cubicBezTo>
                    <a:pt x="65" y="235"/>
                    <a:pt x="64" y="237"/>
                    <a:pt x="64" y="238"/>
                  </a:cubicBezTo>
                  <a:cubicBezTo>
                    <a:pt x="63" y="239"/>
                    <a:pt x="63" y="241"/>
                    <a:pt x="63" y="243"/>
                  </a:cubicBezTo>
                  <a:cubicBezTo>
                    <a:pt x="62" y="244"/>
                    <a:pt x="63" y="245"/>
                    <a:pt x="63" y="246"/>
                  </a:cubicBezTo>
                  <a:cubicBezTo>
                    <a:pt x="64" y="247"/>
                    <a:pt x="65" y="249"/>
                    <a:pt x="66" y="250"/>
                  </a:cubicBezTo>
                  <a:cubicBezTo>
                    <a:pt x="68" y="254"/>
                    <a:pt x="71" y="257"/>
                    <a:pt x="74" y="259"/>
                  </a:cubicBezTo>
                  <a:cubicBezTo>
                    <a:pt x="75" y="259"/>
                    <a:pt x="75" y="260"/>
                    <a:pt x="75" y="260"/>
                  </a:cubicBezTo>
                  <a:cubicBezTo>
                    <a:pt x="75" y="260"/>
                    <a:pt x="75" y="260"/>
                    <a:pt x="75" y="260"/>
                  </a:cubicBezTo>
                  <a:cubicBezTo>
                    <a:pt x="75" y="262"/>
                    <a:pt x="74" y="260"/>
                    <a:pt x="73" y="261"/>
                  </a:cubicBezTo>
                  <a:cubicBezTo>
                    <a:pt x="74" y="262"/>
                    <a:pt x="75" y="262"/>
                    <a:pt x="76" y="262"/>
                  </a:cubicBezTo>
                  <a:cubicBezTo>
                    <a:pt x="73" y="264"/>
                    <a:pt x="72" y="266"/>
                    <a:pt x="72" y="269"/>
                  </a:cubicBezTo>
                  <a:cubicBezTo>
                    <a:pt x="72" y="271"/>
                    <a:pt x="72" y="272"/>
                    <a:pt x="70" y="273"/>
                  </a:cubicBezTo>
                  <a:cubicBezTo>
                    <a:pt x="70" y="273"/>
                    <a:pt x="69" y="274"/>
                    <a:pt x="70" y="274"/>
                  </a:cubicBezTo>
                  <a:cubicBezTo>
                    <a:pt x="70" y="275"/>
                    <a:pt x="70" y="276"/>
                    <a:pt x="70" y="277"/>
                  </a:cubicBezTo>
                  <a:cubicBezTo>
                    <a:pt x="70" y="278"/>
                    <a:pt x="70" y="279"/>
                    <a:pt x="70" y="279"/>
                  </a:cubicBezTo>
                  <a:cubicBezTo>
                    <a:pt x="69" y="280"/>
                    <a:pt x="70" y="281"/>
                    <a:pt x="70" y="282"/>
                  </a:cubicBezTo>
                  <a:cubicBezTo>
                    <a:pt x="70" y="284"/>
                    <a:pt x="70" y="286"/>
                    <a:pt x="70" y="288"/>
                  </a:cubicBezTo>
                  <a:cubicBezTo>
                    <a:pt x="70" y="289"/>
                    <a:pt x="71" y="290"/>
                    <a:pt x="72" y="291"/>
                  </a:cubicBezTo>
                  <a:cubicBezTo>
                    <a:pt x="72" y="291"/>
                    <a:pt x="73" y="291"/>
                    <a:pt x="74" y="290"/>
                  </a:cubicBezTo>
                  <a:cubicBezTo>
                    <a:pt x="76" y="289"/>
                    <a:pt x="77" y="288"/>
                    <a:pt x="78" y="287"/>
                  </a:cubicBezTo>
                  <a:cubicBezTo>
                    <a:pt x="80" y="286"/>
                    <a:pt x="81" y="286"/>
                    <a:pt x="82" y="287"/>
                  </a:cubicBezTo>
                  <a:cubicBezTo>
                    <a:pt x="83" y="287"/>
                    <a:pt x="85" y="288"/>
                    <a:pt x="87" y="287"/>
                  </a:cubicBezTo>
                  <a:cubicBezTo>
                    <a:pt x="88" y="288"/>
                    <a:pt x="89" y="288"/>
                    <a:pt x="91" y="288"/>
                  </a:cubicBezTo>
                  <a:cubicBezTo>
                    <a:pt x="91" y="289"/>
                    <a:pt x="92" y="289"/>
                    <a:pt x="93" y="289"/>
                  </a:cubicBezTo>
                  <a:cubicBezTo>
                    <a:pt x="93" y="290"/>
                    <a:pt x="94" y="290"/>
                    <a:pt x="94" y="291"/>
                  </a:cubicBezTo>
                  <a:cubicBezTo>
                    <a:pt x="94" y="293"/>
                    <a:pt x="96" y="295"/>
                    <a:pt x="98" y="297"/>
                  </a:cubicBezTo>
                  <a:cubicBezTo>
                    <a:pt x="98" y="298"/>
                    <a:pt x="99" y="298"/>
                    <a:pt x="100" y="298"/>
                  </a:cubicBezTo>
                  <a:cubicBezTo>
                    <a:pt x="101" y="298"/>
                    <a:pt x="102" y="296"/>
                    <a:pt x="103" y="295"/>
                  </a:cubicBezTo>
                  <a:cubicBezTo>
                    <a:pt x="104" y="294"/>
                    <a:pt x="105" y="292"/>
                    <a:pt x="108" y="294"/>
                  </a:cubicBezTo>
                  <a:cubicBezTo>
                    <a:pt x="109" y="294"/>
                    <a:pt x="107" y="292"/>
                    <a:pt x="108" y="292"/>
                  </a:cubicBezTo>
                  <a:cubicBezTo>
                    <a:pt x="108" y="293"/>
                    <a:pt x="109" y="293"/>
                    <a:pt x="110" y="293"/>
                  </a:cubicBezTo>
                  <a:cubicBezTo>
                    <a:pt x="110" y="293"/>
                    <a:pt x="111" y="293"/>
                    <a:pt x="112" y="293"/>
                  </a:cubicBezTo>
                  <a:cubicBezTo>
                    <a:pt x="114" y="293"/>
                    <a:pt x="115" y="294"/>
                    <a:pt x="116" y="296"/>
                  </a:cubicBezTo>
                  <a:cubicBezTo>
                    <a:pt x="117" y="298"/>
                    <a:pt x="119" y="299"/>
                    <a:pt x="120" y="300"/>
                  </a:cubicBezTo>
                  <a:cubicBezTo>
                    <a:pt x="120" y="301"/>
                    <a:pt x="120" y="303"/>
                    <a:pt x="121" y="304"/>
                  </a:cubicBezTo>
                  <a:cubicBezTo>
                    <a:pt x="121" y="304"/>
                    <a:pt x="121" y="304"/>
                    <a:pt x="121" y="304"/>
                  </a:cubicBezTo>
                  <a:cubicBezTo>
                    <a:pt x="121" y="304"/>
                    <a:pt x="121" y="304"/>
                    <a:pt x="121" y="304"/>
                  </a:cubicBezTo>
                  <a:cubicBezTo>
                    <a:pt x="121" y="305"/>
                    <a:pt x="122" y="306"/>
                    <a:pt x="123" y="307"/>
                  </a:cubicBezTo>
                  <a:cubicBezTo>
                    <a:pt x="122" y="307"/>
                    <a:pt x="122" y="307"/>
                    <a:pt x="121" y="307"/>
                  </a:cubicBezTo>
                  <a:cubicBezTo>
                    <a:pt x="122" y="307"/>
                    <a:pt x="122" y="309"/>
                    <a:pt x="122" y="310"/>
                  </a:cubicBezTo>
                  <a:cubicBezTo>
                    <a:pt x="121" y="311"/>
                    <a:pt x="120" y="313"/>
                    <a:pt x="119" y="315"/>
                  </a:cubicBezTo>
                  <a:cubicBezTo>
                    <a:pt x="119" y="316"/>
                    <a:pt x="118" y="317"/>
                    <a:pt x="118" y="318"/>
                  </a:cubicBezTo>
                  <a:cubicBezTo>
                    <a:pt x="117" y="319"/>
                    <a:pt x="117" y="319"/>
                    <a:pt x="117" y="319"/>
                  </a:cubicBezTo>
                  <a:cubicBezTo>
                    <a:pt x="117" y="320"/>
                    <a:pt x="116" y="320"/>
                    <a:pt x="116" y="320"/>
                  </a:cubicBezTo>
                  <a:cubicBezTo>
                    <a:pt x="115" y="320"/>
                    <a:pt x="114" y="320"/>
                    <a:pt x="114" y="321"/>
                  </a:cubicBezTo>
                  <a:cubicBezTo>
                    <a:pt x="113" y="322"/>
                    <a:pt x="112" y="322"/>
                    <a:pt x="111" y="322"/>
                  </a:cubicBezTo>
                  <a:cubicBezTo>
                    <a:pt x="106" y="321"/>
                    <a:pt x="104" y="324"/>
                    <a:pt x="102" y="328"/>
                  </a:cubicBezTo>
                  <a:cubicBezTo>
                    <a:pt x="101" y="328"/>
                    <a:pt x="100" y="328"/>
                    <a:pt x="99" y="329"/>
                  </a:cubicBezTo>
                  <a:cubicBezTo>
                    <a:pt x="97" y="329"/>
                    <a:pt x="96" y="330"/>
                    <a:pt x="94" y="330"/>
                  </a:cubicBezTo>
                  <a:cubicBezTo>
                    <a:pt x="92" y="331"/>
                    <a:pt x="91" y="328"/>
                    <a:pt x="90" y="329"/>
                  </a:cubicBezTo>
                  <a:cubicBezTo>
                    <a:pt x="90" y="329"/>
                    <a:pt x="90" y="330"/>
                    <a:pt x="90" y="330"/>
                  </a:cubicBezTo>
                  <a:cubicBezTo>
                    <a:pt x="89" y="330"/>
                    <a:pt x="89" y="329"/>
                    <a:pt x="89" y="329"/>
                  </a:cubicBezTo>
                  <a:cubicBezTo>
                    <a:pt x="89" y="328"/>
                    <a:pt x="88" y="328"/>
                    <a:pt x="87" y="329"/>
                  </a:cubicBezTo>
                  <a:cubicBezTo>
                    <a:pt x="85" y="330"/>
                    <a:pt x="84" y="332"/>
                    <a:pt x="84" y="334"/>
                  </a:cubicBezTo>
                  <a:cubicBezTo>
                    <a:pt x="84" y="336"/>
                    <a:pt x="83" y="337"/>
                    <a:pt x="83" y="338"/>
                  </a:cubicBezTo>
                  <a:cubicBezTo>
                    <a:pt x="82" y="339"/>
                    <a:pt x="81" y="340"/>
                    <a:pt x="79" y="340"/>
                  </a:cubicBezTo>
                  <a:cubicBezTo>
                    <a:pt x="79" y="340"/>
                    <a:pt x="79" y="340"/>
                    <a:pt x="79" y="341"/>
                  </a:cubicBezTo>
                  <a:cubicBezTo>
                    <a:pt x="77" y="342"/>
                    <a:pt x="74" y="343"/>
                    <a:pt x="72" y="345"/>
                  </a:cubicBezTo>
                  <a:cubicBezTo>
                    <a:pt x="71" y="345"/>
                    <a:pt x="71" y="345"/>
                    <a:pt x="71" y="345"/>
                  </a:cubicBezTo>
                  <a:cubicBezTo>
                    <a:pt x="68" y="347"/>
                    <a:pt x="66" y="348"/>
                    <a:pt x="63" y="349"/>
                  </a:cubicBezTo>
                  <a:cubicBezTo>
                    <a:pt x="62" y="349"/>
                    <a:pt x="62" y="351"/>
                    <a:pt x="61" y="350"/>
                  </a:cubicBezTo>
                  <a:cubicBezTo>
                    <a:pt x="60" y="351"/>
                    <a:pt x="59" y="352"/>
                    <a:pt x="60" y="353"/>
                  </a:cubicBezTo>
                  <a:cubicBezTo>
                    <a:pt x="63" y="352"/>
                    <a:pt x="65" y="351"/>
                    <a:pt x="68" y="351"/>
                  </a:cubicBezTo>
                  <a:cubicBezTo>
                    <a:pt x="69" y="351"/>
                    <a:pt x="70" y="351"/>
                    <a:pt x="70" y="351"/>
                  </a:cubicBezTo>
                  <a:cubicBezTo>
                    <a:pt x="71" y="351"/>
                    <a:pt x="72" y="351"/>
                    <a:pt x="73" y="350"/>
                  </a:cubicBezTo>
                  <a:cubicBezTo>
                    <a:pt x="74" y="350"/>
                    <a:pt x="75" y="349"/>
                    <a:pt x="76" y="348"/>
                  </a:cubicBezTo>
                  <a:cubicBezTo>
                    <a:pt x="76" y="348"/>
                    <a:pt x="77" y="347"/>
                    <a:pt x="78" y="346"/>
                  </a:cubicBezTo>
                  <a:cubicBezTo>
                    <a:pt x="80" y="346"/>
                    <a:pt x="82" y="347"/>
                    <a:pt x="84" y="348"/>
                  </a:cubicBezTo>
                  <a:cubicBezTo>
                    <a:pt x="85" y="348"/>
                    <a:pt x="86" y="349"/>
                    <a:pt x="88" y="349"/>
                  </a:cubicBezTo>
                  <a:cubicBezTo>
                    <a:pt x="91" y="349"/>
                    <a:pt x="92" y="347"/>
                    <a:pt x="93" y="344"/>
                  </a:cubicBezTo>
                  <a:cubicBezTo>
                    <a:pt x="93" y="344"/>
                    <a:pt x="94" y="343"/>
                    <a:pt x="94" y="342"/>
                  </a:cubicBezTo>
                  <a:cubicBezTo>
                    <a:pt x="94" y="342"/>
                    <a:pt x="95" y="342"/>
                    <a:pt x="95" y="341"/>
                  </a:cubicBezTo>
                  <a:cubicBezTo>
                    <a:pt x="96" y="341"/>
                    <a:pt x="96" y="340"/>
                    <a:pt x="97" y="340"/>
                  </a:cubicBezTo>
                  <a:cubicBezTo>
                    <a:pt x="98" y="339"/>
                    <a:pt x="99" y="339"/>
                    <a:pt x="100" y="339"/>
                  </a:cubicBezTo>
                  <a:cubicBezTo>
                    <a:pt x="101" y="339"/>
                    <a:pt x="101" y="341"/>
                    <a:pt x="102" y="342"/>
                  </a:cubicBezTo>
                  <a:cubicBezTo>
                    <a:pt x="102" y="342"/>
                    <a:pt x="102" y="342"/>
                    <a:pt x="102" y="342"/>
                  </a:cubicBezTo>
                  <a:cubicBezTo>
                    <a:pt x="101" y="343"/>
                    <a:pt x="103" y="345"/>
                    <a:pt x="102" y="346"/>
                  </a:cubicBezTo>
                  <a:cubicBezTo>
                    <a:pt x="102" y="347"/>
                    <a:pt x="102" y="348"/>
                    <a:pt x="103" y="349"/>
                  </a:cubicBezTo>
                  <a:cubicBezTo>
                    <a:pt x="103" y="349"/>
                    <a:pt x="104" y="349"/>
                    <a:pt x="105" y="348"/>
                  </a:cubicBezTo>
                  <a:cubicBezTo>
                    <a:pt x="106" y="348"/>
                    <a:pt x="107" y="348"/>
                    <a:pt x="108" y="348"/>
                  </a:cubicBezTo>
                  <a:cubicBezTo>
                    <a:pt x="109" y="349"/>
                    <a:pt x="110" y="349"/>
                    <a:pt x="111" y="350"/>
                  </a:cubicBezTo>
                  <a:cubicBezTo>
                    <a:pt x="111" y="352"/>
                    <a:pt x="113" y="352"/>
                    <a:pt x="113" y="354"/>
                  </a:cubicBezTo>
                  <a:cubicBezTo>
                    <a:pt x="113" y="354"/>
                    <a:pt x="113" y="354"/>
                    <a:pt x="113" y="354"/>
                  </a:cubicBezTo>
                  <a:cubicBezTo>
                    <a:pt x="113" y="354"/>
                    <a:pt x="113" y="354"/>
                    <a:pt x="112" y="354"/>
                  </a:cubicBezTo>
                  <a:cubicBezTo>
                    <a:pt x="113" y="356"/>
                    <a:pt x="112" y="358"/>
                    <a:pt x="112" y="359"/>
                  </a:cubicBezTo>
                  <a:cubicBezTo>
                    <a:pt x="112" y="361"/>
                    <a:pt x="111" y="362"/>
                    <a:pt x="110" y="363"/>
                  </a:cubicBezTo>
                  <a:cubicBezTo>
                    <a:pt x="108" y="364"/>
                    <a:pt x="106" y="364"/>
                    <a:pt x="106" y="366"/>
                  </a:cubicBezTo>
                  <a:cubicBezTo>
                    <a:pt x="105" y="367"/>
                    <a:pt x="105" y="368"/>
                    <a:pt x="105" y="369"/>
                  </a:cubicBezTo>
                  <a:cubicBezTo>
                    <a:pt x="105" y="372"/>
                    <a:pt x="106" y="373"/>
                    <a:pt x="109" y="371"/>
                  </a:cubicBezTo>
                  <a:cubicBezTo>
                    <a:pt x="113" y="370"/>
                    <a:pt x="114" y="367"/>
                    <a:pt x="115" y="364"/>
                  </a:cubicBezTo>
                  <a:cubicBezTo>
                    <a:pt x="115" y="363"/>
                    <a:pt x="114" y="363"/>
                    <a:pt x="114" y="363"/>
                  </a:cubicBezTo>
                  <a:cubicBezTo>
                    <a:pt x="114" y="362"/>
                    <a:pt x="112" y="362"/>
                    <a:pt x="113" y="361"/>
                  </a:cubicBezTo>
                  <a:cubicBezTo>
                    <a:pt x="114" y="361"/>
                    <a:pt x="114" y="361"/>
                    <a:pt x="114" y="361"/>
                  </a:cubicBezTo>
                  <a:cubicBezTo>
                    <a:pt x="115" y="360"/>
                    <a:pt x="116" y="359"/>
                    <a:pt x="118" y="359"/>
                  </a:cubicBezTo>
                  <a:cubicBezTo>
                    <a:pt x="118" y="359"/>
                    <a:pt x="118" y="359"/>
                    <a:pt x="118" y="359"/>
                  </a:cubicBezTo>
                  <a:cubicBezTo>
                    <a:pt x="119" y="359"/>
                    <a:pt x="119" y="359"/>
                    <a:pt x="119" y="359"/>
                  </a:cubicBezTo>
                  <a:cubicBezTo>
                    <a:pt x="121" y="361"/>
                    <a:pt x="120" y="359"/>
                    <a:pt x="121" y="359"/>
                  </a:cubicBezTo>
                  <a:cubicBezTo>
                    <a:pt x="121" y="359"/>
                    <a:pt x="121" y="360"/>
                    <a:pt x="122" y="360"/>
                  </a:cubicBezTo>
                  <a:cubicBezTo>
                    <a:pt x="122" y="360"/>
                    <a:pt x="121" y="359"/>
                    <a:pt x="122" y="359"/>
                  </a:cubicBezTo>
                  <a:cubicBezTo>
                    <a:pt x="122" y="359"/>
                    <a:pt x="122" y="360"/>
                    <a:pt x="123" y="360"/>
                  </a:cubicBezTo>
                  <a:cubicBezTo>
                    <a:pt x="123" y="360"/>
                    <a:pt x="124" y="360"/>
                    <a:pt x="124" y="360"/>
                  </a:cubicBezTo>
                  <a:cubicBezTo>
                    <a:pt x="126" y="362"/>
                    <a:pt x="127" y="364"/>
                    <a:pt x="127" y="366"/>
                  </a:cubicBezTo>
                  <a:cubicBezTo>
                    <a:pt x="127" y="367"/>
                    <a:pt x="128" y="369"/>
                    <a:pt x="128" y="371"/>
                  </a:cubicBezTo>
                  <a:cubicBezTo>
                    <a:pt x="128" y="372"/>
                    <a:pt x="128" y="373"/>
                    <a:pt x="128" y="375"/>
                  </a:cubicBezTo>
                  <a:cubicBezTo>
                    <a:pt x="128" y="376"/>
                    <a:pt x="129" y="376"/>
                    <a:pt x="129" y="377"/>
                  </a:cubicBezTo>
                  <a:cubicBezTo>
                    <a:pt x="129" y="379"/>
                    <a:pt x="130" y="380"/>
                    <a:pt x="132" y="380"/>
                  </a:cubicBezTo>
                  <a:cubicBezTo>
                    <a:pt x="133" y="381"/>
                    <a:pt x="134" y="379"/>
                    <a:pt x="136" y="380"/>
                  </a:cubicBezTo>
                  <a:cubicBezTo>
                    <a:pt x="136" y="380"/>
                    <a:pt x="136" y="379"/>
                    <a:pt x="136" y="379"/>
                  </a:cubicBezTo>
                  <a:cubicBezTo>
                    <a:pt x="137" y="378"/>
                    <a:pt x="137" y="377"/>
                    <a:pt x="137" y="376"/>
                  </a:cubicBezTo>
                  <a:cubicBezTo>
                    <a:pt x="135" y="375"/>
                    <a:pt x="134" y="372"/>
                    <a:pt x="133" y="370"/>
                  </a:cubicBezTo>
                  <a:cubicBezTo>
                    <a:pt x="133" y="370"/>
                    <a:pt x="133" y="369"/>
                    <a:pt x="133" y="369"/>
                  </a:cubicBezTo>
                  <a:cubicBezTo>
                    <a:pt x="133" y="369"/>
                    <a:pt x="133" y="369"/>
                    <a:pt x="132" y="369"/>
                  </a:cubicBezTo>
                  <a:cubicBezTo>
                    <a:pt x="133" y="368"/>
                    <a:pt x="133" y="368"/>
                    <a:pt x="133" y="367"/>
                  </a:cubicBezTo>
                  <a:cubicBezTo>
                    <a:pt x="133" y="367"/>
                    <a:pt x="133" y="367"/>
                    <a:pt x="133" y="367"/>
                  </a:cubicBezTo>
                  <a:cubicBezTo>
                    <a:pt x="135" y="367"/>
                    <a:pt x="136" y="368"/>
                    <a:pt x="137" y="369"/>
                  </a:cubicBezTo>
                  <a:cubicBezTo>
                    <a:pt x="138" y="370"/>
                    <a:pt x="139" y="372"/>
                    <a:pt x="140" y="373"/>
                  </a:cubicBezTo>
                  <a:cubicBezTo>
                    <a:pt x="141" y="373"/>
                    <a:pt x="141" y="373"/>
                    <a:pt x="141" y="373"/>
                  </a:cubicBezTo>
                  <a:cubicBezTo>
                    <a:pt x="141" y="373"/>
                    <a:pt x="141" y="373"/>
                    <a:pt x="141" y="373"/>
                  </a:cubicBezTo>
                  <a:cubicBezTo>
                    <a:pt x="139" y="374"/>
                    <a:pt x="138" y="375"/>
                    <a:pt x="137" y="376"/>
                  </a:cubicBezTo>
                  <a:cubicBezTo>
                    <a:pt x="137" y="377"/>
                    <a:pt x="137" y="378"/>
                    <a:pt x="137" y="379"/>
                  </a:cubicBezTo>
                  <a:cubicBezTo>
                    <a:pt x="137" y="379"/>
                    <a:pt x="137" y="379"/>
                    <a:pt x="137" y="379"/>
                  </a:cubicBezTo>
                  <a:cubicBezTo>
                    <a:pt x="137" y="379"/>
                    <a:pt x="137" y="379"/>
                    <a:pt x="137" y="379"/>
                  </a:cubicBezTo>
                  <a:cubicBezTo>
                    <a:pt x="137" y="379"/>
                    <a:pt x="137" y="380"/>
                    <a:pt x="138" y="380"/>
                  </a:cubicBezTo>
                  <a:cubicBezTo>
                    <a:pt x="138" y="380"/>
                    <a:pt x="138" y="380"/>
                    <a:pt x="138" y="380"/>
                  </a:cubicBezTo>
                  <a:cubicBezTo>
                    <a:pt x="138" y="380"/>
                    <a:pt x="138" y="380"/>
                    <a:pt x="138" y="380"/>
                  </a:cubicBezTo>
                  <a:cubicBezTo>
                    <a:pt x="138" y="380"/>
                    <a:pt x="138" y="381"/>
                    <a:pt x="138" y="380"/>
                  </a:cubicBezTo>
                  <a:cubicBezTo>
                    <a:pt x="138" y="380"/>
                    <a:pt x="138" y="380"/>
                    <a:pt x="138" y="380"/>
                  </a:cubicBezTo>
                  <a:cubicBezTo>
                    <a:pt x="138" y="380"/>
                    <a:pt x="138" y="380"/>
                    <a:pt x="138" y="380"/>
                  </a:cubicBezTo>
                  <a:cubicBezTo>
                    <a:pt x="138" y="380"/>
                    <a:pt x="138" y="380"/>
                    <a:pt x="138" y="380"/>
                  </a:cubicBezTo>
                  <a:cubicBezTo>
                    <a:pt x="137" y="380"/>
                    <a:pt x="137" y="380"/>
                    <a:pt x="137" y="379"/>
                  </a:cubicBezTo>
                  <a:cubicBezTo>
                    <a:pt x="137" y="379"/>
                    <a:pt x="137" y="379"/>
                    <a:pt x="137" y="379"/>
                  </a:cubicBezTo>
                  <a:cubicBezTo>
                    <a:pt x="137" y="379"/>
                    <a:pt x="137" y="379"/>
                    <a:pt x="137" y="379"/>
                  </a:cubicBezTo>
                  <a:cubicBezTo>
                    <a:pt x="137" y="378"/>
                    <a:pt x="137" y="378"/>
                    <a:pt x="137" y="378"/>
                  </a:cubicBezTo>
                  <a:cubicBezTo>
                    <a:pt x="136" y="379"/>
                    <a:pt x="136" y="379"/>
                    <a:pt x="136" y="379"/>
                  </a:cubicBezTo>
                  <a:cubicBezTo>
                    <a:pt x="138" y="382"/>
                    <a:pt x="139" y="382"/>
                    <a:pt x="142" y="382"/>
                  </a:cubicBezTo>
                  <a:cubicBezTo>
                    <a:pt x="144" y="382"/>
                    <a:pt x="145" y="382"/>
                    <a:pt x="147" y="384"/>
                  </a:cubicBezTo>
                  <a:cubicBezTo>
                    <a:pt x="147" y="384"/>
                    <a:pt x="147" y="384"/>
                    <a:pt x="148" y="384"/>
                  </a:cubicBezTo>
                  <a:cubicBezTo>
                    <a:pt x="148" y="385"/>
                    <a:pt x="149" y="386"/>
                    <a:pt x="150" y="388"/>
                  </a:cubicBezTo>
                  <a:cubicBezTo>
                    <a:pt x="149" y="389"/>
                    <a:pt x="151" y="389"/>
                    <a:pt x="151" y="390"/>
                  </a:cubicBezTo>
                  <a:cubicBezTo>
                    <a:pt x="150" y="391"/>
                    <a:pt x="151" y="393"/>
                    <a:pt x="151" y="394"/>
                  </a:cubicBezTo>
                  <a:cubicBezTo>
                    <a:pt x="151" y="395"/>
                    <a:pt x="151" y="397"/>
                    <a:pt x="151" y="397"/>
                  </a:cubicBezTo>
                  <a:cubicBezTo>
                    <a:pt x="149" y="398"/>
                    <a:pt x="151" y="399"/>
                    <a:pt x="150" y="399"/>
                  </a:cubicBezTo>
                  <a:cubicBezTo>
                    <a:pt x="150" y="399"/>
                    <a:pt x="150" y="399"/>
                    <a:pt x="150" y="399"/>
                  </a:cubicBezTo>
                  <a:cubicBezTo>
                    <a:pt x="149" y="402"/>
                    <a:pt x="149" y="404"/>
                    <a:pt x="148" y="407"/>
                  </a:cubicBezTo>
                  <a:cubicBezTo>
                    <a:pt x="147" y="408"/>
                    <a:pt x="146" y="409"/>
                    <a:pt x="145" y="410"/>
                  </a:cubicBezTo>
                  <a:cubicBezTo>
                    <a:pt x="145" y="414"/>
                    <a:pt x="144" y="417"/>
                    <a:pt x="145" y="421"/>
                  </a:cubicBezTo>
                  <a:cubicBezTo>
                    <a:pt x="146" y="422"/>
                    <a:pt x="146" y="424"/>
                    <a:pt x="147" y="425"/>
                  </a:cubicBezTo>
                  <a:cubicBezTo>
                    <a:pt x="147" y="426"/>
                    <a:pt x="146" y="426"/>
                    <a:pt x="147" y="427"/>
                  </a:cubicBezTo>
                  <a:cubicBezTo>
                    <a:pt x="149" y="427"/>
                    <a:pt x="150" y="428"/>
                    <a:pt x="151" y="429"/>
                  </a:cubicBezTo>
                  <a:cubicBezTo>
                    <a:pt x="153" y="430"/>
                    <a:pt x="154" y="431"/>
                    <a:pt x="155" y="432"/>
                  </a:cubicBezTo>
                  <a:cubicBezTo>
                    <a:pt x="157" y="433"/>
                    <a:pt x="159" y="433"/>
                    <a:pt x="160" y="434"/>
                  </a:cubicBezTo>
                  <a:cubicBezTo>
                    <a:pt x="161" y="435"/>
                    <a:pt x="161" y="434"/>
                    <a:pt x="161" y="434"/>
                  </a:cubicBezTo>
                  <a:cubicBezTo>
                    <a:pt x="162" y="434"/>
                    <a:pt x="162" y="435"/>
                    <a:pt x="163" y="436"/>
                  </a:cubicBezTo>
                  <a:cubicBezTo>
                    <a:pt x="163" y="437"/>
                    <a:pt x="163" y="437"/>
                    <a:pt x="164" y="438"/>
                  </a:cubicBezTo>
                  <a:cubicBezTo>
                    <a:pt x="164" y="438"/>
                    <a:pt x="164" y="438"/>
                    <a:pt x="164" y="438"/>
                  </a:cubicBezTo>
                  <a:cubicBezTo>
                    <a:pt x="165" y="440"/>
                    <a:pt x="167" y="442"/>
                    <a:pt x="167" y="444"/>
                  </a:cubicBezTo>
                  <a:cubicBezTo>
                    <a:pt x="166" y="446"/>
                    <a:pt x="167" y="447"/>
                    <a:pt x="168" y="448"/>
                  </a:cubicBezTo>
                  <a:cubicBezTo>
                    <a:pt x="169" y="450"/>
                    <a:pt x="170" y="451"/>
                    <a:pt x="172" y="450"/>
                  </a:cubicBezTo>
                  <a:cubicBezTo>
                    <a:pt x="174" y="450"/>
                    <a:pt x="173" y="448"/>
                    <a:pt x="173" y="447"/>
                  </a:cubicBezTo>
                  <a:cubicBezTo>
                    <a:pt x="173" y="446"/>
                    <a:pt x="173" y="445"/>
                    <a:pt x="173" y="445"/>
                  </a:cubicBezTo>
                  <a:cubicBezTo>
                    <a:pt x="173" y="443"/>
                    <a:pt x="171" y="442"/>
                    <a:pt x="171" y="440"/>
                  </a:cubicBezTo>
                  <a:cubicBezTo>
                    <a:pt x="169" y="435"/>
                    <a:pt x="170" y="434"/>
                    <a:pt x="173" y="432"/>
                  </a:cubicBezTo>
                  <a:cubicBezTo>
                    <a:pt x="174" y="432"/>
                    <a:pt x="174" y="431"/>
                    <a:pt x="175" y="431"/>
                  </a:cubicBezTo>
                  <a:cubicBezTo>
                    <a:pt x="176" y="431"/>
                    <a:pt x="176" y="430"/>
                    <a:pt x="175" y="430"/>
                  </a:cubicBezTo>
                  <a:cubicBezTo>
                    <a:pt x="175" y="429"/>
                    <a:pt x="175" y="428"/>
                    <a:pt x="175" y="427"/>
                  </a:cubicBezTo>
                  <a:cubicBezTo>
                    <a:pt x="174" y="425"/>
                    <a:pt x="175" y="424"/>
                    <a:pt x="177" y="422"/>
                  </a:cubicBezTo>
                  <a:cubicBezTo>
                    <a:pt x="179" y="422"/>
                    <a:pt x="181" y="423"/>
                    <a:pt x="184" y="423"/>
                  </a:cubicBezTo>
                  <a:cubicBezTo>
                    <a:pt x="184" y="423"/>
                    <a:pt x="184" y="423"/>
                    <a:pt x="184" y="422"/>
                  </a:cubicBezTo>
                  <a:cubicBezTo>
                    <a:pt x="184" y="422"/>
                    <a:pt x="184" y="422"/>
                    <a:pt x="184" y="422"/>
                  </a:cubicBezTo>
                  <a:cubicBezTo>
                    <a:pt x="186" y="424"/>
                    <a:pt x="187" y="425"/>
                    <a:pt x="189" y="425"/>
                  </a:cubicBezTo>
                  <a:cubicBezTo>
                    <a:pt x="191" y="426"/>
                    <a:pt x="193" y="426"/>
                    <a:pt x="194" y="428"/>
                  </a:cubicBezTo>
                  <a:cubicBezTo>
                    <a:pt x="195" y="427"/>
                    <a:pt x="194" y="427"/>
                    <a:pt x="194" y="426"/>
                  </a:cubicBezTo>
                  <a:cubicBezTo>
                    <a:pt x="195" y="427"/>
                    <a:pt x="195" y="428"/>
                    <a:pt x="196" y="428"/>
                  </a:cubicBezTo>
                  <a:cubicBezTo>
                    <a:pt x="197" y="428"/>
                    <a:pt x="197" y="428"/>
                    <a:pt x="198" y="429"/>
                  </a:cubicBezTo>
                  <a:cubicBezTo>
                    <a:pt x="200" y="430"/>
                    <a:pt x="201" y="433"/>
                    <a:pt x="202" y="434"/>
                  </a:cubicBezTo>
                  <a:cubicBezTo>
                    <a:pt x="202" y="434"/>
                    <a:pt x="202" y="435"/>
                    <a:pt x="202" y="435"/>
                  </a:cubicBezTo>
                  <a:cubicBezTo>
                    <a:pt x="202" y="434"/>
                    <a:pt x="201" y="434"/>
                    <a:pt x="201" y="435"/>
                  </a:cubicBezTo>
                  <a:cubicBezTo>
                    <a:pt x="201" y="437"/>
                    <a:pt x="198" y="437"/>
                    <a:pt x="198" y="439"/>
                  </a:cubicBezTo>
                  <a:cubicBezTo>
                    <a:pt x="198" y="440"/>
                    <a:pt x="197" y="440"/>
                    <a:pt x="196" y="440"/>
                  </a:cubicBezTo>
                  <a:cubicBezTo>
                    <a:pt x="196" y="440"/>
                    <a:pt x="196" y="440"/>
                    <a:pt x="196" y="440"/>
                  </a:cubicBezTo>
                  <a:cubicBezTo>
                    <a:pt x="196" y="441"/>
                    <a:pt x="195" y="442"/>
                    <a:pt x="196" y="443"/>
                  </a:cubicBezTo>
                  <a:cubicBezTo>
                    <a:pt x="196" y="444"/>
                    <a:pt x="197" y="445"/>
                    <a:pt x="198" y="445"/>
                  </a:cubicBezTo>
                  <a:cubicBezTo>
                    <a:pt x="199" y="445"/>
                    <a:pt x="201" y="445"/>
                    <a:pt x="203" y="445"/>
                  </a:cubicBezTo>
                  <a:cubicBezTo>
                    <a:pt x="205" y="445"/>
                    <a:pt x="205" y="443"/>
                    <a:pt x="206" y="442"/>
                  </a:cubicBezTo>
                  <a:cubicBezTo>
                    <a:pt x="207" y="441"/>
                    <a:pt x="205" y="440"/>
                    <a:pt x="206" y="439"/>
                  </a:cubicBezTo>
                  <a:cubicBezTo>
                    <a:pt x="206" y="440"/>
                    <a:pt x="207" y="440"/>
                    <a:pt x="207" y="440"/>
                  </a:cubicBezTo>
                  <a:cubicBezTo>
                    <a:pt x="207" y="440"/>
                    <a:pt x="207" y="439"/>
                    <a:pt x="207" y="439"/>
                  </a:cubicBezTo>
                  <a:cubicBezTo>
                    <a:pt x="207" y="439"/>
                    <a:pt x="207" y="439"/>
                    <a:pt x="207" y="439"/>
                  </a:cubicBezTo>
                  <a:cubicBezTo>
                    <a:pt x="207" y="439"/>
                    <a:pt x="208" y="439"/>
                    <a:pt x="208" y="439"/>
                  </a:cubicBezTo>
                  <a:cubicBezTo>
                    <a:pt x="208" y="440"/>
                    <a:pt x="208" y="440"/>
                    <a:pt x="208" y="440"/>
                  </a:cubicBezTo>
                  <a:cubicBezTo>
                    <a:pt x="208" y="440"/>
                    <a:pt x="208" y="439"/>
                    <a:pt x="208" y="439"/>
                  </a:cubicBezTo>
                  <a:cubicBezTo>
                    <a:pt x="208" y="439"/>
                    <a:pt x="209" y="439"/>
                    <a:pt x="209" y="439"/>
                  </a:cubicBezTo>
                  <a:cubicBezTo>
                    <a:pt x="209" y="439"/>
                    <a:pt x="209" y="440"/>
                    <a:pt x="210" y="440"/>
                  </a:cubicBezTo>
                  <a:cubicBezTo>
                    <a:pt x="210" y="440"/>
                    <a:pt x="210" y="440"/>
                    <a:pt x="210" y="440"/>
                  </a:cubicBezTo>
                  <a:cubicBezTo>
                    <a:pt x="211" y="442"/>
                    <a:pt x="212" y="443"/>
                    <a:pt x="212" y="445"/>
                  </a:cubicBezTo>
                  <a:cubicBezTo>
                    <a:pt x="212" y="446"/>
                    <a:pt x="212" y="446"/>
                    <a:pt x="213" y="446"/>
                  </a:cubicBezTo>
                  <a:cubicBezTo>
                    <a:pt x="213" y="448"/>
                    <a:pt x="215" y="449"/>
                    <a:pt x="215" y="451"/>
                  </a:cubicBezTo>
                  <a:cubicBezTo>
                    <a:pt x="215" y="454"/>
                    <a:pt x="218" y="456"/>
                    <a:pt x="219" y="458"/>
                  </a:cubicBezTo>
                  <a:cubicBezTo>
                    <a:pt x="219" y="459"/>
                    <a:pt x="220" y="460"/>
                    <a:pt x="221" y="461"/>
                  </a:cubicBezTo>
                  <a:cubicBezTo>
                    <a:pt x="221" y="461"/>
                    <a:pt x="220" y="460"/>
                    <a:pt x="221" y="460"/>
                  </a:cubicBezTo>
                  <a:cubicBezTo>
                    <a:pt x="221" y="461"/>
                    <a:pt x="222" y="461"/>
                    <a:pt x="223" y="462"/>
                  </a:cubicBezTo>
                  <a:cubicBezTo>
                    <a:pt x="223" y="462"/>
                    <a:pt x="223" y="462"/>
                    <a:pt x="223" y="462"/>
                  </a:cubicBezTo>
                  <a:cubicBezTo>
                    <a:pt x="223" y="462"/>
                    <a:pt x="223" y="462"/>
                    <a:pt x="223" y="462"/>
                  </a:cubicBezTo>
                  <a:cubicBezTo>
                    <a:pt x="223" y="463"/>
                    <a:pt x="223" y="463"/>
                    <a:pt x="223" y="463"/>
                  </a:cubicBezTo>
                  <a:cubicBezTo>
                    <a:pt x="223" y="464"/>
                    <a:pt x="223" y="463"/>
                    <a:pt x="222" y="463"/>
                  </a:cubicBezTo>
                  <a:cubicBezTo>
                    <a:pt x="224" y="465"/>
                    <a:pt x="224" y="467"/>
                    <a:pt x="226" y="469"/>
                  </a:cubicBezTo>
                  <a:cubicBezTo>
                    <a:pt x="227" y="475"/>
                    <a:pt x="231" y="479"/>
                    <a:pt x="234" y="485"/>
                  </a:cubicBezTo>
                  <a:cubicBezTo>
                    <a:pt x="235" y="486"/>
                    <a:pt x="235" y="488"/>
                    <a:pt x="236" y="490"/>
                  </a:cubicBezTo>
                  <a:cubicBezTo>
                    <a:pt x="236" y="492"/>
                    <a:pt x="238" y="493"/>
                    <a:pt x="239" y="494"/>
                  </a:cubicBezTo>
                  <a:cubicBezTo>
                    <a:pt x="238" y="495"/>
                    <a:pt x="238" y="493"/>
                    <a:pt x="238" y="494"/>
                  </a:cubicBezTo>
                  <a:cubicBezTo>
                    <a:pt x="238" y="495"/>
                    <a:pt x="239" y="496"/>
                    <a:pt x="240" y="497"/>
                  </a:cubicBezTo>
                  <a:cubicBezTo>
                    <a:pt x="240" y="497"/>
                    <a:pt x="240" y="498"/>
                    <a:pt x="241" y="498"/>
                  </a:cubicBezTo>
                  <a:cubicBezTo>
                    <a:pt x="241" y="501"/>
                    <a:pt x="243" y="503"/>
                    <a:pt x="245" y="504"/>
                  </a:cubicBezTo>
                  <a:cubicBezTo>
                    <a:pt x="247" y="505"/>
                    <a:pt x="248" y="504"/>
                    <a:pt x="249" y="503"/>
                  </a:cubicBezTo>
                  <a:cubicBezTo>
                    <a:pt x="250" y="501"/>
                    <a:pt x="251" y="500"/>
                    <a:pt x="251" y="498"/>
                  </a:cubicBezTo>
                  <a:cubicBezTo>
                    <a:pt x="251" y="498"/>
                    <a:pt x="251" y="497"/>
                    <a:pt x="251" y="497"/>
                  </a:cubicBezTo>
                  <a:cubicBezTo>
                    <a:pt x="252" y="496"/>
                    <a:pt x="252" y="495"/>
                    <a:pt x="253" y="494"/>
                  </a:cubicBezTo>
                  <a:cubicBezTo>
                    <a:pt x="254" y="492"/>
                    <a:pt x="253" y="490"/>
                    <a:pt x="254" y="487"/>
                  </a:cubicBezTo>
                  <a:cubicBezTo>
                    <a:pt x="254" y="486"/>
                    <a:pt x="254" y="485"/>
                    <a:pt x="254" y="484"/>
                  </a:cubicBezTo>
                  <a:cubicBezTo>
                    <a:pt x="254" y="484"/>
                    <a:pt x="254" y="483"/>
                    <a:pt x="253" y="482"/>
                  </a:cubicBezTo>
                  <a:cubicBezTo>
                    <a:pt x="252" y="481"/>
                    <a:pt x="251" y="479"/>
                    <a:pt x="250" y="477"/>
                  </a:cubicBezTo>
                  <a:cubicBezTo>
                    <a:pt x="250" y="477"/>
                    <a:pt x="250" y="477"/>
                    <a:pt x="250" y="477"/>
                  </a:cubicBezTo>
                  <a:cubicBezTo>
                    <a:pt x="250" y="476"/>
                    <a:pt x="250" y="477"/>
                    <a:pt x="251" y="477"/>
                  </a:cubicBezTo>
                  <a:cubicBezTo>
                    <a:pt x="251" y="476"/>
                    <a:pt x="250" y="475"/>
                    <a:pt x="250" y="474"/>
                  </a:cubicBezTo>
                  <a:cubicBezTo>
                    <a:pt x="251" y="475"/>
                    <a:pt x="251" y="476"/>
                    <a:pt x="252" y="477"/>
                  </a:cubicBezTo>
                  <a:cubicBezTo>
                    <a:pt x="251" y="474"/>
                    <a:pt x="250" y="472"/>
                    <a:pt x="248" y="470"/>
                  </a:cubicBezTo>
                  <a:cubicBezTo>
                    <a:pt x="247" y="469"/>
                    <a:pt x="247" y="468"/>
                    <a:pt x="246" y="467"/>
                  </a:cubicBezTo>
                  <a:cubicBezTo>
                    <a:pt x="246" y="464"/>
                    <a:pt x="244" y="461"/>
                    <a:pt x="243" y="458"/>
                  </a:cubicBezTo>
                  <a:cubicBezTo>
                    <a:pt x="242" y="456"/>
                    <a:pt x="242" y="454"/>
                    <a:pt x="240" y="453"/>
                  </a:cubicBezTo>
                  <a:cubicBezTo>
                    <a:pt x="241" y="452"/>
                    <a:pt x="240" y="452"/>
                    <a:pt x="240" y="451"/>
                  </a:cubicBezTo>
                  <a:cubicBezTo>
                    <a:pt x="239" y="450"/>
                    <a:pt x="239" y="450"/>
                    <a:pt x="238" y="450"/>
                  </a:cubicBezTo>
                  <a:cubicBezTo>
                    <a:pt x="238" y="449"/>
                    <a:pt x="238" y="449"/>
                    <a:pt x="237" y="448"/>
                  </a:cubicBezTo>
                  <a:cubicBezTo>
                    <a:pt x="237" y="448"/>
                    <a:pt x="237" y="448"/>
                    <a:pt x="237" y="448"/>
                  </a:cubicBezTo>
                  <a:cubicBezTo>
                    <a:pt x="237" y="445"/>
                    <a:pt x="234" y="443"/>
                    <a:pt x="232" y="439"/>
                  </a:cubicBezTo>
                  <a:cubicBezTo>
                    <a:pt x="232" y="438"/>
                    <a:pt x="232" y="438"/>
                    <a:pt x="231" y="437"/>
                  </a:cubicBezTo>
                  <a:cubicBezTo>
                    <a:pt x="231" y="435"/>
                    <a:pt x="230" y="433"/>
                    <a:pt x="229" y="432"/>
                  </a:cubicBezTo>
                  <a:cubicBezTo>
                    <a:pt x="226" y="428"/>
                    <a:pt x="224" y="425"/>
                    <a:pt x="221" y="422"/>
                  </a:cubicBezTo>
                  <a:cubicBezTo>
                    <a:pt x="221" y="422"/>
                    <a:pt x="221" y="421"/>
                    <a:pt x="221" y="421"/>
                  </a:cubicBezTo>
                  <a:cubicBezTo>
                    <a:pt x="221" y="421"/>
                    <a:pt x="222" y="420"/>
                    <a:pt x="222" y="419"/>
                  </a:cubicBezTo>
                  <a:cubicBezTo>
                    <a:pt x="221" y="419"/>
                    <a:pt x="221" y="421"/>
                    <a:pt x="220" y="420"/>
                  </a:cubicBezTo>
                  <a:cubicBezTo>
                    <a:pt x="220" y="419"/>
                    <a:pt x="221" y="419"/>
                    <a:pt x="222" y="418"/>
                  </a:cubicBezTo>
                  <a:cubicBezTo>
                    <a:pt x="221" y="418"/>
                    <a:pt x="220" y="420"/>
                    <a:pt x="220" y="418"/>
                  </a:cubicBezTo>
                  <a:cubicBezTo>
                    <a:pt x="220" y="418"/>
                    <a:pt x="219" y="418"/>
                    <a:pt x="220" y="417"/>
                  </a:cubicBezTo>
                  <a:cubicBezTo>
                    <a:pt x="221" y="417"/>
                    <a:pt x="221" y="416"/>
                    <a:pt x="223" y="415"/>
                  </a:cubicBezTo>
                  <a:cubicBezTo>
                    <a:pt x="225" y="415"/>
                    <a:pt x="227" y="414"/>
                    <a:pt x="229" y="413"/>
                  </a:cubicBezTo>
                  <a:cubicBezTo>
                    <a:pt x="230" y="413"/>
                    <a:pt x="231" y="412"/>
                    <a:pt x="230" y="410"/>
                  </a:cubicBezTo>
                  <a:cubicBezTo>
                    <a:pt x="229" y="409"/>
                    <a:pt x="228" y="408"/>
                    <a:pt x="227" y="408"/>
                  </a:cubicBezTo>
                  <a:cubicBezTo>
                    <a:pt x="224" y="404"/>
                    <a:pt x="225" y="402"/>
                    <a:pt x="229" y="402"/>
                  </a:cubicBezTo>
                  <a:cubicBezTo>
                    <a:pt x="230" y="402"/>
                    <a:pt x="231" y="402"/>
                    <a:pt x="232" y="401"/>
                  </a:cubicBezTo>
                  <a:cubicBezTo>
                    <a:pt x="232" y="402"/>
                    <a:pt x="233" y="402"/>
                    <a:pt x="234" y="401"/>
                  </a:cubicBezTo>
                  <a:cubicBezTo>
                    <a:pt x="234" y="400"/>
                    <a:pt x="235" y="400"/>
                    <a:pt x="236" y="400"/>
                  </a:cubicBezTo>
                  <a:cubicBezTo>
                    <a:pt x="237" y="400"/>
                    <a:pt x="238" y="401"/>
                    <a:pt x="240" y="400"/>
                  </a:cubicBezTo>
                  <a:cubicBezTo>
                    <a:pt x="241" y="399"/>
                    <a:pt x="240" y="398"/>
                    <a:pt x="240" y="396"/>
                  </a:cubicBezTo>
                  <a:cubicBezTo>
                    <a:pt x="240" y="396"/>
                    <a:pt x="240" y="396"/>
                    <a:pt x="240" y="396"/>
                  </a:cubicBezTo>
                  <a:cubicBezTo>
                    <a:pt x="240" y="393"/>
                    <a:pt x="241" y="394"/>
                    <a:pt x="242" y="394"/>
                  </a:cubicBezTo>
                  <a:cubicBezTo>
                    <a:pt x="242" y="394"/>
                    <a:pt x="242" y="393"/>
                    <a:pt x="242" y="392"/>
                  </a:cubicBezTo>
                  <a:cubicBezTo>
                    <a:pt x="243" y="393"/>
                    <a:pt x="243" y="395"/>
                    <a:pt x="245" y="393"/>
                  </a:cubicBezTo>
                  <a:cubicBezTo>
                    <a:pt x="246" y="395"/>
                    <a:pt x="247" y="397"/>
                    <a:pt x="249" y="398"/>
                  </a:cubicBezTo>
                  <a:cubicBezTo>
                    <a:pt x="249" y="398"/>
                    <a:pt x="249" y="398"/>
                    <a:pt x="249" y="398"/>
                  </a:cubicBezTo>
                  <a:cubicBezTo>
                    <a:pt x="249" y="398"/>
                    <a:pt x="249" y="398"/>
                    <a:pt x="249" y="398"/>
                  </a:cubicBezTo>
                  <a:cubicBezTo>
                    <a:pt x="249" y="398"/>
                    <a:pt x="249" y="398"/>
                    <a:pt x="249" y="398"/>
                  </a:cubicBezTo>
                  <a:cubicBezTo>
                    <a:pt x="249" y="398"/>
                    <a:pt x="249" y="398"/>
                    <a:pt x="249" y="398"/>
                  </a:cubicBezTo>
                  <a:cubicBezTo>
                    <a:pt x="248" y="399"/>
                    <a:pt x="248" y="401"/>
                    <a:pt x="248" y="403"/>
                  </a:cubicBezTo>
                  <a:cubicBezTo>
                    <a:pt x="247" y="404"/>
                    <a:pt x="245" y="406"/>
                    <a:pt x="248" y="408"/>
                  </a:cubicBezTo>
                  <a:cubicBezTo>
                    <a:pt x="248" y="408"/>
                    <a:pt x="248" y="408"/>
                    <a:pt x="248" y="408"/>
                  </a:cubicBezTo>
                  <a:cubicBezTo>
                    <a:pt x="249" y="407"/>
                    <a:pt x="250" y="408"/>
                    <a:pt x="251" y="408"/>
                  </a:cubicBezTo>
                  <a:cubicBezTo>
                    <a:pt x="252" y="408"/>
                    <a:pt x="252" y="409"/>
                    <a:pt x="254" y="410"/>
                  </a:cubicBezTo>
                  <a:cubicBezTo>
                    <a:pt x="257" y="411"/>
                    <a:pt x="259" y="414"/>
                    <a:pt x="261" y="416"/>
                  </a:cubicBezTo>
                  <a:cubicBezTo>
                    <a:pt x="261" y="417"/>
                    <a:pt x="261" y="417"/>
                    <a:pt x="261" y="417"/>
                  </a:cubicBezTo>
                  <a:cubicBezTo>
                    <a:pt x="262" y="418"/>
                    <a:pt x="264" y="420"/>
                    <a:pt x="265" y="421"/>
                  </a:cubicBezTo>
                  <a:cubicBezTo>
                    <a:pt x="265" y="422"/>
                    <a:pt x="265" y="422"/>
                    <a:pt x="266" y="423"/>
                  </a:cubicBezTo>
                  <a:cubicBezTo>
                    <a:pt x="267" y="422"/>
                    <a:pt x="266" y="422"/>
                    <a:pt x="266" y="421"/>
                  </a:cubicBezTo>
                  <a:cubicBezTo>
                    <a:pt x="266" y="420"/>
                    <a:pt x="265" y="420"/>
                    <a:pt x="265" y="419"/>
                  </a:cubicBezTo>
                  <a:cubicBezTo>
                    <a:pt x="266" y="419"/>
                    <a:pt x="266" y="419"/>
                    <a:pt x="267" y="420"/>
                  </a:cubicBezTo>
                  <a:cubicBezTo>
                    <a:pt x="267" y="417"/>
                    <a:pt x="269" y="416"/>
                    <a:pt x="271" y="414"/>
                  </a:cubicBezTo>
                  <a:cubicBezTo>
                    <a:pt x="272" y="414"/>
                    <a:pt x="273" y="414"/>
                    <a:pt x="275" y="413"/>
                  </a:cubicBezTo>
                  <a:cubicBezTo>
                    <a:pt x="277" y="413"/>
                    <a:pt x="277" y="412"/>
                    <a:pt x="276" y="410"/>
                  </a:cubicBezTo>
                  <a:cubicBezTo>
                    <a:pt x="275" y="409"/>
                    <a:pt x="274" y="408"/>
                    <a:pt x="273" y="408"/>
                  </a:cubicBezTo>
                  <a:cubicBezTo>
                    <a:pt x="270" y="407"/>
                    <a:pt x="267" y="407"/>
                    <a:pt x="264" y="407"/>
                  </a:cubicBezTo>
                  <a:cubicBezTo>
                    <a:pt x="262" y="408"/>
                    <a:pt x="261" y="407"/>
                    <a:pt x="260" y="406"/>
                  </a:cubicBezTo>
                  <a:cubicBezTo>
                    <a:pt x="260" y="406"/>
                    <a:pt x="260" y="406"/>
                    <a:pt x="260" y="406"/>
                  </a:cubicBezTo>
                  <a:cubicBezTo>
                    <a:pt x="260" y="406"/>
                    <a:pt x="260" y="406"/>
                    <a:pt x="260" y="406"/>
                  </a:cubicBezTo>
                  <a:cubicBezTo>
                    <a:pt x="259" y="404"/>
                    <a:pt x="258" y="403"/>
                    <a:pt x="257" y="401"/>
                  </a:cubicBezTo>
                  <a:cubicBezTo>
                    <a:pt x="256" y="400"/>
                    <a:pt x="257" y="398"/>
                    <a:pt x="257" y="397"/>
                  </a:cubicBezTo>
                  <a:cubicBezTo>
                    <a:pt x="258" y="396"/>
                    <a:pt x="260" y="395"/>
                    <a:pt x="261" y="396"/>
                  </a:cubicBezTo>
                  <a:cubicBezTo>
                    <a:pt x="263" y="396"/>
                    <a:pt x="265" y="397"/>
                    <a:pt x="267" y="397"/>
                  </a:cubicBezTo>
                  <a:cubicBezTo>
                    <a:pt x="268" y="397"/>
                    <a:pt x="269" y="398"/>
                    <a:pt x="270" y="398"/>
                  </a:cubicBezTo>
                  <a:cubicBezTo>
                    <a:pt x="269" y="398"/>
                    <a:pt x="269" y="398"/>
                    <a:pt x="269" y="397"/>
                  </a:cubicBezTo>
                  <a:cubicBezTo>
                    <a:pt x="271" y="398"/>
                    <a:pt x="271" y="400"/>
                    <a:pt x="273" y="400"/>
                  </a:cubicBezTo>
                  <a:cubicBezTo>
                    <a:pt x="275" y="401"/>
                    <a:pt x="276" y="402"/>
                    <a:pt x="278" y="403"/>
                  </a:cubicBezTo>
                  <a:cubicBezTo>
                    <a:pt x="279" y="404"/>
                    <a:pt x="279" y="404"/>
                    <a:pt x="280" y="405"/>
                  </a:cubicBezTo>
                  <a:cubicBezTo>
                    <a:pt x="281" y="405"/>
                    <a:pt x="282" y="407"/>
                    <a:pt x="283" y="406"/>
                  </a:cubicBezTo>
                  <a:cubicBezTo>
                    <a:pt x="285" y="406"/>
                    <a:pt x="286" y="405"/>
                    <a:pt x="288" y="405"/>
                  </a:cubicBezTo>
                  <a:cubicBezTo>
                    <a:pt x="288" y="405"/>
                    <a:pt x="289" y="406"/>
                    <a:pt x="290" y="407"/>
                  </a:cubicBezTo>
                  <a:cubicBezTo>
                    <a:pt x="290" y="407"/>
                    <a:pt x="290" y="407"/>
                    <a:pt x="290" y="407"/>
                  </a:cubicBezTo>
                  <a:cubicBezTo>
                    <a:pt x="291" y="408"/>
                    <a:pt x="292" y="408"/>
                    <a:pt x="293" y="409"/>
                  </a:cubicBezTo>
                  <a:cubicBezTo>
                    <a:pt x="294" y="409"/>
                    <a:pt x="294" y="410"/>
                    <a:pt x="296" y="410"/>
                  </a:cubicBezTo>
                  <a:cubicBezTo>
                    <a:pt x="297" y="410"/>
                    <a:pt x="298" y="411"/>
                    <a:pt x="299" y="411"/>
                  </a:cubicBezTo>
                  <a:cubicBezTo>
                    <a:pt x="302" y="412"/>
                    <a:pt x="303" y="414"/>
                    <a:pt x="305" y="416"/>
                  </a:cubicBezTo>
                  <a:cubicBezTo>
                    <a:pt x="305" y="417"/>
                    <a:pt x="306" y="418"/>
                    <a:pt x="306" y="419"/>
                  </a:cubicBezTo>
                  <a:cubicBezTo>
                    <a:pt x="306" y="420"/>
                    <a:pt x="306" y="421"/>
                    <a:pt x="308" y="422"/>
                  </a:cubicBezTo>
                  <a:cubicBezTo>
                    <a:pt x="308" y="422"/>
                    <a:pt x="309" y="423"/>
                    <a:pt x="310" y="423"/>
                  </a:cubicBezTo>
                  <a:cubicBezTo>
                    <a:pt x="310" y="423"/>
                    <a:pt x="310" y="424"/>
                    <a:pt x="311" y="424"/>
                  </a:cubicBezTo>
                  <a:cubicBezTo>
                    <a:pt x="312" y="424"/>
                    <a:pt x="312" y="425"/>
                    <a:pt x="313" y="425"/>
                  </a:cubicBezTo>
                  <a:cubicBezTo>
                    <a:pt x="313" y="426"/>
                    <a:pt x="314" y="426"/>
                    <a:pt x="314" y="426"/>
                  </a:cubicBezTo>
                  <a:cubicBezTo>
                    <a:pt x="315" y="427"/>
                    <a:pt x="315" y="427"/>
                    <a:pt x="315" y="427"/>
                  </a:cubicBezTo>
                  <a:cubicBezTo>
                    <a:pt x="316" y="427"/>
                    <a:pt x="316" y="428"/>
                    <a:pt x="316" y="428"/>
                  </a:cubicBezTo>
                  <a:cubicBezTo>
                    <a:pt x="318" y="429"/>
                    <a:pt x="320" y="431"/>
                    <a:pt x="322" y="432"/>
                  </a:cubicBezTo>
                  <a:cubicBezTo>
                    <a:pt x="324" y="433"/>
                    <a:pt x="326" y="434"/>
                    <a:pt x="328" y="435"/>
                  </a:cubicBezTo>
                  <a:cubicBezTo>
                    <a:pt x="329" y="436"/>
                    <a:pt x="329" y="436"/>
                    <a:pt x="330" y="436"/>
                  </a:cubicBezTo>
                  <a:cubicBezTo>
                    <a:pt x="331" y="436"/>
                    <a:pt x="331" y="436"/>
                    <a:pt x="332" y="436"/>
                  </a:cubicBezTo>
                  <a:cubicBezTo>
                    <a:pt x="334" y="437"/>
                    <a:pt x="336" y="437"/>
                    <a:pt x="337" y="439"/>
                  </a:cubicBezTo>
                  <a:cubicBezTo>
                    <a:pt x="338" y="439"/>
                    <a:pt x="337" y="439"/>
                    <a:pt x="337" y="438"/>
                  </a:cubicBezTo>
                  <a:cubicBezTo>
                    <a:pt x="337" y="438"/>
                    <a:pt x="337" y="438"/>
                    <a:pt x="337" y="438"/>
                  </a:cubicBezTo>
                  <a:cubicBezTo>
                    <a:pt x="337" y="438"/>
                    <a:pt x="337" y="438"/>
                    <a:pt x="337" y="438"/>
                  </a:cubicBezTo>
                  <a:cubicBezTo>
                    <a:pt x="338" y="438"/>
                    <a:pt x="338" y="438"/>
                    <a:pt x="339" y="438"/>
                  </a:cubicBezTo>
                  <a:cubicBezTo>
                    <a:pt x="340" y="439"/>
                    <a:pt x="341" y="440"/>
                    <a:pt x="342" y="441"/>
                  </a:cubicBezTo>
                  <a:cubicBezTo>
                    <a:pt x="342" y="441"/>
                    <a:pt x="342" y="441"/>
                    <a:pt x="342" y="441"/>
                  </a:cubicBezTo>
                  <a:cubicBezTo>
                    <a:pt x="342" y="441"/>
                    <a:pt x="342" y="440"/>
                    <a:pt x="342" y="440"/>
                  </a:cubicBezTo>
                  <a:cubicBezTo>
                    <a:pt x="344" y="441"/>
                    <a:pt x="345" y="442"/>
                    <a:pt x="346" y="443"/>
                  </a:cubicBezTo>
                  <a:cubicBezTo>
                    <a:pt x="346" y="443"/>
                    <a:pt x="346" y="444"/>
                    <a:pt x="347" y="443"/>
                  </a:cubicBezTo>
                  <a:cubicBezTo>
                    <a:pt x="347" y="443"/>
                    <a:pt x="346" y="443"/>
                    <a:pt x="346" y="442"/>
                  </a:cubicBezTo>
                  <a:cubicBezTo>
                    <a:pt x="347" y="442"/>
                    <a:pt x="347" y="443"/>
                    <a:pt x="347" y="443"/>
                  </a:cubicBezTo>
                  <a:cubicBezTo>
                    <a:pt x="347" y="443"/>
                    <a:pt x="347" y="443"/>
                    <a:pt x="347" y="443"/>
                  </a:cubicBezTo>
                  <a:cubicBezTo>
                    <a:pt x="347" y="443"/>
                    <a:pt x="347" y="443"/>
                    <a:pt x="347" y="443"/>
                  </a:cubicBezTo>
                  <a:cubicBezTo>
                    <a:pt x="348" y="444"/>
                    <a:pt x="348" y="444"/>
                    <a:pt x="349" y="445"/>
                  </a:cubicBezTo>
                  <a:cubicBezTo>
                    <a:pt x="350" y="446"/>
                    <a:pt x="352" y="447"/>
                    <a:pt x="353" y="448"/>
                  </a:cubicBezTo>
                  <a:cubicBezTo>
                    <a:pt x="354" y="449"/>
                    <a:pt x="355" y="449"/>
                    <a:pt x="355" y="449"/>
                  </a:cubicBezTo>
                  <a:cubicBezTo>
                    <a:pt x="356" y="450"/>
                    <a:pt x="358" y="451"/>
                    <a:pt x="359" y="452"/>
                  </a:cubicBezTo>
                  <a:cubicBezTo>
                    <a:pt x="360" y="452"/>
                    <a:pt x="360" y="452"/>
                    <a:pt x="360" y="452"/>
                  </a:cubicBezTo>
                  <a:cubicBezTo>
                    <a:pt x="362" y="453"/>
                    <a:pt x="364" y="452"/>
                    <a:pt x="365" y="454"/>
                  </a:cubicBezTo>
                  <a:cubicBezTo>
                    <a:pt x="366" y="455"/>
                    <a:pt x="366" y="456"/>
                    <a:pt x="367" y="456"/>
                  </a:cubicBezTo>
                  <a:cubicBezTo>
                    <a:pt x="368" y="457"/>
                    <a:pt x="369" y="457"/>
                    <a:pt x="370" y="457"/>
                  </a:cubicBezTo>
                  <a:cubicBezTo>
                    <a:pt x="371" y="458"/>
                    <a:pt x="372" y="459"/>
                    <a:pt x="373" y="460"/>
                  </a:cubicBezTo>
                  <a:cubicBezTo>
                    <a:pt x="373" y="460"/>
                    <a:pt x="373" y="460"/>
                    <a:pt x="373" y="460"/>
                  </a:cubicBezTo>
                  <a:cubicBezTo>
                    <a:pt x="373" y="459"/>
                    <a:pt x="373" y="459"/>
                    <a:pt x="373" y="459"/>
                  </a:cubicBezTo>
                  <a:cubicBezTo>
                    <a:pt x="374" y="459"/>
                    <a:pt x="375" y="461"/>
                    <a:pt x="376" y="462"/>
                  </a:cubicBezTo>
                  <a:cubicBezTo>
                    <a:pt x="376" y="463"/>
                    <a:pt x="377" y="463"/>
                    <a:pt x="378" y="463"/>
                  </a:cubicBezTo>
                  <a:cubicBezTo>
                    <a:pt x="379" y="464"/>
                    <a:pt x="380" y="464"/>
                    <a:pt x="380" y="465"/>
                  </a:cubicBezTo>
                  <a:cubicBezTo>
                    <a:pt x="381" y="466"/>
                    <a:pt x="382" y="466"/>
                    <a:pt x="383" y="467"/>
                  </a:cubicBezTo>
                  <a:cubicBezTo>
                    <a:pt x="384" y="468"/>
                    <a:pt x="385" y="468"/>
                    <a:pt x="386" y="469"/>
                  </a:cubicBezTo>
                  <a:cubicBezTo>
                    <a:pt x="387" y="470"/>
                    <a:pt x="387" y="471"/>
                    <a:pt x="388" y="471"/>
                  </a:cubicBezTo>
                  <a:cubicBezTo>
                    <a:pt x="390" y="472"/>
                    <a:pt x="392" y="473"/>
                    <a:pt x="394" y="473"/>
                  </a:cubicBezTo>
                  <a:cubicBezTo>
                    <a:pt x="396" y="472"/>
                    <a:pt x="397" y="471"/>
                    <a:pt x="396" y="469"/>
                  </a:cubicBezTo>
                  <a:close/>
                  <a:moveTo>
                    <a:pt x="370" y="238"/>
                  </a:moveTo>
                  <a:cubicBezTo>
                    <a:pt x="370" y="238"/>
                    <a:pt x="370" y="238"/>
                    <a:pt x="370" y="238"/>
                  </a:cubicBezTo>
                  <a:cubicBezTo>
                    <a:pt x="372" y="239"/>
                    <a:pt x="374" y="240"/>
                    <a:pt x="376" y="240"/>
                  </a:cubicBezTo>
                  <a:cubicBezTo>
                    <a:pt x="374" y="241"/>
                    <a:pt x="374" y="242"/>
                    <a:pt x="373" y="244"/>
                  </a:cubicBezTo>
                  <a:cubicBezTo>
                    <a:pt x="373" y="244"/>
                    <a:pt x="373" y="244"/>
                    <a:pt x="373" y="244"/>
                  </a:cubicBezTo>
                  <a:cubicBezTo>
                    <a:pt x="372" y="244"/>
                    <a:pt x="371" y="244"/>
                    <a:pt x="369" y="244"/>
                  </a:cubicBezTo>
                  <a:cubicBezTo>
                    <a:pt x="369" y="245"/>
                    <a:pt x="369" y="245"/>
                    <a:pt x="369" y="245"/>
                  </a:cubicBezTo>
                  <a:cubicBezTo>
                    <a:pt x="368" y="244"/>
                    <a:pt x="368" y="243"/>
                    <a:pt x="367" y="243"/>
                  </a:cubicBezTo>
                  <a:cubicBezTo>
                    <a:pt x="366" y="243"/>
                    <a:pt x="366" y="243"/>
                    <a:pt x="366" y="243"/>
                  </a:cubicBezTo>
                  <a:cubicBezTo>
                    <a:pt x="366" y="241"/>
                    <a:pt x="365" y="239"/>
                    <a:pt x="366" y="237"/>
                  </a:cubicBezTo>
                  <a:cubicBezTo>
                    <a:pt x="367" y="238"/>
                    <a:pt x="369" y="239"/>
                    <a:pt x="370" y="238"/>
                  </a:cubicBezTo>
                  <a:close/>
                  <a:moveTo>
                    <a:pt x="30" y="57"/>
                  </a:moveTo>
                  <a:cubicBezTo>
                    <a:pt x="30" y="59"/>
                    <a:pt x="29" y="60"/>
                    <a:pt x="28" y="61"/>
                  </a:cubicBezTo>
                  <a:cubicBezTo>
                    <a:pt x="26" y="61"/>
                    <a:pt x="29" y="60"/>
                    <a:pt x="28" y="60"/>
                  </a:cubicBezTo>
                  <a:cubicBezTo>
                    <a:pt x="27" y="60"/>
                    <a:pt x="26" y="61"/>
                    <a:pt x="25" y="61"/>
                  </a:cubicBezTo>
                  <a:cubicBezTo>
                    <a:pt x="25" y="61"/>
                    <a:pt x="25" y="60"/>
                    <a:pt x="24" y="60"/>
                  </a:cubicBezTo>
                  <a:cubicBezTo>
                    <a:pt x="25" y="60"/>
                    <a:pt x="25" y="59"/>
                    <a:pt x="25" y="59"/>
                  </a:cubicBezTo>
                  <a:cubicBezTo>
                    <a:pt x="25" y="59"/>
                    <a:pt x="25" y="59"/>
                    <a:pt x="25" y="59"/>
                  </a:cubicBezTo>
                  <a:cubicBezTo>
                    <a:pt x="25" y="58"/>
                    <a:pt x="26" y="57"/>
                    <a:pt x="26" y="56"/>
                  </a:cubicBezTo>
                  <a:cubicBezTo>
                    <a:pt x="26" y="55"/>
                    <a:pt x="25" y="55"/>
                    <a:pt x="25" y="55"/>
                  </a:cubicBezTo>
                  <a:cubicBezTo>
                    <a:pt x="25" y="55"/>
                    <a:pt x="25" y="55"/>
                    <a:pt x="25" y="55"/>
                  </a:cubicBezTo>
                  <a:cubicBezTo>
                    <a:pt x="25" y="55"/>
                    <a:pt x="23" y="56"/>
                    <a:pt x="24" y="54"/>
                  </a:cubicBezTo>
                  <a:cubicBezTo>
                    <a:pt x="24" y="54"/>
                    <a:pt x="24" y="54"/>
                    <a:pt x="24" y="54"/>
                  </a:cubicBezTo>
                  <a:cubicBezTo>
                    <a:pt x="24" y="54"/>
                    <a:pt x="24" y="54"/>
                    <a:pt x="24" y="54"/>
                  </a:cubicBezTo>
                  <a:cubicBezTo>
                    <a:pt x="24" y="53"/>
                    <a:pt x="24" y="53"/>
                    <a:pt x="24" y="53"/>
                  </a:cubicBezTo>
                  <a:cubicBezTo>
                    <a:pt x="25" y="54"/>
                    <a:pt x="25" y="54"/>
                    <a:pt x="25" y="54"/>
                  </a:cubicBezTo>
                  <a:cubicBezTo>
                    <a:pt x="25" y="54"/>
                    <a:pt x="25" y="54"/>
                    <a:pt x="25" y="54"/>
                  </a:cubicBezTo>
                  <a:cubicBezTo>
                    <a:pt x="26" y="54"/>
                    <a:pt x="26" y="55"/>
                    <a:pt x="26" y="54"/>
                  </a:cubicBezTo>
                  <a:cubicBezTo>
                    <a:pt x="28" y="52"/>
                    <a:pt x="29" y="52"/>
                    <a:pt x="31" y="54"/>
                  </a:cubicBezTo>
                  <a:cubicBezTo>
                    <a:pt x="33" y="55"/>
                    <a:pt x="31" y="52"/>
                    <a:pt x="33" y="52"/>
                  </a:cubicBezTo>
                  <a:cubicBezTo>
                    <a:pt x="33" y="53"/>
                    <a:pt x="33" y="54"/>
                    <a:pt x="33" y="54"/>
                  </a:cubicBezTo>
                  <a:cubicBezTo>
                    <a:pt x="33" y="54"/>
                    <a:pt x="33" y="54"/>
                    <a:pt x="33" y="54"/>
                  </a:cubicBezTo>
                  <a:cubicBezTo>
                    <a:pt x="33" y="56"/>
                    <a:pt x="33" y="57"/>
                    <a:pt x="32" y="59"/>
                  </a:cubicBezTo>
                  <a:cubicBezTo>
                    <a:pt x="31" y="58"/>
                    <a:pt x="31" y="58"/>
                    <a:pt x="31" y="57"/>
                  </a:cubicBezTo>
                  <a:cubicBezTo>
                    <a:pt x="31" y="56"/>
                    <a:pt x="31" y="56"/>
                    <a:pt x="30" y="56"/>
                  </a:cubicBezTo>
                  <a:cubicBezTo>
                    <a:pt x="30" y="56"/>
                    <a:pt x="30" y="57"/>
                    <a:pt x="30" y="57"/>
                  </a:cubicBezTo>
                  <a:close/>
                  <a:moveTo>
                    <a:pt x="306" y="177"/>
                  </a:moveTo>
                  <a:cubicBezTo>
                    <a:pt x="305" y="177"/>
                    <a:pt x="304" y="177"/>
                    <a:pt x="303" y="176"/>
                  </a:cubicBezTo>
                  <a:cubicBezTo>
                    <a:pt x="304" y="176"/>
                    <a:pt x="305" y="176"/>
                    <a:pt x="306" y="174"/>
                  </a:cubicBezTo>
                  <a:cubicBezTo>
                    <a:pt x="304" y="175"/>
                    <a:pt x="303" y="174"/>
                    <a:pt x="302" y="173"/>
                  </a:cubicBezTo>
                  <a:cubicBezTo>
                    <a:pt x="302" y="172"/>
                    <a:pt x="302" y="171"/>
                    <a:pt x="302" y="170"/>
                  </a:cubicBezTo>
                  <a:cubicBezTo>
                    <a:pt x="302" y="167"/>
                    <a:pt x="301" y="166"/>
                    <a:pt x="297" y="166"/>
                  </a:cubicBezTo>
                  <a:cubicBezTo>
                    <a:pt x="296" y="166"/>
                    <a:pt x="295" y="164"/>
                    <a:pt x="295" y="163"/>
                  </a:cubicBezTo>
                  <a:cubicBezTo>
                    <a:pt x="296" y="162"/>
                    <a:pt x="296" y="165"/>
                    <a:pt x="297" y="164"/>
                  </a:cubicBezTo>
                  <a:cubicBezTo>
                    <a:pt x="296" y="163"/>
                    <a:pt x="296" y="163"/>
                    <a:pt x="295" y="162"/>
                  </a:cubicBezTo>
                  <a:cubicBezTo>
                    <a:pt x="296" y="163"/>
                    <a:pt x="297" y="163"/>
                    <a:pt x="297" y="162"/>
                  </a:cubicBezTo>
                  <a:cubicBezTo>
                    <a:pt x="297" y="161"/>
                    <a:pt x="296" y="161"/>
                    <a:pt x="295" y="161"/>
                  </a:cubicBezTo>
                  <a:cubicBezTo>
                    <a:pt x="296" y="161"/>
                    <a:pt x="296" y="161"/>
                    <a:pt x="297" y="160"/>
                  </a:cubicBezTo>
                  <a:cubicBezTo>
                    <a:pt x="297" y="160"/>
                    <a:pt x="297" y="160"/>
                    <a:pt x="297" y="160"/>
                  </a:cubicBezTo>
                  <a:cubicBezTo>
                    <a:pt x="300" y="161"/>
                    <a:pt x="304" y="161"/>
                    <a:pt x="307" y="162"/>
                  </a:cubicBezTo>
                  <a:cubicBezTo>
                    <a:pt x="307" y="162"/>
                    <a:pt x="307" y="162"/>
                    <a:pt x="307" y="162"/>
                  </a:cubicBezTo>
                  <a:cubicBezTo>
                    <a:pt x="307" y="162"/>
                    <a:pt x="307" y="162"/>
                    <a:pt x="307" y="162"/>
                  </a:cubicBezTo>
                  <a:cubicBezTo>
                    <a:pt x="308" y="163"/>
                    <a:pt x="309" y="164"/>
                    <a:pt x="309" y="163"/>
                  </a:cubicBezTo>
                  <a:cubicBezTo>
                    <a:pt x="310" y="163"/>
                    <a:pt x="310" y="164"/>
                    <a:pt x="310" y="163"/>
                  </a:cubicBezTo>
                  <a:cubicBezTo>
                    <a:pt x="310" y="164"/>
                    <a:pt x="310" y="164"/>
                    <a:pt x="311" y="164"/>
                  </a:cubicBezTo>
                  <a:cubicBezTo>
                    <a:pt x="311" y="165"/>
                    <a:pt x="312" y="165"/>
                    <a:pt x="312" y="166"/>
                  </a:cubicBezTo>
                  <a:cubicBezTo>
                    <a:pt x="312" y="165"/>
                    <a:pt x="311" y="165"/>
                    <a:pt x="311" y="165"/>
                  </a:cubicBezTo>
                  <a:cubicBezTo>
                    <a:pt x="311" y="165"/>
                    <a:pt x="311" y="166"/>
                    <a:pt x="311" y="166"/>
                  </a:cubicBezTo>
                  <a:cubicBezTo>
                    <a:pt x="311" y="167"/>
                    <a:pt x="311" y="167"/>
                    <a:pt x="312" y="168"/>
                  </a:cubicBezTo>
                  <a:cubicBezTo>
                    <a:pt x="312" y="170"/>
                    <a:pt x="312" y="172"/>
                    <a:pt x="311" y="174"/>
                  </a:cubicBezTo>
                  <a:cubicBezTo>
                    <a:pt x="311" y="174"/>
                    <a:pt x="311" y="174"/>
                    <a:pt x="311" y="174"/>
                  </a:cubicBezTo>
                  <a:cubicBezTo>
                    <a:pt x="309" y="176"/>
                    <a:pt x="307" y="176"/>
                    <a:pt x="306" y="177"/>
                  </a:cubicBezTo>
                  <a:close/>
                  <a:moveTo>
                    <a:pt x="224" y="445"/>
                  </a:moveTo>
                  <a:cubicBezTo>
                    <a:pt x="225" y="444"/>
                    <a:pt x="226" y="445"/>
                    <a:pt x="227" y="446"/>
                  </a:cubicBezTo>
                  <a:cubicBezTo>
                    <a:pt x="228" y="447"/>
                    <a:pt x="228" y="448"/>
                    <a:pt x="229" y="449"/>
                  </a:cubicBezTo>
                  <a:cubicBezTo>
                    <a:pt x="229" y="450"/>
                    <a:pt x="229" y="450"/>
                    <a:pt x="229" y="450"/>
                  </a:cubicBezTo>
                  <a:cubicBezTo>
                    <a:pt x="230" y="452"/>
                    <a:pt x="231" y="453"/>
                    <a:pt x="232" y="455"/>
                  </a:cubicBezTo>
                  <a:cubicBezTo>
                    <a:pt x="233" y="456"/>
                    <a:pt x="233" y="457"/>
                    <a:pt x="234" y="458"/>
                  </a:cubicBezTo>
                  <a:cubicBezTo>
                    <a:pt x="234" y="457"/>
                    <a:pt x="234" y="458"/>
                    <a:pt x="235" y="458"/>
                  </a:cubicBezTo>
                  <a:cubicBezTo>
                    <a:pt x="234" y="458"/>
                    <a:pt x="234" y="458"/>
                    <a:pt x="234" y="458"/>
                  </a:cubicBezTo>
                  <a:cubicBezTo>
                    <a:pt x="234" y="460"/>
                    <a:pt x="235" y="462"/>
                    <a:pt x="236" y="465"/>
                  </a:cubicBezTo>
                  <a:cubicBezTo>
                    <a:pt x="238" y="468"/>
                    <a:pt x="240" y="471"/>
                    <a:pt x="241" y="474"/>
                  </a:cubicBezTo>
                  <a:cubicBezTo>
                    <a:pt x="241" y="476"/>
                    <a:pt x="242" y="478"/>
                    <a:pt x="243" y="480"/>
                  </a:cubicBezTo>
                  <a:cubicBezTo>
                    <a:pt x="243" y="480"/>
                    <a:pt x="243" y="480"/>
                    <a:pt x="243" y="481"/>
                  </a:cubicBezTo>
                  <a:cubicBezTo>
                    <a:pt x="241" y="481"/>
                    <a:pt x="240" y="481"/>
                    <a:pt x="239" y="480"/>
                  </a:cubicBezTo>
                  <a:cubicBezTo>
                    <a:pt x="239" y="480"/>
                    <a:pt x="239" y="480"/>
                    <a:pt x="238" y="479"/>
                  </a:cubicBezTo>
                  <a:cubicBezTo>
                    <a:pt x="237" y="476"/>
                    <a:pt x="235" y="473"/>
                    <a:pt x="234" y="470"/>
                  </a:cubicBezTo>
                  <a:cubicBezTo>
                    <a:pt x="233" y="468"/>
                    <a:pt x="233" y="467"/>
                    <a:pt x="231" y="466"/>
                  </a:cubicBezTo>
                  <a:cubicBezTo>
                    <a:pt x="231" y="466"/>
                    <a:pt x="231" y="466"/>
                    <a:pt x="231" y="466"/>
                  </a:cubicBezTo>
                  <a:cubicBezTo>
                    <a:pt x="230" y="463"/>
                    <a:pt x="229" y="460"/>
                    <a:pt x="228" y="458"/>
                  </a:cubicBezTo>
                  <a:cubicBezTo>
                    <a:pt x="228" y="456"/>
                    <a:pt x="227" y="455"/>
                    <a:pt x="226" y="455"/>
                  </a:cubicBezTo>
                  <a:cubicBezTo>
                    <a:pt x="226" y="455"/>
                    <a:pt x="226" y="455"/>
                    <a:pt x="226" y="455"/>
                  </a:cubicBezTo>
                  <a:cubicBezTo>
                    <a:pt x="226" y="454"/>
                    <a:pt x="225" y="454"/>
                    <a:pt x="224" y="454"/>
                  </a:cubicBezTo>
                  <a:cubicBezTo>
                    <a:pt x="224" y="454"/>
                    <a:pt x="224" y="454"/>
                    <a:pt x="224" y="453"/>
                  </a:cubicBezTo>
                  <a:cubicBezTo>
                    <a:pt x="224" y="452"/>
                    <a:pt x="224" y="450"/>
                    <a:pt x="223" y="449"/>
                  </a:cubicBezTo>
                  <a:cubicBezTo>
                    <a:pt x="223" y="449"/>
                    <a:pt x="222" y="449"/>
                    <a:pt x="222" y="449"/>
                  </a:cubicBezTo>
                  <a:cubicBezTo>
                    <a:pt x="222" y="447"/>
                    <a:pt x="222" y="446"/>
                    <a:pt x="222" y="445"/>
                  </a:cubicBezTo>
                  <a:cubicBezTo>
                    <a:pt x="222" y="445"/>
                    <a:pt x="222" y="445"/>
                    <a:pt x="222" y="445"/>
                  </a:cubicBezTo>
                  <a:cubicBezTo>
                    <a:pt x="222" y="445"/>
                    <a:pt x="222" y="445"/>
                    <a:pt x="222" y="445"/>
                  </a:cubicBezTo>
                  <a:cubicBezTo>
                    <a:pt x="222" y="445"/>
                    <a:pt x="222" y="445"/>
                    <a:pt x="222" y="445"/>
                  </a:cubicBezTo>
                  <a:cubicBezTo>
                    <a:pt x="223" y="445"/>
                    <a:pt x="222" y="445"/>
                    <a:pt x="222" y="445"/>
                  </a:cubicBezTo>
                  <a:cubicBezTo>
                    <a:pt x="222" y="444"/>
                    <a:pt x="222" y="444"/>
                    <a:pt x="222" y="444"/>
                  </a:cubicBezTo>
                  <a:cubicBezTo>
                    <a:pt x="223" y="443"/>
                    <a:pt x="223" y="445"/>
                    <a:pt x="224" y="4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8" name="Freeform 133">
              <a:extLst>
                <a:ext uri="{FF2B5EF4-FFF2-40B4-BE49-F238E27FC236}">
                  <a16:creationId xmlns:a16="http://schemas.microsoft.com/office/drawing/2014/main" id="{33A71152-3127-4AAF-9B0D-0E61500D8629}"/>
                </a:ext>
              </a:extLst>
            </p:cNvPr>
            <p:cNvSpPr>
              <a:spLocks/>
            </p:cNvSpPr>
            <p:nvPr userDrawn="1"/>
          </p:nvSpPr>
          <p:spPr bwMode="auto">
            <a:xfrm>
              <a:off x="9483018" y="2510379"/>
              <a:ext cx="668462" cy="155837"/>
            </a:xfrm>
            <a:custGeom>
              <a:avLst/>
              <a:gdLst>
                <a:gd name="T0" fmla="*/ 2 w 81"/>
                <a:gd name="T1" fmla="*/ 18 h 19"/>
                <a:gd name="T2" fmla="*/ 15 w 81"/>
                <a:gd name="T3" fmla="*/ 16 h 19"/>
                <a:gd name="T4" fmla="*/ 18 w 81"/>
                <a:gd name="T5" fmla="*/ 16 h 19"/>
                <a:gd name="T6" fmla="*/ 25 w 81"/>
                <a:gd name="T7" fmla="*/ 14 h 19"/>
                <a:gd name="T8" fmla="*/ 31 w 81"/>
                <a:gd name="T9" fmla="*/ 13 h 19"/>
                <a:gd name="T10" fmla="*/ 52 w 81"/>
                <a:gd name="T11" fmla="*/ 8 h 19"/>
                <a:gd name="T12" fmla="*/ 52 w 81"/>
                <a:gd name="T13" fmla="*/ 8 h 19"/>
                <a:gd name="T14" fmla="*/ 52 w 81"/>
                <a:gd name="T15" fmla="*/ 8 h 19"/>
                <a:gd name="T16" fmla="*/ 55 w 81"/>
                <a:gd name="T17" fmla="*/ 7 h 19"/>
                <a:gd name="T18" fmla="*/ 67 w 81"/>
                <a:gd name="T19" fmla="*/ 5 h 19"/>
                <a:gd name="T20" fmla="*/ 75 w 81"/>
                <a:gd name="T21" fmla="*/ 3 h 19"/>
                <a:gd name="T22" fmla="*/ 77 w 81"/>
                <a:gd name="T23" fmla="*/ 2 h 19"/>
                <a:gd name="T24" fmla="*/ 81 w 81"/>
                <a:gd name="T25" fmla="*/ 1 h 19"/>
                <a:gd name="T26" fmla="*/ 81 w 81"/>
                <a:gd name="T27" fmla="*/ 0 h 19"/>
                <a:gd name="T28" fmla="*/ 77 w 81"/>
                <a:gd name="T29" fmla="*/ 1 h 19"/>
                <a:gd name="T30" fmla="*/ 77 w 81"/>
                <a:gd name="T31" fmla="*/ 1 h 19"/>
                <a:gd name="T32" fmla="*/ 77 w 81"/>
                <a:gd name="T33" fmla="*/ 1 h 19"/>
                <a:gd name="T34" fmla="*/ 74 w 81"/>
                <a:gd name="T35" fmla="*/ 1 h 19"/>
                <a:gd name="T36" fmla="*/ 69 w 81"/>
                <a:gd name="T37" fmla="*/ 1 h 19"/>
                <a:gd name="T38" fmla="*/ 66 w 81"/>
                <a:gd name="T39" fmla="*/ 1 h 19"/>
                <a:gd name="T40" fmla="*/ 52 w 81"/>
                <a:gd name="T41" fmla="*/ 4 h 19"/>
                <a:gd name="T42" fmla="*/ 46 w 81"/>
                <a:gd name="T43" fmla="*/ 5 h 19"/>
                <a:gd name="T44" fmla="*/ 44 w 81"/>
                <a:gd name="T45" fmla="*/ 5 h 19"/>
                <a:gd name="T46" fmla="*/ 40 w 81"/>
                <a:gd name="T47" fmla="*/ 5 h 19"/>
                <a:gd name="T48" fmla="*/ 36 w 81"/>
                <a:gd name="T49" fmla="*/ 5 h 19"/>
                <a:gd name="T50" fmla="*/ 35 w 81"/>
                <a:gd name="T51" fmla="*/ 6 h 19"/>
                <a:gd name="T52" fmla="*/ 31 w 81"/>
                <a:gd name="T53" fmla="*/ 6 h 19"/>
                <a:gd name="T54" fmla="*/ 22 w 81"/>
                <a:gd name="T55" fmla="*/ 8 h 19"/>
                <a:gd name="T56" fmla="*/ 9 w 81"/>
                <a:gd name="T57" fmla="*/ 14 h 19"/>
                <a:gd name="T58" fmla="*/ 7 w 81"/>
                <a:gd name="T59" fmla="*/ 14 h 19"/>
                <a:gd name="T60" fmla="*/ 2 w 81"/>
                <a:gd name="T61" fmla="*/ 15 h 19"/>
                <a:gd name="T62" fmla="*/ 0 w 81"/>
                <a:gd name="T63" fmla="*/ 16 h 19"/>
                <a:gd name="T64" fmla="*/ 2 w 81"/>
                <a:gd name="T6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19">
                  <a:moveTo>
                    <a:pt x="2" y="18"/>
                  </a:moveTo>
                  <a:cubicBezTo>
                    <a:pt x="7" y="19"/>
                    <a:pt x="11" y="18"/>
                    <a:pt x="15" y="16"/>
                  </a:cubicBezTo>
                  <a:cubicBezTo>
                    <a:pt x="16" y="16"/>
                    <a:pt x="17" y="16"/>
                    <a:pt x="18" y="16"/>
                  </a:cubicBezTo>
                  <a:cubicBezTo>
                    <a:pt x="20" y="15"/>
                    <a:pt x="23" y="15"/>
                    <a:pt x="25" y="14"/>
                  </a:cubicBezTo>
                  <a:cubicBezTo>
                    <a:pt x="27" y="14"/>
                    <a:pt x="29" y="14"/>
                    <a:pt x="31" y="13"/>
                  </a:cubicBezTo>
                  <a:cubicBezTo>
                    <a:pt x="38" y="12"/>
                    <a:pt x="45" y="10"/>
                    <a:pt x="52" y="8"/>
                  </a:cubicBezTo>
                  <a:cubicBezTo>
                    <a:pt x="52" y="8"/>
                    <a:pt x="52" y="8"/>
                    <a:pt x="52" y="8"/>
                  </a:cubicBezTo>
                  <a:cubicBezTo>
                    <a:pt x="52" y="8"/>
                    <a:pt x="52" y="8"/>
                    <a:pt x="52" y="8"/>
                  </a:cubicBezTo>
                  <a:cubicBezTo>
                    <a:pt x="53" y="8"/>
                    <a:pt x="54" y="7"/>
                    <a:pt x="55" y="7"/>
                  </a:cubicBezTo>
                  <a:cubicBezTo>
                    <a:pt x="59" y="6"/>
                    <a:pt x="63" y="5"/>
                    <a:pt x="67" y="5"/>
                  </a:cubicBezTo>
                  <a:cubicBezTo>
                    <a:pt x="70" y="5"/>
                    <a:pt x="72" y="4"/>
                    <a:pt x="75" y="3"/>
                  </a:cubicBezTo>
                  <a:cubicBezTo>
                    <a:pt x="76" y="3"/>
                    <a:pt x="76" y="2"/>
                    <a:pt x="77" y="2"/>
                  </a:cubicBezTo>
                  <a:cubicBezTo>
                    <a:pt x="78" y="1"/>
                    <a:pt x="80" y="2"/>
                    <a:pt x="81" y="1"/>
                  </a:cubicBezTo>
                  <a:cubicBezTo>
                    <a:pt x="81" y="0"/>
                    <a:pt x="81" y="0"/>
                    <a:pt x="81" y="0"/>
                  </a:cubicBezTo>
                  <a:cubicBezTo>
                    <a:pt x="80" y="1"/>
                    <a:pt x="78" y="0"/>
                    <a:pt x="77" y="1"/>
                  </a:cubicBezTo>
                  <a:cubicBezTo>
                    <a:pt x="77" y="1"/>
                    <a:pt x="77" y="1"/>
                    <a:pt x="77" y="1"/>
                  </a:cubicBezTo>
                  <a:cubicBezTo>
                    <a:pt x="77" y="1"/>
                    <a:pt x="77" y="1"/>
                    <a:pt x="77" y="1"/>
                  </a:cubicBezTo>
                  <a:cubicBezTo>
                    <a:pt x="76" y="1"/>
                    <a:pt x="75" y="1"/>
                    <a:pt x="74" y="1"/>
                  </a:cubicBezTo>
                  <a:cubicBezTo>
                    <a:pt x="73" y="1"/>
                    <a:pt x="71" y="1"/>
                    <a:pt x="69" y="1"/>
                  </a:cubicBezTo>
                  <a:cubicBezTo>
                    <a:pt x="68" y="1"/>
                    <a:pt x="67" y="1"/>
                    <a:pt x="66" y="1"/>
                  </a:cubicBezTo>
                  <a:cubicBezTo>
                    <a:pt x="62" y="2"/>
                    <a:pt x="57" y="3"/>
                    <a:pt x="52" y="4"/>
                  </a:cubicBezTo>
                  <a:cubicBezTo>
                    <a:pt x="50" y="4"/>
                    <a:pt x="48" y="4"/>
                    <a:pt x="46" y="5"/>
                  </a:cubicBezTo>
                  <a:cubicBezTo>
                    <a:pt x="45" y="5"/>
                    <a:pt x="44" y="5"/>
                    <a:pt x="44" y="5"/>
                  </a:cubicBezTo>
                  <a:cubicBezTo>
                    <a:pt x="42" y="5"/>
                    <a:pt x="41" y="5"/>
                    <a:pt x="40" y="5"/>
                  </a:cubicBezTo>
                  <a:cubicBezTo>
                    <a:pt x="39" y="5"/>
                    <a:pt x="37" y="5"/>
                    <a:pt x="36" y="5"/>
                  </a:cubicBezTo>
                  <a:cubicBezTo>
                    <a:pt x="36" y="5"/>
                    <a:pt x="35" y="5"/>
                    <a:pt x="35" y="6"/>
                  </a:cubicBezTo>
                  <a:cubicBezTo>
                    <a:pt x="33" y="6"/>
                    <a:pt x="32" y="6"/>
                    <a:pt x="31" y="6"/>
                  </a:cubicBezTo>
                  <a:cubicBezTo>
                    <a:pt x="28" y="6"/>
                    <a:pt x="25" y="7"/>
                    <a:pt x="22" y="8"/>
                  </a:cubicBezTo>
                  <a:cubicBezTo>
                    <a:pt x="17" y="9"/>
                    <a:pt x="13" y="11"/>
                    <a:pt x="9" y="14"/>
                  </a:cubicBezTo>
                  <a:cubicBezTo>
                    <a:pt x="8" y="13"/>
                    <a:pt x="8" y="13"/>
                    <a:pt x="7" y="14"/>
                  </a:cubicBezTo>
                  <a:cubicBezTo>
                    <a:pt x="5" y="14"/>
                    <a:pt x="4" y="14"/>
                    <a:pt x="2" y="15"/>
                  </a:cubicBezTo>
                  <a:cubicBezTo>
                    <a:pt x="1" y="15"/>
                    <a:pt x="0" y="15"/>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9" name="Freeform 134">
              <a:extLst>
                <a:ext uri="{FF2B5EF4-FFF2-40B4-BE49-F238E27FC236}">
                  <a16:creationId xmlns:a16="http://schemas.microsoft.com/office/drawing/2014/main" id="{8903FC40-4E47-420F-97D8-9AAAF48AE0CD}"/>
                </a:ext>
              </a:extLst>
            </p:cNvPr>
            <p:cNvSpPr>
              <a:spLocks/>
            </p:cNvSpPr>
            <p:nvPr userDrawn="1"/>
          </p:nvSpPr>
          <p:spPr bwMode="auto">
            <a:xfrm>
              <a:off x="10192488" y="2424257"/>
              <a:ext cx="352685" cy="94324"/>
            </a:xfrm>
            <a:custGeom>
              <a:avLst/>
              <a:gdLst>
                <a:gd name="T0" fmla="*/ 0 w 43"/>
                <a:gd name="T1" fmla="*/ 10 h 11"/>
                <a:gd name="T2" fmla="*/ 0 w 43"/>
                <a:gd name="T3" fmla="*/ 11 h 11"/>
                <a:gd name="T4" fmla="*/ 5 w 43"/>
                <a:gd name="T5" fmla="*/ 10 h 11"/>
                <a:gd name="T6" fmla="*/ 7 w 43"/>
                <a:gd name="T7" fmla="*/ 10 h 11"/>
                <a:gd name="T8" fmla="*/ 15 w 43"/>
                <a:gd name="T9" fmla="*/ 9 h 11"/>
                <a:gd name="T10" fmla="*/ 18 w 43"/>
                <a:gd name="T11" fmla="*/ 8 h 11"/>
                <a:gd name="T12" fmla="*/ 21 w 43"/>
                <a:gd name="T13" fmla="*/ 8 h 11"/>
                <a:gd name="T14" fmla="*/ 29 w 43"/>
                <a:gd name="T15" fmla="*/ 7 h 11"/>
                <a:gd name="T16" fmla="*/ 29 w 43"/>
                <a:gd name="T17" fmla="*/ 7 h 11"/>
                <a:gd name="T18" fmla="*/ 35 w 43"/>
                <a:gd name="T19" fmla="*/ 5 h 11"/>
                <a:gd name="T20" fmla="*/ 38 w 43"/>
                <a:gd name="T21" fmla="*/ 5 h 11"/>
                <a:gd name="T22" fmla="*/ 40 w 43"/>
                <a:gd name="T23" fmla="*/ 5 h 11"/>
                <a:gd name="T24" fmla="*/ 43 w 43"/>
                <a:gd name="T25" fmla="*/ 2 h 11"/>
                <a:gd name="T26" fmla="*/ 39 w 43"/>
                <a:gd name="T27" fmla="*/ 0 h 11"/>
                <a:gd name="T28" fmla="*/ 38 w 43"/>
                <a:gd name="T29" fmla="*/ 1 h 11"/>
                <a:gd name="T30" fmla="*/ 37 w 43"/>
                <a:gd name="T31" fmla="*/ 1 h 11"/>
                <a:gd name="T32" fmla="*/ 34 w 43"/>
                <a:gd name="T33" fmla="*/ 2 h 11"/>
                <a:gd name="T34" fmla="*/ 31 w 43"/>
                <a:gd name="T35" fmla="*/ 2 h 11"/>
                <a:gd name="T36" fmla="*/ 26 w 43"/>
                <a:gd name="T37" fmla="*/ 2 h 11"/>
                <a:gd name="T38" fmla="*/ 23 w 43"/>
                <a:gd name="T39" fmla="*/ 3 h 11"/>
                <a:gd name="T40" fmla="*/ 21 w 43"/>
                <a:gd name="T41" fmla="*/ 3 h 11"/>
                <a:gd name="T42" fmla="*/ 18 w 43"/>
                <a:gd name="T43" fmla="*/ 4 h 11"/>
                <a:gd name="T44" fmla="*/ 14 w 43"/>
                <a:gd name="T45" fmla="*/ 6 h 11"/>
                <a:gd name="T46" fmla="*/ 10 w 43"/>
                <a:gd name="T47" fmla="*/ 6 h 11"/>
                <a:gd name="T48" fmla="*/ 2 w 43"/>
                <a:gd name="T49" fmla="*/ 8 h 11"/>
                <a:gd name="T50" fmla="*/ 0 w 43"/>
                <a:gd name="T51" fmla="*/ 9 h 11"/>
                <a:gd name="T52" fmla="*/ 0 w 43"/>
                <a:gd name="T5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11">
                  <a:moveTo>
                    <a:pt x="0" y="10"/>
                  </a:moveTo>
                  <a:cubicBezTo>
                    <a:pt x="0" y="10"/>
                    <a:pt x="0" y="11"/>
                    <a:pt x="0" y="11"/>
                  </a:cubicBezTo>
                  <a:cubicBezTo>
                    <a:pt x="2" y="10"/>
                    <a:pt x="3" y="11"/>
                    <a:pt x="5" y="10"/>
                  </a:cubicBezTo>
                  <a:cubicBezTo>
                    <a:pt x="6" y="10"/>
                    <a:pt x="6" y="10"/>
                    <a:pt x="7" y="10"/>
                  </a:cubicBezTo>
                  <a:cubicBezTo>
                    <a:pt x="10" y="11"/>
                    <a:pt x="13" y="9"/>
                    <a:pt x="15" y="9"/>
                  </a:cubicBezTo>
                  <a:cubicBezTo>
                    <a:pt x="16" y="9"/>
                    <a:pt x="17" y="9"/>
                    <a:pt x="18" y="8"/>
                  </a:cubicBezTo>
                  <a:cubicBezTo>
                    <a:pt x="19" y="9"/>
                    <a:pt x="20" y="8"/>
                    <a:pt x="21" y="8"/>
                  </a:cubicBezTo>
                  <a:cubicBezTo>
                    <a:pt x="24" y="8"/>
                    <a:pt x="27" y="8"/>
                    <a:pt x="29" y="7"/>
                  </a:cubicBezTo>
                  <a:cubicBezTo>
                    <a:pt x="29" y="7"/>
                    <a:pt x="29" y="7"/>
                    <a:pt x="29" y="7"/>
                  </a:cubicBezTo>
                  <a:cubicBezTo>
                    <a:pt x="31" y="7"/>
                    <a:pt x="33" y="6"/>
                    <a:pt x="35" y="5"/>
                  </a:cubicBezTo>
                  <a:cubicBezTo>
                    <a:pt x="36" y="5"/>
                    <a:pt x="37" y="5"/>
                    <a:pt x="38" y="5"/>
                  </a:cubicBezTo>
                  <a:cubicBezTo>
                    <a:pt x="39" y="5"/>
                    <a:pt x="39" y="5"/>
                    <a:pt x="40" y="5"/>
                  </a:cubicBezTo>
                  <a:cubicBezTo>
                    <a:pt x="41" y="4"/>
                    <a:pt x="43" y="3"/>
                    <a:pt x="43" y="2"/>
                  </a:cubicBezTo>
                  <a:cubicBezTo>
                    <a:pt x="42" y="0"/>
                    <a:pt x="40" y="1"/>
                    <a:pt x="39" y="0"/>
                  </a:cubicBezTo>
                  <a:cubicBezTo>
                    <a:pt x="39" y="0"/>
                    <a:pt x="39" y="0"/>
                    <a:pt x="38" y="1"/>
                  </a:cubicBezTo>
                  <a:cubicBezTo>
                    <a:pt x="38" y="0"/>
                    <a:pt x="38" y="1"/>
                    <a:pt x="37" y="1"/>
                  </a:cubicBezTo>
                  <a:cubicBezTo>
                    <a:pt x="36" y="1"/>
                    <a:pt x="35" y="1"/>
                    <a:pt x="34" y="2"/>
                  </a:cubicBezTo>
                  <a:cubicBezTo>
                    <a:pt x="33" y="1"/>
                    <a:pt x="32" y="2"/>
                    <a:pt x="31" y="2"/>
                  </a:cubicBezTo>
                  <a:cubicBezTo>
                    <a:pt x="29" y="2"/>
                    <a:pt x="28" y="2"/>
                    <a:pt x="26" y="2"/>
                  </a:cubicBezTo>
                  <a:cubicBezTo>
                    <a:pt x="25" y="2"/>
                    <a:pt x="24" y="2"/>
                    <a:pt x="23" y="3"/>
                  </a:cubicBezTo>
                  <a:cubicBezTo>
                    <a:pt x="22" y="3"/>
                    <a:pt x="22" y="3"/>
                    <a:pt x="21" y="3"/>
                  </a:cubicBezTo>
                  <a:cubicBezTo>
                    <a:pt x="20" y="4"/>
                    <a:pt x="19" y="4"/>
                    <a:pt x="18" y="4"/>
                  </a:cubicBezTo>
                  <a:cubicBezTo>
                    <a:pt x="17" y="5"/>
                    <a:pt x="15" y="6"/>
                    <a:pt x="14" y="6"/>
                  </a:cubicBezTo>
                  <a:cubicBezTo>
                    <a:pt x="13" y="6"/>
                    <a:pt x="11" y="6"/>
                    <a:pt x="10" y="6"/>
                  </a:cubicBezTo>
                  <a:cubicBezTo>
                    <a:pt x="8" y="7"/>
                    <a:pt x="5" y="7"/>
                    <a:pt x="2" y="8"/>
                  </a:cubicBezTo>
                  <a:cubicBezTo>
                    <a:pt x="2" y="8"/>
                    <a:pt x="0" y="8"/>
                    <a:pt x="0" y="9"/>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0" name="Freeform 135">
              <a:extLst>
                <a:ext uri="{FF2B5EF4-FFF2-40B4-BE49-F238E27FC236}">
                  <a16:creationId xmlns:a16="http://schemas.microsoft.com/office/drawing/2014/main" id="{DAA3B471-8406-4E88-8AC1-7F73CC1C36D9}"/>
                </a:ext>
              </a:extLst>
            </p:cNvPr>
            <p:cNvSpPr>
              <a:spLocks/>
            </p:cNvSpPr>
            <p:nvPr userDrawn="1"/>
          </p:nvSpPr>
          <p:spPr bwMode="auto">
            <a:xfrm>
              <a:off x="10323719" y="2534985"/>
              <a:ext cx="24606" cy="24606"/>
            </a:xfrm>
            <a:custGeom>
              <a:avLst/>
              <a:gdLst>
                <a:gd name="T0" fmla="*/ 2 w 3"/>
                <a:gd name="T1" fmla="*/ 2 h 3"/>
                <a:gd name="T2" fmla="*/ 2 w 3"/>
                <a:gd name="T3" fmla="*/ 1 h 3"/>
                <a:gd name="T4" fmla="*/ 1 w 3"/>
                <a:gd name="T5" fmla="*/ 1 h 3"/>
                <a:gd name="T6" fmla="*/ 0 w 3"/>
                <a:gd name="T7" fmla="*/ 2 h 3"/>
                <a:gd name="T8" fmla="*/ 2 w 3"/>
                <a:gd name="T9" fmla="*/ 2 h 3"/>
              </a:gdLst>
              <a:ahLst/>
              <a:cxnLst>
                <a:cxn ang="0">
                  <a:pos x="T0" y="T1"/>
                </a:cxn>
                <a:cxn ang="0">
                  <a:pos x="T2" y="T3"/>
                </a:cxn>
                <a:cxn ang="0">
                  <a:pos x="T4" y="T5"/>
                </a:cxn>
                <a:cxn ang="0">
                  <a:pos x="T6" y="T7"/>
                </a:cxn>
                <a:cxn ang="0">
                  <a:pos x="T8" y="T9"/>
                </a:cxn>
              </a:cxnLst>
              <a:rect l="0" t="0" r="r" b="b"/>
              <a:pathLst>
                <a:path w="3" h="3">
                  <a:moveTo>
                    <a:pt x="2" y="2"/>
                  </a:moveTo>
                  <a:cubicBezTo>
                    <a:pt x="3" y="2"/>
                    <a:pt x="3" y="1"/>
                    <a:pt x="2" y="1"/>
                  </a:cubicBezTo>
                  <a:cubicBezTo>
                    <a:pt x="2" y="0"/>
                    <a:pt x="1" y="0"/>
                    <a:pt x="1" y="1"/>
                  </a:cubicBezTo>
                  <a:cubicBezTo>
                    <a:pt x="0" y="1"/>
                    <a:pt x="0" y="2"/>
                    <a:pt x="0" y="2"/>
                  </a:cubicBezTo>
                  <a:cubicBezTo>
                    <a:pt x="1" y="3"/>
                    <a:pt x="2"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1" name="Freeform 136">
              <a:extLst>
                <a:ext uri="{FF2B5EF4-FFF2-40B4-BE49-F238E27FC236}">
                  <a16:creationId xmlns:a16="http://schemas.microsoft.com/office/drawing/2014/main" id="{BB1E15C4-8277-4E4B-8B08-A22566D6D990}"/>
                </a:ext>
              </a:extLst>
            </p:cNvPr>
            <p:cNvSpPr>
              <a:spLocks/>
            </p:cNvSpPr>
            <p:nvPr userDrawn="1"/>
          </p:nvSpPr>
          <p:spPr bwMode="auto">
            <a:xfrm>
              <a:off x="8925284" y="3416696"/>
              <a:ext cx="180443" cy="49212"/>
            </a:xfrm>
            <a:custGeom>
              <a:avLst/>
              <a:gdLst>
                <a:gd name="T0" fmla="*/ 20 w 22"/>
                <a:gd name="T1" fmla="*/ 3 h 6"/>
                <a:gd name="T2" fmla="*/ 22 w 22"/>
                <a:gd name="T3" fmla="*/ 1 h 6"/>
                <a:gd name="T4" fmla="*/ 21 w 22"/>
                <a:gd name="T5" fmla="*/ 1 h 6"/>
                <a:gd name="T6" fmla="*/ 21 w 22"/>
                <a:gd name="T7" fmla="*/ 1 h 6"/>
                <a:gd name="T8" fmla="*/ 21 w 22"/>
                <a:gd name="T9" fmla="*/ 1 h 6"/>
                <a:gd name="T10" fmla="*/ 19 w 22"/>
                <a:gd name="T11" fmla="*/ 1 h 6"/>
                <a:gd name="T12" fmla="*/ 13 w 22"/>
                <a:gd name="T13" fmla="*/ 1 h 6"/>
                <a:gd name="T14" fmla="*/ 1 w 22"/>
                <a:gd name="T15" fmla="*/ 3 h 6"/>
                <a:gd name="T16" fmla="*/ 2 w 22"/>
                <a:gd name="T17" fmla="*/ 6 h 6"/>
                <a:gd name="T18" fmla="*/ 10 w 22"/>
                <a:gd name="T19" fmla="*/ 6 h 6"/>
                <a:gd name="T20" fmla="*/ 14 w 22"/>
                <a:gd name="T21" fmla="*/ 5 h 6"/>
                <a:gd name="T22" fmla="*/ 15 w 22"/>
                <a:gd name="T23" fmla="*/ 5 h 6"/>
                <a:gd name="T24" fmla="*/ 17 w 22"/>
                <a:gd name="T25" fmla="*/ 4 h 6"/>
                <a:gd name="T26" fmla="*/ 20 w 22"/>
                <a:gd name="T27" fmla="*/ 3 h 6"/>
                <a:gd name="T28" fmla="*/ 20 w 22"/>
                <a:gd name="T29" fmla="*/ 2 h 6"/>
                <a:gd name="T30" fmla="*/ 20 w 22"/>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6">
                  <a:moveTo>
                    <a:pt x="20" y="3"/>
                  </a:moveTo>
                  <a:cubicBezTo>
                    <a:pt x="21" y="3"/>
                    <a:pt x="22" y="2"/>
                    <a:pt x="22" y="1"/>
                  </a:cubicBezTo>
                  <a:cubicBezTo>
                    <a:pt x="22" y="1"/>
                    <a:pt x="21" y="1"/>
                    <a:pt x="21" y="1"/>
                  </a:cubicBezTo>
                  <a:cubicBezTo>
                    <a:pt x="21" y="1"/>
                    <a:pt x="21" y="1"/>
                    <a:pt x="21" y="1"/>
                  </a:cubicBezTo>
                  <a:cubicBezTo>
                    <a:pt x="21" y="1"/>
                    <a:pt x="21" y="1"/>
                    <a:pt x="21" y="1"/>
                  </a:cubicBezTo>
                  <a:cubicBezTo>
                    <a:pt x="20" y="1"/>
                    <a:pt x="19" y="1"/>
                    <a:pt x="19" y="1"/>
                  </a:cubicBezTo>
                  <a:cubicBezTo>
                    <a:pt x="17" y="1"/>
                    <a:pt x="15" y="1"/>
                    <a:pt x="13" y="1"/>
                  </a:cubicBezTo>
                  <a:cubicBezTo>
                    <a:pt x="8" y="0"/>
                    <a:pt x="5" y="2"/>
                    <a:pt x="1" y="3"/>
                  </a:cubicBezTo>
                  <a:cubicBezTo>
                    <a:pt x="0" y="4"/>
                    <a:pt x="1" y="5"/>
                    <a:pt x="2" y="6"/>
                  </a:cubicBezTo>
                  <a:cubicBezTo>
                    <a:pt x="4" y="6"/>
                    <a:pt x="7" y="6"/>
                    <a:pt x="10" y="6"/>
                  </a:cubicBezTo>
                  <a:cubicBezTo>
                    <a:pt x="11" y="6"/>
                    <a:pt x="13" y="6"/>
                    <a:pt x="14" y="5"/>
                  </a:cubicBezTo>
                  <a:cubicBezTo>
                    <a:pt x="15" y="5"/>
                    <a:pt x="15" y="5"/>
                    <a:pt x="15" y="5"/>
                  </a:cubicBezTo>
                  <a:cubicBezTo>
                    <a:pt x="16" y="4"/>
                    <a:pt x="16" y="4"/>
                    <a:pt x="17" y="4"/>
                  </a:cubicBezTo>
                  <a:cubicBezTo>
                    <a:pt x="18" y="4"/>
                    <a:pt x="19" y="3"/>
                    <a:pt x="20" y="3"/>
                  </a:cubicBezTo>
                  <a:cubicBezTo>
                    <a:pt x="20" y="2"/>
                    <a:pt x="20" y="2"/>
                    <a:pt x="20" y="2"/>
                  </a:cubicBezTo>
                  <a:cubicBezTo>
                    <a:pt x="20" y="2"/>
                    <a:pt x="20" y="3"/>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2" name="Freeform 137">
              <a:extLst>
                <a:ext uri="{FF2B5EF4-FFF2-40B4-BE49-F238E27FC236}">
                  <a16:creationId xmlns:a16="http://schemas.microsoft.com/office/drawing/2014/main" id="{7FC94380-F3BE-4964-A813-15ABFFBF1C3B}"/>
                </a:ext>
              </a:extLst>
            </p:cNvPr>
            <p:cNvSpPr>
              <a:spLocks/>
            </p:cNvSpPr>
            <p:nvPr userDrawn="1"/>
          </p:nvSpPr>
          <p:spPr bwMode="auto">
            <a:xfrm>
              <a:off x="9458412" y="3621745"/>
              <a:ext cx="463413" cy="131232"/>
            </a:xfrm>
            <a:custGeom>
              <a:avLst/>
              <a:gdLst>
                <a:gd name="T0" fmla="*/ 1 w 56"/>
                <a:gd name="T1" fmla="*/ 2 h 16"/>
                <a:gd name="T2" fmla="*/ 2 w 56"/>
                <a:gd name="T3" fmla="*/ 7 h 16"/>
                <a:gd name="T4" fmla="*/ 3 w 56"/>
                <a:gd name="T5" fmla="*/ 8 h 16"/>
                <a:gd name="T6" fmla="*/ 5 w 56"/>
                <a:gd name="T7" fmla="*/ 11 h 16"/>
                <a:gd name="T8" fmla="*/ 6 w 56"/>
                <a:gd name="T9" fmla="*/ 13 h 16"/>
                <a:gd name="T10" fmla="*/ 7 w 56"/>
                <a:gd name="T11" fmla="*/ 13 h 16"/>
                <a:gd name="T12" fmla="*/ 6 w 56"/>
                <a:gd name="T13" fmla="*/ 12 h 16"/>
                <a:gd name="T14" fmla="*/ 7 w 56"/>
                <a:gd name="T15" fmla="*/ 13 h 16"/>
                <a:gd name="T16" fmla="*/ 11 w 56"/>
                <a:gd name="T17" fmla="*/ 15 h 16"/>
                <a:gd name="T18" fmla="*/ 12 w 56"/>
                <a:gd name="T19" fmla="*/ 16 h 16"/>
                <a:gd name="T20" fmla="*/ 14 w 56"/>
                <a:gd name="T21" fmla="*/ 16 h 16"/>
                <a:gd name="T22" fmla="*/ 15 w 56"/>
                <a:gd name="T23" fmla="*/ 16 h 16"/>
                <a:gd name="T24" fmla="*/ 23 w 56"/>
                <a:gd name="T25" fmla="*/ 12 h 16"/>
                <a:gd name="T26" fmla="*/ 24 w 56"/>
                <a:gd name="T27" fmla="*/ 8 h 16"/>
                <a:gd name="T28" fmla="*/ 28 w 56"/>
                <a:gd name="T29" fmla="*/ 7 h 16"/>
                <a:gd name="T30" fmla="*/ 32 w 56"/>
                <a:gd name="T31" fmla="*/ 8 h 16"/>
                <a:gd name="T32" fmla="*/ 49 w 56"/>
                <a:gd name="T33" fmla="*/ 8 h 16"/>
                <a:gd name="T34" fmla="*/ 55 w 56"/>
                <a:gd name="T35" fmla="*/ 7 h 16"/>
                <a:gd name="T36" fmla="*/ 55 w 56"/>
                <a:gd name="T37" fmla="*/ 6 h 16"/>
                <a:gd name="T38" fmla="*/ 39 w 56"/>
                <a:gd name="T39" fmla="*/ 4 h 16"/>
                <a:gd name="T40" fmla="*/ 35 w 56"/>
                <a:gd name="T41" fmla="*/ 4 h 16"/>
                <a:gd name="T42" fmla="*/ 29 w 56"/>
                <a:gd name="T43" fmla="*/ 4 h 16"/>
                <a:gd name="T44" fmla="*/ 23 w 56"/>
                <a:gd name="T45" fmla="*/ 3 h 16"/>
                <a:gd name="T46" fmla="*/ 20 w 56"/>
                <a:gd name="T47" fmla="*/ 2 h 16"/>
                <a:gd name="T48" fmla="*/ 20 w 56"/>
                <a:gd name="T49" fmla="*/ 3 h 16"/>
                <a:gd name="T50" fmla="*/ 20 w 56"/>
                <a:gd name="T51" fmla="*/ 3 h 16"/>
                <a:gd name="T52" fmla="*/ 19 w 56"/>
                <a:gd name="T53" fmla="*/ 3 h 16"/>
                <a:gd name="T54" fmla="*/ 12 w 56"/>
                <a:gd name="T55" fmla="*/ 2 h 16"/>
                <a:gd name="T56" fmla="*/ 2 w 56"/>
                <a:gd name="T57" fmla="*/ 0 h 16"/>
                <a:gd name="T58" fmla="*/ 1 w 56"/>
                <a:gd name="T5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16">
                  <a:moveTo>
                    <a:pt x="1" y="2"/>
                  </a:moveTo>
                  <a:cubicBezTo>
                    <a:pt x="1" y="4"/>
                    <a:pt x="2" y="5"/>
                    <a:pt x="2" y="7"/>
                  </a:cubicBezTo>
                  <a:cubicBezTo>
                    <a:pt x="2" y="8"/>
                    <a:pt x="2" y="8"/>
                    <a:pt x="3" y="8"/>
                  </a:cubicBezTo>
                  <a:cubicBezTo>
                    <a:pt x="4" y="9"/>
                    <a:pt x="4" y="10"/>
                    <a:pt x="5" y="11"/>
                  </a:cubicBezTo>
                  <a:cubicBezTo>
                    <a:pt x="5" y="11"/>
                    <a:pt x="5" y="13"/>
                    <a:pt x="6" y="13"/>
                  </a:cubicBezTo>
                  <a:cubicBezTo>
                    <a:pt x="6" y="13"/>
                    <a:pt x="7" y="13"/>
                    <a:pt x="7" y="13"/>
                  </a:cubicBezTo>
                  <a:cubicBezTo>
                    <a:pt x="7" y="13"/>
                    <a:pt x="6" y="13"/>
                    <a:pt x="6" y="12"/>
                  </a:cubicBezTo>
                  <a:cubicBezTo>
                    <a:pt x="7" y="12"/>
                    <a:pt x="7" y="13"/>
                    <a:pt x="7" y="13"/>
                  </a:cubicBezTo>
                  <a:cubicBezTo>
                    <a:pt x="8" y="14"/>
                    <a:pt x="9" y="15"/>
                    <a:pt x="11" y="15"/>
                  </a:cubicBezTo>
                  <a:cubicBezTo>
                    <a:pt x="11" y="16"/>
                    <a:pt x="12" y="16"/>
                    <a:pt x="12" y="16"/>
                  </a:cubicBezTo>
                  <a:cubicBezTo>
                    <a:pt x="13" y="16"/>
                    <a:pt x="13" y="16"/>
                    <a:pt x="14" y="16"/>
                  </a:cubicBezTo>
                  <a:cubicBezTo>
                    <a:pt x="14" y="16"/>
                    <a:pt x="15" y="16"/>
                    <a:pt x="15" y="16"/>
                  </a:cubicBezTo>
                  <a:cubicBezTo>
                    <a:pt x="18" y="16"/>
                    <a:pt x="21" y="15"/>
                    <a:pt x="23" y="12"/>
                  </a:cubicBezTo>
                  <a:cubicBezTo>
                    <a:pt x="23" y="11"/>
                    <a:pt x="23" y="9"/>
                    <a:pt x="24" y="8"/>
                  </a:cubicBezTo>
                  <a:cubicBezTo>
                    <a:pt x="26" y="8"/>
                    <a:pt x="27" y="8"/>
                    <a:pt x="28" y="7"/>
                  </a:cubicBezTo>
                  <a:cubicBezTo>
                    <a:pt x="29" y="8"/>
                    <a:pt x="30" y="8"/>
                    <a:pt x="32" y="8"/>
                  </a:cubicBezTo>
                  <a:cubicBezTo>
                    <a:pt x="37" y="9"/>
                    <a:pt x="43" y="7"/>
                    <a:pt x="49" y="8"/>
                  </a:cubicBezTo>
                  <a:cubicBezTo>
                    <a:pt x="51" y="8"/>
                    <a:pt x="53" y="6"/>
                    <a:pt x="55" y="7"/>
                  </a:cubicBezTo>
                  <a:cubicBezTo>
                    <a:pt x="55" y="7"/>
                    <a:pt x="56" y="6"/>
                    <a:pt x="55" y="6"/>
                  </a:cubicBezTo>
                  <a:cubicBezTo>
                    <a:pt x="50" y="4"/>
                    <a:pt x="44" y="5"/>
                    <a:pt x="39" y="4"/>
                  </a:cubicBezTo>
                  <a:cubicBezTo>
                    <a:pt x="38" y="4"/>
                    <a:pt x="36" y="4"/>
                    <a:pt x="35" y="4"/>
                  </a:cubicBezTo>
                  <a:cubicBezTo>
                    <a:pt x="33" y="4"/>
                    <a:pt x="31" y="4"/>
                    <a:pt x="29" y="4"/>
                  </a:cubicBezTo>
                  <a:cubicBezTo>
                    <a:pt x="27" y="3"/>
                    <a:pt x="25" y="3"/>
                    <a:pt x="23" y="3"/>
                  </a:cubicBezTo>
                  <a:cubicBezTo>
                    <a:pt x="22" y="3"/>
                    <a:pt x="21" y="3"/>
                    <a:pt x="20" y="2"/>
                  </a:cubicBezTo>
                  <a:cubicBezTo>
                    <a:pt x="20" y="2"/>
                    <a:pt x="20" y="2"/>
                    <a:pt x="20" y="3"/>
                  </a:cubicBezTo>
                  <a:cubicBezTo>
                    <a:pt x="20" y="3"/>
                    <a:pt x="20" y="3"/>
                    <a:pt x="20" y="3"/>
                  </a:cubicBezTo>
                  <a:cubicBezTo>
                    <a:pt x="20" y="3"/>
                    <a:pt x="19" y="3"/>
                    <a:pt x="19" y="3"/>
                  </a:cubicBezTo>
                  <a:cubicBezTo>
                    <a:pt x="17" y="2"/>
                    <a:pt x="15" y="2"/>
                    <a:pt x="12" y="2"/>
                  </a:cubicBezTo>
                  <a:cubicBezTo>
                    <a:pt x="9" y="0"/>
                    <a:pt x="5" y="1"/>
                    <a:pt x="2"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3" name="Freeform 138">
              <a:extLst>
                <a:ext uri="{FF2B5EF4-FFF2-40B4-BE49-F238E27FC236}">
                  <a16:creationId xmlns:a16="http://schemas.microsoft.com/office/drawing/2014/main" id="{A61E2AB1-43A1-4460-B764-9FC39C080872}"/>
                </a:ext>
              </a:extLst>
            </p:cNvPr>
            <p:cNvSpPr>
              <a:spLocks/>
            </p:cNvSpPr>
            <p:nvPr userDrawn="1"/>
          </p:nvSpPr>
          <p:spPr bwMode="auto">
            <a:xfrm>
              <a:off x="11543296" y="2543187"/>
              <a:ext cx="323979" cy="188645"/>
            </a:xfrm>
            <a:custGeom>
              <a:avLst/>
              <a:gdLst>
                <a:gd name="T0" fmla="*/ 1 w 39"/>
                <a:gd name="T1" fmla="*/ 12 h 23"/>
                <a:gd name="T2" fmla="*/ 4 w 39"/>
                <a:gd name="T3" fmla="*/ 14 h 23"/>
                <a:gd name="T4" fmla="*/ 6 w 39"/>
                <a:gd name="T5" fmla="*/ 13 h 23"/>
                <a:gd name="T6" fmla="*/ 7 w 39"/>
                <a:gd name="T7" fmla="*/ 11 h 23"/>
                <a:gd name="T8" fmla="*/ 8 w 39"/>
                <a:gd name="T9" fmla="*/ 11 h 23"/>
                <a:gd name="T10" fmla="*/ 10 w 39"/>
                <a:gd name="T11" fmla="*/ 15 h 23"/>
                <a:gd name="T12" fmla="*/ 10 w 39"/>
                <a:gd name="T13" fmla="*/ 16 h 23"/>
                <a:gd name="T14" fmla="*/ 11 w 39"/>
                <a:gd name="T15" fmla="*/ 16 h 23"/>
                <a:gd name="T16" fmla="*/ 11 w 39"/>
                <a:gd name="T17" fmla="*/ 17 h 23"/>
                <a:gd name="T18" fmla="*/ 12 w 39"/>
                <a:gd name="T19" fmla="*/ 18 h 23"/>
                <a:gd name="T20" fmla="*/ 16 w 39"/>
                <a:gd name="T21" fmla="*/ 22 h 23"/>
                <a:gd name="T22" fmla="*/ 18 w 39"/>
                <a:gd name="T23" fmla="*/ 23 h 23"/>
                <a:gd name="T24" fmla="*/ 18 w 39"/>
                <a:gd name="T25" fmla="*/ 23 h 23"/>
                <a:gd name="T26" fmla="*/ 25 w 39"/>
                <a:gd name="T27" fmla="*/ 22 h 23"/>
                <a:gd name="T28" fmla="*/ 32 w 39"/>
                <a:gd name="T29" fmla="*/ 19 h 23"/>
                <a:gd name="T30" fmla="*/ 36 w 39"/>
                <a:gd name="T31" fmla="*/ 15 h 23"/>
                <a:gd name="T32" fmla="*/ 37 w 39"/>
                <a:gd name="T33" fmla="*/ 12 h 23"/>
                <a:gd name="T34" fmla="*/ 38 w 39"/>
                <a:gd name="T35" fmla="*/ 11 h 23"/>
                <a:gd name="T36" fmla="*/ 35 w 39"/>
                <a:gd name="T37" fmla="*/ 4 h 23"/>
                <a:gd name="T38" fmla="*/ 32 w 39"/>
                <a:gd name="T39" fmla="*/ 3 h 23"/>
                <a:gd name="T40" fmla="*/ 30 w 39"/>
                <a:gd name="T41" fmla="*/ 3 h 23"/>
                <a:gd name="T42" fmla="*/ 28 w 39"/>
                <a:gd name="T43" fmla="*/ 2 h 23"/>
                <a:gd name="T44" fmla="*/ 23 w 39"/>
                <a:gd name="T45" fmla="*/ 1 h 23"/>
                <a:gd name="T46" fmla="*/ 16 w 39"/>
                <a:gd name="T47" fmla="*/ 2 h 23"/>
                <a:gd name="T48" fmla="*/ 8 w 39"/>
                <a:gd name="T49" fmla="*/ 10 h 23"/>
                <a:gd name="T50" fmla="*/ 7 w 39"/>
                <a:gd name="T51" fmla="*/ 10 h 23"/>
                <a:gd name="T52" fmla="*/ 3 w 39"/>
                <a:gd name="T53" fmla="*/ 9 h 23"/>
                <a:gd name="T54" fmla="*/ 1 w 39"/>
                <a:gd name="T5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3">
                  <a:moveTo>
                    <a:pt x="1" y="12"/>
                  </a:moveTo>
                  <a:cubicBezTo>
                    <a:pt x="1" y="13"/>
                    <a:pt x="3" y="13"/>
                    <a:pt x="4" y="14"/>
                  </a:cubicBezTo>
                  <a:cubicBezTo>
                    <a:pt x="5" y="14"/>
                    <a:pt x="6" y="14"/>
                    <a:pt x="6" y="13"/>
                  </a:cubicBezTo>
                  <a:cubicBezTo>
                    <a:pt x="7" y="13"/>
                    <a:pt x="8" y="13"/>
                    <a:pt x="7" y="11"/>
                  </a:cubicBezTo>
                  <a:cubicBezTo>
                    <a:pt x="8" y="11"/>
                    <a:pt x="8" y="11"/>
                    <a:pt x="8" y="11"/>
                  </a:cubicBezTo>
                  <a:cubicBezTo>
                    <a:pt x="9" y="12"/>
                    <a:pt x="9" y="14"/>
                    <a:pt x="10" y="15"/>
                  </a:cubicBezTo>
                  <a:cubicBezTo>
                    <a:pt x="10" y="15"/>
                    <a:pt x="10" y="16"/>
                    <a:pt x="10" y="16"/>
                  </a:cubicBezTo>
                  <a:cubicBezTo>
                    <a:pt x="10" y="16"/>
                    <a:pt x="11" y="16"/>
                    <a:pt x="11" y="16"/>
                  </a:cubicBezTo>
                  <a:cubicBezTo>
                    <a:pt x="11" y="16"/>
                    <a:pt x="11" y="16"/>
                    <a:pt x="11" y="17"/>
                  </a:cubicBezTo>
                  <a:cubicBezTo>
                    <a:pt x="11" y="17"/>
                    <a:pt x="11" y="18"/>
                    <a:pt x="12" y="18"/>
                  </a:cubicBezTo>
                  <a:cubicBezTo>
                    <a:pt x="13" y="20"/>
                    <a:pt x="14" y="21"/>
                    <a:pt x="16" y="22"/>
                  </a:cubicBezTo>
                  <a:cubicBezTo>
                    <a:pt x="16" y="23"/>
                    <a:pt x="17" y="23"/>
                    <a:pt x="18" y="23"/>
                  </a:cubicBezTo>
                  <a:cubicBezTo>
                    <a:pt x="18" y="23"/>
                    <a:pt x="18" y="23"/>
                    <a:pt x="18" y="23"/>
                  </a:cubicBezTo>
                  <a:cubicBezTo>
                    <a:pt x="20" y="23"/>
                    <a:pt x="23" y="22"/>
                    <a:pt x="25" y="22"/>
                  </a:cubicBezTo>
                  <a:cubicBezTo>
                    <a:pt x="27" y="22"/>
                    <a:pt x="30" y="20"/>
                    <a:pt x="32" y="19"/>
                  </a:cubicBezTo>
                  <a:cubicBezTo>
                    <a:pt x="34" y="19"/>
                    <a:pt x="35" y="17"/>
                    <a:pt x="36" y="15"/>
                  </a:cubicBezTo>
                  <a:cubicBezTo>
                    <a:pt x="36" y="14"/>
                    <a:pt x="36" y="13"/>
                    <a:pt x="37" y="12"/>
                  </a:cubicBezTo>
                  <a:cubicBezTo>
                    <a:pt x="37" y="12"/>
                    <a:pt x="38" y="12"/>
                    <a:pt x="38" y="11"/>
                  </a:cubicBezTo>
                  <a:cubicBezTo>
                    <a:pt x="39" y="8"/>
                    <a:pt x="38" y="5"/>
                    <a:pt x="35" y="4"/>
                  </a:cubicBezTo>
                  <a:cubicBezTo>
                    <a:pt x="34" y="4"/>
                    <a:pt x="33" y="3"/>
                    <a:pt x="32" y="3"/>
                  </a:cubicBezTo>
                  <a:cubicBezTo>
                    <a:pt x="31" y="3"/>
                    <a:pt x="31" y="3"/>
                    <a:pt x="30" y="3"/>
                  </a:cubicBezTo>
                  <a:cubicBezTo>
                    <a:pt x="29" y="2"/>
                    <a:pt x="29" y="2"/>
                    <a:pt x="28" y="2"/>
                  </a:cubicBezTo>
                  <a:cubicBezTo>
                    <a:pt x="26" y="1"/>
                    <a:pt x="25" y="2"/>
                    <a:pt x="23" y="1"/>
                  </a:cubicBezTo>
                  <a:cubicBezTo>
                    <a:pt x="21" y="0"/>
                    <a:pt x="18" y="1"/>
                    <a:pt x="16" y="2"/>
                  </a:cubicBezTo>
                  <a:cubicBezTo>
                    <a:pt x="13" y="5"/>
                    <a:pt x="10" y="7"/>
                    <a:pt x="8" y="10"/>
                  </a:cubicBezTo>
                  <a:cubicBezTo>
                    <a:pt x="8" y="10"/>
                    <a:pt x="8" y="8"/>
                    <a:pt x="7" y="10"/>
                  </a:cubicBezTo>
                  <a:cubicBezTo>
                    <a:pt x="6" y="8"/>
                    <a:pt x="4" y="9"/>
                    <a:pt x="3" y="9"/>
                  </a:cubicBezTo>
                  <a:cubicBezTo>
                    <a:pt x="2" y="10"/>
                    <a:pt x="0" y="11"/>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4" name="Freeform 139">
              <a:extLst>
                <a:ext uri="{FF2B5EF4-FFF2-40B4-BE49-F238E27FC236}">
                  <a16:creationId xmlns:a16="http://schemas.microsoft.com/office/drawing/2014/main" id="{E5AB0A0F-D623-4DEA-A462-D2D58B28F1C1}"/>
                </a:ext>
              </a:extLst>
            </p:cNvPr>
            <p:cNvSpPr>
              <a:spLocks/>
            </p:cNvSpPr>
            <p:nvPr userDrawn="1"/>
          </p:nvSpPr>
          <p:spPr bwMode="auto">
            <a:xfrm>
              <a:off x="9458412" y="3359282"/>
              <a:ext cx="311675" cy="49212"/>
            </a:xfrm>
            <a:custGeom>
              <a:avLst/>
              <a:gdLst>
                <a:gd name="T0" fmla="*/ 0 w 38"/>
                <a:gd name="T1" fmla="*/ 4 h 6"/>
                <a:gd name="T2" fmla="*/ 0 w 38"/>
                <a:gd name="T3" fmla="*/ 4 h 6"/>
                <a:gd name="T4" fmla="*/ 3 w 38"/>
                <a:gd name="T5" fmla="*/ 5 h 6"/>
                <a:gd name="T6" fmla="*/ 7 w 38"/>
                <a:gd name="T7" fmla="*/ 5 h 6"/>
                <a:gd name="T8" fmla="*/ 10 w 38"/>
                <a:gd name="T9" fmla="*/ 5 h 6"/>
                <a:gd name="T10" fmla="*/ 17 w 38"/>
                <a:gd name="T11" fmla="*/ 5 h 6"/>
                <a:gd name="T12" fmla="*/ 17 w 38"/>
                <a:gd name="T13" fmla="*/ 5 h 6"/>
                <a:gd name="T14" fmla="*/ 26 w 38"/>
                <a:gd name="T15" fmla="*/ 6 h 6"/>
                <a:gd name="T16" fmla="*/ 29 w 38"/>
                <a:gd name="T17" fmla="*/ 6 h 6"/>
                <a:gd name="T18" fmla="*/ 31 w 38"/>
                <a:gd name="T19" fmla="*/ 6 h 6"/>
                <a:gd name="T20" fmla="*/ 36 w 38"/>
                <a:gd name="T21" fmla="*/ 5 h 6"/>
                <a:gd name="T22" fmla="*/ 37 w 38"/>
                <a:gd name="T23" fmla="*/ 3 h 6"/>
                <a:gd name="T24" fmla="*/ 36 w 38"/>
                <a:gd name="T25" fmla="*/ 2 h 6"/>
                <a:gd name="T26" fmla="*/ 29 w 38"/>
                <a:gd name="T27" fmla="*/ 1 h 6"/>
                <a:gd name="T28" fmla="*/ 18 w 38"/>
                <a:gd name="T29" fmla="*/ 1 h 6"/>
                <a:gd name="T30" fmla="*/ 13 w 38"/>
                <a:gd name="T31" fmla="*/ 1 h 6"/>
                <a:gd name="T32" fmla="*/ 10 w 38"/>
                <a:gd name="T33" fmla="*/ 1 h 6"/>
                <a:gd name="T34" fmla="*/ 8 w 38"/>
                <a:gd name="T35" fmla="*/ 1 h 6"/>
                <a:gd name="T36" fmla="*/ 6 w 38"/>
                <a:gd name="T37" fmla="*/ 1 h 6"/>
                <a:gd name="T38" fmla="*/ 1 w 38"/>
                <a:gd name="T39" fmla="*/ 3 h 6"/>
                <a:gd name="T40" fmla="*/ 0 w 38"/>
                <a:gd name="T4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6">
                  <a:moveTo>
                    <a:pt x="0" y="4"/>
                  </a:moveTo>
                  <a:cubicBezTo>
                    <a:pt x="0" y="4"/>
                    <a:pt x="0" y="4"/>
                    <a:pt x="0" y="4"/>
                  </a:cubicBezTo>
                  <a:cubicBezTo>
                    <a:pt x="0" y="6"/>
                    <a:pt x="2" y="5"/>
                    <a:pt x="3" y="5"/>
                  </a:cubicBezTo>
                  <a:cubicBezTo>
                    <a:pt x="5" y="5"/>
                    <a:pt x="6" y="5"/>
                    <a:pt x="7" y="5"/>
                  </a:cubicBezTo>
                  <a:cubicBezTo>
                    <a:pt x="8" y="5"/>
                    <a:pt x="9" y="5"/>
                    <a:pt x="10" y="5"/>
                  </a:cubicBezTo>
                  <a:cubicBezTo>
                    <a:pt x="13" y="4"/>
                    <a:pt x="15" y="5"/>
                    <a:pt x="17" y="5"/>
                  </a:cubicBezTo>
                  <a:cubicBezTo>
                    <a:pt x="17" y="5"/>
                    <a:pt x="17" y="5"/>
                    <a:pt x="17" y="5"/>
                  </a:cubicBezTo>
                  <a:cubicBezTo>
                    <a:pt x="20" y="6"/>
                    <a:pt x="23" y="6"/>
                    <a:pt x="26" y="6"/>
                  </a:cubicBezTo>
                  <a:cubicBezTo>
                    <a:pt x="27" y="6"/>
                    <a:pt x="28" y="6"/>
                    <a:pt x="29" y="6"/>
                  </a:cubicBezTo>
                  <a:cubicBezTo>
                    <a:pt x="30" y="6"/>
                    <a:pt x="30" y="5"/>
                    <a:pt x="31" y="6"/>
                  </a:cubicBezTo>
                  <a:cubicBezTo>
                    <a:pt x="33" y="6"/>
                    <a:pt x="35" y="6"/>
                    <a:pt x="36" y="5"/>
                  </a:cubicBezTo>
                  <a:cubicBezTo>
                    <a:pt x="37" y="5"/>
                    <a:pt x="38" y="4"/>
                    <a:pt x="37" y="3"/>
                  </a:cubicBezTo>
                  <a:cubicBezTo>
                    <a:pt x="37" y="2"/>
                    <a:pt x="37" y="2"/>
                    <a:pt x="36" y="2"/>
                  </a:cubicBezTo>
                  <a:cubicBezTo>
                    <a:pt x="33" y="2"/>
                    <a:pt x="31" y="1"/>
                    <a:pt x="29" y="1"/>
                  </a:cubicBezTo>
                  <a:cubicBezTo>
                    <a:pt x="25" y="1"/>
                    <a:pt x="21" y="1"/>
                    <a:pt x="18" y="1"/>
                  </a:cubicBezTo>
                  <a:cubicBezTo>
                    <a:pt x="16" y="1"/>
                    <a:pt x="15" y="1"/>
                    <a:pt x="13" y="1"/>
                  </a:cubicBezTo>
                  <a:cubicBezTo>
                    <a:pt x="12" y="0"/>
                    <a:pt x="11" y="1"/>
                    <a:pt x="10" y="1"/>
                  </a:cubicBezTo>
                  <a:cubicBezTo>
                    <a:pt x="10" y="1"/>
                    <a:pt x="9" y="1"/>
                    <a:pt x="8" y="1"/>
                  </a:cubicBezTo>
                  <a:cubicBezTo>
                    <a:pt x="7" y="0"/>
                    <a:pt x="7" y="1"/>
                    <a:pt x="6" y="1"/>
                  </a:cubicBezTo>
                  <a:cubicBezTo>
                    <a:pt x="4" y="0"/>
                    <a:pt x="2" y="1"/>
                    <a:pt x="1" y="3"/>
                  </a:cubicBezTo>
                  <a:cubicBezTo>
                    <a:pt x="1" y="3"/>
                    <a:pt x="1"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5" name="Freeform 140">
              <a:extLst>
                <a:ext uri="{FF2B5EF4-FFF2-40B4-BE49-F238E27FC236}">
                  <a16:creationId xmlns:a16="http://schemas.microsoft.com/office/drawing/2014/main" id="{FBB4DC5C-4B05-4C28-864D-A166F20B1254}"/>
                </a:ext>
              </a:extLst>
            </p:cNvPr>
            <p:cNvSpPr>
              <a:spLocks/>
            </p:cNvSpPr>
            <p:nvPr userDrawn="1"/>
          </p:nvSpPr>
          <p:spPr bwMode="auto">
            <a:xfrm>
              <a:off x="11662224" y="3113223"/>
              <a:ext cx="237857" cy="155837"/>
            </a:xfrm>
            <a:custGeom>
              <a:avLst/>
              <a:gdLst>
                <a:gd name="T0" fmla="*/ 27 w 29"/>
                <a:gd name="T1" fmla="*/ 3 h 19"/>
                <a:gd name="T2" fmla="*/ 18 w 29"/>
                <a:gd name="T3" fmla="*/ 1 h 19"/>
                <a:gd name="T4" fmla="*/ 3 w 29"/>
                <a:gd name="T5" fmla="*/ 9 h 19"/>
                <a:gd name="T6" fmla="*/ 4 w 29"/>
                <a:gd name="T7" fmla="*/ 17 h 19"/>
                <a:gd name="T8" fmla="*/ 13 w 29"/>
                <a:gd name="T9" fmla="*/ 16 h 19"/>
                <a:gd name="T10" fmla="*/ 18 w 29"/>
                <a:gd name="T11" fmla="*/ 13 h 19"/>
                <a:gd name="T12" fmla="*/ 20 w 29"/>
                <a:gd name="T13" fmla="*/ 12 h 19"/>
                <a:gd name="T14" fmla="*/ 27 w 29"/>
                <a:gd name="T15" fmla="*/ 8 h 19"/>
                <a:gd name="T16" fmla="*/ 27 w 29"/>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7" y="3"/>
                  </a:moveTo>
                  <a:cubicBezTo>
                    <a:pt x="24" y="1"/>
                    <a:pt x="21" y="0"/>
                    <a:pt x="18" y="1"/>
                  </a:cubicBezTo>
                  <a:cubicBezTo>
                    <a:pt x="12" y="2"/>
                    <a:pt x="7" y="5"/>
                    <a:pt x="3" y="9"/>
                  </a:cubicBezTo>
                  <a:cubicBezTo>
                    <a:pt x="0" y="11"/>
                    <a:pt x="1" y="15"/>
                    <a:pt x="4" y="17"/>
                  </a:cubicBezTo>
                  <a:cubicBezTo>
                    <a:pt x="7" y="19"/>
                    <a:pt x="10" y="17"/>
                    <a:pt x="13" y="16"/>
                  </a:cubicBezTo>
                  <a:cubicBezTo>
                    <a:pt x="15" y="16"/>
                    <a:pt x="16" y="14"/>
                    <a:pt x="18" y="13"/>
                  </a:cubicBezTo>
                  <a:cubicBezTo>
                    <a:pt x="19" y="12"/>
                    <a:pt x="19" y="12"/>
                    <a:pt x="20" y="12"/>
                  </a:cubicBezTo>
                  <a:cubicBezTo>
                    <a:pt x="23" y="11"/>
                    <a:pt x="25" y="10"/>
                    <a:pt x="27" y="8"/>
                  </a:cubicBezTo>
                  <a:cubicBezTo>
                    <a:pt x="29" y="7"/>
                    <a:pt x="29" y="4"/>
                    <a:pt x="2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6" name="Freeform 141">
              <a:extLst>
                <a:ext uri="{FF2B5EF4-FFF2-40B4-BE49-F238E27FC236}">
                  <a16:creationId xmlns:a16="http://schemas.microsoft.com/office/drawing/2014/main" id="{D72BEBF8-5CA1-4257-A7F0-99DE3569AF95}"/>
                </a:ext>
              </a:extLst>
            </p:cNvPr>
            <p:cNvSpPr>
              <a:spLocks/>
            </p:cNvSpPr>
            <p:nvPr userDrawn="1"/>
          </p:nvSpPr>
          <p:spPr bwMode="auto">
            <a:xfrm>
              <a:off x="10208892" y="1747595"/>
              <a:ext cx="205049" cy="143536"/>
            </a:xfrm>
            <a:custGeom>
              <a:avLst/>
              <a:gdLst>
                <a:gd name="T0" fmla="*/ 2 w 25"/>
                <a:gd name="T1" fmla="*/ 3 h 17"/>
                <a:gd name="T2" fmla="*/ 4 w 25"/>
                <a:gd name="T3" fmla="*/ 4 h 17"/>
                <a:gd name="T4" fmla="*/ 11 w 25"/>
                <a:gd name="T5" fmla="*/ 11 h 17"/>
                <a:gd name="T6" fmla="*/ 13 w 25"/>
                <a:gd name="T7" fmla="*/ 14 h 17"/>
                <a:gd name="T8" fmla="*/ 22 w 25"/>
                <a:gd name="T9" fmla="*/ 16 h 17"/>
                <a:gd name="T10" fmla="*/ 24 w 25"/>
                <a:gd name="T11" fmla="*/ 14 h 17"/>
                <a:gd name="T12" fmla="*/ 20 w 25"/>
                <a:gd name="T13" fmla="*/ 9 h 17"/>
                <a:gd name="T14" fmla="*/ 13 w 25"/>
                <a:gd name="T15" fmla="*/ 6 h 17"/>
                <a:gd name="T16" fmla="*/ 4 w 25"/>
                <a:gd name="T17" fmla="*/ 1 h 17"/>
                <a:gd name="T18" fmla="*/ 1 w 25"/>
                <a:gd name="T19" fmla="*/ 1 h 17"/>
                <a:gd name="T20" fmla="*/ 2 w 25"/>
                <a:gd name="T2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7">
                  <a:moveTo>
                    <a:pt x="2" y="3"/>
                  </a:moveTo>
                  <a:cubicBezTo>
                    <a:pt x="2" y="4"/>
                    <a:pt x="3" y="4"/>
                    <a:pt x="4" y="4"/>
                  </a:cubicBezTo>
                  <a:cubicBezTo>
                    <a:pt x="6" y="7"/>
                    <a:pt x="9" y="8"/>
                    <a:pt x="11" y="11"/>
                  </a:cubicBezTo>
                  <a:cubicBezTo>
                    <a:pt x="12" y="12"/>
                    <a:pt x="13" y="13"/>
                    <a:pt x="13" y="14"/>
                  </a:cubicBezTo>
                  <a:cubicBezTo>
                    <a:pt x="16" y="17"/>
                    <a:pt x="19" y="16"/>
                    <a:pt x="22" y="16"/>
                  </a:cubicBezTo>
                  <a:cubicBezTo>
                    <a:pt x="23" y="16"/>
                    <a:pt x="25" y="16"/>
                    <a:pt x="24" y="14"/>
                  </a:cubicBezTo>
                  <a:cubicBezTo>
                    <a:pt x="24" y="11"/>
                    <a:pt x="22" y="9"/>
                    <a:pt x="20" y="9"/>
                  </a:cubicBezTo>
                  <a:cubicBezTo>
                    <a:pt x="18" y="8"/>
                    <a:pt x="16" y="7"/>
                    <a:pt x="13" y="6"/>
                  </a:cubicBezTo>
                  <a:cubicBezTo>
                    <a:pt x="10" y="4"/>
                    <a:pt x="7" y="3"/>
                    <a:pt x="4" y="1"/>
                  </a:cubicBezTo>
                  <a:cubicBezTo>
                    <a:pt x="3" y="0"/>
                    <a:pt x="2" y="0"/>
                    <a:pt x="1" y="1"/>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7" name="Freeform 142">
              <a:extLst>
                <a:ext uri="{FF2B5EF4-FFF2-40B4-BE49-F238E27FC236}">
                  <a16:creationId xmlns:a16="http://schemas.microsoft.com/office/drawing/2014/main" id="{AD74E309-EE93-4A32-9CDC-09CBB1C843D2}"/>
                </a:ext>
              </a:extLst>
            </p:cNvPr>
            <p:cNvSpPr>
              <a:spLocks/>
            </p:cNvSpPr>
            <p:nvPr userDrawn="1"/>
          </p:nvSpPr>
          <p:spPr bwMode="auto">
            <a:xfrm>
              <a:off x="7186466" y="5266242"/>
              <a:ext cx="82020" cy="270665"/>
            </a:xfrm>
            <a:custGeom>
              <a:avLst/>
              <a:gdLst>
                <a:gd name="T0" fmla="*/ 4 w 10"/>
                <a:gd name="T1" fmla="*/ 31 h 33"/>
                <a:gd name="T2" fmla="*/ 5 w 10"/>
                <a:gd name="T3" fmla="*/ 16 h 33"/>
                <a:gd name="T4" fmla="*/ 6 w 10"/>
                <a:gd name="T5" fmla="*/ 13 h 33"/>
                <a:gd name="T6" fmla="*/ 8 w 10"/>
                <a:gd name="T7" fmla="*/ 10 h 33"/>
                <a:gd name="T8" fmla="*/ 7 w 10"/>
                <a:gd name="T9" fmla="*/ 5 h 33"/>
                <a:gd name="T10" fmla="*/ 6 w 10"/>
                <a:gd name="T11" fmla="*/ 4 h 33"/>
                <a:gd name="T12" fmla="*/ 3 w 10"/>
                <a:gd name="T13" fmla="*/ 0 h 33"/>
                <a:gd name="T14" fmla="*/ 2 w 10"/>
                <a:gd name="T15" fmla="*/ 5 h 33"/>
                <a:gd name="T16" fmla="*/ 2 w 10"/>
                <a:gd name="T17" fmla="*/ 7 h 33"/>
                <a:gd name="T18" fmla="*/ 2 w 10"/>
                <a:gd name="T19" fmla="*/ 9 h 33"/>
                <a:gd name="T20" fmla="*/ 1 w 10"/>
                <a:gd name="T21" fmla="*/ 15 h 33"/>
                <a:gd name="T22" fmla="*/ 1 w 10"/>
                <a:gd name="T23" fmla="*/ 21 h 33"/>
                <a:gd name="T24" fmla="*/ 1 w 10"/>
                <a:gd name="T25" fmla="*/ 24 h 33"/>
                <a:gd name="T26" fmla="*/ 0 w 10"/>
                <a:gd name="T27" fmla="*/ 28 h 33"/>
                <a:gd name="T28" fmla="*/ 0 w 10"/>
                <a:gd name="T29" fmla="*/ 32 h 33"/>
                <a:gd name="T30" fmla="*/ 2 w 10"/>
                <a:gd name="T31" fmla="*/ 33 h 33"/>
                <a:gd name="T32" fmla="*/ 4 w 10"/>
                <a:gd name="T33"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33">
                  <a:moveTo>
                    <a:pt x="4" y="31"/>
                  </a:moveTo>
                  <a:cubicBezTo>
                    <a:pt x="4" y="26"/>
                    <a:pt x="5" y="21"/>
                    <a:pt x="5" y="16"/>
                  </a:cubicBezTo>
                  <a:cubicBezTo>
                    <a:pt x="6" y="15"/>
                    <a:pt x="5" y="14"/>
                    <a:pt x="6" y="13"/>
                  </a:cubicBezTo>
                  <a:cubicBezTo>
                    <a:pt x="7" y="12"/>
                    <a:pt x="8" y="11"/>
                    <a:pt x="8" y="10"/>
                  </a:cubicBezTo>
                  <a:cubicBezTo>
                    <a:pt x="10" y="8"/>
                    <a:pt x="9" y="7"/>
                    <a:pt x="7" y="5"/>
                  </a:cubicBezTo>
                  <a:cubicBezTo>
                    <a:pt x="7" y="5"/>
                    <a:pt x="6" y="4"/>
                    <a:pt x="6" y="4"/>
                  </a:cubicBezTo>
                  <a:cubicBezTo>
                    <a:pt x="5" y="3"/>
                    <a:pt x="4" y="1"/>
                    <a:pt x="3" y="0"/>
                  </a:cubicBezTo>
                  <a:cubicBezTo>
                    <a:pt x="3" y="2"/>
                    <a:pt x="2" y="4"/>
                    <a:pt x="2" y="5"/>
                  </a:cubicBezTo>
                  <a:cubicBezTo>
                    <a:pt x="2" y="6"/>
                    <a:pt x="2" y="7"/>
                    <a:pt x="2" y="7"/>
                  </a:cubicBezTo>
                  <a:cubicBezTo>
                    <a:pt x="2" y="8"/>
                    <a:pt x="2" y="9"/>
                    <a:pt x="2" y="9"/>
                  </a:cubicBezTo>
                  <a:cubicBezTo>
                    <a:pt x="1" y="11"/>
                    <a:pt x="1" y="13"/>
                    <a:pt x="1" y="15"/>
                  </a:cubicBezTo>
                  <a:cubicBezTo>
                    <a:pt x="1" y="17"/>
                    <a:pt x="1" y="19"/>
                    <a:pt x="1" y="21"/>
                  </a:cubicBezTo>
                  <a:cubicBezTo>
                    <a:pt x="1" y="22"/>
                    <a:pt x="1" y="23"/>
                    <a:pt x="1" y="24"/>
                  </a:cubicBezTo>
                  <a:cubicBezTo>
                    <a:pt x="1" y="25"/>
                    <a:pt x="1" y="27"/>
                    <a:pt x="0" y="28"/>
                  </a:cubicBezTo>
                  <a:cubicBezTo>
                    <a:pt x="0" y="29"/>
                    <a:pt x="0" y="30"/>
                    <a:pt x="0" y="32"/>
                  </a:cubicBezTo>
                  <a:cubicBezTo>
                    <a:pt x="1" y="33"/>
                    <a:pt x="2" y="32"/>
                    <a:pt x="2" y="33"/>
                  </a:cubicBezTo>
                  <a:cubicBezTo>
                    <a:pt x="4" y="33"/>
                    <a:pt x="3" y="32"/>
                    <a:pt x="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8" name="Freeform 143">
              <a:extLst>
                <a:ext uri="{FF2B5EF4-FFF2-40B4-BE49-F238E27FC236}">
                  <a16:creationId xmlns:a16="http://schemas.microsoft.com/office/drawing/2014/main" id="{5C8B07A9-0DA6-4FC1-AD98-C69919DF3582}"/>
                </a:ext>
              </a:extLst>
            </p:cNvPr>
            <p:cNvSpPr>
              <a:spLocks/>
            </p:cNvSpPr>
            <p:nvPr userDrawn="1"/>
          </p:nvSpPr>
          <p:spPr bwMode="auto">
            <a:xfrm>
              <a:off x="10673887" y="1706585"/>
              <a:ext cx="98424" cy="49212"/>
            </a:xfrm>
            <a:custGeom>
              <a:avLst/>
              <a:gdLst>
                <a:gd name="T0" fmla="*/ 0 w 12"/>
                <a:gd name="T1" fmla="*/ 1 h 6"/>
                <a:gd name="T2" fmla="*/ 3 w 12"/>
                <a:gd name="T3" fmla="*/ 5 h 6"/>
                <a:gd name="T4" fmla="*/ 10 w 12"/>
                <a:gd name="T5" fmla="*/ 6 h 6"/>
                <a:gd name="T6" fmla="*/ 11 w 12"/>
                <a:gd name="T7" fmla="*/ 5 h 6"/>
                <a:gd name="T8" fmla="*/ 11 w 12"/>
                <a:gd name="T9" fmla="*/ 4 h 6"/>
                <a:gd name="T10" fmla="*/ 1 w 12"/>
                <a:gd name="T11" fmla="*/ 1 h 6"/>
                <a:gd name="T12" fmla="*/ 0 w 12"/>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0" y="1"/>
                  </a:moveTo>
                  <a:cubicBezTo>
                    <a:pt x="1" y="2"/>
                    <a:pt x="2" y="4"/>
                    <a:pt x="3" y="5"/>
                  </a:cubicBezTo>
                  <a:cubicBezTo>
                    <a:pt x="5" y="6"/>
                    <a:pt x="7" y="6"/>
                    <a:pt x="10" y="6"/>
                  </a:cubicBezTo>
                  <a:cubicBezTo>
                    <a:pt x="10" y="6"/>
                    <a:pt x="11" y="6"/>
                    <a:pt x="11" y="5"/>
                  </a:cubicBezTo>
                  <a:cubicBezTo>
                    <a:pt x="12" y="5"/>
                    <a:pt x="11" y="4"/>
                    <a:pt x="11" y="4"/>
                  </a:cubicBezTo>
                  <a:cubicBezTo>
                    <a:pt x="8" y="2"/>
                    <a:pt x="5"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9" name="Freeform 144">
              <a:extLst>
                <a:ext uri="{FF2B5EF4-FFF2-40B4-BE49-F238E27FC236}">
                  <a16:creationId xmlns:a16="http://schemas.microsoft.com/office/drawing/2014/main" id="{81D260F5-5DDD-414A-AAB2-27F0D53968B5}"/>
                </a:ext>
              </a:extLst>
            </p:cNvPr>
            <p:cNvSpPr>
              <a:spLocks/>
            </p:cNvSpPr>
            <p:nvPr userDrawn="1"/>
          </p:nvSpPr>
          <p:spPr bwMode="auto">
            <a:xfrm>
              <a:off x="10673887" y="1722989"/>
              <a:ext cx="8202" cy="820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0" name="Freeform 145">
              <a:extLst>
                <a:ext uri="{FF2B5EF4-FFF2-40B4-BE49-F238E27FC236}">
                  <a16:creationId xmlns:a16="http://schemas.microsoft.com/office/drawing/2014/main" id="{F51296C7-C63F-4870-B614-4CCE35A0868B}"/>
                </a:ext>
              </a:extLst>
            </p:cNvPr>
            <p:cNvSpPr>
              <a:spLocks/>
            </p:cNvSpPr>
            <p:nvPr userDrawn="1"/>
          </p:nvSpPr>
          <p:spPr bwMode="auto">
            <a:xfrm>
              <a:off x="11998504" y="2969689"/>
              <a:ext cx="123030" cy="90222"/>
            </a:xfrm>
            <a:custGeom>
              <a:avLst/>
              <a:gdLst>
                <a:gd name="T0" fmla="*/ 15 w 15"/>
                <a:gd name="T1" fmla="*/ 5 h 11"/>
                <a:gd name="T2" fmla="*/ 10 w 15"/>
                <a:gd name="T3" fmla="*/ 2 h 11"/>
                <a:gd name="T4" fmla="*/ 3 w 15"/>
                <a:gd name="T5" fmla="*/ 3 h 11"/>
                <a:gd name="T6" fmla="*/ 1 w 15"/>
                <a:gd name="T7" fmla="*/ 8 h 11"/>
                <a:gd name="T8" fmla="*/ 4 w 15"/>
                <a:gd name="T9" fmla="*/ 11 h 11"/>
                <a:gd name="T10" fmla="*/ 15 w 15"/>
                <a:gd name="T11" fmla="*/ 8 h 11"/>
                <a:gd name="T12" fmla="*/ 15 w 15"/>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5" y="5"/>
                  </a:moveTo>
                  <a:cubicBezTo>
                    <a:pt x="14" y="4"/>
                    <a:pt x="12" y="3"/>
                    <a:pt x="10" y="2"/>
                  </a:cubicBezTo>
                  <a:cubicBezTo>
                    <a:pt x="8" y="0"/>
                    <a:pt x="5" y="1"/>
                    <a:pt x="3" y="3"/>
                  </a:cubicBezTo>
                  <a:cubicBezTo>
                    <a:pt x="0" y="4"/>
                    <a:pt x="1" y="6"/>
                    <a:pt x="1" y="8"/>
                  </a:cubicBezTo>
                  <a:cubicBezTo>
                    <a:pt x="1" y="10"/>
                    <a:pt x="2" y="11"/>
                    <a:pt x="4" y="11"/>
                  </a:cubicBezTo>
                  <a:cubicBezTo>
                    <a:pt x="8" y="11"/>
                    <a:pt x="12" y="11"/>
                    <a:pt x="15" y="8"/>
                  </a:cubicBezTo>
                  <a:cubicBezTo>
                    <a:pt x="15" y="7"/>
                    <a:pt x="15" y="6"/>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1" name="Freeform 146">
              <a:extLst>
                <a:ext uri="{FF2B5EF4-FFF2-40B4-BE49-F238E27FC236}">
                  <a16:creationId xmlns:a16="http://schemas.microsoft.com/office/drawing/2014/main" id="{732D006D-0005-4750-8732-0B68A55AD392}"/>
                </a:ext>
              </a:extLst>
            </p:cNvPr>
            <p:cNvSpPr>
              <a:spLocks/>
            </p:cNvSpPr>
            <p:nvPr userDrawn="1"/>
          </p:nvSpPr>
          <p:spPr bwMode="auto">
            <a:xfrm>
              <a:off x="10602586" y="3084517"/>
              <a:ext cx="131232" cy="118930"/>
            </a:xfrm>
            <a:custGeom>
              <a:avLst/>
              <a:gdLst>
                <a:gd name="T0" fmla="*/ 0 w 16"/>
                <a:gd name="T1" fmla="*/ 8 h 14"/>
                <a:gd name="T2" fmla="*/ 6 w 16"/>
                <a:gd name="T3" fmla="*/ 14 h 14"/>
                <a:gd name="T4" fmla="*/ 7 w 16"/>
                <a:gd name="T5" fmla="*/ 14 h 14"/>
                <a:gd name="T6" fmla="*/ 11 w 16"/>
                <a:gd name="T7" fmla="*/ 13 h 14"/>
                <a:gd name="T8" fmla="*/ 13 w 16"/>
                <a:gd name="T9" fmla="*/ 11 h 14"/>
                <a:gd name="T10" fmla="*/ 15 w 16"/>
                <a:gd name="T11" fmla="*/ 8 h 14"/>
                <a:gd name="T12" fmla="*/ 13 w 16"/>
                <a:gd name="T13" fmla="*/ 3 h 14"/>
                <a:gd name="T14" fmla="*/ 4 w 16"/>
                <a:gd name="T15" fmla="*/ 3 h 14"/>
                <a:gd name="T16" fmla="*/ 0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8"/>
                  </a:moveTo>
                  <a:cubicBezTo>
                    <a:pt x="0" y="11"/>
                    <a:pt x="2" y="13"/>
                    <a:pt x="6" y="14"/>
                  </a:cubicBezTo>
                  <a:cubicBezTo>
                    <a:pt x="7" y="14"/>
                    <a:pt x="7" y="14"/>
                    <a:pt x="7" y="14"/>
                  </a:cubicBezTo>
                  <a:cubicBezTo>
                    <a:pt x="8" y="14"/>
                    <a:pt x="10" y="14"/>
                    <a:pt x="11" y="13"/>
                  </a:cubicBezTo>
                  <a:cubicBezTo>
                    <a:pt x="12" y="13"/>
                    <a:pt x="13" y="12"/>
                    <a:pt x="13" y="11"/>
                  </a:cubicBezTo>
                  <a:cubicBezTo>
                    <a:pt x="14" y="11"/>
                    <a:pt x="15" y="9"/>
                    <a:pt x="15" y="8"/>
                  </a:cubicBezTo>
                  <a:cubicBezTo>
                    <a:pt x="16" y="6"/>
                    <a:pt x="15" y="4"/>
                    <a:pt x="13" y="3"/>
                  </a:cubicBezTo>
                  <a:cubicBezTo>
                    <a:pt x="10" y="0"/>
                    <a:pt x="8" y="1"/>
                    <a:pt x="4" y="3"/>
                  </a:cubicBezTo>
                  <a:cubicBezTo>
                    <a:pt x="2" y="4"/>
                    <a:pt x="0" y="5"/>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2" name="Freeform 147">
              <a:extLst>
                <a:ext uri="{FF2B5EF4-FFF2-40B4-BE49-F238E27FC236}">
                  <a16:creationId xmlns:a16="http://schemas.microsoft.com/office/drawing/2014/main" id="{1D43618B-DEF5-4BF9-B1E1-FC89B4C4C4A1}"/>
                </a:ext>
              </a:extLst>
            </p:cNvPr>
            <p:cNvSpPr>
              <a:spLocks/>
            </p:cNvSpPr>
            <p:nvPr userDrawn="1"/>
          </p:nvSpPr>
          <p:spPr bwMode="auto">
            <a:xfrm>
              <a:off x="8100985" y="4778223"/>
              <a:ext cx="188645" cy="147636"/>
            </a:xfrm>
            <a:custGeom>
              <a:avLst/>
              <a:gdLst>
                <a:gd name="T0" fmla="*/ 11 w 23"/>
                <a:gd name="T1" fmla="*/ 17 h 18"/>
                <a:gd name="T2" fmla="*/ 17 w 23"/>
                <a:gd name="T3" fmla="*/ 17 h 18"/>
                <a:gd name="T4" fmla="*/ 19 w 23"/>
                <a:gd name="T5" fmla="*/ 18 h 18"/>
                <a:gd name="T6" fmla="*/ 23 w 23"/>
                <a:gd name="T7" fmla="*/ 17 h 18"/>
                <a:gd name="T8" fmla="*/ 21 w 23"/>
                <a:gd name="T9" fmla="*/ 14 h 18"/>
                <a:gd name="T10" fmla="*/ 17 w 23"/>
                <a:gd name="T11" fmla="*/ 11 h 18"/>
                <a:gd name="T12" fmla="*/ 16 w 23"/>
                <a:gd name="T13" fmla="*/ 10 h 18"/>
                <a:gd name="T14" fmla="*/ 14 w 23"/>
                <a:gd name="T15" fmla="*/ 8 h 18"/>
                <a:gd name="T16" fmla="*/ 9 w 23"/>
                <a:gd name="T17" fmla="*/ 4 h 18"/>
                <a:gd name="T18" fmla="*/ 4 w 23"/>
                <a:gd name="T19" fmla="*/ 2 h 18"/>
                <a:gd name="T20" fmla="*/ 0 w 23"/>
                <a:gd name="T21" fmla="*/ 0 h 18"/>
                <a:gd name="T22" fmla="*/ 1 w 23"/>
                <a:gd name="T23" fmla="*/ 3 h 18"/>
                <a:gd name="T24" fmla="*/ 3 w 23"/>
                <a:gd name="T25" fmla="*/ 6 h 18"/>
                <a:gd name="T26" fmla="*/ 3 w 23"/>
                <a:gd name="T27" fmla="*/ 8 h 18"/>
                <a:gd name="T28" fmla="*/ 2 w 23"/>
                <a:gd name="T29" fmla="*/ 13 h 18"/>
                <a:gd name="T30" fmla="*/ 9 w 23"/>
                <a:gd name="T31" fmla="*/ 18 h 18"/>
                <a:gd name="T32" fmla="*/ 9 w 23"/>
                <a:gd name="T33" fmla="*/ 18 h 18"/>
                <a:gd name="T34" fmla="*/ 9 w 23"/>
                <a:gd name="T35" fmla="*/ 18 h 18"/>
                <a:gd name="T36" fmla="*/ 11 w 23"/>
                <a:gd name="T3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11" y="17"/>
                  </a:moveTo>
                  <a:cubicBezTo>
                    <a:pt x="13" y="16"/>
                    <a:pt x="15" y="15"/>
                    <a:pt x="17" y="17"/>
                  </a:cubicBezTo>
                  <a:cubicBezTo>
                    <a:pt x="18" y="17"/>
                    <a:pt x="19" y="18"/>
                    <a:pt x="19" y="18"/>
                  </a:cubicBezTo>
                  <a:cubicBezTo>
                    <a:pt x="21" y="18"/>
                    <a:pt x="22" y="18"/>
                    <a:pt x="23" y="17"/>
                  </a:cubicBezTo>
                  <a:cubicBezTo>
                    <a:pt x="23" y="16"/>
                    <a:pt x="22" y="15"/>
                    <a:pt x="21" y="14"/>
                  </a:cubicBezTo>
                  <a:cubicBezTo>
                    <a:pt x="20" y="13"/>
                    <a:pt x="19" y="12"/>
                    <a:pt x="17" y="11"/>
                  </a:cubicBezTo>
                  <a:cubicBezTo>
                    <a:pt x="16" y="11"/>
                    <a:pt x="16" y="11"/>
                    <a:pt x="16" y="10"/>
                  </a:cubicBezTo>
                  <a:cubicBezTo>
                    <a:pt x="15" y="9"/>
                    <a:pt x="14" y="9"/>
                    <a:pt x="14" y="8"/>
                  </a:cubicBezTo>
                  <a:cubicBezTo>
                    <a:pt x="11" y="5"/>
                    <a:pt x="12" y="6"/>
                    <a:pt x="9" y="4"/>
                  </a:cubicBezTo>
                  <a:cubicBezTo>
                    <a:pt x="7" y="4"/>
                    <a:pt x="5" y="3"/>
                    <a:pt x="4" y="2"/>
                  </a:cubicBezTo>
                  <a:cubicBezTo>
                    <a:pt x="3" y="0"/>
                    <a:pt x="2" y="1"/>
                    <a:pt x="0" y="0"/>
                  </a:cubicBezTo>
                  <a:cubicBezTo>
                    <a:pt x="1" y="1"/>
                    <a:pt x="1" y="2"/>
                    <a:pt x="1" y="3"/>
                  </a:cubicBezTo>
                  <a:cubicBezTo>
                    <a:pt x="2" y="4"/>
                    <a:pt x="2" y="5"/>
                    <a:pt x="3" y="6"/>
                  </a:cubicBezTo>
                  <a:cubicBezTo>
                    <a:pt x="4" y="7"/>
                    <a:pt x="4" y="7"/>
                    <a:pt x="3" y="8"/>
                  </a:cubicBezTo>
                  <a:cubicBezTo>
                    <a:pt x="2" y="9"/>
                    <a:pt x="2" y="11"/>
                    <a:pt x="2" y="13"/>
                  </a:cubicBezTo>
                  <a:cubicBezTo>
                    <a:pt x="3" y="16"/>
                    <a:pt x="6" y="18"/>
                    <a:pt x="9" y="18"/>
                  </a:cubicBezTo>
                  <a:cubicBezTo>
                    <a:pt x="9" y="18"/>
                    <a:pt x="9" y="18"/>
                    <a:pt x="9" y="18"/>
                  </a:cubicBezTo>
                  <a:cubicBezTo>
                    <a:pt x="9" y="18"/>
                    <a:pt x="9" y="18"/>
                    <a:pt x="9" y="18"/>
                  </a:cubicBezTo>
                  <a:cubicBezTo>
                    <a:pt x="10" y="18"/>
                    <a:pt x="10" y="18"/>
                    <a:pt x="1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3" name="Freeform 148">
              <a:extLst>
                <a:ext uri="{FF2B5EF4-FFF2-40B4-BE49-F238E27FC236}">
                  <a16:creationId xmlns:a16="http://schemas.microsoft.com/office/drawing/2014/main" id="{18040BA6-4D82-4AF1-98FB-EE3CD0A4F3F5}"/>
                </a:ext>
              </a:extLst>
            </p:cNvPr>
            <p:cNvSpPr>
              <a:spLocks/>
            </p:cNvSpPr>
            <p:nvPr userDrawn="1"/>
          </p:nvSpPr>
          <p:spPr bwMode="auto">
            <a:xfrm>
              <a:off x="7822118" y="1772201"/>
              <a:ext cx="106626" cy="110728"/>
            </a:xfrm>
            <a:custGeom>
              <a:avLst/>
              <a:gdLst>
                <a:gd name="T0" fmla="*/ 1 w 13"/>
                <a:gd name="T1" fmla="*/ 11 h 13"/>
                <a:gd name="T2" fmla="*/ 1 w 13"/>
                <a:gd name="T3" fmla="*/ 11 h 13"/>
                <a:gd name="T4" fmla="*/ 10 w 13"/>
                <a:gd name="T5" fmla="*/ 11 h 13"/>
                <a:gd name="T6" fmla="*/ 11 w 13"/>
                <a:gd name="T7" fmla="*/ 10 h 13"/>
                <a:gd name="T8" fmla="*/ 12 w 13"/>
                <a:gd name="T9" fmla="*/ 8 h 13"/>
                <a:gd name="T10" fmla="*/ 12 w 13"/>
                <a:gd name="T11" fmla="*/ 4 h 13"/>
                <a:gd name="T12" fmla="*/ 9 w 13"/>
                <a:gd name="T13" fmla="*/ 2 h 13"/>
                <a:gd name="T14" fmla="*/ 5 w 13"/>
                <a:gd name="T15" fmla="*/ 1 h 13"/>
                <a:gd name="T16" fmla="*/ 1 w 13"/>
                <a:gd name="T17" fmla="*/ 4 h 13"/>
                <a:gd name="T18" fmla="*/ 1 w 13"/>
                <a:gd name="T1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1" y="11"/>
                  </a:moveTo>
                  <a:cubicBezTo>
                    <a:pt x="1" y="11"/>
                    <a:pt x="1" y="11"/>
                    <a:pt x="1" y="11"/>
                  </a:cubicBezTo>
                  <a:cubicBezTo>
                    <a:pt x="4" y="12"/>
                    <a:pt x="7" y="13"/>
                    <a:pt x="10" y="11"/>
                  </a:cubicBezTo>
                  <a:cubicBezTo>
                    <a:pt x="10" y="11"/>
                    <a:pt x="11" y="11"/>
                    <a:pt x="11" y="10"/>
                  </a:cubicBezTo>
                  <a:cubicBezTo>
                    <a:pt x="12" y="10"/>
                    <a:pt x="13" y="9"/>
                    <a:pt x="12" y="8"/>
                  </a:cubicBezTo>
                  <a:cubicBezTo>
                    <a:pt x="12" y="7"/>
                    <a:pt x="13" y="5"/>
                    <a:pt x="12" y="4"/>
                  </a:cubicBezTo>
                  <a:cubicBezTo>
                    <a:pt x="11" y="3"/>
                    <a:pt x="11" y="1"/>
                    <a:pt x="9" y="2"/>
                  </a:cubicBezTo>
                  <a:cubicBezTo>
                    <a:pt x="8" y="2"/>
                    <a:pt x="7" y="1"/>
                    <a:pt x="5" y="1"/>
                  </a:cubicBezTo>
                  <a:cubicBezTo>
                    <a:pt x="3" y="0"/>
                    <a:pt x="2" y="3"/>
                    <a:pt x="1" y="4"/>
                  </a:cubicBezTo>
                  <a:cubicBezTo>
                    <a:pt x="0" y="6"/>
                    <a:pt x="0" y="8"/>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4" name="Freeform 149">
              <a:extLst>
                <a:ext uri="{FF2B5EF4-FFF2-40B4-BE49-F238E27FC236}">
                  <a16:creationId xmlns:a16="http://schemas.microsoft.com/office/drawing/2014/main" id="{915BC3A1-4EAF-43CF-A74D-FB18A2FC96EB}"/>
                </a:ext>
              </a:extLst>
            </p:cNvPr>
            <p:cNvSpPr>
              <a:spLocks/>
            </p:cNvSpPr>
            <p:nvPr userDrawn="1"/>
          </p:nvSpPr>
          <p:spPr bwMode="auto">
            <a:xfrm>
              <a:off x="9081122" y="4101562"/>
              <a:ext cx="106626" cy="82020"/>
            </a:xfrm>
            <a:custGeom>
              <a:avLst/>
              <a:gdLst>
                <a:gd name="T0" fmla="*/ 13 w 13"/>
                <a:gd name="T1" fmla="*/ 8 h 10"/>
                <a:gd name="T2" fmla="*/ 10 w 13"/>
                <a:gd name="T3" fmla="*/ 4 h 10"/>
                <a:gd name="T4" fmla="*/ 7 w 13"/>
                <a:gd name="T5" fmla="*/ 2 h 10"/>
                <a:gd name="T6" fmla="*/ 0 w 13"/>
                <a:gd name="T7" fmla="*/ 6 h 10"/>
                <a:gd name="T8" fmla="*/ 6 w 13"/>
                <a:gd name="T9" fmla="*/ 10 h 10"/>
                <a:gd name="T10" fmla="*/ 10 w 13"/>
                <a:gd name="T11" fmla="*/ 10 h 10"/>
                <a:gd name="T12" fmla="*/ 13 w 13"/>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13" y="8"/>
                  </a:moveTo>
                  <a:cubicBezTo>
                    <a:pt x="12" y="7"/>
                    <a:pt x="11" y="5"/>
                    <a:pt x="10" y="4"/>
                  </a:cubicBezTo>
                  <a:cubicBezTo>
                    <a:pt x="9" y="3"/>
                    <a:pt x="8" y="2"/>
                    <a:pt x="7" y="2"/>
                  </a:cubicBezTo>
                  <a:cubicBezTo>
                    <a:pt x="4" y="0"/>
                    <a:pt x="1" y="2"/>
                    <a:pt x="0" y="6"/>
                  </a:cubicBezTo>
                  <a:cubicBezTo>
                    <a:pt x="1" y="10"/>
                    <a:pt x="2" y="10"/>
                    <a:pt x="6" y="10"/>
                  </a:cubicBezTo>
                  <a:cubicBezTo>
                    <a:pt x="7" y="10"/>
                    <a:pt x="9" y="10"/>
                    <a:pt x="10" y="10"/>
                  </a:cubicBezTo>
                  <a:cubicBezTo>
                    <a:pt x="12" y="10"/>
                    <a:pt x="11" y="8"/>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5" name="Freeform 150">
              <a:extLst>
                <a:ext uri="{FF2B5EF4-FFF2-40B4-BE49-F238E27FC236}">
                  <a16:creationId xmlns:a16="http://schemas.microsoft.com/office/drawing/2014/main" id="{07D2F8E2-28F7-4DC6-944D-CC66475D218B}"/>
                </a:ext>
              </a:extLst>
            </p:cNvPr>
            <p:cNvSpPr>
              <a:spLocks/>
            </p:cNvSpPr>
            <p:nvPr userDrawn="1"/>
          </p:nvSpPr>
          <p:spPr bwMode="auto">
            <a:xfrm>
              <a:off x="9499422" y="1329295"/>
              <a:ext cx="82020" cy="65616"/>
            </a:xfrm>
            <a:custGeom>
              <a:avLst/>
              <a:gdLst>
                <a:gd name="T0" fmla="*/ 1 w 10"/>
                <a:gd name="T1" fmla="*/ 1 h 8"/>
                <a:gd name="T2" fmla="*/ 3 w 10"/>
                <a:gd name="T3" fmla="*/ 6 h 8"/>
                <a:gd name="T4" fmla="*/ 8 w 10"/>
                <a:gd name="T5" fmla="*/ 7 h 8"/>
                <a:gd name="T6" fmla="*/ 10 w 10"/>
                <a:gd name="T7" fmla="*/ 8 h 8"/>
                <a:gd name="T8" fmla="*/ 10 w 10"/>
                <a:gd name="T9" fmla="*/ 6 h 8"/>
                <a:gd name="T10" fmla="*/ 8 w 10"/>
                <a:gd name="T11" fmla="*/ 2 h 8"/>
                <a:gd name="T12" fmla="*/ 2 w 10"/>
                <a:gd name="T13" fmla="*/ 0 h 8"/>
                <a:gd name="T14" fmla="*/ 1 w 10"/>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 y="1"/>
                  </a:moveTo>
                  <a:cubicBezTo>
                    <a:pt x="1" y="3"/>
                    <a:pt x="1" y="5"/>
                    <a:pt x="3" y="6"/>
                  </a:cubicBezTo>
                  <a:cubicBezTo>
                    <a:pt x="5" y="7"/>
                    <a:pt x="6" y="6"/>
                    <a:pt x="8" y="7"/>
                  </a:cubicBezTo>
                  <a:cubicBezTo>
                    <a:pt x="8" y="7"/>
                    <a:pt x="9" y="8"/>
                    <a:pt x="10" y="8"/>
                  </a:cubicBezTo>
                  <a:cubicBezTo>
                    <a:pt x="10" y="7"/>
                    <a:pt x="9" y="7"/>
                    <a:pt x="10" y="6"/>
                  </a:cubicBezTo>
                  <a:cubicBezTo>
                    <a:pt x="10" y="6"/>
                    <a:pt x="9" y="2"/>
                    <a:pt x="8" y="2"/>
                  </a:cubicBezTo>
                  <a:cubicBezTo>
                    <a:pt x="6" y="1"/>
                    <a:pt x="4"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6" name="Freeform 151">
              <a:extLst>
                <a:ext uri="{FF2B5EF4-FFF2-40B4-BE49-F238E27FC236}">
                  <a16:creationId xmlns:a16="http://schemas.microsoft.com/office/drawing/2014/main" id="{285024CC-A397-4FA8-A958-0AEB3509E225}"/>
                </a:ext>
              </a:extLst>
            </p:cNvPr>
            <p:cNvSpPr>
              <a:spLocks/>
            </p:cNvSpPr>
            <p:nvPr userDrawn="1"/>
          </p:nvSpPr>
          <p:spPr bwMode="auto">
            <a:xfrm>
              <a:off x="7731896" y="1288285"/>
              <a:ext cx="155837" cy="147636"/>
            </a:xfrm>
            <a:custGeom>
              <a:avLst/>
              <a:gdLst>
                <a:gd name="T0" fmla="*/ 2 w 19"/>
                <a:gd name="T1" fmla="*/ 12 h 18"/>
                <a:gd name="T2" fmla="*/ 1 w 19"/>
                <a:gd name="T3" fmla="*/ 15 h 18"/>
                <a:gd name="T4" fmla="*/ 0 w 19"/>
                <a:gd name="T5" fmla="*/ 18 h 18"/>
                <a:gd name="T6" fmla="*/ 2 w 19"/>
                <a:gd name="T7" fmla="*/ 17 h 18"/>
                <a:gd name="T8" fmla="*/ 9 w 19"/>
                <a:gd name="T9" fmla="*/ 13 h 18"/>
                <a:gd name="T10" fmla="*/ 11 w 19"/>
                <a:gd name="T11" fmla="*/ 11 h 18"/>
                <a:gd name="T12" fmla="*/ 16 w 19"/>
                <a:gd name="T13" fmla="*/ 7 h 18"/>
                <a:gd name="T14" fmla="*/ 18 w 19"/>
                <a:gd name="T15" fmla="*/ 5 h 18"/>
                <a:gd name="T16" fmla="*/ 18 w 19"/>
                <a:gd name="T17" fmla="*/ 1 h 18"/>
                <a:gd name="T18" fmla="*/ 15 w 19"/>
                <a:gd name="T19" fmla="*/ 2 h 18"/>
                <a:gd name="T20" fmla="*/ 14 w 19"/>
                <a:gd name="T21" fmla="*/ 3 h 18"/>
                <a:gd name="T22" fmla="*/ 12 w 19"/>
                <a:gd name="T23" fmla="*/ 4 h 18"/>
                <a:gd name="T24" fmla="*/ 11 w 19"/>
                <a:gd name="T25" fmla="*/ 5 h 18"/>
                <a:gd name="T26" fmla="*/ 2 w 19"/>
                <a:gd name="T2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2" y="12"/>
                  </a:moveTo>
                  <a:cubicBezTo>
                    <a:pt x="1" y="13"/>
                    <a:pt x="1" y="14"/>
                    <a:pt x="1" y="15"/>
                  </a:cubicBezTo>
                  <a:cubicBezTo>
                    <a:pt x="0" y="16"/>
                    <a:pt x="0" y="16"/>
                    <a:pt x="0" y="18"/>
                  </a:cubicBezTo>
                  <a:cubicBezTo>
                    <a:pt x="1" y="17"/>
                    <a:pt x="1" y="17"/>
                    <a:pt x="2" y="17"/>
                  </a:cubicBezTo>
                  <a:cubicBezTo>
                    <a:pt x="4" y="16"/>
                    <a:pt x="6" y="14"/>
                    <a:pt x="9" y="13"/>
                  </a:cubicBezTo>
                  <a:cubicBezTo>
                    <a:pt x="9" y="13"/>
                    <a:pt x="10" y="12"/>
                    <a:pt x="11" y="11"/>
                  </a:cubicBezTo>
                  <a:cubicBezTo>
                    <a:pt x="13" y="10"/>
                    <a:pt x="15" y="8"/>
                    <a:pt x="16" y="7"/>
                  </a:cubicBezTo>
                  <a:cubicBezTo>
                    <a:pt x="17" y="6"/>
                    <a:pt x="17" y="6"/>
                    <a:pt x="18" y="5"/>
                  </a:cubicBezTo>
                  <a:cubicBezTo>
                    <a:pt x="19" y="4"/>
                    <a:pt x="18" y="3"/>
                    <a:pt x="18" y="1"/>
                  </a:cubicBezTo>
                  <a:cubicBezTo>
                    <a:pt x="17" y="0"/>
                    <a:pt x="16" y="2"/>
                    <a:pt x="15" y="2"/>
                  </a:cubicBezTo>
                  <a:cubicBezTo>
                    <a:pt x="15" y="2"/>
                    <a:pt x="14" y="2"/>
                    <a:pt x="14" y="3"/>
                  </a:cubicBezTo>
                  <a:cubicBezTo>
                    <a:pt x="13" y="3"/>
                    <a:pt x="13" y="3"/>
                    <a:pt x="12" y="4"/>
                  </a:cubicBezTo>
                  <a:cubicBezTo>
                    <a:pt x="12" y="4"/>
                    <a:pt x="11" y="5"/>
                    <a:pt x="11" y="5"/>
                  </a:cubicBezTo>
                  <a:cubicBezTo>
                    <a:pt x="7" y="7"/>
                    <a:pt x="5" y="10"/>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7" name="Freeform 152">
              <a:extLst>
                <a:ext uri="{FF2B5EF4-FFF2-40B4-BE49-F238E27FC236}">
                  <a16:creationId xmlns:a16="http://schemas.microsoft.com/office/drawing/2014/main" id="{D2BF43AE-180F-483F-83C0-C6D0F25C794F}"/>
                </a:ext>
              </a:extLst>
            </p:cNvPr>
            <p:cNvSpPr>
              <a:spLocks/>
            </p:cNvSpPr>
            <p:nvPr userDrawn="1"/>
          </p:nvSpPr>
          <p:spPr bwMode="auto">
            <a:xfrm>
              <a:off x="8371650" y="2202804"/>
              <a:ext cx="123030" cy="90222"/>
            </a:xfrm>
            <a:custGeom>
              <a:avLst/>
              <a:gdLst>
                <a:gd name="T0" fmla="*/ 13 w 15"/>
                <a:gd name="T1" fmla="*/ 4 h 11"/>
                <a:gd name="T2" fmla="*/ 14 w 15"/>
                <a:gd name="T3" fmla="*/ 1 h 11"/>
                <a:gd name="T4" fmla="*/ 11 w 15"/>
                <a:gd name="T5" fmla="*/ 1 h 11"/>
                <a:gd name="T6" fmla="*/ 6 w 15"/>
                <a:gd name="T7" fmla="*/ 4 h 11"/>
                <a:gd name="T8" fmla="*/ 4 w 15"/>
                <a:gd name="T9" fmla="*/ 5 h 11"/>
                <a:gd name="T10" fmla="*/ 2 w 15"/>
                <a:gd name="T11" fmla="*/ 7 h 11"/>
                <a:gd name="T12" fmla="*/ 1 w 15"/>
                <a:gd name="T13" fmla="*/ 9 h 11"/>
                <a:gd name="T14" fmla="*/ 3 w 15"/>
                <a:gd name="T15" fmla="*/ 11 h 11"/>
                <a:gd name="T16" fmla="*/ 6 w 15"/>
                <a:gd name="T17" fmla="*/ 9 h 11"/>
                <a:gd name="T18" fmla="*/ 13 w 15"/>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13" y="4"/>
                  </a:moveTo>
                  <a:cubicBezTo>
                    <a:pt x="14" y="3"/>
                    <a:pt x="15" y="2"/>
                    <a:pt x="14" y="1"/>
                  </a:cubicBezTo>
                  <a:cubicBezTo>
                    <a:pt x="13" y="0"/>
                    <a:pt x="12" y="0"/>
                    <a:pt x="11" y="1"/>
                  </a:cubicBezTo>
                  <a:cubicBezTo>
                    <a:pt x="9" y="2"/>
                    <a:pt x="7" y="3"/>
                    <a:pt x="6" y="4"/>
                  </a:cubicBezTo>
                  <a:cubicBezTo>
                    <a:pt x="5" y="4"/>
                    <a:pt x="4" y="5"/>
                    <a:pt x="4" y="5"/>
                  </a:cubicBezTo>
                  <a:cubicBezTo>
                    <a:pt x="3" y="6"/>
                    <a:pt x="2" y="6"/>
                    <a:pt x="2" y="7"/>
                  </a:cubicBezTo>
                  <a:cubicBezTo>
                    <a:pt x="1" y="7"/>
                    <a:pt x="0" y="8"/>
                    <a:pt x="1" y="9"/>
                  </a:cubicBezTo>
                  <a:cubicBezTo>
                    <a:pt x="1" y="10"/>
                    <a:pt x="2" y="11"/>
                    <a:pt x="3" y="11"/>
                  </a:cubicBezTo>
                  <a:cubicBezTo>
                    <a:pt x="4" y="11"/>
                    <a:pt x="5" y="10"/>
                    <a:pt x="6" y="9"/>
                  </a:cubicBezTo>
                  <a:cubicBezTo>
                    <a:pt x="9" y="8"/>
                    <a:pt x="11" y="5"/>
                    <a:pt x="1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8" name="Freeform 153">
              <a:extLst>
                <a:ext uri="{FF2B5EF4-FFF2-40B4-BE49-F238E27FC236}">
                  <a16:creationId xmlns:a16="http://schemas.microsoft.com/office/drawing/2014/main" id="{3624CE93-6CF0-4CC3-B0C1-0604EEFB7336}"/>
                </a:ext>
              </a:extLst>
            </p:cNvPr>
            <p:cNvSpPr>
              <a:spLocks/>
            </p:cNvSpPr>
            <p:nvPr userDrawn="1"/>
          </p:nvSpPr>
          <p:spPr bwMode="auto">
            <a:xfrm>
              <a:off x="11297237" y="2912275"/>
              <a:ext cx="57414" cy="32808"/>
            </a:xfrm>
            <a:custGeom>
              <a:avLst/>
              <a:gdLst>
                <a:gd name="T0" fmla="*/ 5 w 7"/>
                <a:gd name="T1" fmla="*/ 1 h 4"/>
                <a:gd name="T2" fmla="*/ 3 w 7"/>
                <a:gd name="T3" fmla="*/ 0 h 4"/>
                <a:gd name="T4" fmla="*/ 2 w 7"/>
                <a:gd name="T5" fmla="*/ 4 h 4"/>
                <a:gd name="T6" fmla="*/ 7 w 7"/>
                <a:gd name="T7" fmla="*/ 3 h 4"/>
                <a:gd name="T8" fmla="*/ 5 w 7"/>
                <a:gd name="T9" fmla="*/ 0 h 4"/>
                <a:gd name="T10" fmla="*/ 5 w 7"/>
                <a:gd name="T11" fmla="*/ 2 h 4"/>
                <a:gd name="T12" fmla="*/ 5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5" y="1"/>
                  </a:moveTo>
                  <a:cubicBezTo>
                    <a:pt x="4" y="1"/>
                    <a:pt x="4" y="0"/>
                    <a:pt x="3" y="0"/>
                  </a:cubicBezTo>
                  <a:cubicBezTo>
                    <a:pt x="3" y="1"/>
                    <a:pt x="0" y="1"/>
                    <a:pt x="2" y="4"/>
                  </a:cubicBezTo>
                  <a:cubicBezTo>
                    <a:pt x="3" y="4"/>
                    <a:pt x="7" y="4"/>
                    <a:pt x="7" y="3"/>
                  </a:cubicBezTo>
                  <a:cubicBezTo>
                    <a:pt x="7" y="2"/>
                    <a:pt x="7" y="1"/>
                    <a:pt x="5" y="0"/>
                  </a:cubicBezTo>
                  <a:cubicBezTo>
                    <a:pt x="5" y="0"/>
                    <a:pt x="5" y="1"/>
                    <a:pt x="5" y="2"/>
                  </a:cubicBezTo>
                  <a:cubicBezTo>
                    <a:pt x="5" y="2"/>
                    <a:pt x="5" y="2"/>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9" name="Freeform 154">
              <a:extLst>
                <a:ext uri="{FF2B5EF4-FFF2-40B4-BE49-F238E27FC236}">
                  <a16:creationId xmlns:a16="http://schemas.microsoft.com/office/drawing/2014/main" id="{0B9401BB-43E7-4B40-99ED-2FB5CAD689F9}"/>
                </a:ext>
              </a:extLst>
            </p:cNvPr>
            <p:cNvSpPr>
              <a:spLocks/>
            </p:cNvSpPr>
            <p:nvPr userDrawn="1"/>
          </p:nvSpPr>
          <p:spPr bwMode="auto">
            <a:xfrm>
              <a:off x="7678584" y="1452324"/>
              <a:ext cx="16404" cy="24606"/>
            </a:xfrm>
            <a:custGeom>
              <a:avLst/>
              <a:gdLst>
                <a:gd name="T0" fmla="*/ 1 w 2"/>
                <a:gd name="T1" fmla="*/ 0 h 3"/>
                <a:gd name="T2" fmla="*/ 0 w 2"/>
                <a:gd name="T3" fmla="*/ 3 h 3"/>
                <a:gd name="T4" fmla="*/ 1 w 2"/>
                <a:gd name="T5" fmla="*/ 1 h 3"/>
                <a:gd name="T6" fmla="*/ 1 w 2"/>
                <a:gd name="T7" fmla="*/ 0 h 3"/>
              </a:gdLst>
              <a:ahLst/>
              <a:cxnLst>
                <a:cxn ang="0">
                  <a:pos x="T0" y="T1"/>
                </a:cxn>
                <a:cxn ang="0">
                  <a:pos x="T2" y="T3"/>
                </a:cxn>
                <a:cxn ang="0">
                  <a:pos x="T4" y="T5"/>
                </a:cxn>
                <a:cxn ang="0">
                  <a:pos x="T6" y="T7"/>
                </a:cxn>
              </a:cxnLst>
              <a:rect l="0" t="0" r="r" b="b"/>
              <a:pathLst>
                <a:path w="2" h="3">
                  <a:moveTo>
                    <a:pt x="1" y="0"/>
                  </a:moveTo>
                  <a:cubicBezTo>
                    <a:pt x="0" y="0"/>
                    <a:pt x="0" y="1"/>
                    <a:pt x="0" y="3"/>
                  </a:cubicBezTo>
                  <a:cubicBezTo>
                    <a:pt x="1" y="2"/>
                    <a:pt x="1" y="2"/>
                    <a:pt x="1" y="1"/>
                  </a:cubicBezTo>
                  <a:cubicBezTo>
                    <a:pt x="1"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0" name="Freeform 155">
              <a:extLst>
                <a:ext uri="{FF2B5EF4-FFF2-40B4-BE49-F238E27FC236}">
                  <a16:creationId xmlns:a16="http://schemas.microsoft.com/office/drawing/2014/main" id="{AE1B8563-2732-4A38-8E1F-486070C2EA59}"/>
                </a:ext>
              </a:extLst>
            </p:cNvPr>
            <p:cNvSpPr>
              <a:spLocks/>
            </p:cNvSpPr>
            <p:nvPr userDrawn="1"/>
          </p:nvSpPr>
          <p:spPr bwMode="auto">
            <a:xfrm>
              <a:off x="7662181" y="1476930"/>
              <a:ext cx="8202" cy="1640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0" y="2"/>
                    <a:pt x="1"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1" name="Freeform 156">
              <a:extLst>
                <a:ext uri="{FF2B5EF4-FFF2-40B4-BE49-F238E27FC236}">
                  <a16:creationId xmlns:a16="http://schemas.microsoft.com/office/drawing/2014/main" id="{31239E4B-1634-476E-9B35-B5185B9175BA}"/>
                </a:ext>
              </a:extLst>
            </p:cNvPr>
            <p:cNvSpPr>
              <a:spLocks/>
            </p:cNvSpPr>
            <p:nvPr userDrawn="1"/>
          </p:nvSpPr>
          <p:spPr bwMode="auto">
            <a:xfrm>
              <a:off x="10044852" y="3670957"/>
              <a:ext cx="90222" cy="41010"/>
            </a:xfrm>
            <a:custGeom>
              <a:avLst/>
              <a:gdLst>
                <a:gd name="T0" fmla="*/ 2 w 11"/>
                <a:gd name="T1" fmla="*/ 4 h 5"/>
                <a:gd name="T2" fmla="*/ 9 w 11"/>
                <a:gd name="T3" fmla="*/ 4 h 5"/>
                <a:gd name="T4" fmla="*/ 11 w 11"/>
                <a:gd name="T5" fmla="*/ 3 h 5"/>
                <a:gd name="T6" fmla="*/ 9 w 11"/>
                <a:gd name="T7" fmla="*/ 1 h 5"/>
                <a:gd name="T8" fmla="*/ 0 w 11"/>
                <a:gd name="T9" fmla="*/ 2 h 5"/>
                <a:gd name="T10" fmla="*/ 2 w 11"/>
                <a:gd name="T11" fmla="*/ 4 h 5"/>
              </a:gdLst>
              <a:ahLst/>
              <a:cxnLst>
                <a:cxn ang="0">
                  <a:pos x="T0" y="T1"/>
                </a:cxn>
                <a:cxn ang="0">
                  <a:pos x="T2" y="T3"/>
                </a:cxn>
                <a:cxn ang="0">
                  <a:pos x="T4" y="T5"/>
                </a:cxn>
                <a:cxn ang="0">
                  <a:pos x="T6" y="T7"/>
                </a:cxn>
                <a:cxn ang="0">
                  <a:pos x="T8" y="T9"/>
                </a:cxn>
                <a:cxn ang="0">
                  <a:pos x="T10" y="T11"/>
                </a:cxn>
              </a:cxnLst>
              <a:rect l="0" t="0" r="r" b="b"/>
              <a:pathLst>
                <a:path w="11" h="5">
                  <a:moveTo>
                    <a:pt x="2" y="4"/>
                  </a:moveTo>
                  <a:cubicBezTo>
                    <a:pt x="4" y="5"/>
                    <a:pt x="7" y="3"/>
                    <a:pt x="9" y="4"/>
                  </a:cubicBezTo>
                  <a:cubicBezTo>
                    <a:pt x="10" y="4"/>
                    <a:pt x="11" y="4"/>
                    <a:pt x="11" y="3"/>
                  </a:cubicBezTo>
                  <a:cubicBezTo>
                    <a:pt x="11" y="2"/>
                    <a:pt x="10" y="1"/>
                    <a:pt x="9" y="1"/>
                  </a:cubicBezTo>
                  <a:cubicBezTo>
                    <a:pt x="6" y="2"/>
                    <a:pt x="3" y="0"/>
                    <a:pt x="0" y="2"/>
                  </a:cubicBezTo>
                  <a:cubicBezTo>
                    <a:pt x="0" y="3"/>
                    <a:pt x="1"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2" name="Freeform 157">
              <a:extLst>
                <a:ext uri="{FF2B5EF4-FFF2-40B4-BE49-F238E27FC236}">
                  <a16:creationId xmlns:a16="http://schemas.microsoft.com/office/drawing/2014/main" id="{8BE32DCC-33FA-4B39-A79D-24C27651611D}"/>
                </a:ext>
              </a:extLst>
            </p:cNvPr>
            <p:cNvSpPr>
              <a:spLocks/>
            </p:cNvSpPr>
            <p:nvPr userDrawn="1"/>
          </p:nvSpPr>
          <p:spPr bwMode="auto">
            <a:xfrm>
              <a:off x="9384595" y="1038123"/>
              <a:ext cx="57414" cy="41010"/>
            </a:xfrm>
            <a:custGeom>
              <a:avLst/>
              <a:gdLst>
                <a:gd name="T0" fmla="*/ 1 w 7"/>
                <a:gd name="T1" fmla="*/ 4 h 5"/>
                <a:gd name="T2" fmla="*/ 6 w 7"/>
                <a:gd name="T3" fmla="*/ 2 h 5"/>
                <a:gd name="T4" fmla="*/ 7 w 7"/>
                <a:gd name="T5" fmla="*/ 1 h 5"/>
                <a:gd name="T6" fmla="*/ 4 w 7"/>
                <a:gd name="T7" fmla="*/ 0 h 5"/>
                <a:gd name="T8" fmla="*/ 1 w 7"/>
                <a:gd name="T9" fmla="*/ 3 h 5"/>
                <a:gd name="T10" fmla="*/ 1 w 7"/>
                <a:gd name="T11" fmla="*/ 4 h 5"/>
              </a:gdLst>
              <a:ahLst/>
              <a:cxnLst>
                <a:cxn ang="0">
                  <a:pos x="T0" y="T1"/>
                </a:cxn>
                <a:cxn ang="0">
                  <a:pos x="T2" y="T3"/>
                </a:cxn>
                <a:cxn ang="0">
                  <a:pos x="T4" y="T5"/>
                </a:cxn>
                <a:cxn ang="0">
                  <a:pos x="T6" y="T7"/>
                </a:cxn>
                <a:cxn ang="0">
                  <a:pos x="T8" y="T9"/>
                </a:cxn>
                <a:cxn ang="0">
                  <a:pos x="T10" y="T11"/>
                </a:cxn>
              </a:cxnLst>
              <a:rect l="0" t="0" r="r" b="b"/>
              <a:pathLst>
                <a:path w="7" h="5">
                  <a:moveTo>
                    <a:pt x="1" y="4"/>
                  </a:moveTo>
                  <a:cubicBezTo>
                    <a:pt x="3" y="5"/>
                    <a:pt x="5" y="4"/>
                    <a:pt x="6" y="2"/>
                  </a:cubicBezTo>
                  <a:cubicBezTo>
                    <a:pt x="6" y="2"/>
                    <a:pt x="7" y="2"/>
                    <a:pt x="7" y="1"/>
                  </a:cubicBezTo>
                  <a:cubicBezTo>
                    <a:pt x="6" y="0"/>
                    <a:pt x="5" y="0"/>
                    <a:pt x="4" y="0"/>
                  </a:cubicBezTo>
                  <a:cubicBezTo>
                    <a:pt x="3" y="1"/>
                    <a:pt x="1" y="1"/>
                    <a:pt x="1" y="3"/>
                  </a:cubicBezTo>
                  <a:cubicBezTo>
                    <a:pt x="1" y="3"/>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3" name="Freeform 158">
              <a:extLst>
                <a:ext uri="{FF2B5EF4-FFF2-40B4-BE49-F238E27FC236}">
                  <a16:creationId xmlns:a16="http://schemas.microsoft.com/office/drawing/2014/main" id="{B401AC5C-B61E-45AF-9AB3-55668E3450CF}"/>
                </a:ext>
              </a:extLst>
            </p:cNvPr>
            <p:cNvSpPr>
              <a:spLocks/>
            </p:cNvSpPr>
            <p:nvPr userDrawn="1"/>
          </p:nvSpPr>
          <p:spPr bwMode="auto">
            <a:xfrm>
              <a:off x="7383313" y="874084"/>
              <a:ext cx="41010" cy="57414"/>
            </a:xfrm>
            <a:custGeom>
              <a:avLst/>
              <a:gdLst>
                <a:gd name="T0" fmla="*/ 3 w 5"/>
                <a:gd name="T1" fmla="*/ 2 h 7"/>
                <a:gd name="T2" fmla="*/ 1 w 5"/>
                <a:gd name="T3" fmla="*/ 3 h 7"/>
                <a:gd name="T4" fmla="*/ 0 w 5"/>
                <a:gd name="T5" fmla="*/ 7 h 7"/>
                <a:gd name="T6" fmla="*/ 1 w 5"/>
                <a:gd name="T7" fmla="*/ 7 h 7"/>
                <a:gd name="T8" fmla="*/ 4 w 5"/>
                <a:gd name="T9" fmla="*/ 4 h 7"/>
                <a:gd name="T10" fmla="*/ 4 w 5"/>
                <a:gd name="T11" fmla="*/ 3 h 7"/>
                <a:gd name="T12" fmla="*/ 5 w 5"/>
                <a:gd name="T13" fmla="*/ 0 h 7"/>
                <a:gd name="T14" fmla="*/ 3 w 5"/>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2"/>
                  </a:moveTo>
                  <a:cubicBezTo>
                    <a:pt x="2" y="2"/>
                    <a:pt x="2" y="3"/>
                    <a:pt x="1" y="3"/>
                  </a:cubicBezTo>
                  <a:cubicBezTo>
                    <a:pt x="1" y="4"/>
                    <a:pt x="0" y="5"/>
                    <a:pt x="0" y="7"/>
                  </a:cubicBezTo>
                  <a:cubicBezTo>
                    <a:pt x="0" y="7"/>
                    <a:pt x="0" y="7"/>
                    <a:pt x="1" y="7"/>
                  </a:cubicBezTo>
                  <a:cubicBezTo>
                    <a:pt x="2" y="7"/>
                    <a:pt x="3" y="6"/>
                    <a:pt x="4" y="4"/>
                  </a:cubicBezTo>
                  <a:cubicBezTo>
                    <a:pt x="4" y="4"/>
                    <a:pt x="4" y="4"/>
                    <a:pt x="4" y="3"/>
                  </a:cubicBezTo>
                  <a:cubicBezTo>
                    <a:pt x="4" y="2"/>
                    <a:pt x="5" y="2"/>
                    <a:pt x="5" y="0"/>
                  </a:cubicBezTo>
                  <a:cubicBezTo>
                    <a:pt x="4"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4" name="Freeform 159">
              <a:extLst>
                <a:ext uri="{FF2B5EF4-FFF2-40B4-BE49-F238E27FC236}">
                  <a16:creationId xmlns:a16="http://schemas.microsoft.com/office/drawing/2014/main" id="{9D5D6354-DE17-423C-AF63-E787C17FFF9B}"/>
                </a:ext>
              </a:extLst>
            </p:cNvPr>
            <p:cNvSpPr>
              <a:spLocks/>
            </p:cNvSpPr>
            <p:nvPr userDrawn="1"/>
          </p:nvSpPr>
          <p:spPr bwMode="auto">
            <a:xfrm>
              <a:off x="9450210" y="4491154"/>
              <a:ext cx="41010" cy="41010"/>
            </a:xfrm>
            <a:custGeom>
              <a:avLst/>
              <a:gdLst>
                <a:gd name="T0" fmla="*/ 4 w 5"/>
                <a:gd name="T1" fmla="*/ 5 h 5"/>
                <a:gd name="T2" fmla="*/ 5 w 5"/>
                <a:gd name="T3" fmla="*/ 2 h 5"/>
                <a:gd name="T4" fmla="*/ 4 w 5"/>
                <a:gd name="T5" fmla="*/ 1 h 5"/>
                <a:gd name="T6" fmla="*/ 1 w 5"/>
                <a:gd name="T7" fmla="*/ 2 h 5"/>
                <a:gd name="T8" fmla="*/ 4 w 5"/>
                <a:gd name="T9" fmla="*/ 5 h 5"/>
              </a:gdLst>
              <a:ahLst/>
              <a:cxnLst>
                <a:cxn ang="0">
                  <a:pos x="T0" y="T1"/>
                </a:cxn>
                <a:cxn ang="0">
                  <a:pos x="T2" y="T3"/>
                </a:cxn>
                <a:cxn ang="0">
                  <a:pos x="T4" y="T5"/>
                </a:cxn>
                <a:cxn ang="0">
                  <a:pos x="T6" y="T7"/>
                </a:cxn>
                <a:cxn ang="0">
                  <a:pos x="T8" y="T9"/>
                </a:cxn>
              </a:cxnLst>
              <a:rect l="0" t="0" r="r" b="b"/>
              <a:pathLst>
                <a:path w="5" h="5">
                  <a:moveTo>
                    <a:pt x="4" y="5"/>
                  </a:moveTo>
                  <a:cubicBezTo>
                    <a:pt x="5" y="4"/>
                    <a:pt x="5" y="3"/>
                    <a:pt x="5" y="2"/>
                  </a:cubicBezTo>
                  <a:cubicBezTo>
                    <a:pt x="5" y="1"/>
                    <a:pt x="5" y="1"/>
                    <a:pt x="4" y="1"/>
                  </a:cubicBezTo>
                  <a:cubicBezTo>
                    <a:pt x="3" y="0"/>
                    <a:pt x="1" y="0"/>
                    <a:pt x="1" y="2"/>
                  </a:cubicBezTo>
                  <a:cubicBezTo>
                    <a:pt x="0" y="4"/>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5" name="Freeform 160">
              <a:extLst>
                <a:ext uri="{FF2B5EF4-FFF2-40B4-BE49-F238E27FC236}">
                  <a16:creationId xmlns:a16="http://schemas.microsoft.com/office/drawing/2014/main" id="{5D0281A5-9CCA-4086-BE9D-0B6A7CA3EC94}"/>
                </a:ext>
              </a:extLst>
            </p:cNvPr>
            <p:cNvSpPr>
              <a:spLocks/>
            </p:cNvSpPr>
            <p:nvPr userDrawn="1"/>
          </p:nvSpPr>
          <p:spPr bwMode="auto">
            <a:xfrm>
              <a:off x="10698493" y="2682620"/>
              <a:ext cx="49212" cy="32808"/>
            </a:xfrm>
            <a:custGeom>
              <a:avLst/>
              <a:gdLst>
                <a:gd name="T0" fmla="*/ 1 w 6"/>
                <a:gd name="T1" fmla="*/ 4 h 4"/>
                <a:gd name="T2" fmla="*/ 5 w 6"/>
                <a:gd name="T3" fmla="*/ 4 h 4"/>
                <a:gd name="T4" fmla="*/ 5 w 6"/>
                <a:gd name="T5" fmla="*/ 1 h 4"/>
                <a:gd name="T6" fmla="*/ 1 w 6"/>
                <a:gd name="T7" fmla="*/ 1 h 4"/>
                <a:gd name="T8" fmla="*/ 1 w 6"/>
                <a:gd name="T9" fmla="*/ 4 h 4"/>
              </a:gdLst>
              <a:ahLst/>
              <a:cxnLst>
                <a:cxn ang="0">
                  <a:pos x="T0" y="T1"/>
                </a:cxn>
                <a:cxn ang="0">
                  <a:pos x="T2" y="T3"/>
                </a:cxn>
                <a:cxn ang="0">
                  <a:pos x="T4" y="T5"/>
                </a:cxn>
                <a:cxn ang="0">
                  <a:pos x="T6" y="T7"/>
                </a:cxn>
                <a:cxn ang="0">
                  <a:pos x="T8" y="T9"/>
                </a:cxn>
              </a:cxnLst>
              <a:rect l="0" t="0" r="r" b="b"/>
              <a:pathLst>
                <a:path w="6" h="4">
                  <a:moveTo>
                    <a:pt x="1" y="4"/>
                  </a:moveTo>
                  <a:cubicBezTo>
                    <a:pt x="1" y="4"/>
                    <a:pt x="5" y="4"/>
                    <a:pt x="5" y="4"/>
                  </a:cubicBezTo>
                  <a:cubicBezTo>
                    <a:pt x="6" y="3"/>
                    <a:pt x="6" y="2"/>
                    <a:pt x="5" y="1"/>
                  </a:cubicBezTo>
                  <a:cubicBezTo>
                    <a:pt x="5" y="0"/>
                    <a:pt x="2" y="0"/>
                    <a:pt x="1"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6" name="Freeform 161">
              <a:extLst>
                <a:ext uri="{FF2B5EF4-FFF2-40B4-BE49-F238E27FC236}">
                  <a16:creationId xmlns:a16="http://schemas.microsoft.com/office/drawing/2014/main" id="{5A409361-D9F0-4905-99BC-A43BFB108285}"/>
                </a:ext>
              </a:extLst>
            </p:cNvPr>
            <p:cNvSpPr>
              <a:spLocks/>
            </p:cNvSpPr>
            <p:nvPr userDrawn="1"/>
          </p:nvSpPr>
          <p:spPr bwMode="auto">
            <a:xfrm>
              <a:off x="8933486" y="3662755"/>
              <a:ext cx="32808" cy="32808"/>
            </a:xfrm>
            <a:custGeom>
              <a:avLst/>
              <a:gdLst>
                <a:gd name="T0" fmla="*/ 4 w 4"/>
                <a:gd name="T1" fmla="*/ 2 h 4"/>
                <a:gd name="T2" fmla="*/ 2 w 4"/>
                <a:gd name="T3" fmla="*/ 1 h 4"/>
                <a:gd name="T4" fmla="*/ 0 w 4"/>
                <a:gd name="T5" fmla="*/ 2 h 4"/>
                <a:gd name="T6" fmla="*/ 2 w 4"/>
                <a:gd name="T7" fmla="*/ 4 h 4"/>
                <a:gd name="T8" fmla="*/ 3 w 4"/>
                <a:gd name="T9" fmla="*/ 3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cubicBezTo>
                    <a:pt x="4" y="1"/>
                    <a:pt x="3" y="1"/>
                    <a:pt x="2" y="1"/>
                  </a:cubicBezTo>
                  <a:cubicBezTo>
                    <a:pt x="1" y="0"/>
                    <a:pt x="0" y="0"/>
                    <a:pt x="0" y="2"/>
                  </a:cubicBezTo>
                  <a:cubicBezTo>
                    <a:pt x="0" y="3"/>
                    <a:pt x="0" y="4"/>
                    <a:pt x="2" y="4"/>
                  </a:cubicBezTo>
                  <a:cubicBezTo>
                    <a:pt x="3" y="3"/>
                    <a:pt x="3" y="3"/>
                    <a:pt x="3" y="3"/>
                  </a:cubicBezTo>
                  <a:cubicBezTo>
                    <a:pt x="4" y="3"/>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7" name="Freeform 162">
              <a:extLst>
                <a:ext uri="{FF2B5EF4-FFF2-40B4-BE49-F238E27FC236}">
                  <a16:creationId xmlns:a16="http://schemas.microsoft.com/office/drawing/2014/main" id="{BEA8B65D-4C0F-4D18-8F65-3B210F17467F}"/>
                </a:ext>
              </a:extLst>
            </p:cNvPr>
            <p:cNvSpPr>
              <a:spLocks/>
            </p:cNvSpPr>
            <p:nvPr userDrawn="1"/>
          </p:nvSpPr>
          <p:spPr bwMode="auto">
            <a:xfrm>
              <a:off x="8265024" y="3921118"/>
              <a:ext cx="41010" cy="49212"/>
            </a:xfrm>
            <a:custGeom>
              <a:avLst/>
              <a:gdLst>
                <a:gd name="T0" fmla="*/ 5 w 5"/>
                <a:gd name="T1" fmla="*/ 3 h 6"/>
                <a:gd name="T2" fmla="*/ 5 w 5"/>
                <a:gd name="T3" fmla="*/ 1 h 6"/>
                <a:gd name="T4" fmla="*/ 4 w 5"/>
                <a:gd name="T5" fmla="*/ 1 h 6"/>
                <a:gd name="T6" fmla="*/ 1 w 5"/>
                <a:gd name="T7" fmla="*/ 0 h 6"/>
                <a:gd name="T8" fmla="*/ 0 w 5"/>
                <a:gd name="T9" fmla="*/ 0 h 6"/>
                <a:gd name="T10" fmla="*/ 0 w 5"/>
                <a:gd name="T11" fmla="*/ 3 h 6"/>
                <a:gd name="T12" fmla="*/ 4 w 5"/>
                <a:gd name="T13" fmla="*/ 5 h 6"/>
                <a:gd name="T14" fmla="*/ 4 w 5"/>
                <a:gd name="T15" fmla="*/ 5 h 6"/>
                <a:gd name="T16" fmla="*/ 5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5" y="3"/>
                  </a:moveTo>
                  <a:cubicBezTo>
                    <a:pt x="5" y="2"/>
                    <a:pt x="5" y="2"/>
                    <a:pt x="5" y="1"/>
                  </a:cubicBezTo>
                  <a:cubicBezTo>
                    <a:pt x="4" y="1"/>
                    <a:pt x="4" y="1"/>
                    <a:pt x="4" y="1"/>
                  </a:cubicBezTo>
                  <a:cubicBezTo>
                    <a:pt x="3" y="0"/>
                    <a:pt x="2" y="0"/>
                    <a:pt x="1" y="0"/>
                  </a:cubicBezTo>
                  <a:cubicBezTo>
                    <a:pt x="1" y="0"/>
                    <a:pt x="1" y="0"/>
                    <a:pt x="0" y="0"/>
                  </a:cubicBezTo>
                  <a:cubicBezTo>
                    <a:pt x="0" y="1"/>
                    <a:pt x="0" y="2"/>
                    <a:pt x="0" y="3"/>
                  </a:cubicBezTo>
                  <a:cubicBezTo>
                    <a:pt x="1" y="4"/>
                    <a:pt x="1" y="6"/>
                    <a:pt x="4" y="5"/>
                  </a:cubicBezTo>
                  <a:cubicBezTo>
                    <a:pt x="4"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8" name="Freeform 163">
              <a:extLst>
                <a:ext uri="{FF2B5EF4-FFF2-40B4-BE49-F238E27FC236}">
                  <a16:creationId xmlns:a16="http://schemas.microsoft.com/office/drawing/2014/main" id="{659695C8-7386-4100-B09C-E71A5E420555}"/>
                </a:ext>
              </a:extLst>
            </p:cNvPr>
            <p:cNvSpPr>
              <a:spLocks/>
            </p:cNvSpPr>
            <p:nvPr userDrawn="1"/>
          </p:nvSpPr>
          <p:spPr bwMode="auto">
            <a:xfrm>
              <a:off x="8609507" y="3806291"/>
              <a:ext cx="24606" cy="24606"/>
            </a:xfrm>
            <a:custGeom>
              <a:avLst/>
              <a:gdLst>
                <a:gd name="T0" fmla="*/ 1 w 3"/>
                <a:gd name="T1" fmla="*/ 0 h 3"/>
                <a:gd name="T2" fmla="*/ 1 w 3"/>
                <a:gd name="T3" fmla="*/ 3 h 3"/>
                <a:gd name="T4" fmla="*/ 2 w 3"/>
                <a:gd name="T5" fmla="*/ 3 h 3"/>
                <a:gd name="T6" fmla="*/ 2 w 3"/>
                <a:gd name="T7" fmla="*/ 1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0" y="1"/>
                    <a:pt x="0" y="2"/>
                    <a:pt x="1" y="3"/>
                  </a:cubicBezTo>
                  <a:cubicBezTo>
                    <a:pt x="1" y="3"/>
                    <a:pt x="2" y="3"/>
                    <a:pt x="2" y="3"/>
                  </a:cubicBezTo>
                  <a:cubicBezTo>
                    <a:pt x="3" y="2"/>
                    <a:pt x="2" y="2"/>
                    <a:pt x="2" y="1"/>
                  </a:cubicBezTo>
                  <a:cubicBezTo>
                    <a:pt x="2"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sp>
        <p:nvSpPr>
          <p:cNvPr id="9801" name="副标题 2"/>
          <p:cNvSpPr>
            <a:spLocks noGrp="1"/>
          </p:cNvSpPr>
          <p:nvPr>
            <p:ph type="subTitle" idx="1"/>
          </p:nvPr>
        </p:nvSpPr>
        <p:spPr>
          <a:xfrm>
            <a:off x="685006" y="1828891"/>
            <a:ext cx="10821988"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p:ph type="ctrTitle"/>
          </p:nvPr>
        </p:nvSpPr>
        <p:spPr>
          <a:xfrm>
            <a:off x="685006" y="1130300"/>
            <a:ext cx="10821988"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p:ph type="body" sz="quarter" idx="10" hasCustomPrompt="1"/>
          </p:nvPr>
        </p:nvSpPr>
        <p:spPr>
          <a:xfrm>
            <a:off x="685006" y="5544733"/>
            <a:ext cx="10845800"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685006" y="5841004"/>
            <a:ext cx="10845800"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21033735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893EB82-8DF0-46D8-B1DB-EDFDCC594D3D}"/>
              </a:ext>
            </a:extLst>
          </p:cNvPr>
          <p:cNvSpPr/>
          <p:nvPr userDrawn="1"/>
        </p:nvSpPr>
        <p:spPr>
          <a:xfrm>
            <a:off x="0" y="0"/>
            <a:ext cx="12192000" cy="6857999"/>
          </a:xfrm>
          <a:prstGeom prst="rect">
            <a:avLst/>
          </a:prstGeom>
          <a:blipFill dpi="0" rotWithShape="1">
            <a:blip r:embed="rId2"/>
            <a:srcRect/>
            <a:stretch>
              <a:fillRect t="-38961" b="-3881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3" name="Rectangle 5_1">
            <a:extLst>
              <a:ext uri="{FF2B5EF4-FFF2-40B4-BE49-F238E27FC236}">
                <a16:creationId xmlns:a16="http://schemas.microsoft.com/office/drawing/2014/main" id="{572DBB29-F078-4A95-A56D-CDFB27A24851}"/>
              </a:ext>
            </a:extLst>
          </p:cNvPr>
          <p:cNvSpPr/>
          <p:nvPr userDrawn="1"/>
        </p:nvSpPr>
        <p:spPr>
          <a:xfrm>
            <a:off x="-12700" y="-12304"/>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9930" name="组合 9929">
            <a:extLst>
              <a:ext uri="{FF2B5EF4-FFF2-40B4-BE49-F238E27FC236}">
                <a16:creationId xmlns:a16="http://schemas.microsoft.com/office/drawing/2014/main" id="{396375E0-2127-4F5D-BD90-B8459DF6BA18}"/>
              </a:ext>
            </a:extLst>
          </p:cNvPr>
          <p:cNvGrpSpPr/>
          <p:nvPr userDrawn="1"/>
        </p:nvGrpSpPr>
        <p:grpSpPr>
          <a:xfrm>
            <a:off x="30777" y="824872"/>
            <a:ext cx="12090757" cy="5208253"/>
            <a:chOff x="30777" y="824872"/>
            <a:chExt cx="12090757" cy="5208253"/>
          </a:xfrm>
          <a:blipFill>
            <a:blip r:embed="rId2"/>
            <a:stretch>
              <a:fillRect t="-38961" b="-38817"/>
            </a:stretch>
          </a:blipFill>
        </p:grpSpPr>
        <p:sp>
          <p:nvSpPr>
            <p:cNvPr id="5" name="Freeform 5">
              <a:extLst>
                <a:ext uri="{FF2B5EF4-FFF2-40B4-BE49-F238E27FC236}">
                  <a16:creationId xmlns:a16="http://schemas.microsoft.com/office/drawing/2014/main" id="{E9675F65-382E-495B-AFAD-E9345D8FDE76}"/>
                </a:ext>
              </a:extLst>
            </p:cNvPr>
            <p:cNvSpPr>
              <a:spLocks/>
            </p:cNvSpPr>
            <p:nvPr userDrawn="1"/>
          </p:nvSpPr>
          <p:spPr bwMode="auto">
            <a:xfrm>
              <a:off x="3893373" y="1198063"/>
              <a:ext cx="4437267" cy="4445469"/>
            </a:xfrm>
            <a:custGeom>
              <a:avLst/>
              <a:gdLst>
                <a:gd name="T0" fmla="*/ 424 w 539"/>
                <a:gd name="T1" fmla="*/ 454 h 539"/>
                <a:gd name="T2" fmla="*/ 85 w 539"/>
                <a:gd name="T3" fmla="*/ 424 h 539"/>
                <a:gd name="T4" fmla="*/ 116 w 539"/>
                <a:gd name="T5" fmla="*/ 85 h 539"/>
                <a:gd name="T6" fmla="*/ 454 w 539"/>
                <a:gd name="T7" fmla="*/ 116 h 539"/>
                <a:gd name="T8" fmla="*/ 424 w 539"/>
                <a:gd name="T9" fmla="*/ 454 h 539"/>
              </a:gdLst>
              <a:ahLst/>
              <a:cxnLst>
                <a:cxn ang="0">
                  <a:pos x="T0" y="T1"/>
                </a:cxn>
                <a:cxn ang="0">
                  <a:pos x="T2" y="T3"/>
                </a:cxn>
                <a:cxn ang="0">
                  <a:pos x="T4" y="T5"/>
                </a:cxn>
                <a:cxn ang="0">
                  <a:pos x="T6" y="T7"/>
                </a:cxn>
                <a:cxn ang="0">
                  <a:pos x="T8" y="T9"/>
                </a:cxn>
              </a:cxnLst>
              <a:rect l="0" t="0" r="r" b="b"/>
              <a:pathLst>
                <a:path w="539" h="539">
                  <a:moveTo>
                    <a:pt x="424" y="454"/>
                  </a:moveTo>
                  <a:cubicBezTo>
                    <a:pt x="322" y="539"/>
                    <a:pt x="170" y="525"/>
                    <a:pt x="85" y="424"/>
                  </a:cubicBezTo>
                  <a:cubicBezTo>
                    <a:pt x="0" y="322"/>
                    <a:pt x="14" y="170"/>
                    <a:pt x="116" y="85"/>
                  </a:cubicBezTo>
                  <a:cubicBezTo>
                    <a:pt x="218" y="0"/>
                    <a:pt x="369" y="14"/>
                    <a:pt x="454" y="116"/>
                  </a:cubicBezTo>
                  <a:cubicBezTo>
                    <a:pt x="539" y="217"/>
                    <a:pt x="525" y="369"/>
                    <a:pt x="424" y="4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 name="Freeform 6">
              <a:extLst>
                <a:ext uri="{FF2B5EF4-FFF2-40B4-BE49-F238E27FC236}">
                  <a16:creationId xmlns:a16="http://schemas.microsoft.com/office/drawing/2014/main" id="{C6A94621-8C15-4115-BDE2-58AE9F033563}"/>
                </a:ext>
              </a:extLst>
            </p:cNvPr>
            <p:cNvSpPr>
              <a:spLocks/>
            </p:cNvSpPr>
            <p:nvPr userDrawn="1"/>
          </p:nvSpPr>
          <p:spPr bwMode="auto">
            <a:xfrm>
              <a:off x="531097" y="4866063"/>
              <a:ext cx="57414" cy="57414"/>
            </a:xfrm>
            <a:custGeom>
              <a:avLst/>
              <a:gdLst>
                <a:gd name="T0" fmla="*/ 7 w 7"/>
                <a:gd name="T1" fmla="*/ 1 h 7"/>
                <a:gd name="T2" fmla="*/ 3 w 7"/>
                <a:gd name="T3" fmla="*/ 0 h 7"/>
                <a:gd name="T4" fmla="*/ 0 w 7"/>
                <a:gd name="T5" fmla="*/ 1 h 7"/>
                <a:gd name="T6" fmla="*/ 5 w 7"/>
                <a:gd name="T7" fmla="*/ 7 h 7"/>
                <a:gd name="T8" fmla="*/ 6 w 7"/>
                <a:gd name="T9" fmla="*/ 5 h 7"/>
                <a:gd name="T10" fmla="*/ 7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7" y="1"/>
                  </a:moveTo>
                  <a:cubicBezTo>
                    <a:pt x="6" y="0"/>
                    <a:pt x="4" y="0"/>
                    <a:pt x="3" y="0"/>
                  </a:cubicBezTo>
                  <a:cubicBezTo>
                    <a:pt x="2" y="0"/>
                    <a:pt x="1" y="1"/>
                    <a:pt x="0" y="1"/>
                  </a:cubicBezTo>
                  <a:cubicBezTo>
                    <a:pt x="2" y="3"/>
                    <a:pt x="3" y="5"/>
                    <a:pt x="5" y="7"/>
                  </a:cubicBezTo>
                  <a:cubicBezTo>
                    <a:pt x="5" y="6"/>
                    <a:pt x="6" y="5"/>
                    <a:pt x="6" y="5"/>
                  </a:cubicBezTo>
                  <a:cubicBezTo>
                    <a:pt x="7" y="3"/>
                    <a:pt x="7" y="2"/>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 name="Freeform 7">
              <a:extLst>
                <a:ext uri="{FF2B5EF4-FFF2-40B4-BE49-F238E27FC236}">
                  <a16:creationId xmlns:a16="http://schemas.microsoft.com/office/drawing/2014/main" id="{058A2353-B506-42AC-A9F2-F6FC6B50EB4B}"/>
                </a:ext>
              </a:extLst>
            </p:cNvPr>
            <p:cNvSpPr>
              <a:spLocks/>
            </p:cNvSpPr>
            <p:nvPr userDrawn="1"/>
          </p:nvSpPr>
          <p:spPr bwMode="auto">
            <a:xfrm>
              <a:off x="563905" y="2680238"/>
              <a:ext cx="151738" cy="139434"/>
            </a:xfrm>
            <a:custGeom>
              <a:avLst/>
              <a:gdLst>
                <a:gd name="T0" fmla="*/ 0 w 18"/>
                <a:gd name="T1" fmla="*/ 8 h 17"/>
                <a:gd name="T2" fmla="*/ 1 w 18"/>
                <a:gd name="T3" fmla="*/ 9 h 17"/>
                <a:gd name="T4" fmla="*/ 8 w 18"/>
                <a:gd name="T5" fmla="*/ 16 h 17"/>
                <a:gd name="T6" fmla="*/ 18 w 18"/>
                <a:gd name="T7" fmla="*/ 7 h 17"/>
                <a:gd name="T8" fmla="*/ 16 w 18"/>
                <a:gd name="T9" fmla="*/ 4 h 17"/>
                <a:gd name="T10" fmla="*/ 0 w 18"/>
                <a:gd name="T11" fmla="*/ 8 h 17"/>
              </a:gdLst>
              <a:ahLst/>
              <a:cxnLst>
                <a:cxn ang="0">
                  <a:pos x="T0" y="T1"/>
                </a:cxn>
                <a:cxn ang="0">
                  <a:pos x="T2" y="T3"/>
                </a:cxn>
                <a:cxn ang="0">
                  <a:pos x="T4" y="T5"/>
                </a:cxn>
                <a:cxn ang="0">
                  <a:pos x="T6" y="T7"/>
                </a:cxn>
                <a:cxn ang="0">
                  <a:pos x="T8" y="T9"/>
                </a:cxn>
                <a:cxn ang="0">
                  <a:pos x="T10" y="T11"/>
                </a:cxn>
              </a:cxnLst>
              <a:rect l="0" t="0" r="r" b="b"/>
              <a:pathLst>
                <a:path w="18" h="17">
                  <a:moveTo>
                    <a:pt x="0" y="8"/>
                  </a:moveTo>
                  <a:cubicBezTo>
                    <a:pt x="0" y="9"/>
                    <a:pt x="1" y="9"/>
                    <a:pt x="1" y="9"/>
                  </a:cubicBezTo>
                  <a:cubicBezTo>
                    <a:pt x="2" y="13"/>
                    <a:pt x="4" y="15"/>
                    <a:pt x="8" y="16"/>
                  </a:cubicBezTo>
                  <a:cubicBezTo>
                    <a:pt x="14" y="17"/>
                    <a:pt x="18" y="14"/>
                    <a:pt x="18" y="7"/>
                  </a:cubicBezTo>
                  <a:cubicBezTo>
                    <a:pt x="18" y="6"/>
                    <a:pt x="18" y="5"/>
                    <a:pt x="16" y="4"/>
                  </a:cubicBezTo>
                  <a:cubicBezTo>
                    <a:pt x="11" y="1"/>
                    <a:pt x="3" y="0"/>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 name="Freeform 8">
              <a:extLst>
                <a:ext uri="{FF2B5EF4-FFF2-40B4-BE49-F238E27FC236}">
                  <a16:creationId xmlns:a16="http://schemas.microsoft.com/office/drawing/2014/main" id="{1171E68E-6CB3-451C-8FE5-F5564FF87B40}"/>
                </a:ext>
              </a:extLst>
            </p:cNvPr>
            <p:cNvSpPr>
              <a:spLocks/>
            </p:cNvSpPr>
            <p:nvPr userDrawn="1"/>
          </p:nvSpPr>
          <p:spPr bwMode="auto">
            <a:xfrm>
              <a:off x="6050492" y="5422079"/>
              <a:ext cx="155837" cy="139434"/>
            </a:xfrm>
            <a:custGeom>
              <a:avLst/>
              <a:gdLst>
                <a:gd name="T0" fmla="*/ 0 w 19"/>
                <a:gd name="T1" fmla="*/ 8 h 17"/>
                <a:gd name="T2" fmla="*/ 6 w 19"/>
                <a:gd name="T3" fmla="*/ 14 h 17"/>
                <a:gd name="T4" fmla="*/ 13 w 19"/>
                <a:gd name="T5" fmla="*/ 16 h 17"/>
                <a:gd name="T6" fmla="*/ 14 w 19"/>
                <a:gd name="T7" fmla="*/ 16 h 17"/>
                <a:gd name="T8" fmla="*/ 18 w 19"/>
                <a:gd name="T9" fmla="*/ 14 h 17"/>
                <a:gd name="T10" fmla="*/ 17 w 19"/>
                <a:gd name="T11" fmla="*/ 10 h 17"/>
                <a:gd name="T12" fmla="*/ 12 w 19"/>
                <a:gd name="T13" fmla="*/ 5 h 17"/>
                <a:gd name="T14" fmla="*/ 11 w 19"/>
                <a:gd name="T15" fmla="*/ 4 h 17"/>
                <a:gd name="T16" fmla="*/ 4 w 19"/>
                <a:gd name="T17" fmla="*/ 1 h 17"/>
                <a:gd name="T18" fmla="*/ 0 w 19"/>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7">
                  <a:moveTo>
                    <a:pt x="0" y="8"/>
                  </a:moveTo>
                  <a:cubicBezTo>
                    <a:pt x="1" y="10"/>
                    <a:pt x="4" y="14"/>
                    <a:pt x="6" y="14"/>
                  </a:cubicBezTo>
                  <a:cubicBezTo>
                    <a:pt x="9" y="13"/>
                    <a:pt x="11" y="14"/>
                    <a:pt x="13" y="16"/>
                  </a:cubicBezTo>
                  <a:cubicBezTo>
                    <a:pt x="13" y="16"/>
                    <a:pt x="14" y="16"/>
                    <a:pt x="14" y="16"/>
                  </a:cubicBezTo>
                  <a:cubicBezTo>
                    <a:pt x="16" y="17"/>
                    <a:pt x="17" y="15"/>
                    <a:pt x="18" y="14"/>
                  </a:cubicBezTo>
                  <a:cubicBezTo>
                    <a:pt x="19" y="13"/>
                    <a:pt x="19" y="11"/>
                    <a:pt x="17" y="10"/>
                  </a:cubicBezTo>
                  <a:cubicBezTo>
                    <a:pt x="15" y="9"/>
                    <a:pt x="13" y="7"/>
                    <a:pt x="12" y="5"/>
                  </a:cubicBezTo>
                  <a:cubicBezTo>
                    <a:pt x="11" y="4"/>
                    <a:pt x="11" y="4"/>
                    <a:pt x="11" y="4"/>
                  </a:cubicBezTo>
                  <a:cubicBezTo>
                    <a:pt x="9" y="2"/>
                    <a:pt x="7" y="0"/>
                    <a:pt x="4" y="1"/>
                  </a:cubicBezTo>
                  <a:cubicBezTo>
                    <a:pt x="2" y="2"/>
                    <a:pt x="0" y="5"/>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 name="Freeform 9">
              <a:extLst>
                <a:ext uri="{FF2B5EF4-FFF2-40B4-BE49-F238E27FC236}">
                  <a16:creationId xmlns:a16="http://schemas.microsoft.com/office/drawing/2014/main" id="{02817F06-600B-40DB-A567-B66A2B4D45B9}"/>
                </a:ext>
              </a:extLst>
            </p:cNvPr>
            <p:cNvSpPr>
              <a:spLocks/>
            </p:cNvSpPr>
            <p:nvPr userDrawn="1"/>
          </p:nvSpPr>
          <p:spPr bwMode="auto">
            <a:xfrm>
              <a:off x="6583620" y="2128986"/>
              <a:ext cx="200950" cy="147636"/>
            </a:xfrm>
            <a:custGeom>
              <a:avLst/>
              <a:gdLst>
                <a:gd name="T0" fmla="*/ 1 w 24"/>
                <a:gd name="T1" fmla="*/ 17 h 18"/>
                <a:gd name="T2" fmla="*/ 4 w 24"/>
                <a:gd name="T3" fmla="*/ 17 h 18"/>
                <a:gd name="T4" fmla="*/ 6 w 24"/>
                <a:gd name="T5" fmla="*/ 16 h 18"/>
                <a:gd name="T6" fmla="*/ 14 w 24"/>
                <a:gd name="T7" fmla="*/ 12 h 18"/>
                <a:gd name="T8" fmla="*/ 24 w 24"/>
                <a:gd name="T9" fmla="*/ 1 h 18"/>
                <a:gd name="T10" fmla="*/ 15 w 24"/>
                <a:gd name="T11" fmla="*/ 2 h 18"/>
                <a:gd name="T12" fmla="*/ 11 w 24"/>
                <a:gd name="T13" fmla="*/ 5 h 18"/>
                <a:gd name="T14" fmla="*/ 9 w 24"/>
                <a:gd name="T15" fmla="*/ 6 h 18"/>
                <a:gd name="T16" fmla="*/ 1 w 24"/>
                <a:gd name="T17" fmla="*/ 13 h 18"/>
                <a:gd name="T18" fmla="*/ 1 w 24"/>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1" y="17"/>
                  </a:moveTo>
                  <a:cubicBezTo>
                    <a:pt x="2" y="18"/>
                    <a:pt x="3" y="17"/>
                    <a:pt x="4" y="17"/>
                  </a:cubicBezTo>
                  <a:cubicBezTo>
                    <a:pt x="5" y="17"/>
                    <a:pt x="5" y="17"/>
                    <a:pt x="6" y="16"/>
                  </a:cubicBezTo>
                  <a:cubicBezTo>
                    <a:pt x="9" y="16"/>
                    <a:pt x="11" y="13"/>
                    <a:pt x="14" y="12"/>
                  </a:cubicBezTo>
                  <a:cubicBezTo>
                    <a:pt x="19" y="10"/>
                    <a:pt x="21" y="5"/>
                    <a:pt x="24" y="1"/>
                  </a:cubicBezTo>
                  <a:cubicBezTo>
                    <a:pt x="21" y="0"/>
                    <a:pt x="18" y="0"/>
                    <a:pt x="15" y="2"/>
                  </a:cubicBezTo>
                  <a:cubicBezTo>
                    <a:pt x="14" y="4"/>
                    <a:pt x="13" y="5"/>
                    <a:pt x="11" y="5"/>
                  </a:cubicBezTo>
                  <a:cubicBezTo>
                    <a:pt x="11" y="6"/>
                    <a:pt x="10" y="6"/>
                    <a:pt x="9" y="6"/>
                  </a:cubicBezTo>
                  <a:cubicBezTo>
                    <a:pt x="5" y="7"/>
                    <a:pt x="3" y="10"/>
                    <a:pt x="1" y="13"/>
                  </a:cubicBezTo>
                  <a:cubicBezTo>
                    <a:pt x="1" y="14"/>
                    <a:pt x="0" y="16"/>
                    <a:pt x="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 name="Freeform 10">
              <a:extLst>
                <a:ext uri="{FF2B5EF4-FFF2-40B4-BE49-F238E27FC236}">
                  <a16:creationId xmlns:a16="http://schemas.microsoft.com/office/drawing/2014/main" id="{14BF78EF-CC05-48FA-932F-8EFE3E9B377E}"/>
                </a:ext>
              </a:extLst>
            </p:cNvPr>
            <p:cNvSpPr>
              <a:spLocks/>
            </p:cNvSpPr>
            <p:nvPr userDrawn="1"/>
          </p:nvSpPr>
          <p:spPr bwMode="auto">
            <a:xfrm>
              <a:off x="6214531" y="3687361"/>
              <a:ext cx="106626" cy="110728"/>
            </a:xfrm>
            <a:custGeom>
              <a:avLst/>
              <a:gdLst>
                <a:gd name="T0" fmla="*/ 2 w 13"/>
                <a:gd name="T1" fmla="*/ 10 h 13"/>
                <a:gd name="T2" fmla="*/ 10 w 13"/>
                <a:gd name="T3" fmla="*/ 11 h 13"/>
                <a:gd name="T4" fmla="*/ 12 w 13"/>
                <a:gd name="T5" fmla="*/ 3 h 13"/>
                <a:gd name="T6" fmla="*/ 3 w 13"/>
                <a:gd name="T7" fmla="*/ 1 h 13"/>
                <a:gd name="T8" fmla="*/ 2 w 13"/>
                <a:gd name="T9" fmla="*/ 10 h 13"/>
              </a:gdLst>
              <a:ahLst/>
              <a:cxnLst>
                <a:cxn ang="0">
                  <a:pos x="T0" y="T1"/>
                </a:cxn>
                <a:cxn ang="0">
                  <a:pos x="T2" y="T3"/>
                </a:cxn>
                <a:cxn ang="0">
                  <a:pos x="T4" y="T5"/>
                </a:cxn>
                <a:cxn ang="0">
                  <a:pos x="T6" y="T7"/>
                </a:cxn>
                <a:cxn ang="0">
                  <a:pos x="T8" y="T9"/>
                </a:cxn>
              </a:cxnLst>
              <a:rect l="0" t="0" r="r" b="b"/>
              <a:pathLst>
                <a:path w="13" h="13">
                  <a:moveTo>
                    <a:pt x="2" y="10"/>
                  </a:moveTo>
                  <a:cubicBezTo>
                    <a:pt x="4" y="12"/>
                    <a:pt x="8" y="13"/>
                    <a:pt x="10" y="11"/>
                  </a:cubicBezTo>
                  <a:cubicBezTo>
                    <a:pt x="12" y="9"/>
                    <a:pt x="13" y="5"/>
                    <a:pt x="12" y="3"/>
                  </a:cubicBezTo>
                  <a:cubicBezTo>
                    <a:pt x="10" y="1"/>
                    <a:pt x="5" y="0"/>
                    <a:pt x="3" y="1"/>
                  </a:cubicBezTo>
                  <a:cubicBezTo>
                    <a:pt x="0" y="3"/>
                    <a:pt x="0" y="7"/>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 name="Freeform 11">
              <a:extLst>
                <a:ext uri="{FF2B5EF4-FFF2-40B4-BE49-F238E27FC236}">
                  <a16:creationId xmlns:a16="http://schemas.microsoft.com/office/drawing/2014/main" id="{63229166-1E95-4C72-9615-001FE2F2065B}"/>
                </a:ext>
              </a:extLst>
            </p:cNvPr>
            <p:cNvSpPr>
              <a:spLocks/>
            </p:cNvSpPr>
            <p:nvPr userDrawn="1"/>
          </p:nvSpPr>
          <p:spPr bwMode="auto">
            <a:xfrm>
              <a:off x="4303472" y="2079774"/>
              <a:ext cx="98424" cy="90222"/>
            </a:xfrm>
            <a:custGeom>
              <a:avLst/>
              <a:gdLst>
                <a:gd name="T0" fmla="*/ 1 w 12"/>
                <a:gd name="T1" fmla="*/ 6 h 11"/>
                <a:gd name="T2" fmla="*/ 6 w 12"/>
                <a:gd name="T3" fmla="*/ 11 h 11"/>
                <a:gd name="T4" fmla="*/ 8 w 12"/>
                <a:gd name="T5" fmla="*/ 11 h 11"/>
                <a:gd name="T6" fmla="*/ 12 w 12"/>
                <a:gd name="T7" fmla="*/ 5 h 11"/>
                <a:gd name="T8" fmla="*/ 10 w 12"/>
                <a:gd name="T9" fmla="*/ 1 h 11"/>
                <a:gd name="T10" fmla="*/ 2 w 12"/>
                <a:gd name="T11" fmla="*/ 2 h 11"/>
                <a:gd name="T12" fmla="*/ 1 w 12"/>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2" h="11">
                  <a:moveTo>
                    <a:pt x="1" y="6"/>
                  </a:moveTo>
                  <a:cubicBezTo>
                    <a:pt x="2" y="8"/>
                    <a:pt x="4" y="10"/>
                    <a:pt x="6" y="11"/>
                  </a:cubicBezTo>
                  <a:cubicBezTo>
                    <a:pt x="7" y="11"/>
                    <a:pt x="7" y="11"/>
                    <a:pt x="8" y="11"/>
                  </a:cubicBezTo>
                  <a:cubicBezTo>
                    <a:pt x="11" y="11"/>
                    <a:pt x="12" y="9"/>
                    <a:pt x="12" y="5"/>
                  </a:cubicBezTo>
                  <a:cubicBezTo>
                    <a:pt x="12" y="4"/>
                    <a:pt x="12" y="2"/>
                    <a:pt x="10" y="1"/>
                  </a:cubicBezTo>
                  <a:cubicBezTo>
                    <a:pt x="9" y="0"/>
                    <a:pt x="4" y="1"/>
                    <a:pt x="2" y="2"/>
                  </a:cubicBezTo>
                  <a:cubicBezTo>
                    <a:pt x="0" y="3"/>
                    <a:pt x="0"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 name="Freeform 12">
              <a:extLst>
                <a:ext uri="{FF2B5EF4-FFF2-40B4-BE49-F238E27FC236}">
                  <a16:creationId xmlns:a16="http://schemas.microsoft.com/office/drawing/2014/main" id="{11CAC685-EE2C-4EAB-972D-B9956786BD6B}"/>
                </a:ext>
              </a:extLst>
            </p:cNvPr>
            <p:cNvSpPr>
              <a:spLocks/>
            </p:cNvSpPr>
            <p:nvPr userDrawn="1"/>
          </p:nvSpPr>
          <p:spPr bwMode="auto">
            <a:xfrm>
              <a:off x="6337561" y="4306611"/>
              <a:ext cx="106626" cy="98424"/>
            </a:xfrm>
            <a:custGeom>
              <a:avLst/>
              <a:gdLst>
                <a:gd name="T0" fmla="*/ 4 w 13"/>
                <a:gd name="T1" fmla="*/ 10 h 12"/>
                <a:gd name="T2" fmla="*/ 5 w 13"/>
                <a:gd name="T3" fmla="*/ 10 h 12"/>
                <a:gd name="T4" fmla="*/ 10 w 13"/>
                <a:gd name="T5" fmla="*/ 11 h 12"/>
                <a:gd name="T6" fmla="*/ 11 w 13"/>
                <a:gd name="T7" fmla="*/ 4 h 12"/>
                <a:gd name="T8" fmla="*/ 4 w 13"/>
                <a:gd name="T9" fmla="*/ 2 h 12"/>
                <a:gd name="T10" fmla="*/ 3 w 13"/>
                <a:gd name="T11" fmla="*/ 3 h 12"/>
                <a:gd name="T12" fmla="*/ 4 w 13"/>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4" y="10"/>
                  </a:moveTo>
                  <a:cubicBezTo>
                    <a:pt x="4" y="10"/>
                    <a:pt x="5" y="10"/>
                    <a:pt x="5" y="10"/>
                  </a:cubicBezTo>
                  <a:cubicBezTo>
                    <a:pt x="7" y="10"/>
                    <a:pt x="8" y="12"/>
                    <a:pt x="10" y="11"/>
                  </a:cubicBezTo>
                  <a:cubicBezTo>
                    <a:pt x="12" y="10"/>
                    <a:pt x="13" y="5"/>
                    <a:pt x="11" y="4"/>
                  </a:cubicBezTo>
                  <a:cubicBezTo>
                    <a:pt x="9" y="0"/>
                    <a:pt x="7" y="0"/>
                    <a:pt x="4" y="2"/>
                  </a:cubicBezTo>
                  <a:cubicBezTo>
                    <a:pt x="3" y="2"/>
                    <a:pt x="3" y="3"/>
                    <a:pt x="3" y="3"/>
                  </a:cubicBezTo>
                  <a:cubicBezTo>
                    <a:pt x="0" y="5"/>
                    <a:pt x="0" y="9"/>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 name="Freeform 13">
              <a:extLst>
                <a:ext uri="{FF2B5EF4-FFF2-40B4-BE49-F238E27FC236}">
                  <a16:creationId xmlns:a16="http://schemas.microsoft.com/office/drawing/2014/main" id="{844ACA8A-1809-48D6-AC29-88E49C0C6376}"/>
                </a:ext>
              </a:extLst>
            </p:cNvPr>
            <p:cNvSpPr>
              <a:spLocks/>
            </p:cNvSpPr>
            <p:nvPr userDrawn="1"/>
          </p:nvSpPr>
          <p:spPr bwMode="auto">
            <a:xfrm>
              <a:off x="6891195" y="1940340"/>
              <a:ext cx="164039" cy="123030"/>
            </a:xfrm>
            <a:custGeom>
              <a:avLst/>
              <a:gdLst>
                <a:gd name="T0" fmla="*/ 4 w 20"/>
                <a:gd name="T1" fmla="*/ 8 h 15"/>
                <a:gd name="T2" fmla="*/ 1 w 20"/>
                <a:gd name="T3" fmla="*/ 13 h 15"/>
                <a:gd name="T4" fmla="*/ 1 w 20"/>
                <a:gd name="T5" fmla="*/ 14 h 15"/>
                <a:gd name="T6" fmla="*/ 2 w 20"/>
                <a:gd name="T7" fmla="*/ 14 h 15"/>
                <a:gd name="T8" fmla="*/ 13 w 20"/>
                <a:gd name="T9" fmla="*/ 9 h 15"/>
                <a:gd name="T10" fmla="*/ 17 w 20"/>
                <a:gd name="T11" fmla="*/ 5 h 15"/>
                <a:gd name="T12" fmla="*/ 18 w 20"/>
                <a:gd name="T13" fmla="*/ 5 h 15"/>
                <a:gd name="T14" fmla="*/ 19 w 20"/>
                <a:gd name="T15" fmla="*/ 1 h 15"/>
                <a:gd name="T16" fmla="*/ 16 w 20"/>
                <a:gd name="T17" fmla="*/ 1 h 15"/>
                <a:gd name="T18" fmla="*/ 12 w 20"/>
                <a:gd name="T19" fmla="*/ 2 h 15"/>
                <a:gd name="T20" fmla="*/ 6 w 20"/>
                <a:gd name="T21" fmla="*/ 6 h 15"/>
                <a:gd name="T22" fmla="*/ 4 w 20"/>
                <a:gd name="T2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5">
                  <a:moveTo>
                    <a:pt x="4" y="8"/>
                  </a:moveTo>
                  <a:cubicBezTo>
                    <a:pt x="3" y="9"/>
                    <a:pt x="1" y="11"/>
                    <a:pt x="1" y="13"/>
                  </a:cubicBezTo>
                  <a:cubicBezTo>
                    <a:pt x="0" y="14"/>
                    <a:pt x="1" y="14"/>
                    <a:pt x="1" y="14"/>
                  </a:cubicBezTo>
                  <a:cubicBezTo>
                    <a:pt x="1" y="15"/>
                    <a:pt x="1" y="15"/>
                    <a:pt x="2" y="14"/>
                  </a:cubicBezTo>
                  <a:cubicBezTo>
                    <a:pt x="6" y="12"/>
                    <a:pt x="9" y="10"/>
                    <a:pt x="13" y="9"/>
                  </a:cubicBezTo>
                  <a:cubicBezTo>
                    <a:pt x="15" y="8"/>
                    <a:pt x="16" y="6"/>
                    <a:pt x="17" y="5"/>
                  </a:cubicBezTo>
                  <a:cubicBezTo>
                    <a:pt x="18" y="5"/>
                    <a:pt x="18" y="5"/>
                    <a:pt x="18" y="5"/>
                  </a:cubicBezTo>
                  <a:cubicBezTo>
                    <a:pt x="19" y="4"/>
                    <a:pt x="20" y="2"/>
                    <a:pt x="19" y="1"/>
                  </a:cubicBezTo>
                  <a:cubicBezTo>
                    <a:pt x="18" y="0"/>
                    <a:pt x="17" y="0"/>
                    <a:pt x="16" y="1"/>
                  </a:cubicBezTo>
                  <a:cubicBezTo>
                    <a:pt x="14" y="1"/>
                    <a:pt x="13" y="2"/>
                    <a:pt x="12" y="2"/>
                  </a:cubicBezTo>
                  <a:cubicBezTo>
                    <a:pt x="10" y="3"/>
                    <a:pt x="8" y="4"/>
                    <a:pt x="6" y="6"/>
                  </a:cubicBezTo>
                  <a:cubicBezTo>
                    <a:pt x="6" y="6"/>
                    <a:pt x="5"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7" name="Freeform 14">
              <a:extLst>
                <a:ext uri="{FF2B5EF4-FFF2-40B4-BE49-F238E27FC236}">
                  <a16:creationId xmlns:a16="http://schemas.microsoft.com/office/drawing/2014/main" id="{FB6A3A3A-266E-4CBD-8B4C-E9E5C5BC113D}"/>
                </a:ext>
              </a:extLst>
            </p:cNvPr>
            <p:cNvSpPr>
              <a:spLocks/>
            </p:cNvSpPr>
            <p:nvPr userDrawn="1"/>
          </p:nvSpPr>
          <p:spPr bwMode="auto">
            <a:xfrm>
              <a:off x="5984876" y="3564331"/>
              <a:ext cx="65616" cy="90222"/>
            </a:xfrm>
            <a:custGeom>
              <a:avLst/>
              <a:gdLst>
                <a:gd name="T0" fmla="*/ 0 w 8"/>
                <a:gd name="T1" fmla="*/ 7 h 11"/>
                <a:gd name="T2" fmla="*/ 1 w 8"/>
                <a:gd name="T3" fmla="*/ 8 h 11"/>
                <a:gd name="T4" fmla="*/ 3 w 8"/>
                <a:gd name="T5" fmla="*/ 8 h 11"/>
                <a:gd name="T6" fmla="*/ 4 w 8"/>
                <a:gd name="T7" fmla="*/ 9 h 11"/>
                <a:gd name="T8" fmla="*/ 4 w 8"/>
                <a:gd name="T9" fmla="*/ 11 h 11"/>
                <a:gd name="T10" fmla="*/ 7 w 8"/>
                <a:gd name="T11" fmla="*/ 10 h 11"/>
                <a:gd name="T12" fmla="*/ 6 w 8"/>
                <a:gd name="T13" fmla="*/ 0 h 11"/>
                <a:gd name="T14" fmla="*/ 5 w 8"/>
                <a:gd name="T15" fmla="*/ 1 h 11"/>
                <a:gd name="T16" fmla="*/ 3 w 8"/>
                <a:gd name="T17" fmla="*/ 3 h 11"/>
                <a:gd name="T18" fmla="*/ 1 w 8"/>
                <a:gd name="T19" fmla="*/ 3 h 11"/>
                <a:gd name="T20" fmla="*/ 0 w 8"/>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0" y="7"/>
                  </a:moveTo>
                  <a:cubicBezTo>
                    <a:pt x="0" y="7"/>
                    <a:pt x="1" y="8"/>
                    <a:pt x="1" y="8"/>
                  </a:cubicBezTo>
                  <a:cubicBezTo>
                    <a:pt x="2" y="8"/>
                    <a:pt x="2" y="8"/>
                    <a:pt x="3" y="8"/>
                  </a:cubicBezTo>
                  <a:cubicBezTo>
                    <a:pt x="3" y="9"/>
                    <a:pt x="4" y="8"/>
                    <a:pt x="4" y="9"/>
                  </a:cubicBezTo>
                  <a:cubicBezTo>
                    <a:pt x="5" y="9"/>
                    <a:pt x="5" y="10"/>
                    <a:pt x="4" y="11"/>
                  </a:cubicBezTo>
                  <a:cubicBezTo>
                    <a:pt x="5" y="11"/>
                    <a:pt x="6" y="10"/>
                    <a:pt x="7" y="10"/>
                  </a:cubicBezTo>
                  <a:cubicBezTo>
                    <a:pt x="7" y="7"/>
                    <a:pt x="8" y="4"/>
                    <a:pt x="6" y="0"/>
                  </a:cubicBezTo>
                  <a:cubicBezTo>
                    <a:pt x="6" y="1"/>
                    <a:pt x="5" y="1"/>
                    <a:pt x="5" y="1"/>
                  </a:cubicBezTo>
                  <a:cubicBezTo>
                    <a:pt x="5" y="2"/>
                    <a:pt x="5" y="3"/>
                    <a:pt x="3" y="3"/>
                  </a:cubicBezTo>
                  <a:cubicBezTo>
                    <a:pt x="3" y="2"/>
                    <a:pt x="1" y="2"/>
                    <a:pt x="1" y="3"/>
                  </a:cubicBezTo>
                  <a:cubicBezTo>
                    <a:pt x="1" y="5"/>
                    <a:pt x="0" y="6"/>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8" name="Freeform 15">
              <a:extLst>
                <a:ext uri="{FF2B5EF4-FFF2-40B4-BE49-F238E27FC236}">
                  <a16:creationId xmlns:a16="http://schemas.microsoft.com/office/drawing/2014/main" id="{B3D4EFC4-19C6-4525-8B93-FA490DC43502}"/>
                </a:ext>
              </a:extLst>
            </p:cNvPr>
            <p:cNvSpPr>
              <a:spLocks/>
            </p:cNvSpPr>
            <p:nvPr userDrawn="1"/>
          </p:nvSpPr>
          <p:spPr bwMode="auto">
            <a:xfrm>
              <a:off x="5763423" y="2252015"/>
              <a:ext cx="82020" cy="73818"/>
            </a:xfrm>
            <a:custGeom>
              <a:avLst/>
              <a:gdLst>
                <a:gd name="T0" fmla="*/ 1 w 10"/>
                <a:gd name="T1" fmla="*/ 8 h 9"/>
                <a:gd name="T2" fmla="*/ 2 w 10"/>
                <a:gd name="T3" fmla="*/ 9 h 9"/>
                <a:gd name="T4" fmla="*/ 9 w 10"/>
                <a:gd name="T5" fmla="*/ 3 h 9"/>
                <a:gd name="T6" fmla="*/ 9 w 10"/>
                <a:gd name="T7" fmla="*/ 0 h 9"/>
                <a:gd name="T8" fmla="*/ 6 w 10"/>
                <a:gd name="T9" fmla="*/ 0 h 9"/>
                <a:gd name="T10" fmla="*/ 1 w 10"/>
                <a:gd name="T11" fmla="*/ 6 h 9"/>
                <a:gd name="T12" fmla="*/ 1 w 10"/>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1" y="8"/>
                  </a:moveTo>
                  <a:cubicBezTo>
                    <a:pt x="1" y="9"/>
                    <a:pt x="2" y="9"/>
                    <a:pt x="2" y="9"/>
                  </a:cubicBezTo>
                  <a:cubicBezTo>
                    <a:pt x="4" y="7"/>
                    <a:pt x="8" y="6"/>
                    <a:pt x="9" y="3"/>
                  </a:cubicBezTo>
                  <a:cubicBezTo>
                    <a:pt x="10" y="2"/>
                    <a:pt x="10" y="1"/>
                    <a:pt x="9" y="0"/>
                  </a:cubicBezTo>
                  <a:cubicBezTo>
                    <a:pt x="9" y="0"/>
                    <a:pt x="7" y="0"/>
                    <a:pt x="6" y="0"/>
                  </a:cubicBezTo>
                  <a:cubicBezTo>
                    <a:pt x="3" y="1"/>
                    <a:pt x="2" y="4"/>
                    <a:pt x="1" y="6"/>
                  </a:cubicBezTo>
                  <a:cubicBezTo>
                    <a:pt x="0" y="6"/>
                    <a:pt x="1" y="8"/>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9" name="Freeform 16">
              <a:extLst>
                <a:ext uri="{FF2B5EF4-FFF2-40B4-BE49-F238E27FC236}">
                  <a16:creationId xmlns:a16="http://schemas.microsoft.com/office/drawing/2014/main" id="{8959BCD9-1DDE-45A9-A982-E9A604168F17}"/>
                </a:ext>
              </a:extLst>
            </p:cNvPr>
            <p:cNvSpPr>
              <a:spLocks/>
            </p:cNvSpPr>
            <p:nvPr userDrawn="1"/>
          </p:nvSpPr>
          <p:spPr bwMode="auto">
            <a:xfrm>
              <a:off x="2946046" y="3260858"/>
              <a:ext cx="49212" cy="90222"/>
            </a:xfrm>
            <a:custGeom>
              <a:avLst/>
              <a:gdLst>
                <a:gd name="T0" fmla="*/ 5 w 6"/>
                <a:gd name="T1" fmla="*/ 2 h 11"/>
                <a:gd name="T2" fmla="*/ 6 w 6"/>
                <a:gd name="T3" fmla="*/ 2 h 11"/>
                <a:gd name="T4" fmla="*/ 4 w 6"/>
                <a:gd name="T5" fmla="*/ 0 h 11"/>
                <a:gd name="T6" fmla="*/ 1 w 6"/>
                <a:gd name="T7" fmla="*/ 7 h 11"/>
                <a:gd name="T8" fmla="*/ 4 w 6"/>
                <a:gd name="T9" fmla="*/ 11 h 11"/>
                <a:gd name="T10" fmla="*/ 5 w 6"/>
                <a:gd name="T11" fmla="*/ 10 h 11"/>
                <a:gd name="T12" fmla="*/ 5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2"/>
                  </a:moveTo>
                  <a:cubicBezTo>
                    <a:pt x="5" y="2"/>
                    <a:pt x="6" y="3"/>
                    <a:pt x="6" y="2"/>
                  </a:cubicBezTo>
                  <a:cubicBezTo>
                    <a:pt x="5" y="2"/>
                    <a:pt x="5" y="1"/>
                    <a:pt x="4" y="0"/>
                  </a:cubicBezTo>
                  <a:cubicBezTo>
                    <a:pt x="2" y="2"/>
                    <a:pt x="2" y="5"/>
                    <a:pt x="1" y="7"/>
                  </a:cubicBezTo>
                  <a:cubicBezTo>
                    <a:pt x="0" y="10"/>
                    <a:pt x="1" y="11"/>
                    <a:pt x="4" y="11"/>
                  </a:cubicBezTo>
                  <a:cubicBezTo>
                    <a:pt x="4" y="11"/>
                    <a:pt x="4" y="10"/>
                    <a:pt x="5" y="10"/>
                  </a:cubicBezTo>
                  <a:cubicBezTo>
                    <a:pt x="6" y="8"/>
                    <a:pt x="6" y="5"/>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0" name="Freeform 17">
              <a:extLst>
                <a:ext uri="{FF2B5EF4-FFF2-40B4-BE49-F238E27FC236}">
                  <a16:creationId xmlns:a16="http://schemas.microsoft.com/office/drawing/2014/main" id="{8102D2C5-79D1-458C-A2B4-EAF0224217A4}"/>
                </a:ext>
              </a:extLst>
            </p:cNvPr>
            <p:cNvSpPr>
              <a:spLocks/>
            </p:cNvSpPr>
            <p:nvPr userDrawn="1"/>
          </p:nvSpPr>
          <p:spPr bwMode="auto">
            <a:xfrm>
              <a:off x="2839421" y="3465907"/>
              <a:ext cx="98424" cy="49212"/>
            </a:xfrm>
            <a:custGeom>
              <a:avLst/>
              <a:gdLst>
                <a:gd name="T0" fmla="*/ 0 w 12"/>
                <a:gd name="T1" fmla="*/ 4 h 6"/>
                <a:gd name="T2" fmla="*/ 2 w 12"/>
                <a:gd name="T3" fmla="*/ 5 h 6"/>
                <a:gd name="T4" fmla="*/ 6 w 12"/>
                <a:gd name="T5" fmla="*/ 5 h 6"/>
                <a:gd name="T6" fmla="*/ 12 w 12"/>
                <a:gd name="T7" fmla="*/ 2 h 6"/>
                <a:gd name="T8" fmla="*/ 10 w 12"/>
                <a:gd name="T9" fmla="*/ 0 h 6"/>
                <a:gd name="T10" fmla="*/ 9 w 12"/>
                <a:gd name="T11" fmla="*/ 0 h 6"/>
                <a:gd name="T12" fmla="*/ 5 w 12"/>
                <a:gd name="T13" fmla="*/ 0 h 6"/>
                <a:gd name="T14" fmla="*/ 4 w 12"/>
                <a:gd name="T15" fmla="*/ 1 h 6"/>
                <a:gd name="T16" fmla="*/ 2 w 12"/>
                <a:gd name="T17" fmla="*/ 2 h 6"/>
                <a:gd name="T18" fmla="*/ 2 w 12"/>
                <a:gd name="T19" fmla="*/ 2 h 6"/>
                <a:gd name="T20" fmla="*/ 0 w 12"/>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6">
                  <a:moveTo>
                    <a:pt x="0" y="4"/>
                  </a:moveTo>
                  <a:cubicBezTo>
                    <a:pt x="0" y="5"/>
                    <a:pt x="1" y="5"/>
                    <a:pt x="2" y="5"/>
                  </a:cubicBezTo>
                  <a:cubicBezTo>
                    <a:pt x="3" y="6"/>
                    <a:pt x="5" y="5"/>
                    <a:pt x="6" y="5"/>
                  </a:cubicBezTo>
                  <a:cubicBezTo>
                    <a:pt x="8" y="4"/>
                    <a:pt x="10" y="3"/>
                    <a:pt x="12" y="2"/>
                  </a:cubicBezTo>
                  <a:cubicBezTo>
                    <a:pt x="11" y="1"/>
                    <a:pt x="11" y="1"/>
                    <a:pt x="10" y="0"/>
                  </a:cubicBezTo>
                  <a:cubicBezTo>
                    <a:pt x="10" y="0"/>
                    <a:pt x="9" y="0"/>
                    <a:pt x="9" y="0"/>
                  </a:cubicBezTo>
                  <a:cubicBezTo>
                    <a:pt x="8" y="0"/>
                    <a:pt x="6" y="0"/>
                    <a:pt x="5" y="0"/>
                  </a:cubicBezTo>
                  <a:cubicBezTo>
                    <a:pt x="5" y="1"/>
                    <a:pt x="5" y="1"/>
                    <a:pt x="4" y="1"/>
                  </a:cubicBezTo>
                  <a:cubicBezTo>
                    <a:pt x="4" y="1"/>
                    <a:pt x="3" y="2"/>
                    <a:pt x="2" y="2"/>
                  </a:cubicBezTo>
                  <a:cubicBezTo>
                    <a:pt x="2" y="2"/>
                    <a:pt x="2" y="2"/>
                    <a:pt x="2" y="2"/>
                  </a:cubicBezTo>
                  <a:cubicBezTo>
                    <a:pt x="1" y="2"/>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1" name="Freeform 18">
              <a:extLst>
                <a:ext uri="{FF2B5EF4-FFF2-40B4-BE49-F238E27FC236}">
                  <a16:creationId xmlns:a16="http://schemas.microsoft.com/office/drawing/2014/main" id="{A5A2F11E-0356-4A76-A593-62675481A6CB}"/>
                </a:ext>
              </a:extLst>
            </p:cNvPr>
            <p:cNvSpPr>
              <a:spLocks/>
            </p:cNvSpPr>
            <p:nvPr userDrawn="1"/>
          </p:nvSpPr>
          <p:spPr bwMode="auto">
            <a:xfrm>
              <a:off x="6735358" y="4499356"/>
              <a:ext cx="65616" cy="57414"/>
            </a:xfrm>
            <a:custGeom>
              <a:avLst/>
              <a:gdLst>
                <a:gd name="T0" fmla="*/ 1 w 8"/>
                <a:gd name="T1" fmla="*/ 5 h 7"/>
                <a:gd name="T2" fmla="*/ 6 w 8"/>
                <a:gd name="T3" fmla="*/ 6 h 7"/>
                <a:gd name="T4" fmla="*/ 7 w 8"/>
                <a:gd name="T5" fmla="*/ 1 h 7"/>
                <a:gd name="T6" fmla="*/ 2 w 8"/>
                <a:gd name="T7" fmla="*/ 1 h 7"/>
                <a:gd name="T8" fmla="*/ 1 w 8"/>
                <a:gd name="T9" fmla="*/ 5 h 7"/>
              </a:gdLst>
              <a:ahLst/>
              <a:cxnLst>
                <a:cxn ang="0">
                  <a:pos x="T0" y="T1"/>
                </a:cxn>
                <a:cxn ang="0">
                  <a:pos x="T2" y="T3"/>
                </a:cxn>
                <a:cxn ang="0">
                  <a:pos x="T4" y="T5"/>
                </a:cxn>
                <a:cxn ang="0">
                  <a:pos x="T6" y="T7"/>
                </a:cxn>
                <a:cxn ang="0">
                  <a:pos x="T8" y="T9"/>
                </a:cxn>
              </a:cxnLst>
              <a:rect l="0" t="0" r="r" b="b"/>
              <a:pathLst>
                <a:path w="8" h="7">
                  <a:moveTo>
                    <a:pt x="1" y="5"/>
                  </a:moveTo>
                  <a:cubicBezTo>
                    <a:pt x="2" y="7"/>
                    <a:pt x="5" y="7"/>
                    <a:pt x="6" y="6"/>
                  </a:cubicBezTo>
                  <a:cubicBezTo>
                    <a:pt x="7" y="5"/>
                    <a:pt x="8" y="3"/>
                    <a:pt x="7" y="1"/>
                  </a:cubicBezTo>
                  <a:cubicBezTo>
                    <a:pt x="6" y="0"/>
                    <a:pt x="3" y="0"/>
                    <a:pt x="2" y="1"/>
                  </a:cubicBezTo>
                  <a:cubicBezTo>
                    <a:pt x="0" y="2"/>
                    <a:pt x="0"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2" name="Freeform 19">
              <a:extLst>
                <a:ext uri="{FF2B5EF4-FFF2-40B4-BE49-F238E27FC236}">
                  <a16:creationId xmlns:a16="http://schemas.microsoft.com/office/drawing/2014/main" id="{D9725D21-8BA6-4337-B5A1-D08DE6728427}"/>
                </a:ext>
              </a:extLst>
            </p:cNvPr>
            <p:cNvSpPr>
              <a:spLocks/>
            </p:cNvSpPr>
            <p:nvPr userDrawn="1"/>
          </p:nvSpPr>
          <p:spPr bwMode="auto">
            <a:xfrm>
              <a:off x="5976674" y="2600600"/>
              <a:ext cx="65616" cy="65616"/>
            </a:xfrm>
            <a:custGeom>
              <a:avLst/>
              <a:gdLst>
                <a:gd name="T0" fmla="*/ 1 w 8"/>
                <a:gd name="T1" fmla="*/ 5 h 8"/>
                <a:gd name="T2" fmla="*/ 3 w 8"/>
                <a:gd name="T3" fmla="*/ 6 h 8"/>
                <a:gd name="T4" fmla="*/ 8 w 8"/>
                <a:gd name="T5" fmla="*/ 3 h 8"/>
                <a:gd name="T6" fmla="*/ 7 w 8"/>
                <a:gd name="T7" fmla="*/ 2 h 8"/>
                <a:gd name="T8" fmla="*/ 8 w 8"/>
                <a:gd name="T9" fmla="*/ 2 h 8"/>
                <a:gd name="T10" fmla="*/ 3 w 8"/>
                <a:gd name="T11" fmla="*/ 2 h 8"/>
                <a:gd name="T12" fmla="*/ 0 w 8"/>
                <a:gd name="T13" fmla="*/ 6 h 8"/>
                <a:gd name="T14" fmla="*/ 1 w 8"/>
                <a:gd name="T15" fmla="*/ 5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1" y="5"/>
                  </a:moveTo>
                  <a:cubicBezTo>
                    <a:pt x="1" y="8"/>
                    <a:pt x="3" y="6"/>
                    <a:pt x="3" y="6"/>
                  </a:cubicBezTo>
                  <a:cubicBezTo>
                    <a:pt x="5" y="6"/>
                    <a:pt x="6" y="4"/>
                    <a:pt x="8" y="3"/>
                  </a:cubicBezTo>
                  <a:cubicBezTo>
                    <a:pt x="8" y="2"/>
                    <a:pt x="7" y="2"/>
                    <a:pt x="7" y="2"/>
                  </a:cubicBezTo>
                  <a:cubicBezTo>
                    <a:pt x="8" y="2"/>
                    <a:pt x="8" y="2"/>
                    <a:pt x="8" y="2"/>
                  </a:cubicBezTo>
                  <a:cubicBezTo>
                    <a:pt x="6" y="0"/>
                    <a:pt x="5" y="1"/>
                    <a:pt x="3" y="2"/>
                  </a:cubicBezTo>
                  <a:cubicBezTo>
                    <a:pt x="2" y="3"/>
                    <a:pt x="1" y="4"/>
                    <a:pt x="0" y="6"/>
                  </a:cubicBezTo>
                  <a:cubicBezTo>
                    <a:pt x="1" y="6"/>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3" name="Freeform 20">
              <a:extLst>
                <a:ext uri="{FF2B5EF4-FFF2-40B4-BE49-F238E27FC236}">
                  <a16:creationId xmlns:a16="http://schemas.microsoft.com/office/drawing/2014/main" id="{9A42FFCB-3E4E-4C40-97EB-CB997569A238}"/>
                </a:ext>
              </a:extLst>
            </p:cNvPr>
            <p:cNvSpPr>
              <a:spLocks/>
            </p:cNvSpPr>
            <p:nvPr userDrawn="1"/>
          </p:nvSpPr>
          <p:spPr bwMode="auto">
            <a:xfrm>
              <a:off x="2905037" y="4232793"/>
              <a:ext cx="65616" cy="32808"/>
            </a:xfrm>
            <a:custGeom>
              <a:avLst/>
              <a:gdLst>
                <a:gd name="T0" fmla="*/ 0 w 8"/>
                <a:gd name="T1" fmla="*/ 4 h 4"/>
                <a:gd name="T2" fmla="*/ 8 w 8"/>
                <a:gd name="T3" fmla="*/ 1 h 4"/>
                <a:gd name="T4" fmla="*/ 1 w 8"/>
                <a:gd name="T5" fmla="*/ 1 h 4"/>
                <a:gd name="T6" fmla="*/ 0 w 8"/>
                <a:gd name="T7" fmla="*/ 2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4"/>
                    <a:pt x="5" y="3"/>
                    <a:pt x="8" y="1"/>
                  </a:cubicBezTo>
                  <a:cubicBezTo>
                    <a:pt x="5" y="0"/>
                    <a:pt x="3" y="1"/>
                    <a:pt x="1" y="1"/>
                  </a:cubicBezTo>
                  <a:cubicBezTo>
                    <a:pt x="0" y="1"/>
                    <a:pt x="0" y="2"/>
                    <a:pt x="0" y="2"/>
                  </a:cubicBezTo>
                  <a:cubicBezTo>
                    <a:pt x="0" y="3"/>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4" name="Freeform 21">
              <a:extLst>
                <a:ext uri="{FF2B5EF4-FFF2-40B4-BE49-F238E27FC236}">
                  <a16:creationId xmlns:a16="http://schemas.microsoft.com/office/drawing/2014/main" id="{07E85F48-5092-4958-9D36-01AC5A6D095E}"/>
                </a:ext>
              </a:extLst>
            </p:cNvPr>
            <p:cNvSpPr>
              <a:spLocks/>
            </p:cNvSpPr>
            <p:nvPr userDrawn="1"/>
          </p:nvSpPr>
          <p:spPr bwMode="auto">
            <a:xfrm>
              <a:off x="3548890" y="4564972"/>
              <a:ext cx="82020" cy="57414"/>
            </a:xfrm>
            <a:custGeom>
              <a:avLst/>
              <a:gdLst>
                <a:gd name="T0" fmla="*/ 10 w 10"/>
                <a:gd name="T1" fmla="*/ 0 h 7"/>
                <a:gd name="T2" fmla="*/ 9 w 10"/>
                <a:gd name="T3" fmla="*/ 0 h 7"/>
                <a:gd name="T4" fmla="*/ 7 w 10"/>
                <a:gd name="T5" fmla="*/ 1 h 7"/>
                <a:gd name="T6" fmla="*/ 6 w 10"/>
                <a:gd name="T7" fmla="*/ 1 h 7"/>
                <a:gd name="T8" fmla="*/ 4 w 10"/>
                <a:gd name="T9" fmla="*/ 3 h 7"/>
                <a:gd name="T10" fmla="*/ 0 w 10"/>
                <a:gd name="T11" fmla="*/ 6 h 7"/>
                <a:gd name="T12" fmla="*/ 0 w 10"/>
                <a:gd name="T13" fmla="*/ 6 h 7"/>
                <a:gd name="T14" fmla="*/ 1 w 10"/>
                <a:gd name="T15" fmla="*/ 6 h 7"/>
                <a:gd name="T16" fmla="*/ 8 w 10"/>
                <a:gd name="T17" fmla="*/ 2 h 7"/>
                <a:gd name="T18" fmla="*/ 10 w 10"/>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7">
                  <a:moveTo>
                    <a:pt x="10" y="0"/>
                  </a:moveTo>
                  <a:cubicBezTo>
                    <a:pt x="10" y="0"/>
                    <a:pt x="9" y="0"/>
                    <a:pt x="9" y="0"/>
                  </a:cubicBezTo>
                  <a:cubicBezTo>
                    <a:pt x="9" y="0"/>
                    <a:pt x="8" y="0"/>
                    <a:pt x="7" y="1"/>
                  </a:cubicBezTo>
                  <a:cubicBezTo>
                    <a:pt x="7" y="1"/>
                    <a:pt x="6" y="1"/>
                    <a:pt x="6" y="1"/>
                  </a:cubicBezTo>
                  <a:cubicBezTo>
                    <a:pt x="5" y="2"/>
                    <a:pt x="5" y="2"/>
                    <a:pt x="4" y="3"/>
                  </a:cubicBezTo>
                  <a:cubicBezTo>
                    <a:pt x="3" y="4"/>
                    <a:pt x="1" y="5"/>
                    <a:pt x="0" y="6"/>
                  </a:cubicBezTo>
                  <a:cubicBezTo>
                    <a:pt x="0" y="6"/>
                    <a:pt x="0" y="6"/>
                    <a:pt x="0" y="6"/>
                  </a:cubicBezTo>
                  <a:cubicBezTo>
                    <a:pt x="0" y="7"/>
                    <a:pt x="0" y="7"/>
                    <a:pt x="1" y="6"/>
                  </a:cubicBezTo>
                  <a:cubicBezTo>
                    <a:pt x="4" y="5"/>
                    <a:pt x="6" y="4"/>
                    <a:pt x="8" y="2"/>
                  </a:cubicBezTo>
                  <a:cubicBezTo>
                    <a:pt x="9" y="1"/>
                    <a:pt x="10" y="1"/>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5" name="Freeform 22">
              <a:extLst>
                <a:ext uri="{FF2B5EF4-FFF2-40B4-BE49-F238E27FC236}">
                  <a16:creationId xmlns:a16="http://schemas.microsoft.com/office/drawing/2014/main" id="{681FED65-281B-4635-8F8F-2912481891C1}"/>
                </a:ext>
              </a:extLst>
            </p:cNvPr>
            <p:cNvSpPr>
              <a:spLocks/>
            </p:cNvSpPr>
            <p:nvPr userDrawn="1"/>
          </p:nvSpPr>
          <p:spPr bwMode="auto">
            <a:xfrm>
              <a:off x="6009482" y="3424898"/>
              <a:ext cx="32808" cy="65616"/>
            </a:xfrm>
            <a:custGeom>
              <a:avLst/>
              <a:gdLst>
                <a:gd name="T0" fmla="*/ 1 w 4"/>
                <a:gd name="T1" fmla="*/ 7 h 8"/>
                <a:gd name="T2" fmla="*/ 3 w 4"/>
                <a:gd name="T3" fmla="*/ 6 h 8"/>
                <a:gd name="T4" fmla="*/ 2 w 4"/>
                <a:gd name="T5" fmla="*/ 0 h 8"/>
                <a:gd name="T6" fmla="*/ 1 w 4"/>
                <a:gd name="T7" fmla="*/ 2 h 8"/>
                <a:gd name="T8" fmla="*/ 1 w 4"/>
                <a:gd name="T9" fmla="*/ 2 h 8"/>
                <a:gd name="T10" fmla="*/ 1 w 4"/>
                <a:gd name="T11" fmla="*/ 7 h 8"/>
              </a:gdLst>
              <a:ahLst/>
              <a:cxnLst>
                <a:cxn ang="0">
                  <a:pos x="T0" y="T1"/>
                </a:cxn>
                <a:cxn ang="0">
                  <a:pos x="T2" y="T3"/>
                </a:cxn>
                <a:cxn ang="0">
                  <a:pos x="T4" y="T5"/>
                </a:cxn>
                <a:cxn ang="0">
                  <a:pos x="T6" y="T7"/>
                </a:cxn>
                <a:cxn ang="0">
                  <a:pos x="T8" y="T9"/>
                </a:cxn>
                <a:cxn ang="0">
                  <a:pos x="T10" y="T11"/>
                </a:cxn>
              </a:cxnLst>
              <a:rect l="0" t="0" r="r" b="b"/>
              <a:pathLst>
                <a:path w="4" h="8">
                  <a:moveTo>
                    <a:pt x="1" y="7"/>
                  </a:moveTo>
                  <a:cubicBezTo>
                    <a:pt x="2" y="7"/>
                    <a:pt x="3" y="8"/>
                    <a:pt x="3" y="6"/>
                  </a:cubicBezTo>
                  <a:cubicBezTo>
                    <a:pt x="3" y="4"/>
                    <a:pt x="4" y="2"/>
                    <a:pt x="2" y="0"/>
                  </a:cubicBezTo>
                  <a:cubicBezTo>
                    <a:pt x="2" y="1"/>
                    <a:pt x="2" y="2"/>
                    <a:pt x="1" y="2"/>
                  </a:cubicBezTo>
                  <a:cubicBezTo>
                    <a:pt x="1" y="1"/>
                    <a:pt x="0" y="1"/>
                    <a:pt x="1" y="2"/>
                  </a:cubicBezTo>
                  <a:cubicBezTo>
                    <a:pt x="1" y="3"/>
                    <a:pt x="0" y="5"/>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6" name="Freeform 23">
              <a:extLst>
                <a:ext uri="{FF2B5EF4-FFF2-40B4-BE49-F238E27FC236}">
                  <a16:creationId xmlns:a16="http://schemas.microsoft.com/office/drawing/2014/main" id="{EAC4F2CD-4E74-4F47-AD44-54CD3257D591}"/>
                </a:ext>
              </a:extLst>
            </p:cNvPr>
            <p:cNvSpPr>
              <a:spLocks/>
            </p:cNvSpPr>
            <p:nvPr userDrawn="1"/>
          </p:nvSpPr>
          <p:spPr bwMode="auto">
            <a:xfrm>
              <a:off x="7014225" y="4158975"/>
              <a:ext cx="147636" cy="98424"/>
            </a:xfrm>
            <a:custGeom>
              <a:avLst/>
              <a:gdLst>
                <a:gd name="T0" fmla="*/ 2 w 18"/>
                <a:gd name="T1" fmla="*/ 10 h 12"/>
                <a:gd name="T2" fmla="*/ 3 w 18"/>
                <a:gd name="T3" fmla="*/ 12 h 12"/>
                <a:gd name="T4" fmla="*/ 4 w 18"/>
                <a:gd name="T5" fmla="*/ 9 h 12"/>
                <a:gd name="T6" fmla="*/ 5 w 18"/>
                <a:gd name="T7" fmla="*/ 8 h 12"/>
                <a:gd name="T8" fmla="*/ 5 w 18"/>
                <a:gd name="T9" fmla="*/ 10 h 12"/>
                <a:gd name="T10" fmla="*/ 6 w 18"/>
                <a:gd name="T11" fmla="*/ 11 h 12"/>
                <a:gd name="T12" fmla="*/ 13 w 18"/>
                <a:gd name="T13" fmla="*/ 9 h 12"/>
                <a:gd name="T14" fmla="*/ 16 w 18"/>
                <a:gd name="T15" fmla="*/ 7 h 12"/>
                <a:gd name="T16" fmla="*/ 16 w 18"/>
                <a:gd name="T17" fmla="*/ 1 h 12"/>
                <a:gd name="T18" fmla="*/ 13 w 18"/>
                <a:gd name="T19" fmla="*/ 1 h 12"/>
                <a:gd name="T20" fmla="*/ 13 w 18"/>
                <a:gd name="T21" fmla="*/ 1 h 12"/>
                <a:gd name="T22" fmla="*/ 9 w 18"/>
                <a:gd name="T23" fmla="*/ 3 h 12"/>
                <a:gd name="T24" fmla="*/ 3 w 18"/>
                <a:gd name="T25" fmla="*/ 5 h 12"/>
                <a:gd name="T26" fmla="*/ 2 w 18"/>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2">
                  <a:moveTo>
                    <a:pt x="2" y="10"/>
                  </a:moveTo>
                  <a:cubicBezTo>
                    <a:pt x="2" y="11"/>
                    <a:pt x="3" y="12"/>
                    <a:pt x="3" y="12"/>
                  </a:cubicBezTo>
                  <a:cubicBezTo>
                    <a:pt x="3" y="11"/>
                    <a:pt x="4" y="10"/>
                    <a:pt x="4" y="9"/>
                  </a:cubicBezTo>
                  <a:cubicBezTo>
                    <a:pt x="4" y="9"/>
                    <a:pt x="5" y="8"/>
                    <a:pt x="5" y="8"/>
                  </a:cubicBezTo>
                  <a:cubicBezTo>
                    <a:pt x="6" y="9"/>
                    <a:pt x="5" y="9"/>
                    <a:pt x="5" y="10"/>
                  </a:cubicBezTo>
                  <a:cubicBezTo>
                    <a:pt x="5" y="11"/>
                    <a:pt x="5" y="12"/>
                    <a:pt x="6" y="11"/>
                  </a:cubicBezTo>
                  <a:cubicBezTo>
                    <a:pt x="8" y="10"/>
                    <a:pt x="11" y="9"/>
                    <a:pt x="13" y="9"/>
                  </a:cubicBezTo>
                  <a:cubicBezTo>
                    <a:pt x="14" y="9"/>
                    <a:pt x="15" y="9"/>
                    <a:pt x="16" y="7"/>
                  </a:cubicBezTo>
                  <a:cubicBezTo>
                    <a:pt x="18" y="5"/>
                    <a:pt x="18" y="3"/>
                    <a:pt x="16" y="1"/>
                  </a:cubicBezTo>
                  <a:cubicBezTo>
                    <a:pt x="15" y="0"/>
                    <a:pt x="14" y="0"/>
                    <a:pt x="13" y="1"/>
                  </a:cubicBezTo>
                  <a:cubicBezTo>
                    <a:pt x="13" y="1"/>
                    <a:pt x="13" y="1"/>
                    <a:pt x="13" y="1"/>
                  </a:cubicBezTo>
                  <a:cubicBezTo>
                    <a:pt x="11" y="1"/>
                    <a:pt x="10" y="2"/>
                    <a:pt x="9" y="3"/>
                  </a:cubicBezTo>
                  <a:cubicBezTo>
                    <a:pt x="7" y="4"/>
                    <a:pt x="5" y="4"/>
                    <a:pt x="3" y="5"/>
                  </a:cubicBezTo>
                  <a:cubicBezTo>
                    <a:pt x="1" y="6"/>
                    <a:pt x="0" y="8"/>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7" name="Freeform 24">
              <a:extLst>
                <a:ext uri="{FF2B5EF4-FFF2-40B4-BE49-F238E27FC236}">
                  <a16:creationId xmlns:a16="http://schemas.microsoft.com/office/drawing/2014/main" id="{A928B517-6C34-4C31-A6B7-3C7E4E238F88}"/>
                </a:ext>
              </a:extLst>
            </p:cNvPr>
            <p:cNvSpPr>
              <a:spLocks/>
            </p:cNvSpPr>
            <p:nvPr userDrawn="1"/>
          </p:nvSpPr>
          <p:spPr bwMode="auto">
            <a:xfrm>
              <a:off x="7375112" y="4605982"/>
              <a:ext cx="41010" cy="41010"/>
            </a:xfrm>
            <a:custGeom>
              <a:avLst/>
              <a:gdLst>
                <a:gd name="T0" fmla="*/ 2 w 5"/>
                <a:gd name="T1" fmla="*/ 0 h 5"/>
                <a:gd name="T2" fmla="*/ 1 w 5"/>
                <a:gd name="T3" fmla="*/ 5 h 5"/>
                <a:gd name="T4" fmla="*/ 2 w 5"/>
                <a:gd name="T5" fmla="*/ 4 h 5"/>
                <a:gd name="T6" fmla="*/ 2 w 5"/>
                <a:gd name="T7" fmla="*/ 5 h 5"/>
                <a:gd name="T8" fmla="*/ 4 w 5"/>
                <a:gd name="T9" fmla="*/ 4 h 5"/>
                <a:gd name="T10" fmla="*/ 4 w 5"/>
                <a:gd name="T11" fmla="*/ 1 h 5"/>
                <a:gd name="T12" fmla="*/ 2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0"/>
                  </a:moveTo>
                  <a:cubicBezTo>
                    <a:pt x="0" y="1"/>
                    <a:pt x="0" y="3"/>
                    <a:pt x="1" y="5"/>
                  </a:cubicBezTo>
                  <a:cubicBezTo>
                    <a:pt x="1" y="5"/>
                    <a:pt x="2" y="4"/>
                    <a:pt x="2" y="4"/>
                  </a:cubicBezTo>
                  <a:cubicBezTo>
                    <a:pt x="2" y="4"/>
                    <a:pt x="2" y="4"/>
                    <a:pt x="2" y="5"/>
                  </a:cubicBezTo>
                  <a:cubicBezTo>
                    <a:pt x="3" y="5"/>
                    <a:pt x="3" y="4"/>
                    <a:pt x="4" y="4"/>
                  </a:cubicBezTo>
                  <a:cubicBezTo>
                    <a:pt x="5" y="3"/>
                    <a:pt x="4" y="2"/>
                    <a:pt x="4"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8" name="Freeform 25">
              <a:extLst>
                <a:ext uri="{FF2B5EF4-FFF2-40B4-BE49-F238E27FC236}">
                  <a16:creationId xmlns:a16="http://schemas.microsoft.com/office/drawing/2014/main" id="{8C470FC3-5365-456F-A2A1-139EC88DEC43}"/>
                </a:ext>
              </a:extLst>
            </p:cNvPr>
            <p:cNvSpPr>
              <a:spLocks/>
            </p:cNvSpPr>
            <p:nvPr userDrawn="1"/>
          </p:nvSpPr>
          <p:spPr bwMode="auto">
            <a:xfrm>
              <a:off x="6214531" y="4076956"/>
              <a:ext cx="49212" cy="41010"/>
            </a:xfrm>
            <a:custGeom>
              <a:avLst/>
              <a:gdLst>
                <a:gd name="T0" fmla="*/ 3 w 6"/>
                <a:gd name="T1" fmla="*/ 4 h 5"/>
                <a:gd name="T2" fmla="*/ 5 w 6"/>
                <a:gd name="T3" fmla="*/ 3 h 5"/>
                <a:gd name="T4" fmla="*/ 6 w 6"/>
                <a:gd name="T5" fmla="*/ 1 h 5"/>
                <a:gd name="T6" fmla="*/ 4 w 6"/>
                <a:gd name="T7" fmla="*/ 1 h 5"/>
                <a:gd name="T8" fmla="*/ 0 w 6"/>
                <a:gd name="T9" fmla="*/ 5 h 5"/>
                <a:gd name="T10" fmla="*/ 3 w 6"/>
                <a:gd name="T11" fmla="*/ 4 h 5"/>
              </a:gdLst>
              <a:ahLst/>
              <a:cxnLst>
                <a:cxn ang="0">
                  <a:pos x="T0" y="T1"/>
                </a:cxn>
                <a:cxn ang="0">
                  <a:pos x="T2" y="T3"/>
                </a:cxn>
                <a:cxn ang="0">
                  <a:pos x="T4" y="T5"/>
                </a:cxn>
                <a:cxn ang="0">
                  <a:pos x="T6" y="T7"/>
                </a:cxn>
                <a:cxn ang="0">
                  <a:pos x="T8" y="T9"/>
                </a:cxn>
                <a:cxn ang="0">
                  <a:pos x="T10" y="T11"/>
                </a:cxn>
              </a:cxnLst>
              <a:rect l="0" t="0" r="r" b="b"/>
              <a:pathLst>
                <a:path w="6" h="5">
                  <a:moveTo>
                    <a:pt x="3" y="4"/>
                  </a:moveTo>
                  <a:cubicBezTo>
                    <a:pt x="3" y="4"/>
                    <a:pt x="4" y="3"/>
                    <a:pt x="5" y="3"/>
                  </a:cubicBezTo>
                  <a:cubicBezTo>
                    <a:pt x="6" y="2"/>
                    <a:pt x="6" y="1"/>
                    <a:pt x="6" y="1"/>
                  </a:cubicBezTo>
                  <a:cubicBezTo>
                    <a:pt x="5" y="0"/>
                    <a:pt x="4" y="0"/>
                    <a:pt x="4" y="1"/>
                  </a:cubicBezTo>
                  <a:cubicBezTo>
                    <a:pt x="2" y="2"/>
                    <a:pt x="1" y="3"/>
                    <a:pt x="0" y="5"/>
                  </a:cubicBezTo>
                  <a:cubicBezTo>
                    <a:pt x="1" y="4"/>
                    <a:pt x="2"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9" name="Freeform 26">
              <a:extLst>
                <a:ext uri="{FF2B5EF4-FFF2-40B4-BE49-F238E27FC236}">
                  <a16:creationId xmlns:a16="http://schemas.microsoft.com/office/drawing/2014/main" id="{064CF8E9-8523-42E5-BB17-0C4167414B3F}"/>
                </a:ext>
              </a:extLst>
            </p:cNvPr>
            <p:cNvSpPr>
              <a:spLocks/>
            </p:cNvSpPr>
            <p:nvPr userDrawn="1"/>
          </p:nvSpPr>
          <p:spPr bwMode="auto">
            <a:xfrm>
              <a:off x="6932205" y="3744774"/>
              <a:ext cx="73818" cy="77920"/>
            </a:xfrm>
            <a:custGeom>
              <a:avLst/>
              <a:gdLst>
                <a:gd name="T0" fmla="*/ 3 w 9"/>
                <a:gd name="T1" fmla="*/ 1 h 9"/>
                <a:gd name="T2" fmla="*/ 1 w 9"/>
                <a:gd name="T3" fmla="*/ 4 h 9"/>
                <a:gd name="T4" fmla="*/ 7 w 9"/>
                <a:gd name="T5" fmla="*/ 8 h 9"/>
                <a:gd name="T6" fmla="*/ 9 w 9"/>
                <a:gd name="T7" fmla="*/ 4 h 9"/>
                <a:gd name="T8" fmla="*/ 3 w 9"/>
                <a:gd name="T9" fmla="*/ 1 h 9"/>
              </a:gdLst>
              <a:ahLst/>
              <a:cxnLst>
                <a:cxn ang="0">
                  <a:pos x="T0" y="T1"/>
                </a:cxn>
                <a:cxn ang="0">
                  <a:pos x="T2" y="T3"/>
                </a:cxn>
                <a:cxn ang="0">
                  <a:pos x="T4" y="T5"/>
                </a:cxn>
                <a:cxn ang="0">
                  <a:pos x="T6" y="T7"/>
                </a:cxn>
                <a:cxn ang="0">
                  <a:pos x="T8" y="T9"/>
                </a:cxn>
              </a:cxnLst>
              <a:rect l="0" t="0" r="r" b="b"/>
              <a:pathLst>
                <a:path w="9" h="9">
                  <a:moveTo>
                    <a:pt x="3" y="1"/>
                  </a:moveTo>
                  <a:cubicBezTo>
                    <a:pt x="1" y="1"/>
                    <a:pt x="0" y="3"/>
                    <a:pt x="1" y="4"/>
                  </a:cubicBezTo>
                  <a:cubicBezTo>
                    <a:pt x="2" y="8"/>
                    <a:pt x="4" y="9"/>
                    <a:pt x="7" y="8"/>
                  </a:cubicBezTo>
                  <a:cubicBezTo>
                    <a:pt x="8" y="7"/>
                    <a:pt x="9" y="6"/>
                    <a:pt x="9" y="4"/>
                  </a:cubicBezTo>
                  <a:cubicBezTo>
                    <a:pt x="8" y="2"/>
                    <a:pt x="6"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0" name="Freeform 27">
              <a:extLst>
                <a:ext uri="{FF2B5EF4-FFF2-40B4-BE49-F238E27FC236}">
                  <a16:creationId xmlns:a16="http://schemas.microsoft.com/office/drawing/2014/main" id="{4BC15E0F-EE51-4F3D-A240-00A95CC72F2E}"/>
                </a:ext>
              </a:extLst>
            </p:cNvPr>
            <p:cNvSpPr>
              <a:spLocks/>
            </p:cNvSpPr>
            <p:nvPr userDrawn="1"/>
          </p:nvSpPr>
          <p:spPr bwMode="auto">
            <a:xfrm>
              <a:off x="1404076" y="2830256"/>
              <a:ext cx="45112" cy="41010"/>
            </a:xfrm>
            <a:custGeom>
              <a:avLst/>
              <a:gdLst>
                <a:gd name="T0" fmla="*/ 3 w 5"/>
                <a:gd name="T1" fmla="*/ 4 h 5"/>
                <a:gd name="T2" fmla="*/ 4 w 5"/>
                <a:gd name="T3" fmla="*/ 3 h 5"/>
                <a:gd name="T4" fmla="*/ 4 w 5"/>
                <a:gd name="T5" fmla="*/ 2 h 5"/>
                <a:gd name="T6" fmla="*/ 2 w 5"/>
                <a:gd name="T7" fmla="*/ 0 h 5"/>
                <a:gd name="T8" fmla="*/ 1 w 5"/>
                <a:gd name="T9" fmla="*/ 1 h 5"/>
                <a:gd name="T10" fmla="*/ 1 w 5"/>
                <a:gd name="T11" fmla="*/ 2 h 5"/>
                <a:gd name="T12" fmla="*/ 3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4"/>
                  </a:moveTo>
                  <a:cubicBezTo>
                    <a:pt x="3" y="4"/>
                    <a:pt x="3" y="4"/>
                    <a:pt x="4" y="3"/>
                  </a:cubicBezTo>
                  <a:cubicBezTo>
                    <a:pt x="4" y="3"/>
                    <a:pt x="4" y="2"/>
                    <a:pt x="4" y="2"/>
                  </a:cubicBezTo>
                  <a:cubicBezTo>
                    <a:pt x="5" y="0"/>
                    <a:pt x="4" y="0"/>
                    <a:pt x="2" y="0"/>
                  </a:cubicBezTo>
                  <a:cubicBezTo>
                    <a:pt x="2" y="0"/>
                    <a:pt x="2" y="0"/>
                    <a:pt x="1" y="1"/>
                  </a:cubicBezTo>
                  <a:cubicBezTo>
                    <a:pt x="1" y="1"/>
                    <a:pt x="1" y="1"/>
                    <a:pt x="1" y="2"/>
                  </a:cubicBezTo>
                  <a:cubicBezTo>
                    <a:pt x="1" y="3"/>
                    <a:pt x="0"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1" name="Freeform 28">
              <a:extLst>
                <a:ext uri="{FF2B5EF4-FFF2-40B4-BE49-F238E27FC236}">
                  <a16:creationId xmlns:a16="http://schemas.microsoft.com/office/drawing/2014/main" id="{C4889527-10D1-4D37-B031-89BAF3ED9A62}"/>
                </a:ext>
              </a:extLst>
            </p:cNvPr>
            <p:cNvSpPr>
              <a:spLocks/>
            </p:cNvSpPr>
            <p:nvPr userDrawn="1"/>
          </p:nvSpPr>
          <p:spPr bwMode="auto">
            <a:xfrm>
              <a:off x="6997821" y="4142571"/>
              <a:ext cx="164039" cy="106626"/>
            </a:xfrm>
            <a:custGeom>
              <a:avLst/>
              <a:gdLst>
                <a:gd name="T0" fmla="*/ 1 w 20"/>
                <a:gd name="T1" fmla="*/ 13 h 13"/>
                <a:gd name="T2" fmla="*/ 1 w 20"/>
                <a:gd name="T3" fmla="*/ 13 h 13"/>
                <a:gd name="T4" fmla="*/ 6 w 20"/>
                <a:gd name="T5" fmla="*/ 5 h 13"/>
                <a:gd name="T6" fmla="*/ 7 w 20"/>
                <a:gd name="T7" fmla="*/ 5 h 13"/>
                <a:gd name="T8" fmla="*/ 10 w 20"/>
                <a:gd name="T9" fmla="*/ 3 h 13"/>
                <a:gd name="T10" fmla="*/ 15 w 20"/>
                <a:gd name="T11" fmla="*/ 1 h 13"/>
                <a:gd name="T12" fmla="*/ 20 w 20"/>
                <a:gd name="T13" fmla="*/ 2 h 13"/>
                <a:gd name="T14" fmla="*/ 20 w 20"/>
                <a:gd name="T15" fmla="*/ 1 h 13"/>
                <a:gd name="T16" fmla="*/ 15 w 20"/>
                <a:gd name="T17" fmla="*/ 1 h 13"/>
                <a:gd name="T18" fmla="*/ 10 w 20"/>
                <a:gd name="T19" fmla="*/ 3 h 13"/>
                <a:gd name="T20" fmla="*/ 7 w 20"/>
                <a:gd name="T21" fmla="*/ 4 h 13"/>
                <a:gd name="T22" fmla="*/ 1 w 20"/>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3">
                  <a:moveTo>
                    <a:pt x="1" y="13"/>
                  </a:moveTo>
                  <a:cubicBezTo>
                    <a:pt x="1" y="13"/>
                    <a:pt x="1" y="13"/>
                    <a:pt x="1" y="13"/>
                  </a:cubicBezTo>
                  <a:cubicBezTo>
                    <a:pt x="1" y="8"/>
                    <a:pt x="2" y="6"/>
                    <a:pt x="6" y="5"/>
                  </a:cubicBezTo>
                  <a:cubicBezTo>
                    <a:pt x="6" y="5"/>
                    <a:pt x="7" y="5"/>
                    <a:pt x="7" y="5"/>
                  </a:cubicBezTo>
                  <a:cubicBezTo>
                    <a:pt x="8" y="5"/>
                    <a:pt x="10" y="5"/>
                    <a:pt x="10" y="3"/>
                  </a:cubicBezTo>
                  <a:cubicBezTo>
                    <a:pt x="12" y="2"/>
                    <a:pt x="13" y="1"/>
                    <a:pt x="15" y="1"/>
                  </a:cubicBezTo>
                  <a:cubicBezTo>
                    <a:pt x="16" y="1"/>
                    <a:pt x="18" y="1"/>
                    <a:pt x="20" y="2"/>
                  </a:cubicBezTo>
                  <a:cubicBezTo>
                    <a:pt x="20" y="2"/>
                    <a:pt x="20" y="1"/>
                    <a:pt x="20" y="1"/>
                  </a:cubicBezTo>
                  <a:cubicBezTo>
                    <a:pt x="18" y="0"/>
                    <a:pt x="16" y="0"/>
                    <a:pt x="15" y="1"/>
                  </a:cubicBezTo>
                  <a:cubicBezTo>
                    <a:pt x="12" y="0"/>
                    <a:pt x="11" y="2"/>
                    <a:pt x="10" y="3"/>
                  </a:cubicBezTo>
                  <a:cubicBezTo>
                    <a:pt x="9" y="3"/>
                    <a:pt x="8" y="4"/>
                    <a:pt x="7" y="4"/>
                  </a:cubicBezTo>
                  <a:cubicBezTo>
                    <a:pt x="1" y="5"/>
                    <a:pt x="0" y="8"/>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2" name="Freeform 29">
              <a:extLst>
                <a:ext uri="{FF2B5EF4-FFF2-40B4-BE49-F238E27FC236}">
                  <a16:creationId xmlns:a16="http://schemas.microsoft.com/office/drawing/2014/main" id="{8C794BA9-8701-4495-9D9C-84340E45AA7C}"/>
                </a:ext>
              </a:extLst>
            </p:cNvPr>
            <p:cNvSpPr>
              <a:spLocks/>
            </p:cNvSpPr>
            <p:nvPr userDrawn="1"/>
          </p:nvSpPr>
          <p:spPr bwMode="auto">
            <a:xfrm>
              <a:off x="5935664" y="5770662"/>
              <a:ext cx="57414" cy="90222"/>
            </a:xfrm>
            <a:custGeom>
              <a:avLst/>
              <a:gdLst>
                <a:gd name="T0" fmla="*/ 1 w 7"/>
                <a:gd name="T1" fmla="*/ 2 h 11"/>
                <a:gd name="T2" fmla="*/ 1 w 7"/>
                <a:gd name="T3" fmla="*/ 4 h 11"/>
                <a:gd name="T4" fmla="*/ 5 w 7"/>
                <a:gd name="T5" fmla="*/ 10 h 11"/>
                <a:gd name="T6" fmla="*/ 6 w 7"/>
                <a:gd name="T7" fmla="*/ 9 h 11"/>
                <a:gd name="T8" fmla="*/ 7 w 7"/>
                <a:gd name="T9" fmla="*/ 5 h 11"/>
                <a:gd name="T10" fmla="*/ 5 w 7"/>
                <a:gd name="T11" fmla="*/ 1 h 11"/>
                <a:gd name="T12" fmla="*/ 1 w 7"/>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2"/>
                  </a:moveTo>
                  <a:cubicBezTo>
                    <a:pt x="1" y="3"/>
                    <a:pt x="1" y="3"/>
                    <a:pt x="1" y="4"/>
                  </a:cubicBezTo>
                  <a:cubicBezTo>
                    <a:pt x="0" y="7"/>
                    <a:pt x="2" y="10"/>
                    <a:pt x="5" y="10"/>
                  </a:cubicBezTo>
                  <a:cubicBezTo>
                    <a:pt x="6" y="11"/>
                    <a:pt x="6" y="10"/>
                    <a:pt x="6" y="9"/>
                  </a:cubicBezTo>
                  <a:cubicBezTo>
                    <a:pt x="7" y="8"/>
                    <a:pt x="7" y="6"/>
                    <a:pt x="7" y="5"/>
                  </a:cubicBezTo>
                  <a:cubicBezTo>
                    <a:pt x="7" y="3"/>
                    <a:pt x="6" y="2"/>
                    <a:pt x="5" y="1"/>
                  </a:cubicBezTo>
                  <a:cubicBezTo>
                    <a:pt x="4" y="0"/>
                    <a:pt x="2"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3" name="Freeform 30">
              <a:extLst>
                <a:ext uri="{FF2B5EF4-FFF2-40B4-BE49-F238E27FC236}">
                  <a16:creationId xmlns:a16="http://schemas.microsoft.com/office/drawing/2014/main" id="{270C5F18-EA88-4087-9CA9-9396E772AADA}"/>
                </a:ext>
              </a:extLst>
            </p:cNvPr>
            <p:cNvSpPr>
              <a:spLocks/>
            </p:cNvSpPr>
            <p:nvPr userDrawn="1"/>
          </p:nvSpPr>
          <p:spPr bwMode="auto">
            <a:xfrm>
              <a:off x="7137254" y="4158975"/>
              <a:ext cx="41010" cy="82020"/>
            </a:xfrm>
            <a:custGeom>
              <a:avLst/>
              <a:gdLst>
                <a:gd name="T0" fmla="*/ 2 w 5"/>
                <a:gd name="T1" fmla="*/ 7 h 10"/>
                <a:gd name="T2" fmla="*/ 0 w 5"/>
                <a:gd name="T3" fmla="*/ 10 h 10"/>
                <a:gd name="T4" fmla="*/ 3 w 5"/>
                <a:gd name="T5" fmla="*/ 8 h 10"/>
                <a:gd name="T6" fmla="*/ 3 w 5"/>
                <a:gd name="T7" fmla="*/ 0 h 10"/>
                <a:gd name="T8" fmla="*/ 2 w 5"/>
                <a:gd name="T9" fmla="*/ 0 h 10"/>
                <a:gd name="T10" fmla="*/ 2 w 5"/>
                <a:gd name="T11" fmla="*/ 7 h 10"/>
              </a:gdLst>
              <a:ahLst/>
              <a:cxnLst>
                <a:cxn ang="0">
                  <a:pos x="T0" y="T1"/>
                </a:cxn>
                <a:cxn ang="0">
                  <a:pos x="T2" y="T3"/>
                </a:cxn>
                <a:cxn ang="0">
                  <a:pos x="T4" y="T5"/>
                </a:cxn>
                <a:cxn ang="0">
                  <a:pos x="T6" y="T7"/>
                </a:cxn>
                <a:cxn ang="0">
                  <a:pos x="T8" y="T9"/>
                </a:cxn>
                <a:cxn ang="0">
                  <a:pos x="T10" y="T11"/>
                </a:cxn>
              </a:cxnLst>
              <a:rect l="0" t="0" r="r" b="b"/>
              <a:pathLst>
                <a:path w="5" h="10">
                  <a:moveTo>
                    <a:pt x="2" y="7"/>
                  </a:moveTo>
                  <a:cubicBezTo>
                    <a:pt x="2" y="8"/>
                    <a:pt x="1" y="9"/>
                    <a:pt x="0" y="10"/>
                  </a:cubicBezTo>
                  <a:cubicBezTo>
                    <a:pt x="1" y="9"/>
                    <a:pt x="2" y="9"/>
                    <a:pt x="3" y="8"/>
                  </a:cubicBezTo>
                  <a:cubicBezTo>
                    <a:pt x="5" y="6"/>
                    <a:pt x="5" y="3"/>
                    <a:pt x="3" y="0"/>
                  </a:cubicBezTo>
                  <a:cubicBezTo>
                    <a:pt x="3" y="0"/>
                    <a:pt x="3" y="0"/>
                    <a:pt x="2" y="0"/>
                  </a:cubicBezTo>
                  <a:cubicBezTo>
                    <a:pt x="4" y="3"/>
                    <a:pt x="4" y="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4" name="Freeform 31">
              <a:extLst>
                <a:ext uri="{FF2B5EF4-FFF2-40B4-BE49-F238E27FC236}">
                  <a16:creationId xmlns:a16="http://schemas.microsoft.com/office/drawing/2014/main" id="{97367C31-2883-4DC1-966A-A99C9ABC491C}"/>
                </a:ext>
              </a:extLst>
            </p:cNvPr>
            <p:cNvSpPr>
              <a:spLocks/>
            </p:cNvSpPr>
            <p:nvPr userDrawn="1"/>
          </p:nvSpPr>
          <p:spPr bwMode="auto">
            <a:xfrm>
              <a:off x="4586441" y="6016721"/>
              <a:ext cx="41010" cy="16404"/>
            </a:xfrm>
            <a:custGeom>
              <a:avLst/>
              <a:gdLst>
                <a:gd name="T0" fmla="*/ 4 w 5"/>
                <a:gd name="T1" fmla="*/ 0 h 2"/>
                <a:gd name="T2" fmla="*/ 2 w 5"/>
                <a:gd name="T3" fmla="*/ 0 h 2"/>
                <a:gd name="T4" fmla="*/ 2 w 5"/>
                <a:gd name="T5" fmla="*/ 2 h 2"/>
                <a:gd name="T6" fmla="*/ 5 w 5"/>
                <a:gd name="T7" fmla="*/ 0 h 2"/>
                <a:gd name="T8" fmla="*/ 4 w 5"/>
                <a:gd name="T9" fmla="*/ 0 h 2"/>
              </a:gdLst>
              <a:ahLst/>
              <a:cxnLst>
                <a:cxn ang="0">
                  <a:pos x="T0" y="T1"/>
                </a:cxn>
                <a:cxn ang="0">
                  <a:pos x="T2" y="T3"/>
                </a:cxn>
                <a:cxn ang="0">
                  <a:pos x="T4" y="T5"/>
                </a:cxn>
                <a:cxn ang="0">
                  <a:pos x="T6" y="T7"/>
                </a:cxn>
                <a:cxn ang="0">
                  <a:pos x="T8" y="T9"/>
                </a:cxn>
              </a:cxnLst>
              <a:rect l="0" t="0" r="r" b="b"/>
              <a:pathLst>
                <a:path w="5" h="2">
                  <a:moveTo>
                    <a:pt x="4" y="0"/>
                  </a:moveTo>
                  <a:cubicBezTo>
                    <a:pt x="3" y="0"/>
                    <a:pt x="2" y="0"/>
                    <a:pt x="2" y="0"/>
                  </a:cubicBezTo>
                  <a:cubicBezTo>
                    <a:pt x="0" y="1"/>
                    <a:pt x="1" y="2"/>
                    <a:pt x="2" y="2"/>
                  </a:cubicBezTo>
                  <a:cubicBezTo>
                    <a:pt x="3" y="2"/>
                    <a:pt x="4" y="1"/>
                    <a:pt x="5" y="0"/>
                  </a:cubicBezTo>
                  <a:cubicBezTo>
                    <a:pt x="4"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5" name="Freeform 32">
              <a:extLst>
                <a:ext uri="{FF2B5EF4-FFF2-40B4-BE49-F238E27FC236}">
                  <a16:creationId xmlns:a16="http://schemas.microsoft.com/office/drawing/2014/main" id="{D393AD63-D8CF-45E7-BA4F-EC844CC05D99}"/>
                </a:ext>
              </a:extLst>
            </p:cNvPr>
            <p:cNvSpPr>
              <a:spLocks/>
            </p:cNvSpPr>
            <p:nvPr userDrawn="1"/>
          </p:nvSpPr>
          <p:spPr bwMode="auto">
            <a:xfrm>
              <a:off x="6940407" y="3728371"/>
              <a:ext cx="82020" cy="94324"/>
            </a:xfrm>
            <a:custGeom>
              <a:avLst/>
              <a:gdLst>
                <a:gd name="T0" fmla="*/ 0 w 10"/>
                <a:gd name="T1" fmla="*/ 1 h 11"/>
                <a:gd name="T2" fmla="*/ 6 w 10"/>
                <a:gd name="T3" fmla="*/ 2 h 11"/>
                <a:gd name="T4" fmla="*/ 6 w 10"/>
                <a:gd name="T5" fmla="*/ 2 h 11"/>
                <a:gd name="T6" fmla="*/ 9 w 10"/>
                <a:gd name="T7" fmla="*/ 6 h 11"/>
                <a:gd name="T8" fmla="*/ 7 w 10"/>
                <a:gd name="T9" fmla="*/ 11 h 11"/>
                <a:gd name="T10" fmla="*/ 10 w 10"/>
                <a:gd name="T11" fmla="*/ 6 h 11"/>
                <a:gd name="T12" fmla="*/ 7 w 10"/>
                <a:gd name="T13" fmla="*/ 2 h 11"/>
                <a:gd name="T14" fmla="*/ 0 w 10"/>
                <a:gd name="T15" fmla="*/ 1 h 11"/>
                <a:gd name="T16" fmla="*/ 0 w 1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1"/>
                  </a:moveTo>
                  <a:cubicBezTo>
                    <a:pt x="2" y="1"/>
                    <a:pt x="4" y="1"/>
                    <a:pt x="6" y="2"/>
                  </a:cubicBezTo>
                  <a:cubicBezTo>
                    <a:pt x="6" y="2"/>
                    <a:pt x="6" y="2"/>
                    <a:pt x="6" y="2"/>
                  </a:cubicBezTo>
                  <a:cubicBezTo>
                    <a:pt x="8" y="3"/>
                    <a:pt x="9" y="4"/>
                    <a:pt x="9" y="6"/>
                  </a:cubicBezTo>
                  <a:cubicBezTo>
                    <a:pt x="9" y="8"/>
                    <a:pt x="8" y="9"/>
                    <a:pt x="7" y="11"/>
                  </a:cubicBezTo>
                  <a:cubicBezTo>
                    <a:pt x="9" y="10"/>
                    <a:pt x="10" y="8"/>
                    <a:pt x="10" y="6"/>
                  </a:cubicBezTo>
                  <a:cubicBezTo>
                    <a:pt x="9" y="4"/>
                    <a:pt x="8" y="3"/>
                    <a:pt x="7" y="2"/>
                  </a:cubicBezTo>
                  <a:cubicBezTo>
                    <a:pt x="5" y="0"/>
                    <a:pt x="2"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6" name="Freeform 33">
              <a:extLst>
                <a:ext uri="{FF2B5EF4-FFF2-40B4-BE49-F238E27FC236}">
                  <a16:creationId xmlns:a16="http://schemas.microsoft.com/office/drawing/2014/main" id="{93D6610D-5CB2-4985-A20D-FBF67C8604B3}"/>
                </a:ext>
              </a:extLst>
            </p:cNvPr>
            <p:cNvSpPr>
              <a:spLocks/>
            </p:cNvSpPr>
            <p:nvPr userDrawn="1"/>
          </p:nvSpPr>
          <p:spPr bwMode="auto">
            <a:xfrm>
              <a:off x="1330258" y="3880108"/>
              <a:ext cx="49212" cy="49212"/>
            </a:xfrm>
            <a:custGeom>
              <a:avLst/>
              <a:gdLst>
                <a:gd name="T0" fmla="*/ 6 w 6"/>
                <a:gd name="T1" fmla="*/ 2 h 6"/>
                <a:gd name="T2" fmla="*/ 4 w 6"/>
                <a:gd name="T3" fmla="*/ 1 h 6"/>
                <a:gd name="T4" fmla="*/ 1 w 6"/>
                <a:gd name="T5" fmla="*/ 3 h 6"/>
                <a:gd name="T6" fmla="*/ 1 w 6"/>
                <a:gd name="T7" fmla="*/ 5 h 6"/>
                <a:gd name="T8" fmla="*/ 2 w 6"/>
                <a:gd name="T9" fmla="*/ 6 h 6"/>
                <a:gd name="T10" fmla="*/ 2 w 6"/>
                <a:gd name="T11" fmla="*/ 6 h 6"/>
                <a:gd name="T12" fmla="*/ 2 w 6"/>
                <a:gd name="T13" fmla="*/ 6 h 6"/>
                <a:gd name="T14" fmla="*/ 4 w 6"/>
                <a:gd name="T15" fmla="*/ 5 h 6"/>
                <a:gd name="T16" fmla="*/ 6 w 6"/>
                <a:gd name="T17" fmla="*/ 3 h 6"/>
                <a:gd name="T18" fmla="*/ 6 w 6"/>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2"/>
                  </a:moveTo>
                  <a:cubicBezTo>
                    <a:pt x="6" y="1"/>
                    <a:pt x="5" y="1"/>
                    <a:pt x="4" y="1"/>
                  </a:cubicBezTo>
                  <a:cubicBezTo>
                    <a:pt x="2" y="0"/>
                    <a:pt x="1" y="1"/>
                    <a:pt x="1" y="3"/>
                  </a:cubicBezTo>
                  <a:cubicBezTo>
                    <a:pt x="0" y="4"/>
                    <a:pt x="0" y="4"/>
                    <a:pt x="1" y="5"/>
                  </a:cubicBezTo>
                  <a:cubicBezTo>
                    <a:pt x="1" y="6"/>
                    <a:pt x="1" y="6"/>
                    <a:pt x="2" y="6"/>
                  </a:cubicBezTo>
                  <a:cubicBezTo>
                    <a:pt x="2" y="6"/>
                    <a:pt x="2" y="6"/>
                    <a:pt x="2" y="6"/>
                  </a:cubicBezTo>
                  <a:cubicBezTo>
                    <a:pt x="2" y="6"/>
                    <a:pt x="2" y="6"/>
                    <a:pt x="2" y="6"/>
                  </a:cubicBezTo>
                  <a:cubicBezTo>
                    <a:pt x="2" y="5"/>
                    <a:pt x="3" y="5"/>
                    <a:pt x="4" y="5"/>
                  </a:cubicBezTo>
                  <a:cubicBezTo>
                    <a:pt x="5" y="4"/>
                    <a:pt x="5" y="4"/>
                    <a:pt x="6" y="3"/>
                  </a:cubicBezTo>
                  <a:cubicBezTo>
                    <a:pt x="6" y="3"/>
                    <a:pt x="6"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7" name="Freeform 34">
              <a:extLst>
                <a:ext uri="{FF2B5EF4-FFF2-40B4-BE49-F238E27FC236}">
                  <a16:creationId xmlns:a16="http://schemas.microsoft.com/office/drawing/2014/main" id="{C8E1B603-9731-4CCE-925C-9E7B1C0710B7}"/>
                </a:ext>
              </a:extLst>
            </p:cNvPr>
            <p:cNvSpPr>
              <a:spLocks/>
            </p:cNvSpPr>
            <p:nvPr userDrawn="1"/>
          </p:nvSpPr>
          <p:spPr bwMode="auto">
            <a:xfrm>
              <a:off x="7350506" y="4605982"/>
              <a:ext cx="24606" cy="49212"/>
            </a:xfrm>
            <a:custGeom>
              <a:avLst/>
              <a:gdLst>
                <a:gd name="T0" fmla="*/ 3 w 3"/>
                <a:gd name="T1" fmla="*/ 6 h 6"/>
                <a:gd name="T2" fmla="*/ 3 w 3"/>
                <a:gd name="T3" fmla="*/ 6 h 6"/>
                <a:gd name="T4" fmla="*/ 3 w 3"/>
                <a:gd name="T5" fmla="*/ 6 h 6"/>
                <a:gd name="T6" fmla="*/ 2 w 3"/>
                <a:gd name="T7" fmla="*/ 0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6"/>
                    <a:pt x="3" y="6"/>
                  </a:cubicBezTo>
                  <a:cubicBezTo>
                    <a:pt x="3" y="6"/>
                    <a:pt x="3" y="6"/>
                    <a:pt x="3" y="6"/>
                  </a:cubicBezTo>
                  <a:cubicBezTo>
                    <a:pt x="2" y="4"/>
                    <a:pt x="1" y="3"/>
                    <a:pt x="2" y="0"/>
                  </a:cubicBezTo>
                  <a:cubicBezTo>
                    <a:pt x="0" y="3"/>
                    <a:pt x="1"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8" name="Freeform 35">
              <a:extLst>
                <a:ext uri="{FF2B5EF4-FFF2-40B4-BE49-F238E27FC236}">
                  <a16:creationId xmlns:a16="http://schemas.microsoft.com/office/drawing/2014/main" id="{032B5109-1410-4288-B429-50BEBA474449}"/>
                </a:ext>
              </a:extLst>
            </p:cNvPr>
            <p:cNvSpPr>
              <a:spLocks/>
            </p:cNvSpPr>
            <p:nvPr userDrawn="1"/>
          </p:nvSpPr>
          <p:spPr bwMode="auto">
            <a:xfrm>
              <a:off x="6735358" y="4474750"/>
              <a:ext cx="49212" cy="24606"/>
            </a:xfrm>
            <a:custGeom>
              <a:avLst/>
              <a:gdLst>
                <a:gd name="T0" fmla="*/ 6 w 6"/>
                <a:gd name="T1" fmla="*/ 2 h 3"/>
                <a:gd name="T2" fmla="*/ 2 w 6"/>
                <a:gd name="T3" fmla="*/ 1 h 3"/>
                <a:gd name="T4" fmla="*/ 0 w 6"/>
                <a:gd name="T5" fmla="*/ 3 h 3"/>
                <a:gd name="T6" fmla="*/ 2 w 6"/>
                <a:gd name="T7" fmla="*/ 2 h 3"/>
                <a:gd name="T8" fmla="*/ 6 w 6"/>
                <a:gd name="T9" fmla="*/ 2 h 3"/>
              </a:gdLst>
              <a:ahLst/>
              <a:cxnLst>
                <a:cxn ang="0">
                  <a:pos x="T0" y="T1"/>
                </a:cxn>
                <a:cxn ang="0">
                  <a:pos x="T2" y="T3"/>
                </a:cxn>
                <a:cxn ang="0">
                  <a:pos x="T4" y="T5"/>
                </a:cxn>
                <a:cxn ang="0">
                  <a:pos x="T6" y="T7"/>
                </a:cxn>
                <a:cxn ang="0">
                  <a:pos x="T8" y="T9"/>
                </a:cxn>
              </a:cxnLst>
              <a:rect l="0" t="0" r="r" b="b"/>
              <a:pathLst>
                <a:path w="6" h="3">
                  <a:moveTo>
                    <a:pt x="6" y="2"/>
                  </a:moveTo>
                  <a:cubicBezTo>
                    <a:pt x="5" y="1"/>
                    <a:pt x="3" y="0"/>
                    <a:pt x="2" y="1"/>
                  </a:cubicBezTo>
                  <a:cubicBezTo>
                    <a:pt x="1" y="1"/>
                    <a:pt x="0" y="2"/>
                    <a:pt x="0" y="3"/>
                  </a:cubicBezTo>
                  <a:cubicBezTo>
                    <a:pt x="1" y="3"/>
                    <a:pt x="1" y="2"/>
                    <a:pt x="2" y="2"/>
                  </a:cubicBezTo>
                  <a:cubicBezTo>
                    <a:pt x="3" y="2"/>
                    <a:pt x="5"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99" name="Freeform 36">
              <a:extLst>
                <a:ext uri="{FF2B5EF4-FFF2-40B4-BE49-F238E27FC236}">
                  <a16:creationId xmlns:a16="http://schemas.microsoft.com/office/drawing/2014/main" id="{40746264-E726-43F1-B6BD-C707FA305C4C}"/>
                </a:ext>
              </a:extLst>
            </p:cNvPr>
            <p:cNvSpPr>
              <a:spLocks/>
            </p:cNvSpPr>
            <p:nvPr userDrawn="1"/>
          </p:nvSpPr>
          <p:spPr bwMode="auto">
            <a:xfrm>
              <a:off x="6924003" y="1956744"/>
              <a:ext cx="41010" cy="32808"/>
            </a:xfrm>
            <a:custGeom>
              <a:avLst/>
              <a:gdLst>
                <a:gd name="T0" fmla="*/ 5 w 5"/>
                <a:gd name="T1" fmla="*/ 0 h 4"/>
                <a:gd name="T2" fmla="*/ 5 w 5"/>
                <a:gd name="T3" fmla="*/ 0 h 4"/>
                <a:gd name="T4" fmla="*/ 0 w 5"/>
                <a:gd name="T5" fmla="*/ 4 h 4"/>
                <a:gd name="T6" fmla="*/ 0 w 5"/>
                <a:gd name="T7" fmla="*/ 4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5" y="0"/>
                    <a:pt x="5" y="0"/>
                    <a:pt x="5" y="0"/>
                  </a:cubicBezTo>
                  <a:cubicBezTo>
                    <a:pt x="3" y="1"/>
                    <a:pt x="2" y="3"/>
                    <a:pt x="0" y="4"/>
                  </a:cubicBezTo>
                  <a:cubicBezTo>
                    <a:pt x="0" y="4"/>
                    <a:pt x="0" y="4"/>
                    <a:pt x="0" y="4"/>
                  </a:cubicBezTo>
                  <a:cubicBezTo>
                    <a:pt x="2" y="3"/>
                    <a:pt x="3"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0" name="Freeform 37">
              <a:extLst>
                <a:ext uri="{FF2B5EF4-FFF2-40B4-BE49-F238E27FC236}">
                  <a16:creationId xmlns:a16="http://schemas.microsoft.com/office/drawing/2014/main" id="{74BA7B12-41B8-445E-A809-548B85DCE85C}"/>
                </a:ext>
              </a:extLst>
            </p:cNvPr>
            <p:cNvSpPr>
              <a:spLocks/>
            </p:cNvSpPr>
            <p:nvPr userDrawn="1"/>
          </p:nvSpPr>
          <p:spPr bwMode="auto">
            <a:xfrm>
              <a:off x="6485196" y="4417336"/>
              <a:ext cx="90222" cy="98424"/>
            </a:xfrm>
            <a:custGeom>
              <a:avLst/>
              <a:gdLst>
                <a:gd name="T0" fmla="*/ 0 w 11"/>
                <a:gd name="T1" fmla="*/ 6 h 12"/>
                <a:gd name="T2" fmla="*/ 3 w 11"/>
                <a:gd name="T3" fmla="*/ 11 h 12"/>
                <a:gd name="T4" fmla="*/ 9 w 11"/>
                <a:gd name="T5" fmla="*/ 9 h 12"/>
                <a:gd name="T6" fmla="*/ 10 w 11"/>
                <a:gd name="T7" fmla="*/ 5 h 12"/>
                <a:gd name="T8" fmla="*/ 7 w 11"/>
                <a:gd name="T9" fmla="*/ 1 h 12"/>
                <a:gd name="T10" fmla="*/ 2 w 11"/>
                <a:gd name="T11" fmla="*/ 0 h 12"/>
                <a:gd name="T12" fmla="*/ 0 w 11"/>
                <a:gd name="T13" fmla="*/ 2 h 12"/>
                <a:gd name="T14" fmla="*/ 0 w 1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0" y="6"/>
                  </a:moveTo>
                  <a:cubicBezTo>
                    <a:pt x="0" y="8"/>
                    <a:pt x="2" y="10"/>
                    <a:pt x="3" y="11"/>
                  </a:cubicBezTo>
                  <a:cubicBezTo>
                    <a:pt x="6" y="12"/>
                    <a:pt x="8" y="11"/>
                    <a:pt x="9" y="9"/>
                  </a:cubicBezTo>
                  <a:cubicBezTo>
                    <a:pt x="10" y="8"/>
                    <a:pt x="11" y="7"/>
                    <a:pt x="10" y="5"/>
                  </a:cubicBezTo>
                  <a:cubicBezTo>
                    <a:pt x="11" y="3"/>
                    <a:pt x="9" y="2"/>
                    <a:pt x="7" y="1"/>
                  </a:cubicBezTo>
                  <a:cubicBezTo>
                    <a:pt x="5" y="0"/>
                    <a:pt x="4" y="0"/>
                    <a:pt x="2" y="0"/>
                  </a:cubicBezTo>
                  <a:cubicBezTo>
                    <a:pt x="1" y="0"/>
                    <a:pt x="1" y="1"/>
                    <a:pt x="0" y="2"/>
                  </a:cubicBezTo>
                  <a:cubicBezTo>
                    <a:pt x="0" y="3"/>
                    <a:pt x="0" y="4"/>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3" name="Freeform 38">
              <a:extLst>
                <a:ext uri="{FF2B5EF4-FFF2-40B4-BE49-F238E27FC236}">
                  <a16:creationId xmlns:a16="http://schemas.microsoft.com/office/drawing/2014/main" id="{67ECCCD3-C45E-40AD-BE77-D3519AAB7980}"/>
                </a:ext>
              </a:extLst>
            </p:cNvPr>
            <p:cNvSpPr>
              <a:spLocks/>
            </p:cNvSpPr>
            <p:nvPr userDrawn="1"/>
          </p:nvSpPr>
          <p:spPr bwMode="auto">
            <a:xfrm>
              <a:off x="6751762" y="4556770"/>
              <a:ext cx="32808" cy="8202"/>
            </a:xfrm>
            <a:custGeom>
              <a:avLst/>
              <a:gdLst>
                <a:gd name="T0" fmla="*/ 4 w 4"/>
                <a:gd name="T1" fmla="*/ 1 h 1"/>
                <a:gd name="T2" fmla="*/ 0 w 4"/>
                <a:gd name="T3" fmla="*/ 0 h 1"/>
                <a:gd name="T4" fmla="*/ 4 w 4"/>
                <a:gd name="T5" fmla="*/ 1 h 1"/>
              </a:gdLst>
              <a:ahLst/>
              <a:cxnLst>
                <a:cxn ang="0">
                  <a:pos x="T0" y="T1"/>
                </a:cxn>
                <a:cxn ang="0">
                  <a:pos x="T2" y="T3"/>
                </a:cxn>
                <a:cxn ang="0">
                  <a:pos x="T4" y="T5"/>
                </a:cxn>
              </a:cxnLst>
              <a:rect l="0" t="0" r="r" b="b"/>
              <a:pathLst>
                <a:path w="4" h="1">
                  <a:moveTo>
                    <a:pt x="4" y="1"/>
                  </a:moveTo>
                  <a:cubicBezTo>
                    <a:pt x="3" y="1"/>
                    <a:pt x="2" y="1"/>
                    <a:pt x="0" y="0"/>
                  </a:cubicBezTo>
                  <a:cubicBezTo>
                    <a:pt x="3" y="1"/>
                    <a:pt x="3"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4" name="Freeform 39">
              <a:extLst>
                <a:ext uri="{FF2B5EF4-FFF2-40B4-BE49-F238E27FC236}">
                  <a16:creationId xmlns:a16="http://schemas.microsoft.com/office/drawing/2014/main" id="{0A810C62-59EF-4266-B2C5-9C05F67F6A6F}"/>
                </a:ext>
              </a:extLst>
            </p:cNvPr>
            <p:cNvSpPr>
              <a:spLocks/>
            </p:cNvSpPr>
            <p:nvPr userDrawn="1"/>
          </p:nvSpPr>
          <p:spPr bwMode="auto">
            <a:xfrm>
              <a:off x="6099704" y="5241636"/>
              <a:ext cx="41010" cy="73818"/>
            </a:xfrm>
            <a:custGeom>
              <a:avLst/>
              <a:gdLst>
                <a:gd name="T0" fmla="*/ 1 w 5"/>
                <a:gd name="T1" fmla="*/ 1 h 9"/>
                <a:gd name="T2" fmla="*/ 0 w 5"/>
                <a:gd name="T3" fmla="*/ 2 h 9"/>
                <a:gd name="T4" fmla="*/ 0 w 5"/>
                <a:gd name="T5" fmla="*/ 3 h 9"/>
                <a:gd name="T6" fmla="*/ 2 w 5"/>
                <a:gd name="T7" fmla="*/ 7 h 9"/>
                <a:gd name="T8" fmla="*/ 5 w 5"/>
                <a:gd name="T9" fmla="*/ 9 h 9"/>
                <a:gd name="T10" fmla="*/ 2 w 5"/>
                <a:gd name="T11" fmla="*/ 7 h 9"/>
                <a:gd name="T12" fmla="*/ 0 w 5"/>
                <a:gd name="T13" fmla="*/ 3 h 9"/>
                <a:gd name="T14" fmla="*/ 1 w 5"/>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1" y="1"/>
                  </a:moveTo>
                  <a:cubicBezTo>
                    <a:pt x="0" y="0"/>
                    <a:pt x="0" y="0"/>
                    <a:pt x="0" y="2"/>
                  </a:cubicBezTo>
                  <a:cubicBezTo>
                    <a:pt x="0" y="2"/>
                    <a:pt x="0" y="3"/>
                    <a:pt x="0" y="3"/>
                  </a:cubicBezTo>
                  <a:cubicBezTo>
                    <a:pt x="0" y="5"/>
                    <a:pt x="1" y="6"/>
                    <a:pt x="2" y="7"/>
                  </a:cubicBezTo>
                  <a:cubicBezTo>
                    <a:pt x="3" y="8"/>
                    <a:pt x="4" y="8"/>
                    <a:pt x="5" y="9"/>
                  </a:cubicBezTo>
                  <a:cubicBezTo>
                    <a:pt x="5" y="8"/>
                    <a:pt x="4" y="7"/>
                    <a:pt x="2" y="7"/>
                  </a:cubicBezTo>
                  <a:cubicBezTo>
                    <a:pt x="1" y="6"/>
                    <a:pt x="0" y="5"/>
                    <a:pt x="0" y="3"/>
                  </a:cubicBezTo>
                  <a:cubicBezTo>
                    <a:pt x="0" y="2"/>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5" name="Freeform 40">
              <a:extLst>
                <a:ext uri="{FF2B5EF4-FFF2-40B4-BE49-F238E27FC236}">
                  <a16:creationId xmlns:a16="http://schemas.microsoft.com/office/drawing/2014/main" id="{2CF496BD-D647-4811-A2E7-E5E59F01A4E1}"/>
                </a:ext>
              </a:extLst>
            </p:cNvPr>
            <p:cNvSpPr>
              <a:spLocks/>
            </p:cNvSpPr>
            <p:nvPr userDrawn="1"/>
          </p:nvSpPr>
          <p:spPr bwMode="auto">
            <a:xfrm>
              <a:off x="7202870" y="2022360"/>
              <a:ext cx="57414" cy="49212"/>
            </a:xfrm>
            <a:custGeom>
              <a:avLst/>
              <a:gdLst>
                <a:gd name="T0" fmla="*/ 0 w 7"/>
                <a:gd name="T1" fmla="*/ 4 h 6"/>
                <a:gd name="T2" fmla="*/ 3 w 7"/>
                <a:gd name="T3" fmla="*/ 6 h 6"/>
                <a:gd name="T4" fmla="*/ 6 w 7"/>
                <a:gd name="T5" fmla="*/ 5 h 6"/>
                <a:gd name="T6" fmla="*/ 6 w 7"/>
                <a:gd name="T7" fmla="*/ 2 h 6"/>
                <a:gd name="T8" fmla="*/ 2 w 7"/>
                <a:gd name="T9" fmla="*/ 0 h 6"/>
                <a:gd name="T10" fmla="*/ 0 w 7"/>
                <a:gd name="T11" fmla="*/ 4 h 6"/>
              </a:gdLst>
              <a:ahLst/>
              <a:cxnLst>
                <a:cxn ang="0">
                  <a:pos x="T0" y="T1"/>
                </a:cxn>
                <a:cxn ang="0">
                  <a:pos x="T2" y="T3"/>
                </a:cxn>
                <a:cxn ang="0">
                  <a:pos x="T4" y="T5"/>
                </a:cxn>
                <a:cxn ang="0">
                  <a:pos x="T6" y="T7"/>
                </a:cxn>
                <a:cxn ang="0">
                  <a:pos x="T8" y="T9"/>
                </a:cxn>
                <a:cxn ang="0">
                  <a:pos x="T10" y="T11"/>
                </a:cxn>
              </a:cxnLst>
              <a:rect l="0" t="0" r="r" b="b"/>
              <a:pathLst>
                <a:path w="7" h="6">
                  <a:moveTo>
                    <a:pt x="0" y="4"/>
                  </a:moveTo>
                  <a:cubicBezTo>
                    <a:pt x="0" y="6"/>
                    <a:pt x="2" y="6"/>
                    <a:pt x="3" y="6"/>
                  </a:cubicBezTo>
                  <a:cubicBezTo>
                    <a:pt x="4" y="6"/>
                    <a:pt x="5" y="6"/>
                    <a:pt x="6" y="5"/>
                  </a:cubicBezTo>
                  <a:cubicBezTo>
                    <a:pt x="6" y="4"/>
                    <a:pt x="7" y="3"/>
                    <a:pt x="6" y="2"/>
                  </a:cubicBezTo>
                  <a:cubicBezTo>
                    <a:pt x="5" y="1"/>
                    <a:pt x="4" y="0"/>
                    <a:pt x="2" y="0"/>
                  </a:cubicBezTo>
                  <a:cubicBezTo>
                    <a:pt x="1" y="1"/>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6" name="Freeform 41">
              <a:extLst>
                <a:ext uri="{FF2B5EF4-FFF2-40B4-BE49-F238E27FC236}">
                  <a16:creationId xmlns:a16="http://schemas.microsoft.com/office/drawing/2014/main" id="{C2C5D53D-D1D8-4D1B-887A-3C882BC5EC8D}"/>
                </a:ext>
              </a:extLst>
            </p:cNvPr>
            <p:cNvSpPr>
              <a:spLocks/>
            </p:cNvSpPr>
            <p:nvPr userDrawn="1"/>
          </p:nvSpPr>
          <p:spPr bwMode="auto">
            <a:xfrm>
              <a:off x="7391515" y="4589578"/>
              <a:ext cx="24606" cy="16404"/>
            </a:xfrm>
            <a:custGeom>
              <a:avLst/>
              <a:gdLst>
                <a:gd name="T0" fmla="*/ 3 w 3"/>
                <a:gd name="T1" fmla="*/ 2 h 2"/>
                <a:gd name="T2" fmla="*/ 0 w 3"/>
                <a:gd name="T3" fmla="*/ 1 h 2"/>
                <a:gd name="T4" fmla="*/ 3 w 3"/>
                <a:gd name="T5" fmla="*/ 2 h 2"/>
              </a:gdLst>
              <a:ahLst/>
              <a:cxnLst>
                <a:cxn ang="0">
                  <a:pos x="T0" y="T1"/>
                </a:cxn>
                <a:cxn ang="0">
                  <a:pos x="T2" y="T3"/>
                </a:cxn>
                <a:cxn ang="0">
                  <a:pos x="T4" y="T5"/>
                </a:cxn>
              </a:cxnLst>
              <a:rect l="0" t="0" r="r" b="b"/>
              <a:pathLst>
                <a:path w="3" h="2">
                  <a:moveTo>
                    <a:pt x="3" y="2"/>
                  </a:moveTo>
                  <a:cubicBezTo>
                    <a:pt x="3" y="0"/>
                    <a:pt x="2" y="0"/>
                    <a:pt x="0" y="1"/>
                  </a:cubicBezTo>
                  <a:cubicBezTo>
                    <a:pt x="1" y="1"/>
                    <a:pt x="2"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7" name="Freeform 42">
              <a:extLst>
                <a:ext uri="{FF2B5EF4-FFF2-40B4-BE49-F238E27FC236}">
                  <a16:creationId xmlns:a16="http://schemas.microsoft.com/office/drawing/2014/main" id="{D8FBD8C3-6DA8-41CB-AF37-E572921CD36A}"/>
                </a:ext>
              </a:extLst>
            </p:cNvPr>
            <p:cNvSpPr>
              <a:spLocks/>
            </p:cNvSpPr>
            <p:nvPr userDrawn="1"/>
          </p:nvSpPr>
          <p:spPr bwMode="auto">
            <a:xfrm>
              <a:off x="7211072" y="2079774"/>
              <a:ext cx="16404" cy="8202"/>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0"/>
                    <a:pt x="1" y="0"/>
                    <a:pt x="0" y="0"/>
                  </a:cubicBezTo>
                  <a:cubicBezTo>
                    <a:pt x="1" y="1"/>
                    <a:pt x="1"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8" name="Freeform 43">
              <a:extLst>
                <a:ext uri="{FF2B5EF4-FFF2-40B4-BE49-F238E27FC236}">
                  <a16:creationId xmlns:a16="http://schemas.microsoft.com/office/drawing/2014/main" id="{4CAAD936-4813-4184-BB93-739592B55DBA}"/>
                </a:ext>
              </a:extLst>
            </p:cNvPr>
            <p:cNvSpPr>
              <a:spLocks/>
            </p:cNvSpPr>
            <p:nvPr userDrawn="1"/>
          </p:nvSpPr>
          <p:spPr bwMode="auto">
            <a:xfrm>
              <a:off x="6800973" y="4515760"/>
              <a:ext cx="8202" cy="32808"/>
            </a:xfrm>
            <a:custGeom>
              <a:avLst/>
              <a:gdLst>
                <a:gd name="T0" fmla="*/ 1 w 1"/>
                <a:gd name="T1" fmla="*/ 3 h 4"/>
                <a:gd name="T2" fmla="*/ 1 w 1"/>
                <a:gd name="T3" fmla="*/ 3 h 4"/>
                <a:gd name="T4" fmla="*/ 1 w 1"/>
                <a:gd name="T5" fmla="*/ 0 h 4"/>
                <a:gd name="T6" fmla="*/ 0 w 1"/>
                <a:gd name="T7" fmla="*/ 0 h 4"/>
                <a:gd name="T8" fmla="*/ 0 w 1"/>
                <a:gd name="T9" fmla="*/ 1 h 4"/>
                <a:gd name="T10" fmla="*/ 1 w 1"/>
                <a:gd name="T11" fmla="*/ 3 h 4"/>
              </a:gdLst>
              <a:ahLst/>
              <a:cxnLst>
                <a:cxn ang="0">
                  <a:pos x="T0" y="T1"/>
                </a:cxn>
                <a:cxn ang="0">
                  <a:pos x="T2" y="T3"/>
                </a:cxn>
                <a:cxn ang="0">
                  <a:pos x="T4" y="T5"/>
                </a:cxn>
                <a:cxn ang="0">
                  <a:pos x="T6" y="T7"/>
                </a:cxn>
                <a:cxn ang="0">
                  <a:pos x="T8" y="T9"/>
                </a:cxn>
                <a:cxn ang="0">
                  <a:pos x="T10" y="T11"/>
                </a:cxn>
              </a:cxnLst>
              <a:rect l="0" t="0" r="r" b="b"/>
              <a:pathLst>
                <a:path w="1" h="4">
                  <a:moveTo>
                    <a:pt x="1" y="3"/>
                  </a:moveTo>
                  <a:cubicBezTo>
                    <a:pt x="1" y="3"/>
                    <a:pt x="1" y="4"/>
                    <a:pt x="1" y="3"/>
                  </a:cubicBezTo>
                  <a:cubicBezTo>
                    <a:pt x="1" y="2"/>
                    <a:pt x="1" y="1"/>
                    <a:pt x="1" y="0"/>
                  </a:cubicBezTo>
                  <a:cubicBezTo>
                    <a:pt x="1" y="0"/>
                    <a:pt x="0" y="0"/>
                    <a:pt x="0" y="0"/>
                  </a:cubicBezTo>
                  <a:cubicBezTo>
                    <a:pt x="0" y="0"/>
                    <a:pt x="0" y="0"/>
                    <a:pt x="0" y="1"/>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09" name="Freeform 44">
              <a:extLst>
                <a:ext uri="{FF2B5EF4-FFF2-40B4-BE49-F238E27FC236}">
                  <a16:creationId xmlns:a16="http://schemas.microsoft.com/office/drawing/2014/main" id="{91B5B520-0E32-4EC6-928B-92D2A5643999}"/>
                </a:ext>
              </a:extLst>
            </p:cNvPr>
            <p:cNvSpPr>
              <a:spLocks/>
            </p:cNvSpPr>
            <p:nvPr userDrawn="1"/>
          </p:nvSpPr>
          <p:spPr bwMode="auto">
            <a:xfrm>
              <a:off x="7186466" y="2022360"/>
              <a:ext cx="16404" cy="41010"/>
            </a:xfrm>
            <a:custGeom>
              <a:avLst/>
              <a:gdLst>
                <a:gd name="T0" fmla="*/ 0 w 2"/>
                <a:gd name="T1" fmla="*/ 5 h 5"/>
                <a:gd name="T2" fmla="*/ 1 w 2"/>
                <a:gd name="T3" fmla="*/ 5 h 5"/>
                <a:gd name="T4" fmla="*/ 1 w 2"/>
                <a:gd name="T5" fmla="*/ 2 h 5"/>
                <a:gd name="T6" fmla="*/ 2 w 2"/>
                <a:gd name="T7" fmla="*/ 0 h 5"/>
                <a:gd name="T8" fmla="*/ 2 w 2"/>
                <a:gd name="T9" fmla="*/ 0 h 5"/>
                <a:gd name="T10" fmla="*/ 0 w 2"/>
                <a:gd name="T11" fmla="*/ 2 h 5"/>
                <a:gd name="T12" fmla="*/ 0 w 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5"/>
                  </a:moveTo>
                  <a:cubicBezTo>
                    <a:pt x="0" y="5"/>
                    <a:pt x="1" y="5"/>
                    <a:pt x="1" y="5"/>
                  </a:cubicBezTo>
                  <a:cubicBezTo>
                    <a:pt x="0" y="4"/>
                    <a:pt x="1" y="3"/>
                    <a:pt x="1" y="2"/>
                  </a:cubicBezTo>
                  <a:cubicBezTo>
                    <a:pt x="1" y="1"/>
                    <a:pt x="1" y="1"/>
                    <a:pt x="2" y="0"/>
                  </a:cubicBezTo>
                  <a:cubicBezTo>
                    <a:pt x="2" y="0"/>
                    <a:pt x="2" y="0"/>
                    <a:pt x="2" y="0"/>
                  </a:cubicBezTo>
                  <a:cubicBezTo>
                    <a:pt x="1" y="0"/>
                    <a:pt x="0" y="1"/>
                    <a:pt x="0" y="2"/>
                  </a:cubicBezTo>
                  <a:cubicBezTo>
                    <a:pt x="0" y="3"/>
                    <a:pt x="0"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0" name="Freeform 45">
              <a:extLst>
                <a:ext uri="{FF2B5EF4-FFF2-40B4-BE49-F238E27FC236}">
                  <a16:creationId xmlns:a16="http://schemas.microsoft.com/office/drawing/2014/main" id="{1AF07DBC-66DD-46C8-9AC0-9CEC41EF3453}"/>
                </a:ext>
              </a:extLst>
            </p:cNvPr>
            <p:cNvSpPr>
              <a:spLocks/>
            </p:cNvSpPr>
            <p:nvPr userDrawn="1"/>
          </p:nvSpPr>
          <p:spPr bwMode="auto">
            <a:xfrm>
              <a:off x="6727156" y="4499356"/>
              <a:ext cx="8202" cy="24606"/>
            </a:xfrm>
            <a:custGeom>
              <a:avLst/>
              <a:gdLst>
                <a:gd name="T0" fmla="*/ 0 w 1"/>
                <a:gd name="T1" fmla="*/ 3 h 3"/>
                <a:gd name="T2" fmla="*/ 1 w 1"/>
                <a:gd name="T3" fmla="*/ 0 h 3"/>
                <a:gd name="T4" fmla="*/ 0 w 1"/>
                <a:gd name="T5" fmla="*/ 3 h 3"/>
              </a:gdLst>
              <a:ahLst/>
              <a:cxnLst>
                <a:cxn ang="0">
                  <a:pos x="T0" y="T1"/>
                </a:cxn>
                <a:cxn ang="0">
                  <a:pos x="T2" y="T3"/>
                </a:cxn>
                <a:cxn ang="0">
                  <a:pos x="T4" y="T5"/>
                </a:cxn>
              </a:cxnLst>
              <a:rect l="0" t="0" r="r" b="b"/>
              <a:pathLst>
                <a:path w="1" h="3">
                  <a:moveTo>
                    <a:pt x="0" y="3"/>
                  </a:moveTo>
                  <a:cubicBezTo>
                    <a:pt x="0" y="2"/>
                    <a:pt x="1" y="1"/>
                    <a:pt x="1" y="0"/>
                  </a:cubicBezTo>
                  <a:cubicBezTo>
                    <a:pt x="0" y="1"/>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1" name="Freeform 46">
              <a:extLst>
                <a:ext uri="{FF2B5EF4-FFF2-40B4-BE49-F238E27FC236}">
                  <a16:creationId xmlns:a16="http://schemas.microsoft.com/office/drawing/2014/main" id="{8E22674D-C191-4BEF-81DF-0C8D858B4776}"/>
                </a:ext>
              </a:extLst>
            </p:cNvPr>
            <p:cNvSpPr>
              <a:spLocks/>
            </p:cNvSpPr>
            <p:nvPr userDrawn="1"/>
          </p:nvSpPr>
          <p:spPr bwMode="auto">
            <a:xfrm>
              <a:off x="6924003" y="3744774"/>
              <a:ext cx="16404" cy="20506"/>
            </a:xfrm>
            <a:custGeom>
              <a:avLst/>
              <a:gdLst>
                <a:gd name="T0" fmla="*/ 1 w 2"/>
                <a:gd name="T1" fmla="*/ 0 h 2"/>
                <a:gd name="T2" fmla="*/ 1 w 2"/>
                <a:gd name="T3" fmla="*/ 2 h 2"/>
                <a:gd name="T4" fmla="*/ 2 w 2"/>
                <a:gd name="T5" fmla="*/ 0 h 2"/>
                <a:gd name="T6" fmla="*/ 1 w 2"/>
                <a:gd name="T7" fmla="*/ 0 h 2"/>
              </a:gdLst>
              <a:ahLst/>
              <a:cxnLst>
                <a:cxn ang="0">
                  <a:pos x="T0" y="T1"/>
                </a:cxn>
                <a:cxn ang="0">
                  <a:pos x="T2" y="T3"/>
                </a:cxn>
                <a:cxn ang="0">
                  <a:pos x="T4" y="T5"/>
                </a:cxn>
                <a:cxn ang="0">
                  <a:pos x="T6" y="T7"/>
                </a:cxn>
              </a:cxnLst>
              <a:rect l="0" t="0" r="r" b="b"/>
              <a:pathLst>
                <a:path w="2" h="2">
                  <a:moveTo>
                    <a:pt x="1" y="0"/>
                  </a:moveTo>
                  <a:cubicBezTo>
                    <a:pt x="0" y="1"/>
                    <a:pt x="0" y="1"/>
                    <a:pt x="1" y="2"/>
                  </a:cubicBezTo>
                  <a:cubicBezTo>
                    <a:pt x="1" y="1"/>
                    <a:pt x="1"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2" name="Freeform 47">
              <a:extLst>
                <a:ext uri="{FF2B5EF4-FFF2-40B4-BE49-F238E27FC236}">
                  <a16:creationId xmlns:a16="http://schemas.microsoft.com/office/drawing/2014/main" id="{A4A6082B-7EAC-4411-A191-E8C09397F22A}"/>
                </a:ext>
              </a:extLst>
            </p:cNvPr>
            <p:cNvSpPr>
              <a:spLocks/>
            </p:cNvSpPr>
            <p:nvPr userDrawn="1"/>
          </p:nvSpPr>
          <p:spPr bwMode="auto">
            <a:xfrm>
              <a:off x="1076530" y="5493515"/>
              <a:ext cx="90222" cy="65616"/>
            </a:xfrm>
            <a:custGeom>
              <a:avLst/>
              <a:gdLst>
                <a:gd name="T0" fmla="*/ 11 w 11"/>
                <a:gd name="T1" fmla="*/ 3 h 8"/>
                <a:gd name="T2" fmla="*/ 10 w 11"/>
                <a:gd name="T3" fmla="*/ 0 h 8"/>
                <a:gd name="T4" fmla="*/ 10 w 11"/>
                <a:gd name="T5" fmla="*/ 1 h 8"/>
                <a:gd name="T6" fmla="*/ 9 w 11"/>
                <a:gd name="T7" fmla="*/ 0 h 8"/>
                <a:gd name="T8" fmla="*/ 7 w 11"/>
                <a:gd name="T9" fmla="*/ 0 h 8"/>
                <a:gd name="T10" fmla="*/ 5 w 11"/>
                <a:gd name="T11" fmla="*/ 0 h 8"/>
                <a:gd name="T12" fmla="*/ 1 w 11"/>
                <a:gd name="T13" fmla="*/ 4 h 8"/>
                <a:gd name="T14" fmla="*/ 2 w 11"/>
                <a:gd name="T15" fmla="*/ 7 h 8"/>
                <a:gd name="T16" fmla="*/ 7 w 11"/>
                <a:gd name="T17" fmla="*/ 7 h 8"/>
                <a:gd name="T18" fmla="*/ 11 w 11"/>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1" y="3"/>
                  </a:moveTo>
                  <a:cubicBezTo>
                    <a:pt x="11" y="2"/>
                    <a:pt x="11" y="1"/>
                    <a:pt x="10" y="0"/>
                  </a:cubicBezTo>
                  <a:cubicBezTo>
                    <a:pt x="10" y="0"/>
                    <a:pt x="10" y="1"/>
                    <a:pt x="10" y="1"/>
                  </a:cubicBezTo>
                  <a:cubicBezTo>
                    <a:pt x="10" y="1"/>
                    <a:pt x="9" y="0"/>
                    <a:pt x="9" y="0"/>
                  </a:cubicBezTo>
                  <a:cubicBezTo>
                    <a:pt x="8" y="0"/>
                    <a:pt x="8" y="0"/>
                    <a:pt x="7" y="0"/>
                  </a:cubicBezTo>
                  <a:cubicBezTo>
                    <a:pt x="6" y="0"/>
                    <a:pt x="5" y="0"/>
                    <a:pt x="5" y="0"/>
                  </a:cubicBezTo>
                  <a:cubicBezTo>
                    <a:pt x="2" y="0"/>
                    <a:pt x="2" y="2"/>
                    <a:pt x="1" y="4"/>
                  </a:cubicBezTo>
                  <a:cubicBezTo>
                    <a:pt x="0" y="5"/>
                    <a:pt x="2" y="6"/>
                    <a:pt x="2" y="7"/>
                  </a:cubicBezTo>
                  <a:cubicBezTo>
                    <a:pt x="4" y="8"/>
                    <a:pt x="5" y="8"/>
                    <a:pt x="7" y="7"/>
                  </a:cubicBezTo>
                  <a:cubicBezTo>
                    <a:pt x="9" y="6"/>
                    <a:pt x="10" y="5"/>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3" name="Freeform 48">
              <a:extLst>
                <a:ext uri="{FF2B5EF4-FFF2-40B4-BE49-F238E27FC236}">
                  <a16:creationId xmlns:a16="http://schemas.microsoft.com/office/drawing/2014/main" id="{787E9F17-3A01-4152-A696-C647B968EB29}"/>
                </a:ext>
              </a:extLst>
            </p:cNvPr>
            <p:cNvSpPr>
              <a:spLocks/>
            </p:cNvSpPr>
            <p:nvPr userDrawn="1"/>
          </p:nvSpPr>
          <p:spPr bwMode="auto">
            <a:xfrm>
              <a:off x="3323337" y="4249197"/>
              <a:ext cx="114828" cy="106626"/>
            </a:xfrm>
            <a:custGeom>
              <a:avLst/>
              <a:gdLst>
                <a:gd name="T0" fmla="*/ 13 w 14"/>
                <a:gd name="T1" fmla="*/ 5 h 13"/>
                <a:gd name="T2" fmla="*/ 12 w 14"/>
                <a:gd name="T3" fmla="*/ 3 h 13"/>
                <a:gd name="T4" fmla="*/ 9 w 14"/>
                <a:gd name="T5" fmla="*/ 0 h 13"/>
                <a:gd name="T6" fmla="*/ 8 w 14"/>
                <a:gd name="T7" fmla="*/ 1 h 13"/>
                <a:gd name="T8" fmla="*/ 7 w 14"/>
                <a:gd name="T9" fmla="*/ 1 h 13"/>
                <a:gd name="T10" fmla="*/ 4 w 14"/>
                <a:gd name="T11" fmla="*/ 2 h 13"/>
                <a:gd name="T12" fmla="*/ 1 w 14"/>
                <a:gd name="T13" fmla="*/ 3 h 13"/>
                <a:gd name="T14" fmla="*/ 0 w 14"/>
                <a:gd name="T15" fmla="*/ 5 h 13"/>
                <a:gd name="T16" fmla="*/ 0 w 14"/>
                <a:gd name="T17" fmla="*/ 5 h 13"/>
                <a:gd name="T18" fmla="*/ 1 w 14"/>
                <a:gd name="T19" fmla="*/ 7 h 13"/>
                <a:gd name="T20" fmla="*/ 11 w 14"/>
                <a:gd name="T21" fmla="*/ 12 h 13"/>
                <a:gd name="T22" fmla="*/ 14 w 14"/>
                <a:gd name="T23" fmla="*/ 8 h 13"/>
                <a:gd name="T24" fmla="*/ 13 w 14"/>
                <a:gd name="T25"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3" y="5"/>
                  </a:moveTo>
                  <a:cubicBezTo>
                    <a:pt x="12" y="4"/>
                    <a:pt x="12" y="4"/>
                    <a:pt x="12" y="3"/>
                  </a:cubicBezTo>
                  <a:cubicBezTo>
                    <a:pt x="12" y="1"/>
                    <a:pt x="10" y="1"/>
                    <a:pt x="9" y="0"/>
                  </a:cubicBezTo>
                  <a:cubicBezTo>
                    <a:pt x="9" y="0"/>
                    <a:pt x="8" y="0"/>
                    <a:pt x="8" y="1"/>
                  </a:cubicBezTo>
                  <a:cubicBezTo>
                    <a:pt x="8" y="1"/>
                    <a:pt x="7" y="1"/>
                    <a:pt x="7" y="1"/>
                  </a:cubicBezTo>
                  <a:cubicBezTo>
                    <a:pt x="6" y="1"/>
                    <a:pt x="5" y="2"/>
                    <a:pt x="4" y="2"/>
                  </a:cubicBezTo>
                  <a:cubicBezTo>
                    <a:pt x="2" y="2"/>
                    <a:pt x="1" y="3"/>
                    <a:pt x="1" y="3"/>
                  </a:cubicBezTo>
                  <a:cubicBezTo>
                    <a:pt x="0" y="4"/>
                    <a:pt x="0" y="4"/>
                    <a:pt x="0" y="5"/>
                  </a:cubicBezTo>
                  <a:cubicBezTo>
                    <a:pt x="0" y="5"/>
                    <a:pt x="0" y="5"/>
                    <a:pt x="0" y="5"/>
                  </a:cubicBezTo>
                  <a:cubicBezTo>
                    <a:pt x="1" y="5"/>
                    <a:pt x="1" y="6"/>
                    <a:pt x="1" y="7"/>
                  </a:cubicBezTo>
                  <a:cubicBezTo>
                    <a:pt x="2" y="11"/>
                    <a:pt x="8" y="13"/>
                    <a:pt x="11" y="12"/>
                  </a:cubicBezTo>
                  <a:cubicBezTo>
                    <a:pt x="13" y="11"/>
                    <a:pt x="14" y="10"/>
                    <a:pt x="14" y="8"/>
                  </a:cubicBezTo>
                  <a:cubicBezTo>
                    <a:pt x="14" y="7"/>
                    <a:pt x="14"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4" name="Freeform 49">
              <a:extLst>
                <a:ext uri="{FF2B5EF4-FFF2-40B4-BE49-F238E27FC236}">
                  <a16:creationId xmlns:a16="http://schemas.microsoft.com/office/drawing/2014/main" id="{FADBB3E5-0184-4646-B7F2-79CA9C135183}"/>
                </a:ext>
              </a:extLst>
            </p:cNvPr>
            <p:cNvSpPr>
              <a:spLocks/>
            </p:cNvSpPr>
            <p:nvPr userDrawn="1"/>
          </p:nvSpPr>
          <p:spPr bwMode="auto">
            <a:xfrm>
              <a:off x="4041008" y="4581376"/>
              <a:ext cx="114828" cy="98424"/>
            </a:xfrm>
            <a:custGeom>
              <a:avLst/>
              <a:gdLst>
                <a:gd name="T0" fmla="*/ 8 w 14"/>
                <a:gd name="T1" fmla="*/ 1 h 12"/>
                <a:gd name="T2" fmla="*/ 5 w 14"/>
                <a:gd name="T3" fmla="*/ 0 h 12"/>
                <a:gd name="T4" fmla="*/ 2 w 14"/>
                <a:gd name="T5" fmla="*/ 3 h 12"/>
                <a:gd name="T6" fmla="*/ 2 w 14"/>
                <a:gd name="T7" fmla="*/ 10 h 12"/>
                <a:gd name="T8" fmla="*/ 4 w 14"/>
                <a:gd name="T9" fmla="*/ 12 h 12"/>
                <a:gd name="T10" fmla="*/ 6 w 14"/>
                <a:gd name="T11" fmla="*/ 12 h 12"/>
                <a:gd name="T12" fmla="*/ 10 w 14"/>
                <a:gd name="T13" fmla="*/ 9 h 12"/>
                <a:gd name="T14" fmla="*/ 11 w 14"/>
                <a:gd name="T15" fmla="*/ 7 h 12"/>
                <a:gd name="T16" fmla="*/ 12 w 14"/>
                <a:gd name="T17" fmla="*/ 5 h 12"/>
                <a:gd name="T18" fmla="*/ 14 w 14"/>
                <a:gd name="T19" fmla="*/ 3 h 12"/>
                <a:gd name="T20" fmla="*/ 13 w 14"/>
                <a:gd name="T21" fmla="*/ 3 h 12"/>
                <a:gd name="T22" fmla="*/ 8 w 14"/>
                <a:gd name="T23"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8" y="1"/>
                  </a:moveTo>
                  <a:cubicBezTo>
                    <a:pt x="7" y="1"/>
                    <a:pt x="6" y="1"/>
                    <a:pt x="5" y="0"/>
                  </a:cubicBezTo>
                  <a:cubicBezTo>
                    <a:pt x="3" y="0"/>
                    <a:pt x="2" y="1"/>
                    <a:pt x="2" y="3"/>
                  </a:cubicBezTo>
                  <a:cubicBezTo>
                    <a:pt x="0" y="5"/>
                    <a:pt x="0" y="8"/>
                    <a:pt x="2" y="10"/>
                  </a:cubicBezTo>
                  <a:cubicBezTo>
                    <a:pt x="2" y="12"/>
                    <a:pt x="3" y="12"/>
                    <a:pt x="4" y="12"/>
                  </a:cubicBezTo>
                  <a:cubicBezTo>
                    <a:pt x="5" y="12"/>
                    <a:pt x="6" y="12"/>
                    <a:pt x="6" y="12"/>
                  </a:cubicBezTo>
                  <a:cubicBezTo>
                    <a:pt x="8" y="11"/>
                    <a:pt x="9" y="10"/>
                    <a:pt x="10" y="9"/>
                  </a:cubicBezTo>
                  <a:cubicBezTo>
                    <a:pt x="10" y="8"/>
                    <a:pt x="10" y="8"/>
                    <a:pt x="11" y="7"/>
                  </a:cubicBezTo>
                  <a:cubicBezTo>
                    <a:pt x="11" y="6"/>
                    <a:pt x="11" y="5"/>
                    <a:pt x="12" y="5"/>
                  </a:cubicBezTo>
                  <a:cubicBezTo>
                    <a:pt x="13" y="5"/>
                    <a:pt x="14" y="5"/>
                    <a:pt x="14" y="3"/>
                  </a:cubicBezTo>
                  <a:cubicBezTo>
                    <a:pt x="13" y="3"/>
                    <a:pt x="13" y="3"/>
                    <a:pt x="13" y="3"/>
                  </a:cubicBezTo>
                  <a:cubicBezTo>
                    <a:pt x="12" y="2"/>
                    <a:pt x="10"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5" name="Freeform 50">
              <a:extLst>
                <a:ext uri="{FF2B5EF4-FFF2-40B4-BE49-F238E27FC236}">
                  <a16:creationId xmlns:a16="http://schemas.microsoft.com/office/drawing/2014/main" id="{3D81D281-C3E9-43C9-9C0A-2C00C751E735}"/>
                </a:ext>
              </a:extLst>
            </p:cNvPr>
            <p:cNvSpPr>
              <a:spLocks/>
            </p:cNvSpPr>
            <p:nvPr userDrawn="1"/>
          </p:nvSpPr>
          <p:spPr bwMode="auto">
            <a:xfrm>
              <a:off x="4073816" y="4499356"/>
              <a:ext cx="32808" cy="32808"/>
            </a:xfrm>
            <a:custGeom>
              <a:avLst/>
              <a:gdLst>
                <a:gd name="T0" fmla="*/ 4 w 4"/>
                <a:gd name="T1" fmla="*/ 1 h 4"/>
                <a:gd name="T2" fmla="*/ 2 w 4"/>
                <a:gd name="T3" fmla="*/ 0 h 4"/>
                <a:gd name="T4" fmla="*/ 1 w 4"/>
                <a:gd name="T5" fmla="*/ 1 h 4"/>
                <a:gd name="T6" fmla="*/ 0 w 4"/>
                <a:gd name="T7" fmla="*/ 3 h 4"/>
                <a:gd name="T8" fmla="*/ 1 w 4"/>
                <a:gd name="T9" fmla="*/ 4 h 4"/>
                <a:gd name="T10" fmla="*/ 3 w 4"/>
                <a:gd name="T11" fmla="*/ 3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cubicBezTo>
                    <a:pt x="4" y="0"/>
                    <a:pt x="3" y="0"/>
                    <a:pt x="2" y="0"/>
                  </a:cubicBezTo>
                  <a:cubicBezTo>
                    <a:pt x="1" y="0"/>
                    <a:pt x="1" y="1"/>
                    <a:pt x="1" y="1"/>
                  </a:cubicBezTo>
                  <a:cubicBezTo>
                    <a:pt x="1" y="2"/>
                    <a:pt x="1" y="2"/>
                    <a:pt x="0" y="3"/>
                  </a:cubicBezTo>
                  <a:cubicBezTo>
                    <a:pt x="0" y="3"/>
                    <a:pt x="0" y="4"/>
                    <a:pt x="1" y="4"/>
                  </a:cubicBezTo>
                  <a:cubicBezTo>
                    <a:pt x="2" y="4"/>
                    <a:pt x="3" y="4"/>
                    <a:pt x="3" y="3"/>
                  </a:cubicBezTo>
                  <a:cubicBezTo>
                    <a:pt x="4" y="3"/>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6" name="Freeform 51">
              <a:extLst>
                <a:ext uri="{FF2B5EF4-FFF2-40B4-BE49-F238E27FC236}">
                  <a16:creationId xmlns:a16="http://schemas.microsoft.com/office/drawing/2014/main" id="{334C7DA5-C2F9-4309-AF9E-8E5DC8FD4576}"/>
                </a:ext>
              </a:extLst>
            </p:cNvPr>
            <p:cNvSpPr>
              <a:spLocks/>
            </p:cNvSpPr>
            <p:nvPr userDrawn="1"/>
          </p:nvSpPr>
          <p:spPr bwMode="auto">
            <a:xfrm>
              <a:off x="4065614" y="4433740"/>
              <a:ext cx="41010" cy="32808"/>
            </a:xfrm>
            <a:custGeom>
              <a:avLst/>
              <a:gdLst>
                <a:gd name="T0" fmla="*/ 4 w 5"/>
                <a:gd name="T1" fmla="*/ 1 h 4"/>
                <a:gd name="T2" fmla="*/ 1 w 5"/>
                <a:gd name="T3" fmla="*/ 2 h 4"/>
                <a:gd name="T4" fmla="*/ 1 w 5"/>
                <a:gd name="T5" fmla="*/ 3 h 4"/>
                <a:gd name="T6" fmla="*/ 3 w 5"/>
                <a:gd name="T7" fmla="*/ 3 h 4"/>
                <a:gd name="T8" fmla="*/ 4 w 5"/>
                <a:gd name="T9" fmla="*/ 1 h 4"/>
              </a:gdLst>
              <a:ahLst/>
              <a:cxnLst>
                <a:cxn ang="0">
                  <a:pos x="T0" y="T1"/>
                </a:cxn>
                <a:cxn ang="0">
                  <a:pos x="T2" y="T3"/>
                </a:cxn>
                <a:cxn ang="0">
                  <a:pos x="T4" y="T5"/>
                </a:cxn>
                <a:cxn ang="0">
                  <a:pos x="T6" y="T7"/>
                </a:cxn>
                <a:cxn ang="0">
                  <a:pos x="T8" y="T9"/>
                </a:cxn>
              </a:cxnLst>
              <a:rect l="0" t="0" r="r" b="b"/>
              <a:pathLst>
                <a:path w="5" h="4">
                  <a:moveTo>
                    <a:pt x="4" y="1"/>
                  </a:moveTo>
                  <a:cubicBezTo>
                    <a:pt x="3" y="0"/>
                    <a:pt x="2" y="1"/>
                    <a:pt x="1" y="2"/>
                  </a:cubicBezTo>
                  <a:cubicBezTo>
                    <a:pt x="1" y="2"/>
                    <a:pt x="0" y="2"/>
                    <a:pt x="1" y="3"/>
                  </a:cubicBezTo>
                  <a:cubicBezTo>
                    <a:pt x="2" y="4"/>
                    <a:pt x="2" y="3"/>
                    <a:pt x="3" y="3"/>
                  </a:cubicBezTo>
                  <a:cubicBezTo>
                    <a:pt x="3" y="2"/>
                    <a:pt x="5"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7" name="Freeform 52">
              <a:extLst>
                <a:ext uri="{FF2B5EF4-FFF2-40B4-BE49-F238E27FC236}">
                  <a16:creationId xmlns:a16="http://schemas.microsoft.com/office/drawing/2014/main" id="{9155CFC7-0154-4DB5-BBE5-72C36F4A0D54}"/>
                </a:ext>
              </a:extLst>
            </p:cNvPr>
            <p:cNvSpPr>
              <a:spLocks/>
            </p:cNvSpPr>
            <p:nvPr userDrawn="1"/>
          </p:nvSpPr>
          <p:spPr bwMode="auto">
            <a:xfrm>
              <a:off x="4172240" y="4491154"/>
              <a:ext cx="16404" cy="24606"/>
            </a:xfrm>
            <a:custGeom>
              <a:avLst/>
              <a:gdLst>
                <a:gd name="T0" fmla="*/ 0 w 2"/>
                <a:gd name="T1" fmla="*/ 0 h 3"/>
                <a:gd name="T2" fmla="*/ 2 w 2"/>
                <a:gd name="T3" fmla="*/ 3 h 3"/>
                <a:gd name="T4" fmla="*/ 0 w 2"/>
                <a:gd name="T5" fmla="*/ 0 h 3"/>
              </a:gdLst>
              <a:ahLst/>
              <a:cxnLst>
                <a:cxn ang="0">
                  <a:pos x="T0" y="T1"/>
                </a:cxn>
                <a:cxn ang="0">
                  <a:pos x="T2" y="T3"/>
                </a:cxn>
                <a:cxn ang="0">
                  <a:pos x="T4" y="T5"/>
                </a:cxn>
              </a:cxnLst>
              <a:rect l="0" t="0" r="r" b="b"/>
              <a:pathLst>
                <a:path w="2" h="3">
                  <a:moveTo>
                    <a:pt x="0" y="0"/>
                  </a:moveTo>
                  <a:cubicBezTo>
                    <a:pt x="1" y="1"/>
                    <a:pt x="2" y="2"/>
                    <a:pt x="2" y="3"/>
                  </a:cubicBezTo>
                  <a:cubicBezTo>
                    <a:pt x="2" y="2"/>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8" name="Freeform 53">
              <a:extLst>
                <a:ext uri="{FF2B5EF4-FFF2-40B4-BE49-F238E27FC236}">
                  <a16:creationId xmlns:a16="http://schemas.microsoft.com/office/drawing/2014/main" id="{71060AD9-970C-48D1-8486-894F0B763D28}"/>
                </a:ext>
              </a:extLst>
            </p:cNvPr>
            <p:cNvSpPr>
              <a:spLocks noEditPoints="1"/>
            </p:cNvSpPr>
            <p:nvPr userDrawn="1"/>
          </p:nvSpPr>
          <p:spPr bwMode="auto">
            <a:xfrm>
              <a:off x="2954248" y="1419516"/>
              <a:ext cx="3440729" cy="4166602"/>
            </a:xfrm>
            <a:custGeom>
              <a:avLst/>
              <a:gdLst>
                <a:gd name="T0" fmla="*/ 104 w 418"/>
                <a:gd name="T1" fmla="*/ 96 h 505"/>
                <a:gd name="T2" fmla="*/ 118 w 418"/>
                <a:gd name="T3" fmla="*/ 127 h 505"/>
                <a:gd name="T4" fmla="*/ 78 w 418"/>
                <a:gd name="T5" fmla="*/ 113 h 505"/>
                <a:gd name="T6" fmla="*/ 123 w 418"/>
                <a:gd name="T7" fmla="*/ 149 h 505"/>
                <a:gd name="T8" fmla="*/ 138 w 418"/>
                <a:gd name="T9" fmla="*/ 174 h 505"/>
                <a:gd name="T10" fmla="*/ 120 w 418"/>
                <a:gd name="T11" fmla="*/ 191 h 505"/>
                <a:gd name="T12" fmla="*/ 111 w 418"/>
                <a:gd name="T13" fmla="*/ 199 h 505"/>
                <a:gd name="T14" fmla="*/ 109 w 418"/>
                <a:gd name="T15" fmla="*/ 224 h 505"/>
                <a:gd name="T16" fmla="*/ 86 w 418"/>
                <a:gd name="T17" fmla="*/ 227 h 505"/>
                <a:gd name="T18" fmla="*/ 53 w 418"/>
                <a:gd name="T19" fmla="*/ 233 h 505"/>
                <a:gd name="T20" fmla="*/ 37 w 418"/>
                <a:gd name="T21" fmla="*/ 255 h 505"/>
                <a:gd name="T22" fmla="*/ 39 w 418"/>
                <a:gd name="T23" fmla="*/ 265 h 505"/>
                <a:gd name="T24" fmla="*/ 85 w 418"/>
                <a:gd name="T25" fmla="*/ 270 h 505"/>
                <a:gd name="T26" fmla="*/ 94 w 418"/>
                <a:gd name="T27" fmla="*/ 287 h 505"/>
                <a:gd name="T28" fmla="*/ 92 w 418"/>
                <a:gd name="T29" fmla="*/ 301 h 505"/>
                <a:gd name="T30" fmla="*/ 52 w 418"/>
                <a:gd name="T31" fmla="*/ 292 h 505"/>
                <a:gd name="T32" fmla="*/ 44 w 418"/>
                <a:gd name="T33" fmla="*/ 313 h 505"/>
                <a:gd name="T34" fmla="*/ 29 w 418"/>
                <a:gd name="T35" fmla="*/ 329 h 505"/>
                <a:gd name="T36" fmla="*/ 68 w 418"/>
                <a:gd name="T37" fmla="*/ 326 h 505"/>
                <a:gd name="T38" fmla="*/ 80 w 418"/>
                <a:gd name="T39" fmla="*/ 347 h 505"/>
                <a:gd name="T40" fmla="*/ 124 w 418"/>
                <a:gd name="T41" fmla="*/ 358 h 505"/>
                <a:gd name="T42" fmla="*/ 149 w 418"/>
                <a:gd name="T43" fmla="*/ 368 h 505"/>
                <a:gd name="T44" fmla="*/ 162 w 418"/>
                <a:gd name="T45" fmla="*/ 395 h 505"/>
                <a:gd name="T46" fmla="*/ 216 w 418"/>
                <a:gd name="T47" fmla="*/ 392 h 505"/>
                <a:gd name="T48" fmla="*/ 248 w 418"/>
                <a:gd name="T49" fmla="*/ 408 h 505"/>
                <a:gd name="T50" fmla="*/ 224 w 418"/>
                <a:gd name="T51" fmla="*/ 452 h 505"/>
                <a:gd name="T52" fmla="*/ 210 w 418"/>
                <a:gd name="T53" fmla="*/ 471 h 505"/>
                <a:gd name="T54" fmla="*/ 246 w 418"/>
                <a:gd name="T55" fmla="*/ 436 h 505"/>
                <a:gd name="T56" fmla="*/ 255 w 418"/>
                <a:gd name="T57" fmla="*/ 459 h 505"/>
                <a:gd name="T58" fmla="*/ 260 w 418"/>
                <a:gd name="T59" fmla="*/ 473 h 505"/>
                <a:gd name="T60" fmla="*/ 285 w 418"/>
                <a:gd name="T61" fmla="*/ 490 h 505"/>
                <a:gd name="T62" fmla="*/ 335 w 418"/>
                <a:gd name="T63" fmla="*/ 481 h 505"/>
                <a:gd name="T64" fmla="*/ 366 w 418"/>
                <a:gd name="T65" fmla="*/ 473 h 505"/>
                <a:gd name="T66" fmla="*/ 399 w 418"/>
                <a:gd name="T67" fmla="*/ 437 h 505"/>
                <a:gd name="T68" fmla="*/ 400 w 418"/>
                <a:gd name="T69" fmla="*/ 391 h 505"/>
                <a:gd name="T70" fmla="*/ 394 w 418"/>
                <a:gd name="T71" fmla="*/ 369 h 505"/>
                <a:gd name="T72" fmla="*/ 376 w 418"/>
                <a:gd name="T73" fmla="*/ 306 h 505"/>
                <a:gd name="T74" fmla="*/ 353 w 418"/>
                <a:gd name="T75" fmla="*/ 281 h 505"/>
                <a:gd name="T76" fmla="*/ 348 w 418"/>
                <a:gd name="T77" fmla="*/ 232 h 505"/>
                <a:gd name="T78" fmla="*/ 310 w 418"/>
                <a:gd name="T79" fmla="*/ 213 h 505"/>
                <a:gd name="T80" fmla="*/ 319 w 418"/>
                <a:gd name="T81" fmla="*/ 176 h 505"/>
                <a:gd name="T82" fmla="*/ 343 w 418"/>
                <a:gd name="T83" fmla="*/ 157 h 505"/>
                <a:gd name="T84" fmla="*/ 306 w 418"/>
                <a:gd name="T85" fmla="*/ 151 h 505"/>
                <a:gd name="T86" fmla="*/ 291 w 418"/>
                <a:gd name="T87" fmla="*/ 139 h 505"/>
                <a:gd name="T88" fmla="*/ 281 w 418"/>
                <a:gd name="T89" fmla="*/ 126 h 505"/>
                <a:gd name="T90" fmla="*/ 269 w 418"/>
                <a:gd name="T91" fmla="*/ 117 h 505"/>
                <a:gd name="T92" fmla="*/ 252 w 418"/>
                <a:gd name="T93" fmla="*/ 61 h 505"/>
                <a:gd name="T94" fmla="*/ 221 w 418"/>
                <a:gd name="T95" fmla="*/ 76 h 505"/>
                <a:gd name="T96" fmla="*/ 210 w 418"/>
                <a:gd name="T97" fmla="*/ 66 h 505"/>
                <a:gd name="T98" fmla="*/ 181 w 418"/>
                <a:gd name="T99" fmla="*/ 11 h 505"/>
                <a:gd name="T100" fmla="*/ 176 w 418"/>
                <a:gd name="T101" fmla="*/ 47 h 505"/>
                <a:gd name="T102" fmla="*/ 189 w 418"/>
                <a:gd name="T103" fmla="*/ 94 h 505"/>
                <a:gd name="T104" fmla="*/ 171 w 418"/>
                <a:gd name="T105" fmla="*/ 97 h 505"/>
                <a:gd name="T106" fmla="*/ 158 w 418"/>
                <a:gd name="T107" fmla="*/ 99 h 505"/>
                <a:gd name="T108" fmla="*/ 113 w 418"/>
                <a:gd name="T109" fmla="*/ 86 h 505"/>
                <a:gd name="T110" fmla="*/ 76 w 418"/>
                <a:gd name="T111" fmla="*/ 64 h 505"/>
                <a:gd name="T112" fmla="*/ 45 w 418"/>
                <a:gd name="T113" fmla="*/ 46 h 505"/>
                <a:gd name="T114" fmla="*/ 52 w 418"/>
                <a:gd name="T115" fmla="*/ 268 h 505"/>
                <a:gd name="T116" fmla="*/ 392 w 418"/>
                <a:gd name="T117" fmla="*/ 451 h 505"/>
                <a:gd name="T118" fmla="*/ 121 w 418"/>
                <a:gd name="T119" fmla="*/ 343 h 505"/>
                <a:gd name="T120" fmla="*/ 192 w 418"/>
                <a:gd name="T121" fmla="*/ 59 h 505"/>
                <a:gd name="T122" fmla="*/ 193 w 418"/>
                <a:gd name="T123" fmla="*/ 5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22" y="36"/>
                  </a:moveTo>
                  <a:cubicBezTo>
                    <a:pt x="22" y="39"/>
                    <a:pt x="23" y="40"/>
                    <a:pt x="26" y="41"/>
                  </a:cubicBezTo>
                  <a:cubicBezTo>
                    <a:pt x="26" y="41"/>
                    <a:pt x="27" y="42"/>
                    <a:pt x="27" y="42"/>
                  </a:cubicBezTo>
                  <a:cubicBezTo>
                    <a:pt x="31" y="45"/>
                    <a:pt x="34" y="48"/>
                    <a:pt x="39" y="49"/>
                  </a:cubicBezTo>
                  <a:cubicBezTo>
                    <a:pt x="41" y="51"/>
                    <a:pt x="43" y="52"/>
                    <a:pt x="45" y="54"/>
                  </a:cubicBezTo>
                  <a:cubicBezTo>
                    <a:pt x="47" y="55"/>
                    <a:pt x="48" y="57"/>
                    <a:pt x="51" y="57"/>
                  </a:cubicBezTo>
                  <a:cubicBezTo>
                    <a:pt x="55" y="59"/>
                    <a:pt x="58" y="61"/>
                    <a:pt x="61" y="64"/>
                  </a:cubicBezTo>
                  <a:cubicBezTo>
                    <a:pt x="61" y="64"/>
                    <a:pt x="60" y="63"/>
                    <a:pt x="60" y="63"/>
                  </a:cubicBezTo>
                  <a:cubicBezTo>
                    <a:pt x="61" y="63"/>
                    <a:pt x="62" y="65"/>
                    <a:pt x="63" y="65"/>
                  </a:cubicBezTo>
                  <a:cubicBezTo>
                    <a:pt x="65" y="67"/>
                    <a:pt x="68" y="69"/>
                    <a:pt x="70" y="71"/>
                  </a:cubicBezTo>
                  <a:cubicBezTo>
                    <a:pt x="72" y="72"/>
                    <a:pt x="74" y="75"/>
                    <a:pt x="76" y="75"/>
                  </a:cubicBezTo>
                  <a:cubicBezTo>
                    <a:pt x="79" y="77"/>
                    <a:pt x="81" y="78"/>
                    <a:pt x="84" y="79"/>
                  </a:cubicBezTo>
                  <a:cubicBezTo>
                    <a:pt x="86" y="81"/>
                    <a:pt x="88" y="82"/>
                    <a:pt x="90" y="82"/>
                  </a:cubicBezTo>
                  <a:cubicBezTo>
                    <a:pt x="93" y="82"/>
                    <a:pt x="95" y="84"/>
                    <a:pt x="96" y="87"/>
                  </a:cubicBezTo>
                  <a:cubicBezTo>
                    <a:pt x="96" y="86"/>
                    <a:pt x="96" y="86"/>
                    <a:pt x="95" y="86"/>
                  </a:cubicBezTo>
                  <a:cubicBezTo>
                    <a:pt x="95" y="86"/>
                    <a:pt x="95" y="86"/>
                    <a:pt x="95" y="86"/>
                  </a:cubicBezTo>
                  <a:cubicBezTo>
                    <a:pt x="96" y="88"/>
                    <a:pt x="97" y="90"/>
                    <a:pt x="99" y="91"/>
                  </a:cubicBezTo>
                  <a:cubicBezTo>
                    <a:pt x="101" y="93"/>
                    <a:pt x="103" y="94"/>
                    <a:pt x="104" y="96"/>
                  </a:cubicBezTo>
                  <a:cubicBezTo>
                    <a:pt x="107" y="100"/>
                    <a:pt x="109" y="103"/>
                    <a:pt x="114" y="103"/>
                  </a:cubicBezTo>
                  <a:cubicBezTo>
                    <a:pt x="116" y="103"/>
                    <a:pt x="117" y="103"/>
                    <a:pt x="118" y="104"/>
                  </a:cubicBezTo>
                  <a:cubicBezTo>
                    <a:pt x="119" y="105"/>
                    <a:pt x="119" y="104"/>
                    <a:pt x="119" y="104"/>
                  </a:cubicBezTo>
                  <a:cubicBezTo>
                    <a:pt x="120" y="106"/>
                    <a:pt x="122" y="105"/>
                    <a:pt x="124" y="106"/>
                  </a:cubicBezTo>
                  <a:cubicBezTo>
                    <a:pt x="124" y="107"/>
                    <a:pt x="125" y="108"/>
                    <a:pt x="126" y="108"/>
                  </a:cubicBezTo>
                  <a:cubicBezTo>
                    <a:pt x="127" y="109"/>
                    <a:pt x="128" y="111"/>
                    <a:pt x="129" y="112"/>
                  </a:cubicBezTo>
                  <a:cubicBezTo>
                    <a:pt x="129" y="112"/>
                    <a:pt x="130" y="112"/>
                    <a:pt x="130" y="112"/>
                  </a:cubicBezTo>
                  <a:cubicBezTo>
                    <a:pt x="131" y="114"/>
                    <a:pt x="132" y="114"/>
                    <a:pt x="133" y="114"/>
                  </a:cubicBezTo>
                  <a:cubicBezTo>
                    <a:pt x="135" y="114"/>
                    <a:pt x="137" y="115"/>
                    <a:pt x="138" y="117"/>
                  </a:cubicBezTo>
                  <a:cubicBezTo>
                    <a:pt x="139" y="117"/>
                    <a:pt x="139" y="118"/>
                    <a:pt x="140" y="119"/>
                  </a:cubicBezTo>
                  <a:cubicBezTo>
                    <a:pt x="140" y="118"/>
                    <a:pt x="139" y="118"/>
                    <a:pt x="140" y="117"/>
                  </a:cubicBezTo>
                  <a:cubicBezTo>
                    <a:pt x="140" y="118"/>
                    <a:pt x="140" y="118"/>
                    <a:pt x="141" y="118"/>
                  </a:cubicBezTo>
                  <a:cubicBezTo>
                    <a:pt x="142" y="121"/>
                    <a:pt x="145" y="123"/>
                    <a:pt x="146" y="126"/>
                  </a:cubicBezTo>
                  <a:cubicBezTo>
                    <a:pt x="147" y="127"/>
                    <a:pt x="147" y="127"/>
                    <a:pt x="147" y="127"/>
                  </a:cubicBezTo>
                  <a:cubicBezTo>
                    <a:pt x="147" y="129"/>
                    <a:pt x="145" y="130"/>
                    <a:pt x="143" y="130"/>
                  </a:cubicBezTo>
                  <a:cubicBezTo>
                    <a:pt x="139" y="129"/>
                    <a:pt x="136" y="128"/>
                    <a:pt x="132" y="128"/>
                  </a:cubicBezTo>
                  <a:cubicBezTo>
                    <a:pt x="127" y="128"/>
                    <a:pt x="123" y="128"/>
                    <a:pt x="118" y="127"/>
                  </a:cubicBezTo>
                  <a:cubicBezTo>
                    <a:pt x="118" y="127"/>
                    <a:pt x="118" y="127"/>
                    <a:pt x="118" y="127"/>
                  </a:cubicBezTo>
                  <a:cubicBezTo>
                    <a:pt x="118" y="127"/>
                    <a:pt x="118" y="127"/>
                    <a:pt x="117" y="127"/>
                  </a:cubicBezTo>
                  <a:cubicBezTo>
                    <a:pt x="115" y="126"/>
                    <a:pt x="113" y="126"/>
                    <a:pt x="110" y="126"/>
                  </a:cubicBezTo>
                  <a:cubicBezTo>
                    <a:pt x="110" y="126"/>
                    <a:pt x="109" y="125"/>
                    <a:pt x="108" y="126"/>
                  </a:cubicBezTo>
                  <a:cubicBezTo>
                    <a:pt x="108" y="126"/>
                    <a:pt x="107" y="125"/>
                    <a:pt x="106" y="125"/>
                  </a:cubicBezTo>
                  <a:cubicBezTo>
                    <a:pt x="105" y="125"/>
                    <a:pt x="105" y="125"/>
                    <a:pt x="105" y="125"/>
                  </a:cubicBezTo>
                  <a:cubicBezTo>
                    <a:pt x="101" y="124"/>
                    <a:pt x="99" y="121"/>
                    <a:pt x="97" y="119"/>
                  </a:cubicBezTo>
                  <a:cubicBezTo>
                    <a:pt x="97" y="119"/>
                    <a:pt x="97" y="120"/>
                    <a:pt x="98" y="121"/>
                  </a:cubicBezTo>
                  <a:cubicBezTo>
                    <a:pt x="96" y="120"/>
                    <a:pt x="95" y="120"/>
                    <a:pt x="94" y="119"/>
                  </a:cubicBezTo>
                  <a:cubicBezTo>
                    <a:pt x="94" y="119"/>
                    <a:pt x="94" y="119"/>
                    <a:pt x="94" y="119"/>
                  </a:cubicBezTo>
                  <a:cubicBezTo>
                    <a:pt x="94" y="119"/>
                    <a:pt x="94" y="118"/>
                    <a:pt x="93" y="118"/>
                  </a:cubicBezTo>
                  <a:cubicBezTo>
                    <a:pt x="92" y="117"/>
                    <a:pt x="93" y="115"/>
                    <a:pt x="91" y="114"/>
                  </a:cubicBezTo>
                  <a:cubicBezTo>
                    <a:pt x="90" y="114"/>
                    <a:pt x="90" y="113"/>
                    <a:pt x="89" y="113"/>
                  </a:cubicBezTo>
                  <a:cubicBezTo>
                    <a:pt x="88" y="111"/>
                    <a:pt x="87" y="111"/>
                    <a:pt x="86" y="110"/>
                  </a:cubicBezTo>
                  <a:cubicBezTo>
                    <a:pt x="84" y="109"/>
                    <a:pt x="83" y="109"/>
                    <a:pt x="81" y="110"/>
                  </a:cubicBezTo>
                  <a:cubicBezTo>
                    <a:pt x="81" y="110"/>
                    <a:pt x="81" y="110"/>
                    <a:pt x="81" y="110"/>
                  </a:cubicBezTo>
                  <a:cubicBezTo>
                    <a:pt x="80" y="110"/>
                    <a:pt x="79" y="111"/>
                    <a:pt x="80" y="112"/>
                  </a:cubicBezTo>
                  <a:cubicBezTo>
                    <a:pt x="80" y="113"/>
                    <a:pt x="80" y="114"/>
                    <a:pt x="79" y="113"/>
                  </a:cubicBezTo>
                  <a:cubicBezTo>
                    <a:pt x="79" y="113"/>
                    <a:pt x="79" y="113"/>
                    <a:pt x="78" y="113"/>
                  </a:cubicBezTo>
                  <a:cubicBezTo>
                    <a:pt x="78" y="112"/>
                    <a:pt x="78" y="112"/>
                    <a:pt x="78" y="113"/>
                  </a:cubicBezTo>
                  <a:cubicBezTo>
                    <a:pt x="78" y="113"/>
                    <a:pt x="79" y="114"/>
                    <a:pt x="78" y="115"/>
                  </a:cubicBezTo>
                  <a:cubicBezTo>
                    <a:pt x="76" y="113"/>
                    <a:pt x="75" y="113"/>
                    <a:pt x="73" y="113"/>
                  </a:cubicBezTo>
                  <a:cubicBezTo>
                    <a:pt x="72" y="113"/>
                    <a:pt x="72" y="113"/>
                    <a:pt x="71" y="114"/>
                  </a:cubicBezTo>
                  <a:cubicBezTo>
                    <a:pt x="67" y="114"/>
                    <a:pt x="66" y="116"/>
                    <a:pt x="65" y="120"/>
                  </a:cubicBezTo>
                  <a:cubicBezTo>
                    <a:pt x="65" y="121"/>
                    <a:pt x="66" y="122"/>
                    <a:pt x="66" y="123"/>
                  </a:cubicBezTo>
                  <a:cubicBezTo>
                    <a:pt x="68" y="125"/>
                    <a:pt x="69" y="127"/>
                    <a:pt x="71" y="128"/>
                  </a:cubicBezTo>
                  <a:cubicBezTo>
                    <a:pt x="71" y="128"/>
                    <a:pt x="71" y="128"/>
                    <a:pt x="71" y="128"/>
                  </a:cubicBezTo>
                  <a:cubicBezTo>
                    <a:pt x="72" y="128"/>
                    <a:pt x="72" y="128"/>
                    <a:pt x="72" y="128"/>
                  </a:cubicBezTo>
                  <a:cubicBezTo>
                    <a:pt x="74" y="129"/>
                    <a:pt x="76" y="129"/>
                    <a:pt x="79" y="129"/>
                  </a:cubicBezTo>
                  <a:cubicBezTo>
                    <a:pt x="81" y="129"/>
                    <a:pt x="84" y="130"/>
                    <a:pt x="86" y="131"/>
                  </a:cubicBezTo>
                  <a:cubicBezTo>
                    <a:pt x="88" y="132"/>
                    <a:pt x="89" y="134"/>
                    <a:pt x="90" y="135"/>
                  </a:cubicBezTo>
                  <a:cubicBezTo>
                    <a:pt x="90" y="136"/>
                    <a:pt x="91" y="137"/>
                    <a:pt x="92" y="137"/>
                  </a:cubicBezTo>
                  <a:cubicBezTo>
                    <a:pt x="96" y="136"/>
                    <a:pt x="100" y="136"/>
                    <a:pt x="105" y="137"/>
                  </a:cubicBezTo>
                  <a:cubicBezTo>
                    <a:pt x="106" y="137"/>
                    <a:pt x="108" y="138"/>
                    <a:pt x="110" y="139"/>
                  </a:cubicBezTo>
                  <a:cubicBezTo>
                    <a:pt x="111" y="139"/>
                    <a:pt x="113" y="140"/>
                    <a:pt x="114" y="141"/>
                  </a:cubicBezTo>
                  <a:cubicBezTo>
                    <a:pt x="116" y="141"/>
                    <a:pt x="116" y="143"/>
                    <a:pt x="118" y="142"/>
                  </a:cubicBezTo>
                  <a:cubicBezTo>
                    <a:pt x="119" y="145"/>
                    <a:pt x="122" y="146"/>
                    <a:pt x="123" y="149"/>
                  </a:cubicBezTo>
                  <a:cubicBezTo>
                    <a:pt x="124" y="153"/>
                    <a:pt x="123" y="153"/>
                    <a:pt x="120" y="154"/>
                  </a:cubicBezTo>
                  <a:cubicBezTo>
                    <a:pt x="120" y="154"/>
                    <a:pt x="120" y="154"/>
                    <a:pt x="120" y="154"/>
                  </a:cubicBezTo>
                  <a:cubicBezTo>
                    <a:pt x="120" y="154"/>
                    <a:pt x="120" y="154"/>
                    <a:pt x="120" y="154"/>
                  </a:cubicBezTo>
                  <a:cubicBezTo>
                    <a:pt x="117" y="154"/>
                    <a:pt x="116" y="154"/>
                    <a:pt x="117" y="157"/>
                  </a:cubicBezTo>
                  <a:cubicBezTo>
                    <a:pt x="117" y="158"/>
                    <a:pt x="117" y="159"/>
                    <a:pt x="118" y="160"/>
                  </a:cubicBezTo>
                  <a:cubicBezTo>
                    <a:pt x="118" y="162"/>
                    <a:pt x="117" y="163"/>
                    <a:pt x="115" y="163"/>
                  </a:cubicBezTo>
                  <a:cubicBezTo>
                    <a:pt x="114" y="163"/>
                    <a:pt x="112" y="163"/>
                    <a:pt x="111" y="163"/>
                  </a:cubicBezTo>
                  <a:cubicBezTo>
                    <a:pt x="111" y="164"/>
                    <a:pt x="110" y="163"/>
                    <a:pt x="110" y="164"/>
                  </a:cubicBezTo>
                  <a:cubicBezTo>
                    <a:pt x="110" y="164"/>
                    <a:pt x="109" y="165"/>
                    <a:pt x="111" y="166"/>
                  </a:cubicBezTo>
                  <a:cubicBezTo>
                    <a:pt x="114" y="167"/>
                    <a:pt x="116" y="169"/>
                    <a:pt x="119" y="169"/>
                  </a:cubicBezTo>
                  <a:cubicBezTo>
                    <a:pt x="120" y="170"/>
                    <a:pt x="121" y="170"/>
                    <a:pt x="122" y="170"/>
                  </a:cubicBezTo>
                  <a:cubicBezTo>
                    <a:pt x="123" y="170"/>
                    <a:pt x="124" y="171"/>
                    <a:pt x="124" y="171"/>
                  </a:cubicBezTo>
                  <a:cubicBezTo>
                    <a:pt x="125" y="172"/>
                    <a:pt x="127" y="172"/>
                    <a:pt x="128" y="172"/>
                  </a:cubicBezTo>
                  <a:cubicBezTo>
                    <a:pt x="128" y="172"/>
                    <a:pt x="129" y="172"/>
                    <a:pt x="129" y="172"/>
                  </a:cubicBezTo>
                  <a:cubicBezTo>
                    <a:pt x="129" y="172"/>
                    <a:pt x="130" y="172"/>
                    <a:pt x="130" y="172"/>
                  </a:cubicBezTo>
                  <a:cubicBezTo>
                    <a:pt x="132" y="173"/>
                    <a:pt x="134" y="172"/>
                    <a:pt x="135" y="173"/>
                  </a:cubicBezTo>
                  <a:cubicBezTo>
                    <a:pt x="135" y="173"/>
                    <a:pt x="136" y="173"/>
                    <a:pt x="136" y="173"/>
                  </a:cubicBezTo>
                  <a:cubicBezTo>
                    <a:pt x="136" y="174"/>
                    <a:pt x="137" y="174"/>
                    <a:pt x="138" y="174"/>
                  </a:cubicBezTo>
                  <a:cubicBezTo>
                    <a:pt x="138" y="175"/>
                    <a:pt x="139" y="176"/>
                    <a:pt x="140" y="176"/>
                  </a:cubicBezTo>
                  <a:cubicBezTo>
                    <a:pt x="140" y="175"/>
                    <a:pt x="140" y="175"/>
                    <a:pt x="141" y="175"/>
                  </a:cubicBezTo>
                  <a:cubicBezTo>
                    <a:pt x="141" y="175"/>
                    <a:pt x="141" y="175"/>
                    <a:pt x="141" y="176"/>
                  </a:cubicBezTo>
                  <a:cubicBezTo>
                    <a:pt x="140" y="177"/>
                    <a:pt x="141" y="176"/>
                    <a:pt x="141" y="176"/>
                  </a:cubicBezTo>
                  <a:cubicBezTo>
                    <a:pt x="142" y="176"/>
                    <a:pt x="142" y="177"/>
                    <a:pt x="142" y="177"/>
                  </a:cubicBezTo>
                  <a:cubicBezTo>
                    <a:pt x="142" y="177"/>
                    <a:pt x="142" y="178"/>
                    <a:pt x="142" y="179"/>
                  </a:cubicBezTo>
                  <a:cubicBezTo>
                    <a:pt x="142" y="181"/>
                    <a:pt x="141" y="182"/>
                    <a:pt x="139" y="183"/>
                  </a:cubicBezTo>
                  <a:cubicBezTo>
                    <a:pt x="139" y="183"/>
                    <a:pt x="138" y="184"/>
                    <a:pt x="138" y="184"/>
                  </a:cubicBezTo>
                  <a:cubicBezTo>
                    <a:pt x="136" y="186"/>
                    <a:pt x="136" y="188"/>
                    <a:pt x="136" y="189"/>
                  </a:cubicBezTo>
                  <a:cubicBezTo>
                    <a:pt x="135" y="190"/>
                    <a:pt x="135" y="191"/>
                    <a:pt x="134" y="191"/>
                  </a:cubicBezTo>
                  <a:cubicBezTo>
                    <a:pt x="133" y="191"/>
                    <a:pt x="132" y="191"/>
                    <a:pt x="131" y="191"/>
                  </a:cubicBezTo>
                  <a:cubicBezTo>
                    <a:pt x="130" y="192"/>
                    <a:pt x="129" y="191"/>
                    <a:pt x="128" y="191"/>
                  </a:cubicBezTo>
                  <a:cubicBezTo>
                    <a:pt x="128" y="191"/>
                    <a:pt x="128" y="191"/>
                    <a:pt x="127" y="191"/>
                  </a:cubicBezTo>
                  <a:cubicBezTo>
                    <a:pt x="127" y="191"/>
                    <a:pt x="127" y="191"/>
                    <a:pt x="126" y="191"/>
                  </a:cubicBezTo>
                  <a:cubicBezTo>
                    <a:pt x="126" y="191"/>
                    <a:pt x="126" y="191"/>
                    <a:pt x="125" y="191"/>
                  </a:cubicBezTo>
                  <a:cubicBezTo>
                    <a:pt x="124" y="191"/>
                    <a:pt x="122" y="192"/>
                    <a:pt x="121" y="190"/>
                  </a:cubicBezTo>
                  <a:cubicBezTo>
                    <a:pt x="120" y="191"/>
                    <a:pt x="120" y="191"/>
                    <a:pt x="120" y="191"/>
                  </a:cubicBezTo>
                  <a:cubicBezTo>
                    <a:pt x="120" y="191"/>
                    <a:pt x="120" y="191"/>
                    <a:pt x="120" y="191"/>
                  </a:cubicBezTo>
                  <a:cubicBezTo>
                    <a:pt x="119" y="190"/>
                    <a:pt x="118" y="190"/>
                    <a:pt x="118" y="190"/>
                  </a:cubicBezTo>
                  <a:cubicBezTo>
                    <a:pt x="117" y="190"/>
                    <a:pt x="116" y="190"/>
                    <a:pt x="115" y="190"/>
                  </a:cubicBezTo>
                  <a:cubicBezTo>
                    <a:pt x="115" y="190"/>
                    <a:pt x="115" y="190"/>
                    <a:pt x="115" y="190"/>
                  </a:cubicBezTo>
                  <a:cubicBezTo>
                    <a:pt x="115" y="190"/>
                    <a:pt x="115" y="190"/>
                    <a:pt x="115" y="190"/>
                  </a:cubicBezTo>
                  <a:cubicBezTo>
                    <a:pt x="113" y="189"/>
                    <a:pt x="110" y="189"/>
                    <a:pt x="108" y="188"/>
                  </a:cubicBezTo>
                  <a:cubicBezTo>
                    <a:pt x="107" y="189"/>
                    <a:pt x="106" y="188"/>
                    <a:pt x="105" y="189"/>
                  </a:cubicBezTo>
                  <a:cubicBezTo>
                    <a:pt x="102" y="190"/>
                    <a:pt x="99" y="188"/>
                    <a:pt x="97" y="188"/>
                  </a:cubicBezTo>
                  <a:cubicBezTo>
                    <a:pt x="95" y="187"/>
                    <a:pt x="94" y="187"/>
                    <a:pt x="93" y="187"/>
                  </a:cubicBezTo>
                  <a:cubicBezTo>
                    <a:pt x="92" y="187"/>
                    <a:pt x="91" y="187"/>
                    <a:pt x="90" y="187"/>
                  </a:cubicBezTo>
                  <a:cubicBezTo>
                    <a:pt x="90" y="187"/>
                    <a:pt x="90" y="187"/>
                    <a:pt x="90" y="187"/>
                  </a:cubicBezTo>
                  <a:cubicBezTo>
                    <a:pt x="89" y="187"/>
                    <a:pt x="88" y="188"/>
                    <a:pt x="88" y="188"/>
                  </a:cubicBezTo>
                  <a:cubicBezTo>
                    <a:pt x="86" y="191"/>
                    <a:pt x="88" y="191"/>
                    <a:pt x="89" y="192"/>
                  </a:cubicBezTo>
                  <a:cubicBezTo>
                    <a:pt x="90" y="192"/>
                    <a:pt x="91" y="192"/>
                    <a:pt x="92" y="192"/>
                  </a:cubicBezTo>
                  <a:cubicBezTo>
                    <a:pt x="95" y="192"/>
                    <a:pt x="98" y="191"/>
                    <a:pt x="101" y="191"/>
                  </a:cubicBezTo>
                  <a:cubicBezTo>
                    <a:pt x="101" y="190"/>
                    <a:pt x="100" y="190"/>
                    <a:pt x="100" y="190"/>
                  </a:cubicBezTo>
                  <a:cubicBezTo>
                    <a:pt x="100" y="190"/>
                    <a:pt x="101" y="190"/>
                    <a:pt x="101" y="191"/>
                  </a:cubicBezTo>
                  <a:cubicBezTo>
                    <a:pt x="102" y="191"/>
                    <a:pt x="103" y="192"/>
                    <a:pt x="104" y="192"/>
                  </a:cubicBezTo>
                  <a:cubicBezTo>
                    <a:pt x="107" y="194"/>
                    <a:pt x="110" y="195"/>
                    <a:pt x="111" y="199"/>
                  </a:cubicBezTo>
                  <a:cubicBezTo>
                    <a:pt x="111" y="201"/>
                    <a:pt x="113" y="201"/>
                    <a:pt x="114" y="199"/>
                  </a:cubicBezTo>
                  <a:cubicBezTo>
                    <a:pt x="115" y="197"/>
                    <a:pt x="117" y="197"/>
                    <a:pt x="119" y="197"/>
                  </a:cubicBezTo>
                  <a:cubicBezTo>
                    <a:pt x="120" y="199"/>
                    <a:pt x="123" y="198"/>
                    <a:pt x="123" y="200"/>
                  </a:cubicBezTo>
                  <a:cubicBezTo>
                    <a:pt x="125" y="202"/>
                    <a:pt x="126" y="202"/>
                    <a:pt x="128" y="201"/>
                  </a:cubicBezTo>
                  <a:cubicBezTo>
                    <a:pt x="130" y="201"/>
                    <a:pt x="132" y="201"/>
                    <a:pt x="133" y="202"/>
                  </a:cubicBezTo>
                  <a:cubicBezTo>
                    <a:pt x="134" y="203"/>
                    <a:pt x="135" y="203"/>
                    <a:pt x="136" y="203"/>
                  </a:cubicBezTo>
                  <a:cubicBezTo>
                    <a:pt x="135" y="204"/>
                    <a:pt x="134" y="204"/>
                    <a:pt x="134" y="205"/>
                  </a:cubicBezTo>
                  <a:cubicBezTo>
                    <a:pt x="135" y="205"/>
                    <a:pt x="135" y="205"/>
                    <a:pt x="136" y="205"/>
                  </a:cubicBezTo>
                  <a:cubicBezTo>
                    <a:pt x="137" y="204"/>
                    <a:pt x="137" y="205"/>
                    <a:pt x="138" y="205"/>
                  </a:cubicBezTo>
                  <a:cubicBezTo>
                    <a:pt x="138" y="205"/>
                    <a:pt x="137" y="206"/>
                    <a:pt x="137" y="206"/>
                  </a:cubicBezTo>
                  <a:cubicBezTo>
                    <a:pt x="136" y="206"/>
                    <a:pt x="137" y="207"/>
                    <a:pt x="136" y="207"/>
                  </a:cubicBezTo>
                  <a:cubicBezTo>
                    <a:pt x="136" y="208"/>
                    <a:pt x="136" y="208"/>
                    <a:pt x="136" y="208"/>
                  </a:cubicBezTo>
                  <a:cubicBezTo>
                    <a:pt x="135" y="209"/>
                    <a:pt x="133" y="209"/>
                    <a:pt x="132" y="209"/>
                  </a:cubicBezTo>
                  <a:cubicBezTo>
                    <a:pt x="128" y="209"/>
                    <a:pt x="128" y="210"/>
                    <a:pt x="129" y="213"/>
                  </a:cubicBezTo>
                  <a:cubicBezTo>
                    <a:pt x="130" y="215"/>
                    <a:pt x="130" y="216"/>
                    <a:pt x="129" y="218"/>
                  </a:cubicBezTo>
                  <a:cubicBezTo>
                    <a:pt x="127" y="222"/>
                    <a:pt x="123" y="223"/>
                    <a:pt x="119" y="224"/>
                  </a:cubicBezTo>
                  <a:cubicBezTo>
                    <a:pt x="117" y="225"/>
                    <a:pt x="115" y="225"/>
                    <a:pt x="113" y="224"/>
                  </a:cubicBezTo>
                  <a:cubicBezTo>
                    <a:pt x="112" y="224"/>
                    <a:pt x="110" y="224"/>
                    <a:pt x="109" y="224"/>
                  </a:cubicBezTo>
                  <a:cubicBezTo>
                    <a:pt x="109" y="224"/>
                    <a:pt x="109" y="224"/>
                    <a:pt x="109" y="224"/>
                  </a:cubicBezTo>
                  <a:cubicBezTo>
                    <a:pt x="109" y="224"/>
                    <a:pt x="109" y="224"/>
                    <a:pt x="109" y="224"/>
                  </a:cubicBezTo>
                  <a:cubicBezTo>
                    <a:pt x="109" y="224"/>
                    <a:pt x="109" y="224"/>
                    <a:pt x="109" y="224"/>
                  </a:cubicBezTo>
                  <a:cubicBezTo>
                    <a:pt x="108" y="224"/>
                    <a:pt x="107" y="224"/>
                    <a:pt x="106" y="225"/>
                  </a:cubicBezTo>
                  <a:cubicBezTo>
                    <a:pt x="106" y="225"/>
                    <a:pt x="106" y="225"/>
                    <a:pt x="106" y="225"/>
                  </a:cubicBezTo>
                  <a:cubicBezTo>
                    <a:pt x="106" y="225"/>
                    <a:pt x="106" y="225"/>
                    <a:pt x="106" y="225"/>
                  </a:cubicBezTo>
                  <a:cubicBezTo>
                    <a:pt x="106" y="225"/>
                    <a:pt x="106" y="225"/>
                    <a:pt x="106" y="225"/>
                  </a:cubicBezTo>
                  <a:cubicBezTo>
                    <a:pt x="106" y="225"/>
                    <a:pt x="106" y="225"/>
                    <a:pt x="106" y="225"/>
                  </a:cubicBezTo>
                  <a:cubicBezTo>
                    <a:pt x="105" y="224"/>
                    <a:pt x="105" y="224"/>
                    <a:pt x="104" y="225"/>
                  </a:cubicBezTo>
                  <a:cubicBezTo>
                    <a:pt x="104" y="225"/>
                    <a:pt x="104" y="225"/>
                    <a:pt x="104" y="225"/>
                  </a:cubicBezTo>
                  <a:cubicBezTo>
                    <a:pt x="103" y="224"/>
                    <a:pt x="103" y="224"/>
                    <a:pt x="102" y="224"/>
                  </a:cubicBezTo>
                  <a:cubicBezTo>
                    <a:pt x="100" y="224"/>
                    <a:pt x="98" y="224"/>
                    <a:pt x="95" y="224"/>
                  </a:cubicBezTo>
                  <a:cubicBezTo>
                    <a:pt x="95" y="224"/>
                    <a:pt x="95" y="222"/>
                    <a:pt x="94" y="224"/>
                  </a:cubicBezTo>
                  <a:cubicBezTo>
                    <a:pt x="94" y="225"/>
                    <a:pt x="93" y="224"/>
                    <a:pt x="93" y="225"/>
                  </a:cubicBezTo>
                  <a:cubicBezTo>
                    <a:pt x="92" y="225"/>
                    <a:pt x="90" y="225"/>
                    <a:pt x="90" y="227"/>
                  </a:cubicBezTo>
                  <a:cubicBezTo>
                    <a:pt x="90" y="227"/>
                    <a:pt x="90" y="227"/>
                    <a:pt x="90" y="227"/>
                  </a:cubicBezTo>
                  <a:cubicBezTo>
                    <a:pt x="90" y="228"/>
                    <a:pt x="89" y="227"/>
                    <a:pt x="88" y="228"/>
                  </a:cubicBezTo>
                  <a:cubicBezTo>
                    <a:pt x="88" y="228"/>
                    <a:pt x="87" y="227"/>
                    <a:pt x="86" y="227"/>
                  </a:cubicBezTo>
                  <a:cubicBezTo>
                    <a:pt x="87" y="228"/>
                    <a:pt x="86" y="228"/>
                    <a:pt x="86" y="229"/>
                  </a:cubicBezTo>
                  <a:cubicBezTo>
                    <a:pt x="84" y="227"/>
                    <a:pt x="83" y="226"/>
                    <a:pt x="81" y="224"/>
                  </a:cubicBezTo>
                  <a:cubicBezTo>
                    <a:pt x="80" y="224"/>
                    <a:pt x="79" y="223"/>
                    <a:pt x="78" y="223"/>
                  </a:cubicBezTo>
                  <a:cubicBezTo>
                    <a:pt x="77" y="224"/>
                    <a:pt x="76" y="226"/>
                    <a:pt x="77" y="227"/>
                  </a:cubicBezTo>
                  <a:cubicBezTo>
                    <a:pt x="76" y="227"/>
                    <a:pt x="75" y="227"/>
                    <a:pt x="74" y="227"/>
                  </a:cubicBezTo>
                  <a:cubicBezTo>
                    <a:pt x="74" y="227"/>
                    <a:pt x="73" y="227"/>
                    <a:pt x="72" y="228"/>
                  </a:cubicBezTo>
                  <a:cubicBezTo>
                    <a:pt x="72" y="228"/>
                    <a:pt x="72" y="227"/>
                    <a:pt x="71" y="227"/>
                  </a:cubicBezTo>
                  <a:cubicBezTo>
                    <a:pt x="69" y="226"/>
                    <a:pt x="67" y="226"/>
                    <a:pt x="65" y="225"/>
                  </a:cubicBezTo>
                  <a:cubicBezTo>
                    <a:pt x="64" y="224"/>
                    <a:pt x="62" y="223"/>
                    <a:pt x="60" y="223"/>
                  </a:cubicBezTo>
                  <a:cubicBezTo>
                    <a:pt x="59" y="222"/>
                    <a:pt x="58" y="222"/>
                    <a:pt x="56" y="222"/>
                  </a:cubicBezTo>
                  <a:cubicBezTo>
                    <a:pt x="55" y="222"/>
                    <a:pt x="54" y="222"/>
                    <a:pt x="53" y="223"/>
                  </a:cubicBezTo>
                  <a:cubicBezTo>
                    <a:pt x="48" y="224"/>
                    <a:pt x="43" y="225"/>
                    <a:pt x="39" y="228"/>
                  </a:cubicBezTo>
                  <a:cubicBezTo>
                    <a:pt x="36" y="229"/>
                    <a:pt x="36" y="230"/>
                    <a:pt x="37" y="233"/>
                  </a:cubicBezTo>
                  <a:cubicBezTo>
                    <a:pt x="37" y="233"/>
                    <a:pt x="38" y="234"/>
                    <a:pt x="38" y="235"/>
                  </a:cubicBezTo>
                  <a:cubicBezTo>
                    <a:pt x="39" y="235"/>
                    <a:pt x="40" y="235"/>
                    <a:pt x="41" y="235"/>
                  </a:cubicBezTo>
                  <a:cubicBezTo>
                    <a:pt x="42" y="235"/>
                    <a:pt x="43" y="235"/>
                    <a:pt x="43" y="234"/>
                  </a:cubicBezTo>
                  <a:cubicBezTo>
                    <a:pt x="43" y="234"/>
                    <a:pt x="43" y="234"/>
                    <a:pt x="43" y="234"/>
                  </a:cubicBezTo>
                  <a:cubicBezTo>
                    <a:pt x="46" y="233"/>
                    <a:pt x="50" y="233"/>
                    <a:pt x="53" y="233"/>
                  </a:cubicBezTo>
                  <a:cubicBezTo>
                    <a:pt x="54" y="233"/>
                    <a:pt x="55" y="233"/>
                    <a:pt x="57" y="233"/>
                  </a:cubicBezTo>
                  <a:cubicBezTo>
                    <a:pt x="57" y="233"/>
                    <a:pt x="58" y="234"/>
                    <a:pt x="58" y="234"/>
                  </a:cubicBezTo>
                  <a:cubicBezTo>
                    <a:pt x="57" y="235"/>
                    <a:pt x="57" y="237"/>
                    <a:pt x="56" y="239"/>
                  </a:cubicBezTo>
                  <a:cubicBezTo>
                    <a:pt x="56" y="239"/>
                    <a:pt x="56" y="239"/>
                    <a:pt x="56" y="239"/>
                  </a:cubicBezTo>
                  <a:cubicBezTo>
                    <a:pt x="56" y="239"/>
                    <a:pt x="56" y="239"/>
                    <a:pt x="56" y="239"/>
                  </a:cubicBezTo>
                  <a:cubicBezTo>
                    <a:pt x="55" y="238"/>
                    <a:pt x="54" y="239"/>
                    <a:pt x="53" y="238"/>
                  </a:cubicBezTo>
                  <a:cubicBezTo>
                    <a:pt x="53" y="238"/>
                    <a:pt x="53" y="238"/>
                    <a:pt x="52" y="238"/>
                  </a:cubicBezTo>
                  <a:cubicBezTo>
                    <a:pt x="50" y="237"/>
                    <a:pt x="47" y="238"/>
                    <a:pt x="46" y="240"/>
                  </a:cubicBezTo>
                  <a:cubicBezTo>
                    <a:pt x="46" y="242"/>
                    <a:pt x="45" y="243"/>
                    <a:pt x="44" y="245"/>
                  </a:cubicBezTo>
                  <a:cubicBezTo>
                    <a:pt x="43" y="246"/>
                    <a:pt x="43" y="247"/>
                    <a:pt x="44" y="248"/>
                  </a:cubicBezTo>
                  <a:cubicBezTo>
                    <a:pt x="45" y="249"/>
                    <a:pt x="47" y="250"/>
                    <a:pt x="48" y="250"/>
                  </a:cubicBezTo>
                  <a:cubicBezTo>
                    <a:pt x="49" y="250"/>
                    <a:pt x="50" y="250"/>
                    <a:pt x="51" y="250"/>
                  </a:cubicBezTo>
                  <a:cubicBezTo>
                    <a:pt x="54" y="251"/>
                    <a:pt x="55" y="252"/>
                    <a:pt x="54" y="255"/>
                  </a:cubicBezTo>
                  <a:cubicBezTo>
                    <a:pt x="54" y="255"/>
                    <a:pt x="54" y="255"/>
                    <a:pt x="54" y="255"/>
                  </a:cubicBezTo>
                  <a:cubicBezTo>
                    <a:pt x="53" y="254"/>
                    <a:pt x="52" y="255"/>
                    <a:pt x="50" y="255"/>
                  </a:cubicBezTo>
                  <a:cubicBezTo>
                    <a:pt x="50" y="255"/>
                    <a:pt x="51" y="256"/>
                    <a:pt x="50" y="256"/>
                  </a:cubicBezTo>
                  <a:cubicBezTo>
                    <a:pt x="49" y="255"/>
                    <a:pt x="48" y="256"/>
                    <a:pt x="46" y="255"/>
                  </a:cubicBezTo>
                  <a:cubicBezTo>
                    <a:pt x="43" y="255"/>
                    <a:pt x="40" y="255"/>
                    <a:pt x="37" y="255"/>
                  </a:cubicBezTo>
                  <a:cubicBezTo>
                    <a:pt x="36" y="256"/>
                    <a:pt x="34" y="255"/>
                    <a:pt x="32" y="256"/>
                  </a:cubicBezTo>
                  <a:cubicBezTo>
                    <a:pt x="31" y="255"/>
                    <a:pt x="30" y="255"/>
                    <a:pt x="29" y="255"/>
                  </a:cubicBezTo>
                  <a:cubicBezTo>
                    <a:pt x="29" y="255"/>
                    <a:pt x="28" y="256"/>
                    <a:pt x="27" y="256"/>
                  </a:cubicBezTo>
                  <a:cubicBezTo>
                    <a:pt x="26" y="255"/>
                    <a:pt x="24" y="256"/>
                    <a:pt x="23" y="256"/>
                  </a:cubicBezTo>
                  <a:cubicBezTo>
                    <a:pt x="20" y="255"/>
                    <a:pt x="16" y="255"/>
                    <a:pt x="13" y="255"/>
                  </a:cubicBezTo>
                  <a:cubicBezTo>
                    <a:pt x="12" y="255"/>
                    <a:pt x="11" y="254"/>
                    <a:pt x="10" y="255"/>
                  </a:cubicBezTo>
                  <a:cubicBezTo>
                    <a:pt x="8" y="255"/>
                    <a:pt x="6" y="256"/>
                    <a:pt x="4" y="256"/>
                  </a:cubicBezTo>
                  <a:cubicBezTo>
                    <a:pt x="3" y="256"/>
                    <a:pt x="3" y="257"/>
                    <a:pt x="2" y="257"/>
                  </a:cubicBezTo>
                  <a:cubicBezTo>
                    <a:pt x="1" y="258"/>
                    <a:pt x="0" y="259"/>
                    <a:pt x="0" y="260"/>
                  </a:cubicBezTo>
                  <a:cubicBezTo>
                    <a:pt x="1" y="261"/>
                    <a:pt x="2" y="261"/>
                    <a:pt x="3" y="261"/>
                  </a:cubicBezTo>
                  <a:cubicBezTo>
                    <a:pt x="6" y="261"/>
                    <a:pt x="9" y="261"/>
                    <a:pt x="12" y="261"/>
                  </a:cubicBezTo>
                  <a:cubicBezTo>
                    <a:pt x="16" y="260"/>
                    <a:pt x="21" y="260"/>
                    <a:pt x="26" y="260"/>
                  </a:cubicBezTo>
                  <a:cubicBezTo>
                    <a:pt x="29" y="260"/>
                    <a:pt x="33" y="261"/>
                    <a:pt x="36" y="261"/>
                  </a:cubicBezTo>
                  <a:cubicBezTo>
                    <a:pt x="37" y="261"/>
                    <a:pt x="37" y="261"/>
                    <a:pt x="37" y="261"/>
                  </a:cubicBezTo>
                  <a:cubicBezTo>
                    <a:pt x="37" y="261"/>
                    <a:pt x="37" y="261"/>
                    <a:pt x="38" y="261"/>
                  </a:cubicBezTo>
                  <a:cubicBezTo>
                    <a:pt x="38" y="262"/>
                    <a:pt x="38" y="262"/>
                    <a:pt x="38" y="263"/>
                  </a:cubicBezTo>
                  <a:cubicBezTo>
                    <a:pt x="38" y="264"/>
                    <a:pt x="39" y="264"/>
                    <a:pt x="39" y="265"/>
                  </a:cubicBezTo>
                  <a:cubicBezTo>
                    <a:pt x="39" y="265"/>
                    <a:pt x="39" y="265"/>
                    <a:pt x="39" y="265"/>
                  </a:cubicBezTo>
                  <a:cubicBezTo>
                    <a:pt x="39" y="265"/>
                    <a:pt x="39" y="265"/>
                    <a:pt x="39" y="265"/>
                  </a:cubicBezTo>
                  <a:cubicBezTo>
                    <a:pt x="38" y="266"/>
                    <a:pt x="37" y="266"/>
                    <a:pt x="36" y="267"/>
                  </a:cubicBezTo>
                  <a:cubicBezTo>
                    <a:pt x="36" y="267"/>
                    <a:pt x="36" y="267"/>
                    <a:pt x="36" y="267"/>
                  </a:cubicBezTo>
                  <a:cubicBezTo>
                    <a:pt x="36" y="268"/>
                    <a:pt x="36" y="268"/>
                    <a:pt x="36" y="268"/>
                  </a:cubicBezTo>
                  <a:cubicBezTo>
                    <a:pt x="36" y="269"/>
                    <a:pt x="37" y="270"/>
                    <a:pt x="39" y="270"/>
                  </a:cubicBezTo>
                  <a:cubicBezTo>
                    <a:pt x="42" y="270"/>
                    <a:pt x="46" y="272"/>
                    <a:pt x="49" y="270"/>
                  </a:cubicBezTo>
                  <a:cubicBezTo>
                    <a:pt x="49" y="270"/>
                    <a:pt x="49" y="270"/>
                    <a:pt x="49" y="270"/>
                  </a:cubicBezTo>
                  <a:cubicBezTo>
                    <a:pt x="50" y="270"/>
                    <a:pt x="51" y="270"/>
                    <a:pt x="51" y="270"/>
                  </a:cubicBezTo>
                  <a:cubicBezTo>
                    <a:pt x="53" y="269"/>
                    <a:pt x="55" y="270"/>
                    <a:pt x="57" y="272"/>
                  </a:cubicBezTo>
                  <a:cubicBezTo>
                    <a:pt x="57" y="271"/>
                    <a:pt x="56" y="271"/>
                    <a:pt x="57" y="271"/>
                  </a:cubicBezTo>
                  <a:cubicBezTo>
                    <a:pt x="58" y="271"/>
                    <a:pt x="58" y="273"/>
                    <a:pt x="59" y="273"/>
                  </a:cubicBezTo>
                  <a:cubicBezTo>
                    <a:pt x="63" y="274"/>
                    <a:pt x="67" y="275"/>
                    <a:pt x="72" y="275"/>
                  </a:cubicBezTo>
                  <a:cubicBezTo>
                    <a:pt x="72" y="275"/>
                    <a:pt x="73" y="275"/>
                    <a:pt x="73" y="275"/>
                  </a:cubicBezTo>
                  <a:cubicBezTo>
                    <a:pt x="73" y="275"/>
                    <a:pt x="74" y="275"/>
                    <a:pt x="74" y="275"/>
                  </a:cubicBezTo>
                  <a:cubicBezTo>
                    <a:pt x="76" y="274"/>
                    <a:pt x="77" y="272"/>
                    <a:pt x="78" y="271"/>
                  </a:cubicBezTo>
                  <a:cubicBezTo>
                    <a:pt x="78" y="271"/>
                    <a:pt x="78" y="271"/>
                    <a:pt x="78" y="271"/>
                  </a:cubicBezTo>
                  <a:cubicBezTo>
                    <a:pt x="79" y="271"/>
                    <a:pt x="79" y="271"/>
                    <a:pt x="79" y="270"/>
                  </a:cubicBezTo>
                  <a:cubicBezTo>
                    <a:pt x="80" y="269"/>
                    <a:pt x="83" y="269"/>
                    <a:pt x="85" y="270"/>
                  </a:cubicBezTo>
                  <a:cubicBezTo>
                    <a:pt x="87" y="270"/>
                    <a:pt x="87" y="272"/>
                    <a:pt x="87" y="275"/>
                  </a:cubicBezTo>
                  <a:cubicBezTo>
                    <a:pt x="87" y="277"/>
                    <a:pt x="86" y="277"/>
                    <a:pt x="85" y="277"/>
                  </a:cubicBezTo>
                  <a:cubicBezTo>
                    <a:pt x="85" y="277"/>
                    <a:pt x="85" y="277"/>
                    <a:pt x="85" y="277"/>
                  </a:cubicBezTo>
                  <a:cubicBezTo>
                    <a:pt x="85" y="277"/>
                    <a:pt x="84" y="277"/>
                    <a:pt x="84" y="277"/>
                  </a:cubicBezTo>
                  <a:cubicBezTo>
                    <a:pt x="81" y="277"/>
                    <a:pt x="79" y="279"/>
                    <a:pt x="79" y="283"/>
                  </a:cubicBezTo>
                  <a:cubicBezTo>
                    <a:pt x="79" y="284"/>
                    <a:pt x="78" y="281"/>
                    <a:pt x="78" y="283"/>
                  </a:cubicBezTo>
                  <a:cubicBezTo>
                    <a:pt x="77" y="284"/>
                    <a:pt x="76" y="284"/>
                    <a:pt x="76" y="284"/>
                  </a:cubicBezTo>
                  <a:cubicBezTo>
                    <a:pt x="74" y="283"/>
                    <a:pt x="73" y="284"/>
                    <a:pt x="71" y="284"/>
                  </a:cubicBezTo>
                  <a:cubicBezTo>
                    <a:pt x="70" y="284"/>
                    <a:pt x="70" y="284"/>
                    <a:pt x="69" y="285"/>
                  </a:cubicBezTo>
                  <a:cubicBezTo>
                    <a:pt x="71" y="285"/>
                    <a:pt x="72" y="287"/>
                    <a:pt x="75" y="287"/>
                  </a:cubicBezTo>
                  <a:cubicBezTo>
                    <a:pt x="75" y="286"/>
                    <a:pt x="76" y="287"/>
                    <a:pt x="76" y="287"/>
                  </a:cubicBezTo>
                  <a:cubicBezTo>
                    <a:pt x="78" y="287"/>
                    <a:pt x="79" y="287"/>
                    <a:pt x="81" y="287"/>
                  </a:cubicBezTo>
                  <a:cubicBezTo>
                    <a:pt x="82" y="287"/>
                    <a:pt x="83" y="287"/>
                    <a:pt x="84" y="288"/>
                  </a:cubicBezTo>
                  <a:cubicBezTo>
                    <a:pt x="84" y="288"/>
                    <a:pt x="85" y="288"/>
                    <a:pt x="86" y="288"/>
                  </a:cubicBezTo>
                  <a:cubicBezTo>
                    <a:pt x="87" y="287"/>
                    <a:pt x="89" y="287"/>
                    <a:pt x="91" y="286"/>
                  </a:cubicBezTo>
                  <a:cubicBezTo>
                    <a:pt x="91" y="286"/>
                    <a:pt x="91" y="286"/>
                    <a:pt x="91" y="286"/>
                  </a:cubicBezTo>
                  <a:cubicBezTo>
                    <a:pt x="91" y="287"/>
                    <a:pt x="92" y="287"/>
                    <a:pt x="93" y="287"/>
                  </a:cubicBezTo>
                  <a:cubicBezTo>
                    <a:pt x="93" y="287"/>
                    <a:pt x="94" y="287"/>
                    <a:pt x="94" y="287"/>
                  </a:cubicBezTo>
                  <a:cubicBezTo>
                    <a:pt x="95" y="287"/>
                    <a:pt x="96" y="288"/>
                    <a:pt x="96" y="289"/>
                  </a:cubicBezTo>
                  <a:cubicBezTo>
                    <a:pt x="96" y="290"/>
                    <a:pt x="96" y="291"/>
                    <a:pt x="94" y="291"/>
                  </a:cubicBezTo>
                  <a:cubicBezTo>
                    <a:pt x="94" y="291"/>
                    <a:pt x="94" y="292"/>
                    <a:pt x="94" y="292"/>
                  </a:cubicBezTo>
                  <a:cubicBezTo>
                    <a:pt x="95" y="293"/>
                    <a:pt x="95" y="294"/>
                    <a:pt x="95" y="296"/>
                  </a:cubicBezTo>
                  <a:cubicBezTo>
                    <a:pt x="96" y="296"/>
                    <a:pt x="97" y="296"/>
                    <a:pt x="98" y="296"/>
                  </a:cubicBezTo>
                  <a:cubicBezTo>
                    <a:pt x="100" y="296"/>
                    <a:pt x="102" y="296"/>
                    <a:pt x="104" y="295"/>
                  </a:cubicBezTo>
                  <a:cubicBezTo>
                    <a:pt x="105" y="293"/>
                    <a:pt x="107" y="291"/>
                    <a:pt x="108" y="290"/>
                  </a:cubicBezTo>
                  <a:cubicBezTo>
                    <a:pt x="109" y="290"/>
                    <a:pt x="110" y="290"/>
                    <a:pt x="111" y="290"/>
                  </a:cubicBezTo>
                  <a:cubicBezTo>
                    <a:pt x="113" y="291"/>
                    <a:pt x="115" y="293"/>
                    <a:pt x="116" y="295"/>
                  </a:cubicBezTo>
                  <a:cubicBezTo>
                    <a:pt x="116" y="295"/>
                    <a:pt x="117" y="295"/>
                    <a:pt x="117" y="296"/>
                  </a:cubicBezTo>
                  <a:cubicBezTo>
                    <a:pt x="117" y="297"/>
                    <a:pt x="116" y="299"/>
                    <a:pt x="114" y="300"/>
                  </a:cubicBezTo>
                  <a:cubicBezTo>
                    <a:pt x="113" y="301"/>
                    <a:pt x="111" y="303"/>
                    <a:pt x="109" y="304"/>
                  </a:cubicBezTo>
                  <a:cubicBezTo>
                    <a:pt x="107" y="305"/>
                    <a:pt x="106" y="305"/>
                    <a:pt x="104" y="305"/>
                  </a:cubicBezTo>
                  <a:cubicBezTo>
                    <a:pt x="103" y="305"/>
                    <a:pt x="102" y="305"/>
                    <a:pt x="101" y="306"/>
                  </a:cubicBezTo>
                  <a:cubicBezTo>
                    <a:pt x="99" y="306"/>
                    <a:pt x="99" y="305"/>
                    <a:pt x="98" y="305"/>
                  </a:cubicBezTo>
                  <a:cubicBezTo>
                    <a:pt x="97" y="304"/>
                    <a:pt x="96" y="304"/>
                    <a:pt x="95" y="304"/>
                  </a:cubicBezTo>
                  <a:cubicBezTo>
                    <a:pt x="95" y="304"/>
                    <a:pt x="94" y="303"/>
                    <a:pt x="94" y="304"/>
                  </a:cubicBezTo>
                  <a:cubicBezTo>
                    <a:pt x="93" y="303"/>
                    <a:pt x="92" y="302"/>
                    <a:pt x="92" y="301"/>
                  </a:cubicBezTo>
                  <a:cubicBezTo>
                    <a:pt x="91" y="300"/>
                    <a:pt x="90" y="300"/>
                    <a:pt x="89" y="300"/>
                  </a:cubicBezTo>
                  <a:cubicBezTo>
                    <a:pt x="87" y="300"/>
                    <a:pt x="87" y="301"/>
                    <a:pt x="87" y="302"/>
                  </a:cubicBezTo>
                  <a:cubicBezTo>
                    <a:pt x="87" y="304"/>
                    <a:pt x="85" y="305"/>
                    <a:pt x="83" y="303"/>
                  </a:cubicBezTo>
                  <a:cubicBezTo>
                    <a:pt x="83" y="303"/>
                    <a:pt x="82" y="302"/>
                    <a:pt x="82" y="302"/>
                  </a:cubicBezTo>
                  <a:cubicBezTo>
                    <a:pt x="81" y="301"/>
                    <a:pt x="80" y="301"/>
                    <a:pt x="79" y="303"/>
                  </a:cubicBezTo>
                  <a:cubicBezTo>
                    <a:pt x="79" y="304"/>
                    <a:pt x="78" y="304"/>
                    <a:pt x="78" y="305"/>
                  </a:cubicBezTo>
                  <a:cubicBezTo>
                    <a:pt x="76" y="305"/>
                    <a:pt x="76" y="303"/>
                    <a:pt x="75" y="302"/>
                  </a:cubicBezTo>
                  <a:cubicBezTo>
                    <a:pt x="74" y="303"/>
                    <a:pt x="75" y="303"/>
                    <a:pt x="75" y="304"/>
                  </a:cubicBezTo>
                  <a:cubicBezTo>
                    <a:pt x="75" y="304"/>
                    <a:pt x="74" y="303"/>
                    <a:pt x="74" y="303"/>
                  </a:cubicBezTo>
                  <a:cubicBezTo>
                    <a:pt x="74" y="302"/>
                    <a:pt x="73" y="301"/>
                    <a:pt x="73" y="300"/>
                  </a:cubicBezTo>
                  <a:cubicBezTo>
                    <a:pt x="72" y="299"/>
                    <a:pt x="72" y="297"/>
                    <a:pt x="70" y="297"/>
                  </a:cubicBezTo>
                  <a:cubicBezTo>
                    <a:pt x="68" y="296"/>
                    <a:pt x="66" y="296"/>
                    <a:pt x="64" y="296"/>
                  </a:cubicBezTo>
                  <a:cubicBezTo>
                    <a:pt x="64" y="295"/>
                    <a:pt x="63" y="295"/>
                    <a:pt x="63" y="295"/>
                  </a:cubicBezTo>
                  <a:cubicBezTo>
                    <a:pt x="60" y="295"/>
                    <a:pt x="59" y="294"/>
                    <a:pt x="58" y="292"/>
                  </a:cubicBezTo>
                  <a:cubicBezTo>
                    <a:pt x="57" y="291"/>
                    <a:pt x="57" y="291"/>
                    <a:pt x="56" y="290"/>
                  </a:cubicBezTo>
                  <a:cubicBezTo>
                    <a:pt x="55" y="291"/>
                    <a:pt x="57" y="291"/>
                    <a:pt x="56" y="292"/>
                  </a:cubicBezTo>
                  <a:cubicBezTo>
                    <a:pt x="56" y="292"/>
                    <a:pt x="56" y="291"/>
                    <a:pt x="55" y="291"/>
                  </a:cubicBezTo>
                  <a:cubicBezTo>
                    <a:pt x="54" y="292"/>
                    <a:pt x="53" y="293"/>
                    <a:pt x="52" y="292"/>
                  </a:cubicBezTo>
                  <a:cubicBezTo>
                    <a:pt x="52" y="292"/>
                    <a:pt x="52" y="292"/>
                    <a:pt x="51" y="293"/>
                  </a:cubicBezTo>
                  <a:cubicBezTo>
                    <a:pt x="53" y="293"/>
                    <a:pt x="54" y="294"/>
                    <a:pt x="55" y="295"/>
                  </a:cubicBezTo>
                  <a:cubicBezTo>
                    <a:pt x="55" y="295"/>
                    <a:pt x="54" y="296"/>
                    <a:pt x="56" y="297"/>
                  </a:cubicBezTo>
                  <a:cubicBezTo>
                    <a:pt x="57" y="298"/>
                    <a:pt x="58" y="299"/>
                    <a:pt x="60" y="299"/>
                  </a:cubicBezTo>
                  <a:cubicBezTo>
                    <a:pt x="61" y="300"/>
                    <a:pt x="62" y="300"/>
                    <a:pt x="63" y="301"/>
                  </a:cubicBezTo>
                  <a:cubicBezTo>
                    <a:pt x="64" y="302"/>
                    <a:pt x="64" y="302"/>
                    <a:pt x="63" y="303"/>
                  </a:cubicBezTo>
                  <a:cubicBezTo>
                    <a:pt x="63" y="304"/>
                    <a:pt x="63" y="306"/>
                    <a:pt x="62" y="307"/>
                  </a:cubicBezTo>
                  <a:cubicBezTo>
                    <a:pt x="62" y="308"/>
                    <a:pt x="64" y="308"/>
                    <a:pt x="62" y="308"/>
                  </a:cubicBezTo>
                  <a:cubicBezTo>
                    <a:pt x="61" y="309"/>
                    <a:pt x="62" y="309"/>
                    <a:pt x="62" y="309"/>
                  </a:cubicBezTo>
                  <a:cubicBezTo>
                    <a:pt x="62" y="309"/>
                    <a:pt x="62" y="309"/>
                    <a:pt x="62" y="309"/>
                  </a:cubicBezTo>
                  <a:cubicBezTo>
                    <a:pt x="62" y="309"/>
                    <a:pt x="62" y="309"/>
                    <a:pt x="63" y="309"/>
                  </a:cubicBezTo>
                  <a:cubicBezTo>
                    <a:pt x="62" y="309"/>
                    <a:pt x="62" y="309"/>
                    <a:pt x="62" y="309"/>
                  </a:cubicBezTo>
                  <a:cubicBezTo>
                    <a:pt x="62" y="309"/>
                    <a:pt x="62" y="309"/>
                    <a:pt x="62" y="309"/>
                  </a:cubicBezTo>
                  <a:cubicBezTo>
                    <a:pt x="62" y="311"/>
                    <a:pt x="63" y="311"/>
                    <a:pt x="63" y="312"/>
                  </a:cubicBezTo>
                  <a:cubicBezTo>
                    <a:pt x="62" y="313"/>
                    <a:pt x="60" y="312"/>
                    <a:pt x="58" y="314"/>
                  </a:cubicBezTo>
                  <a:cubicBezTo>
                    <a:pt x="57" y="314"/>
                    <a:pt x="57" y="314"/>
                    <a:pt x="56" y="314"/>
                  </a:cubicBezTo>
                  <a:cubicBezTo>
                    <a:pt x="55" y="314"/>
                    <a:pt x="54" y="314"/>
                    <a:pt x="52" y="314"/>
                  </a:cubicBezTo>
                  <a:cubicBezTo>
                    <a:pt x="50" y="314"/>
                    <a:pt x="47" y="314"/>
                    <a:pt x="44" y="313"/>
                  </a:cubicBezTo>
                  <a:cubicBezTo>
                    <a:pt x="42" y="313"/>
                    <a:pt x="40" y="313"/>
                    <a:pt x="38" y="312"/>
                  </a:cubicBezTo>
                  <a:cubicBezTo>
                    <a:pt x="38" y="312"/>
                    <a:pt x="37" y="312"/>
                    <a:pt x="36" y="312"/>
                  </a:cubicBezTo>
                  <a:cubicBezTo>
                    <a:pt x="36" y="312"/>
                    <a:pt x="36" y="312"/>
                    <a:pt x="36" y="312"/>
                  </a:cubicBezTo>
                  <a:cubicBezTo>
                    <a:pt x="33" y="310"/>
                    <a:pt x="30" y="310"/>
                    <a:pt x="27" y="309"/>
                  </a:cubicBezTo>
                  <a:cubicBezTo>
                    <a:pt x="26" y="309"/>
                    <a:pt x="26" y="310"/>
                    <a:pt x="25" y="311"/>
                  </a:cubicBezTo>
                  <a:cubicBezTo>
                    <a:pt x="25" y="311"/>
                    <a:pt x="25" y="312"/>
                    <a:pt x="26" y="312"/>
                  </a:cubicBezTo>
                  <a:cubicBezTo>
                    <a:pt x="28" y="314"/>
                    <a:pt x="30" y="316"/>
                    <a:pt x="33" y="315"/>
                  </a:cubicBezTo>
                  <a:cubicBezTo>
                    <a:pt x="34" y="316"/>
                    <a:pt x="34" y="316"/>
                    <a:pt x="34" y="318"/>
                  </a:cubicBezTo>
                  <a:cubicBezTo>
                    <a:pt x="34" y="318"/>
                    <a:pt x="34" y="319"/>
                    <a:pt x="35" y="319"/>
                  </a:cubicBezTo>
                  <a:cubicBezTo>
                    <a:pt x="37" y="320"/>
                    <a:pt x="39" y="321"/>
                    <a:pt x="42" y="320"/>
                  </a:cubicBezTo>
                  <a:cubicBezTo>
                    <a:pt x="42" y="320"/>
                    <a:pt x="43" y="321"/>
                    <a:pt x="44" y="320"/>
                  </a:cubicBezTo>
                  <a:cubicBezTo>
                    <a:pt x="44" y="320"/>
                    <a:pt x="45" y="321"/>
                    <a:pt x="45" y="321"/>
                  </a:cubicBezTo>
                  <a:cubicBezTo>
                    <a:pt x="45" y="321"/>
                    <a:pt x="45" y="321"/>
                    <a:pt x="45" y="321"/>
                  </a:cubicBezTo>
                  <a:cubicBezTo>
                    <a:pt x="46" y="323"/>
                    <a:pt x="46" y="324"/>
                    <a:pt x="45" y="324"/>
                  </a:cubicBezTo>
                  <a:cubicBezTo>
                    <a:pt x="44" y="324"/>
                    <a:pt x="44" y="324"/>
                    <a:pt x="43" y="325"/>
                  </a:cubicBezTo>
                  <a:cubicBezTo>
                    <a:pt x="41" y="325"/>
                    <a:pt x="39" y="327"/>
                    <a:pt x="36" y="327"/>
                  </a:cubicBezTo>
                  <a:cubicBezTo>
                    <a:pt x="35" y="327"/>
                    <a:pt x="34" y="327"/>
                    <a:pt x="33" y="328"/>
                  </a:cubicBezTo>
                  <a:cubicBezTo>
                    <a:pt x="31" y="328"/>
                    <a:pt x="30" y="329"/>
                    <a:pt x="29" y="329"/>
                  </a:cubicBezTo>
                  <a:cubicBezTo>
                    <a:pt x="29" y="329"/>
                    <a:pt x="29" y="329"/>
                    <a:pt x="29" y="329"/>
                  </a:cubicBezTo>
                  <a:cubicBezTo>
                    <a:pt x="27" y="330"/>
                    <a:pt x="25" y="331"/>
                    <a:pt x="24" y="332"/>
                  </a:cubicBezTo>
                  <a:cubicBezTo>
                    <a:pt x="22" y="332"/>
                    <a:pt x="20" y="334"/>
                    <a:pt x="19" y="335"/>
                  </a:cubicBezTo>
                  <a:cubicBezTo>
                    <a:pt x="18" y="335"/>
                    <a:pt x="18" y="336"/>
                    <a:pt x="19" y="336"/>
                  </a:cubicBezTo>
                  <a:cubicBezTo>
                    <a:pt x="20" y="337"/>
                    <a:pt x="21" y="337"/>
                    <a:pt x="22" y="337"/>
                  </a:cubicBezTo>
                  <a:cubicBezTo>
                    <a:pt x="25" y="336"/>
                    <a:pt x="26" y="337"/>
                    <a:pt x="29" y="337"/>
                  </a:cubicBezTo>
                  <a:cubicBezTo>
                    <a:pt x="28" y="338"/>
                    <a:pt x="27" y="338"/>
                    <a:pt x="27" y="339"/>
                  </a:cubicBezTo>
                  <a:cubicBezTo>
                    <a:pt x="26" y="342"/>
                    <a:pt x="26" y="344"/>
                    <a:pt x="29" y="343"/>
                  </a:cubicBezTo>
                  <a:cubicBezTo>
                    <a:pt x="31" y="343"/>
                    <a:pt x="32" y="343"/>
                    <a:pt x="33" y="342"/>
                  </a:cubicBezTo>
                  <a:cubicBezTo>
                    <a:pt x="34" y="342"/>
                    <a:pt x="35" y="341"/>
                    <a:pt x="35" y="341"/>
                  </a:cubicBezTo>
                  <a:cubicBezTo>
                    <a:pt x="37" y="341"/>
                    <a:pt x="38" y="340"/>
                    <a:pt x="39" y="339"/>
                  </a:cubicBezTo>
                  <a:cubicBezTo>
                    <a:pt x="43" y="337"/>
                    <a:pt x="46" y="334"/>
                    <a:pt x="49" y="332"/>
                  </a:cubicBezTo>
                  <a:cubicBezTo>
                    <a:pt x="50" y="331"/>
                    <a:pt x="51" y="330"/>
                    <a:pt x="52" y="329"/>
                  </a:cubicBezTo>
                  <a:cubicBezTo>
                    <a:pt x="52" y="329"/>
                    <a:pt x="53" y="329"/>
                    <a:pt x="53" y="329"/>
                  </a:cubicBezTo>
                  <a:cubicBezTo>
                    <a:pt x="54" y="328"/>
                    <a:pt x="55" y="327"/>
                    <a:pt x="56" y="327"/>
                  </a:cubicBezTo>
                  <a:cubicBezTo>
                    <a:pt x="59" y="326"/>
                    <a:pt x="62" y="326"/>
                    <a:pt x="65" y="325"/>
                  </a:cubicBezTo>
                  <a:cubicBezTo>
                    <a:pt x="66" y="326"/>
                    <a:pt x="67" y="324"/>
                    <a:pt x="68" y="326"/>
                  </a:cubicBezTo>
                  <a:cubicBezTo>
                    <a:pt x="68" y="326"/>
                    <a:pt x="68" y="326"/>
                    <a:pt x="68" y="326"/>
                  </a:cubicBezTo>
                  <a:cubicBezTo>
                    <a:pt x="68" y="325"/>
                    <a:pt x="68" y="325"/>
                    <a:pt x="68" y="325"/>
                  </a:cubicBezTo>
                  <a:cubicBezTo>
                    <a:pt x="68" y="325"/>
                    <a:pt x="69" y="325"/>
                    <a:pt x="69" y="325"/>
                  </a:cubicBezTo>
                  <a:cubicBezTo>
                    <a:pt x="70" y="326"/>
                    <a:pt x="69" y="327"/>
                    <a:pt x="69" y="328"/>
                  </a:cubicBezTo>
                  <a:cubicBezTo>
                    <a:pt x="69" y="329"/>
                    <a:pt x="69" y="330"/>
                    <a:pt x="68" y="331"/>
                  </a:cubicBezTo>
                  <a:cubicBezTo>
                    <a:pt x="68" y="331"/>
                    <a:pt x="68" y="331"/>
                    <a:pt x="68" y="331"/>
                  </a:cubicBezTo>
                  <a:cubicBezTo>
                    <a:pt x="68" y="331"/>
                    <a:pt x="68" y="331"/>
                    <a:pt x="68" y="331"/>
                  </a:cubicBezTo>
                  <a:cubicBezTo>
                    <a:pt x="67" y="332"/>
                    <a:pt x="66" y="333"/>
                    <a:pt x="65" y="334"/>
                  </a:cubicBezTo>
                  <a:cubicBezTo>
                    <a:pt x="65" y="336"/>
                    <a:pt x="64" y="337"/>
                    <a:pt x="62" y="339"/>
                  </a:cubicBezTo>
                  <a:cubicBezTo>
                    <a:pt x="62" y="339"/>
                    <a:pt x="60" y="340"/>
                    <a:pt x="61" y="341"/>
                  </a:cubicBezTo>
                  <a:cubicBezTo>
                    <a:pt x="62" y="342"/>
                    <a:pt x="63" y="343"/>
                    <a:pt x="65" y="342"/>
                  </a:cubicBezTo>
                  <a:cubicBezTo>
                    <a:pt x="66" y="341"/>
                    <a:pt x="68" y="340"/>
                    <a:pt x="70" y="339"/>
                  </a:cubicBezTo>
                  <a:cubicBezTo>
                    <a:pt x="70" y="339"/>
                    <a:pt x="71" y="338"/>
                    <a:pt x="71" y="338"/>
                  </a:cubicBezTo>
                  <a:cubicBezTo>
                    <a:pt x="71" y="338"/>
                    <a:pt x="72" y="339"/>
                    <a:pt x="72" y="339"/>
                  </a:cubicBezTo>
                  <a:cubicBezTo>
                    <a:pt x="72" y="339"/>
                    <a:pt x="72" y="339"/>
                    <a:pt x="72" y="339"/>
                  </a:cubicBezTo>
                  <a:cubicBezTo>
                    <a:pt x="72" y="339"/>
                    <a:pt x="72" y="339"/>
                    <a:pt x="73" y="339"/>
                  </a:cubicBezTo>
                  <a:cubicBezTo>
                    <a:pt x="74" y="341"/>
                    <a:pt x="75" y="343"/>
                    <a:pt x="76" y="343"/>
                  </a:cubicBezTo>
                  <a:cubicBezTo>
                    <a:pt x="77" y="344"/>
                    <a:pt x="78" y="345"/>
                    <a:pt x="78" y="345"/>
                  </a:cubicBezTo>
                  <a:cubicBezTo>
                    <a:pt x="78" y="346"/>
                    <a:pt x="79" y="347"/>
                    <a:pt x="80" y="347"/>
                  </a:cubicBezTo>
                  <a:cubicBezTo>
                    <a:pt x="81" y="347"/>
                    <a:pt x="82" y="347"/>
                    <a:pt x="83" y="347"/>
                  </a:cubicBezTo>
                  <a:cubicBezTo>
                    <a:pt x="86" y="347"/>
                    <a:pt x="90" y="346"/>
                    <a:pt x="93" y="347"/>
                  </a:cubicBezTo>
                  <a:cubicBezTo>
                    <a:pt x="94" y="348"/>
                    <a:pt x="95" y="347"/>
                    <a:pt x="96" y="346"/>
                  </a:cubicBezTo>
                  <a:cubicBezTo>
                    <a:pt x="98" y="345"/>
                    <a:pt x="99" y="344"/>
                    <a:pt x="101" y="343"/>
                  </a:cubicBezTo>
                  <a:cubicBezTo>
                    <a:pt x="101" y="344"/>
                    <a:pt x="102" y="345"/>
                    <a:pt x="103" y="346"/>
                  </a:cubicBezTo>
                  <a:cubicBezTo>
                    <a:pt x="103" y="346"/>
                    <a:pt x="104" y="347"/>
                    <a:pt x="104" y="348"/>
                  </a:cubicBezTo>
                  <a:cubicBezTo>
                    <a:pt x="105" y="348"/>
                    <a:pt x="107" y="349"/>
                    <a:pt x="108" y="348"/>
                  </a:cubicBezTo>
                  <a:cubicBezTo>
                    <a:pt x="109" y="348"/>
                    <a:pt x="110" y="348"/>
                    <a:pt x="111" y="349"/>
                  </a:cubicBezTo>
                  <a:cubicBezTo>
                    <a:pt x="113" y="349"/>
                    <a:pt x="116" y="349"/>
                    <a:pt x="117" y="353"/>
                  </a:cubicBezTo>
                  <a:cubicBezTo>
                    <a:pt x="117" y="353"/>
                    <a:pt x="118" y="353"/>
                    <a:pt x="118" y="352"/>
                  </a:cubicBezTo>
                  <a:cubicBezTo>
                    <a:pt x="119" y="351"/>
                    <a:pt x="120" y="350"/>
                    <a:pt x="122" y="350"/>
                  </a:cubicBezTo>
                  <a:cubicBezTo>
                    <a:pt x="122" y="350"/>
                    <a:pt x="122" y="350"/>
                    <a:pt x="122" y="350"/>
                  </a:cubicBezTo>
                  <a:cubicBezTo>
                    <a:pt x="122" y="350"/>
                    <a:pt x="122" y="350"/>
                    <a:pt x="123" y="350"/>
                  </a:cubicBezTo>
                  <a:cubicBezTo>
                    <a:pt x="124" y="350"/>
                    <a:pt x="126" y="351"/>
                    <a:pt x="128" y="351"/>
                  </a:cubicBezTo>
                  <a:cubicBezTo>
                    <a:pt x="128" y="351"/>
                    <a:pt x="128" y="351"/>
                    <a:pt x="128" y="351"/>
                  </a:cubicBezTo>
                  <a:cubicBezTo>
                    <a:pt x="127" y="352"/>
                    <a:pt x="127" y="354"/>
                    <a:pt x="126" y="355"/>
                  </a:cubicBezTo>
                  <a:cubicBezTo>
                    <a:pt x="125" y="356"/>
                    <a:pt x="124" y="356"/>
                    <a:pt x="123" y="357"/>
                  </a:cubicBezTo>
                  <a:cubicBezTo>
                    <a:pt x="123" y="358"/>
                    <a:pt x="123" y="358"/>
                    <a:pt x="124" y="358"/>
                  </a:cubicBezTo>
                  <a:cubicBezTo>
                    <a:pt x="125" y="358"/>
                    <a:pt x="124" y="358"/>
                    <a:pt x="124" y="358"/>
                  </a:cubicBezTo>
                  <a:cubicBezTo>
                    <a:pt x="124" y="358"/>
                    <a:pt x="124" y="359"/>
                    <a:pt x="124" y="359"/>
                  </a:cubicBezTo>
                  <a:cubicBezTo>
                    <a:pt x="125" y="359"/>
                    <a:pt x="124" y="360"/>
                    <a:pt x="124" y="360"/>
                  </a:cubicBezTo>
                  <a:cubicBezTo>
                    <a:pt x="123" y="362"/>
                    <a:pt x="124" y="365"/>
                    <a:pt x="126" y="365"/>
                  </a:cubicBezTo>
                  <a:cubicBezTo>
                    <a:pt x="128" y="365"/>
                    <a:pt x="130" y="364"/>
                    <a:pt x="132" y="364"/>
                  </a:cubicBezTo>
                  <a:cubicBezTo>
                    <a:pt x="134" y="363"/>
                    <a:pt x="135" y="361"/>
                    <a:pt x="136" y="359"/>
                  </a:cubicBezTo>
                  <a:cubicBezTo>
                    <a:pt x="137" y="357"/>
                    <a:pt x="138" y="355"/>
                    <a:pt x="141" y="355"/>
                  </a:cubicBezTo>
                  <a:cubicBezTo>
                    <a:pt x="141" y="355"/>
                    <a:pt x="141" y="355"/>
                    <a:pt x="141" y="355"/>
                  </a:cubicBezTo>
                  <a:cubicBezTo>
                    <a:pt x="141" y="356"/>
                    <a:pt x="141" y="356"/>
                    <a:pt x="142" y="357"/>
                  </a:cubicBezTo>
                  <a:cubicBezTo>
                    <a:pt x="142" y="356"/>
                    <a:pt x="141" y="356"/>
                    <a:pt x="141" y="355"/>
                  </a:cubicBezTo>
                  <a:cubicBezTo>
                    <a:pt x="141" y="355"/>
                    <a:pt x="141" y="355"/>
                    <a:pt x="141" y="355"/>
                  </a:cubicBezTo>
                  <a:cubicBezTo>
                    <a:pt x="141" y="355"/>
                    <a:pt x="141" y="355"/>
                    <a:pt x="141" y="355"/>
                  </a:cubicBezTo>
                  <a:cubicBezTo>
                    <a:pt x="141" y="356"/>
                    <a:pt x="142" y="357"/>
                    <a:pt x="144" y="358"/>
                  </a:cubicBezTo>
                  <a:cubicBezTo>
                    <a:pt x="144" y="359"/>
                    <a:pt x="143" y="359"/>
                    <a:pt x="143" y="359"/>
                  </a:cubicBezTo>
                  <a:cubicBezTo>
                    <a:pt x="144" y="360"/>
                    <a:pt x="144" y="362"/>
                    <a:pt x="145" y="362"/>
                  </a:cubicBezTo>
                  <a:cubicBezTo>
                    <a:pt x="147" y="363"/>
                    <a:pt x="148" y="364"/>
                    <a:pt x="150" y="363"/>
                  </a:cubicBezTo>
                  <a:cubicBezTo>
                    <a:pt x="152" y="365"/>
                    <a:pt x="152" y="365"/>
                    <a:pt x="150" y="368"/>
                  </a:cubicBezTo>
                  <a:cubicBezTo>
                    <a:pt x="149" y="368"/>
                    <a:pt x="149" y="368"/>
                    <a:pt x="149" y="368"/>
                  </a:cubicBezTo>
                  <a:cubicBezTo>
                    <a:pt x="149" y="368"/>
                    <a:pt x="149" y="369"/>
                    <a:pt x="149" y="369"/>
                  </a:cubicBezTo>
                  <a:cubicBezTo>
                    <a:pt x="149" y="369"/>
                    <a:pt x="150" y="369"/>
                    <a:pt x="150" y="368"/>
                  </a:cubicBezTo>
                  <a:cubicBezTo>
                    <a:pt x="151" y="372"/>
                    <a:pt x="152" y="376"/>
                    <a:pt x="150" y="379"/>
                  </a:cubicBezTo>
                  <a:cubicBezTo>
                    <a:pt x="150" y="379"/>
                    <a:pt x="150" y="379"/>
                    <a:pt x="150" y="379"/>
                  </a:cubicBezTo>
                  <a:cubicBezTo>
                    <a:pt x="149" y="380"/>
                    <a:pt x="148" y="381"/>
                    <a:pt x="148" y="382"/>
                  </a:cubicBezTo>
                  <a:cubicBezTo>
                    <a:pt x="147" y="385"/>
                    <a:pt x="147" y="385"/>
                    <a:pt x="144" y="384"/>
                  </a:cubicBezTo>
                  <a:cubicBezTo>
                    <a:pt x="145" y="385"/>
                    <a:pt x="145" y="385"/>
                    <a:pt x="146" y="386"/>
                  </a:cubicBezTo>
                  <a:cubicBezTo>
                    <a:pt x="146" y="386"/>
                    <a:pt x="146" y="386"/>
                    <a:pt x="146" y="386"/>
                  </a:cubicBezTo>
                  <a:cubicBezTo>
                    <a:pt x="146" y="386"/>
                    <a:pt x="146" y="386"/>
                    <a:pt x="146" y="386"/>
                  </a:cubicBezTo>
                  <a:cubicBezTo>
                    <a:pt x="146" y="386"/>
                    <a:pt x="146" y="386"/>
                    <a:pt x="146" y="386"/>
                  </a:cubicBezTo>
                  <a:cubicBezTo>
                    <a:pt x="146" y="386"/>
                    <a:pt x="147" y="387"/>
                    <a:pt x="147" y="387"/>
                  </a:cubicBezTo>
                  <a:cubicBezTo>
                    <a:pt x="147" y="390"/>
                    <a:pt x="149" y="389"/>
                    <a:pt x="151" y="389"/>
                  </a:cubicBezTo>
                  <a:cubicBezTo>
                    <a:pt x="152" y="389"/>
                    <a:pt x="152" y="389"/>
                    <a:pt x="152" y="388"/>
                  </a:cubicBezTo>
                  <a:cubicBezTo>
                    <a:pt x="152" y="388"/>
                    <a:pt x="152" y="388"/>
                    <a:pt x="152" y="388"/>
                  </a:cubicBezTo>
                  <a:cubicBezTo>
                    <a:pt x="152" y="388"/>
                    <a:pt x="153" y="389"/>
                    <a:pt x="153" y="389"/>
                  </a:cubicBezTo>
                  <a:cubicBezTo>
                    <a:pt x="154" y="389"/>
                    <a:pt x="155" y="390"/>
                    <a:pt x="155" y="390"/>
                  </a:cubicBezTo>
                  <a:cubicBezTo>
                    <a:pt x="156" y="392"/>
                    <a:pt x="158" y="393"/>
                    <a:pt x="160" y="393"/>
                  </a:cubicBezTo>
                  <a:cubicBezTo>
                    <a:pt x="161" y="394"/>
                    <a:pt x="162" y="395"/>
                    <a:pt x="162" y="395"/>
                  </a:cubicBezTo>
                  <a:cubicBezTo>
                    <a:pt x="161" y="398"/>
                    <a:pt x="161" y="398"/>
                    <a:pt x="163" y="399"/>
                  </a:cubicBezTo>
                  <a:cubicBezTo>
                    <a:pt x="164" y="399"/>
                    <a:pt x="165" y="400"/>
                    <a:pt x="166" y="400"/>
                  </a:cubicBezTo>
                  <a:cubicBezTo>
                    <a:pt x="165" y="401"/>
                    <a:pt x="165" y="401"/>
                    <a:pt x="164" y="403"/>
                  </a:cubicBezTo>
                  <a:cubicBezTo>
                    <a:pt x="166" y="401"/>
                    <a:pt x="167" y="402"/>
                    <a:pt x="168" y="402"/>
                  </a:cubicBezTo>
                  <a:cubicBezTo>
                    <a:pt x="169" y="404"/>
                    <a:pt x="171" y="405"/>
                    <a:pt x="173" y="404"/>
                  </a:cubicBezTo>
                  <a:cubicBezTo>
                    <a:pt x="176" y="403"/>
                    <a:pt x="179" y="402"/>
                    <a:pt x="181" y="399"/>
                  </a:cubicBezTo>
                  <a:cubicBezTo>
                    <a:pt x="182" y="397"/>
                    <a:pt x="182" y="395"/>
                    <a:pt x="183" y="394"/>
                  </a:cubicBezTo>
                  <a:cubicBezTo>
                    <a:pt x="185" y="395"/>
                    <a:pt x="184" y="393"/>
                    <a:pt x="184" y="393"/>
                  </a:cubicBezTo>
                  <a:cubicBezTo>
                    <a:pt x="185" y="391"/>
                    <a:pt x="187" y="390"/>
                    <a:pt x="189" y="389"/>
                  </a:cubicBezTo>
                  <a:cubicBezTo>
                    <a:pt x="190" y="388"/>
                    <a:pt x="190" y="390"/>
                    <a:pt x="191" y="391"/>
                  </a:cubicBezTo>
                  <a:cubicBezTo>
                    <a:pt x="191" y="390"/>
                    <a:pt x="190" y="389"/>
                    <a:pt x="190" y="388"/>
                  </a:cubicBezTo>
                  <a:cubicBezTo>
                    <a:pt x="191" y="389"/>
                    <a:pt x="192" y="390"/>
                    <a:pt x="193" y="390"/>
                  </a:cubicBezTo>
                  <a:cubicBezTo>
                    <a:pt x="192" y="392"/>
                    <a:pt x="194" y="393"/>
                    <a:pt x="195" y="394"/>
                  </a:cubicBezTo>
                  <a:cubicBezTo>
                    <a:pt x="195" y="394"/>
                    <a:pt x="195" y="394"/>
                    <a:pt x="195" y="394"/>
                  </a:cubicBezTo>
                  <a:cubicBezTo>
                    <a:pt x="196" y="393"/>
                    <a:pt x="198" y="393"/>
                    <a:pt x="199" y="392"/>
                  </a:cubicBezTo>
                  <a:cubicBezTo>
                    <a:pt x="200" y="391"/>
                    <a:pt x="201" y="391"/>
                    <a:pt x="202" y="391"/>
                  </a:cubicBezTo>
                  <a:cubicBezTo>
                    <a:pt x="206" y="390"/>
                    <a:pt x="210" y="391"/>
                    <a:pt x="215" y="391"/>
                  </a:cubicBezTo>
                  <a:cubicBezTo>
                    <a:pt x="215" y="391"/>
                    <a:pt x="215" y="392"/>
                    <a:pt x="216" y="392"/>
                  </a:cubicBezTo>
                  <a:cubicBezTo>
                    <a:pt x="216" y="391"/>
                    <a:pt x="216" y="391"/>
                    <a:pt x="217" y="391"/>
                  </a:cubicBezTo>
                  <a:cubicBezTo>
                    <a:pt x="218" y="392"/>
                    <a:pt x="218" y="391"/>
                    <a:pt x="218" y="391"/>
                  </a:cubicBezTo>
                  <a:cubicBezTo>
                    <a:pt x="220" y="391"/>
                    <a:pt x="223" y="390"/>
                    <a:pt x="224" y="393"/>
                  </a:cubicBezTo>
                  <a:cubicBezTo>
                    <a:pt x="224" y="394"/>
                    <a:pt x="225" y="394"/>
                    <a:pt x="225" y="393"/>
                  </a:cubicBezTo>
                  <a:cubicBezTo>
                    <a:pt x="226" y="393"/>
                    <a:pt x="226" y="393"/>
                    <a:pt x="227" y="393"/>
                  </a:cubicBezTo>
                  <a:cubicBezTo>
                    <a:pt x="228" y="393"/>
                    <a:pt x="228" y="393"/>
                    <a:pt x="229" y="393"/>
                  </a:cubicBezTo>
                  <a:cubicBezTo>
                    <a:pt x="230" y="393"/>
                    <a:pt x="232" y="393"/>
                    <a:pt x="233" y="394"/>
                  </a:cubicBezTo>
                  <a:cubicBezTo>
                    <a:pt x="234" y="395"/>
                    <a:pt x="234" y="395"/>
                    <a:pt x="235" y="396"/>
                  </a:cubicBezTo>
                  <a:cubicBezTo>
                    <a:pt x="234" y="397"/>
                    <a:pt x="234" y="398"/>
                    <a:pt x="234" y="398"/>
                  </a:cubicBezTo>
                  <a:cubicBezTo>
                    <a:pt x="235" y="398"/>
                    <a:pt x="235" y="398"/>
                    <a:pt x="235" y="398"/>
                  </a:cubicBezTo>
                  <a:cubicBezTo>
                    <a:pt x="236" y="398"/>
                    <a:pt x="236" y="398"/>
                    <a:pt x="236" y="399"/>
                  </a:cubicBezTo>
                  <a:cubicBezTo>
                    <a:pt x="234" y="399"/>
                    <a:pt x="233" y="400"/>
                    <a:pt x="232" y="400"/>
                  </a:cubicBezTo>
                  <a:cubicBezTo>
                    <a:pt x="231" y="401"/>
                    <a:pt x="231" y="402"/>
                    <a:pt x="232" y="403"/>
                  </a:cubicBezTo>
                  <a:cubicBezTo>
                    <a:pt x="232" y="404"/>
                    <a:pt x="234" y="405"/>
                    <a:pt x="234" y="405"/>
                  </a:cubicBezTo>
                  <a:cubicBezTo>
                    <a:pt x="235" y="407"/>
                    <a:pt x="236" y="407"/>
                    <a:pt x="238" y="407"/>
                  </a:cubicBezTo>
                  <a:cubicBezTo>
                    <a:pt x="239" y="407"/>
                    <a:pt x="240" y="407"/>
                    <a:pt x="241" y="407"/>
                  </a:cubicBezTo>
                  <a:cubicBezTo>
                    <a:pt x="243" y="406"/>
                    <a:pt x="246" y="406"/>
                    <a:pt x="248" y="408"/>
                  </a:cubicBezTo>
                  <a:cubicBezTo>
                    <a:pt x="248" y="408"/>
                    <a:pt x="248" y="408"/>
                    <a:pt x="248" y="408"/>
                  </a:cubicBezTo>
                  <a:cubicBezTo>
                    <a:pt x="248" y="408"/>
                    <a:pt x="248" y="408"/>
                    <a:pt x="248" y="408"/>
                  </a:cubicBezTo>
                  <a:cubicBezTo>
                    <a:pt x="249" y="409"/>
                    <a:pt x="251" y="410"/>
                    <a:pt x="251" y="411"/>
                  </a:cubicBezTo>
                  <a:cubicBezTo>
                    <a:pt x="250" y="414"/>
                    <a:pt x="252" y="412"/>
                    <a:pt x="252" y="412"/>
                  </a:cubicBezTo>
                  <a:cubicBezTo>
                    <a:pt x="251" y="414"/>
                    <a:pt x="251" y="417"/>
                    <a:pt x="250" y="419"/>
                  </a:cubicBezTo>
                  <a:cubicBezTo>
                    <a:pt x="249" y="419"/>
                    <a:pt x="249" y="420"/>
                    <a:pt x="249" y="420"/>
                  </a:cubicBezTo>
                  <a:cubicBezTo>
                    <a:pt x="248" y="421"/>
                    <a:pt x="248" y="421"/>
                    <a:pt x="248" y="422"/>
                  </a:cubicBezTo>
                  <a:cubicBezTo>
                    <a:pt x="246" y="423"/>
                    <a:pt x="245" y="425"/>
                    <a:pt x="243" y="426"/>
                  </a:cubicBezTo>
                  <a:cubicBezTo>
                    <a:pt x="242" y="426"/>
                    <a:pt x="242" y="426"/>
                    <a:pt x="242" y="426"/>
                  </a:cubicBezTo>
                  <a:cubicBezTo>
                    <a:pt x="242" y="426"/>
                    <a:pt x="242" y="427"/>
                    <a:pt x="241" y="427"/>
                  </a:cubicBezTo>
                  <a:cubicBezTo>
                    <a:pt x="241" y="428"/>
                    <a:pt x="239" y="428"/>
                    <a:pt x="239" y="430"/>
                  </a:cubicBezTo>
                  <a:cubicBezTo>
                    <a:pt x="237" y="431"/>
                    <a:pt x="236" y="432"/>
                    <a:pt x="235" y="432"/>
                  </a:cubicBezTo>
                  <a:cubicBezTo>
                    <a:pt x="234" y="433"/>
                    <a:pt x="233" y="433"/>
                    <a:pt x="233" y="434"/>
                  </a:cubicBezTo>
                  <a:cubicBezTo>
                    <a:pt x="234" y="436"/>
                    <a:pt x="234" y="438"/>
                    <a:pt x="233" y="439"/>
                  </a:cubicBezTo>
                  <a:cubicBezTo>
                    <a:pt x="232" y="440"/>
                    <a:pt x="232" y="441"/>
                    <a:pt x="232" y="441"/>
                  </a:cubicBezTo>
                  <a:cubicBezTo>
                    <a:pt x="231" y="442"/>
                    <a:pt x="230" y="443"/>
                    <a:pt x="230" y="443"/>
                  </a:cubicBezTo>
                  <a:cubicBezTo>
                    <a:pt x="230" y="444"/>
                    <a:pt x="229" y="445"/>
                    <a:pt x="229" y="445"/>
                  </a:cubicBezTo>
                  <a:cubicBezTo>
                    <a:pt x="228" y="447"/>
                    <a:pt x="227" y="448"/>
                    <a:pt x="226" y="449"/>
                  </a:cubicBezTo>
                  <a:cubicBezTo>
                    <a:pt x="225" y="449"/>
                    <a:pt x="224" y="450"/>
                    <a:pt x="224" y="452"/>
                  </a:cubicBezTo>
                  <a:cubicBezTo>
                    <a:pt x="223" y="452"/>
                    <a:pt x="222" y="453"/>
                    <a:pt x="221" y="454"/>
                  </a:cubicBezTo>
                  <a:cubicBezTo>
                    <a:pt x="221" y="454"/>
                    <a:pt x="221" y="455"/>
                    <a:pt x="220" y="455"/>
                  </a:cubicBezTo>
                  <a:cubicBezTo>
                    <a:pt x="220" y="455"/>
                    <a:pt x="219" y="456"/>
                    <a:pt x="219" y="456"/>
                  </a:cubicBezTo>
                  <a:cubicBezTo>
                    <a:pt x="215" y="457"/>
                    <a:pt x="212" y="460"/>
                    <a:pt x="209" y="462"/>
                  </a:cubicBezTo>
                  <a:cubicBezTo>
                    <a:pt x="208" y="463"/>
                    <a:pt x="208" y="463"/>
                    <a:pt x="208" y="464"/>
                  </a:cubicBezTo>
                  <a:cubicBezTo>
                    <a:pt x="208" y="464"/>
                    <a:pt x="208" y="464"/>
                    <a:pt x="208" y="464"/>
                  </a:cubicBezTo>
                  <a:cubicBezTo>
                    <a:pt x="207" y="465"/>
                    <a:pt x="207" y="466"/>
                    <a:pt x="206" y="467"/>
                  </a:cubicBezTo>
                  <a:cubicBezTo>
                    <a:pt x="206" y="467"/>
                    <a:pt x="206" y="467"/>
                    <a:pt x="206" y="467"/>
                  </a:cubicBezTo>
                  <a:cubicBezTo>
                    <a:pt x="206" y="467"/>
                    <a:pt x="206" y="467"/>
                    <a:pt x="206" y="467"/>
                  </a:cubicBezTo>
                  <a:cubicBezTo>
                    <a:pt x="206" y="467"/>
                    <a:pt x="206" y="467"/>
                    <a:pt x="206" y="467"/>
                  </a:cubicBezTo>
                  <a:cubicBezTo>
                    <a:pt x="206" y="467"/>
                    <a:pt x="206" y="467"/>
                    <a:pt x="206" y="467"/>
                  </a:cubicBezTo>
                  <a:cubicBezTo>
                    <a:pt x="205" y="469"/>
                    <a:pt x="203" y="470"/>
                    <a:pt x="201" y="472"/>
                  </a:cubicBezTo>
                  <a:cubicBezTo>
                    <a:pt x="201" y="472"/>
                    <a:pt x="200" y="473"/>
                    <a:pt x="200" y="473"/>
                  </a:cubicBezTo>
                  <a:cubicBezTo>
                    <a:pt x="201" y="474"/>
                    <a:pt x="202" y="473"/>
                    <a:pt x="202" y="472"/>
                  </a:cubicBezTo>
                  <a:cubicBezTo>
                    <a:pt x="203" y="472"/>
                    <a:pt x="205" y="472"/>
                    <a:pt x="206" y="472"/>
                  </a:cubicBezTo>
                  <a:cubicBezTo>
                    <a:pt x="205" y="472"/>
                    <a:pt x="205" y="473"/>
                    <a:pt x="205" y="473"/>
                  </a:cubicBezTo>
                  <a:cubicBezTo>
                    <a:pt x="205" y="473"/>
                    <a:pt x="205" y="474"/>
                    <a:pt x="205" y="474"/>
                  </a:cubicBezTo>
                  <a:cubicBezTo>
                    <a:pt x="207" y="472"/>
                    <a:pt x="209" y="472"/>
                    <a:pt x="210" y="471"/>
                  </a:cubicBezTo>
                  <a:cubicBezTo>
                    <a:pt x="210" y="471"/>
                    <a:pt x="210" y="471"/>
                    <a:pt x="211" y="470"/>
                  </a:cubicBezTo>
                  <a:cubicBezTo>
                    <a:pt x="212" y="470"/>
                    <a:pt x="213" y="469"/>
                    <a:pt x="214" y="469"/>
                  </a:cubicBezTo>
                  <a:cubicBezTo>
                    <a:pt x="214" y="469"/>
                    <a:pt x="214" y="468"/>
                    <a:pt x="214" y="468"/>
                  </a:cubicBezTo>
                  <a:cubicBezTo>
                    <a:pt x="215" y="468"/>
                    <a:pt x="215" y="468"/>
                    <a:pt x="215" y="467"/>
                  </a:cubicBezTo>
                  <a:cubicBezTo>
                    <a:pt x="216" y="467"/>
                    <a:pt x="216" y="467"/>
                    <a:pt x="217" y="466"/>
                  </a:cubicBezTo>
                  <a:cubicBezTo>
                    <a:pt x="220" y="464"/>
                    <a:pt x="222" y="462"/>
                    <a:pt x="223" y="458"/>
                  </a:cubicBezTo>
                  <a:cubicBezTo>
                    <a:pt x="224" y="458"/>
                    <a:pt x="224" y="457"/>
                    <a:pt x="225" y="457"/>
                  </a:cubicBezTo>
                  <a:cubicBezTo>
                    <a:pt x="225" y="457"/>
                    <a:pt x="225" y="457"/>
                    <a:pt x="225" y="457"/>
                  </a:cubicBezTo>
                  <a:cubicBezTo>
                    <a:pt x="228" y="456"/>
                    <a:pt x="229" y="454"/>
                    <a:pt x="229" y="451"/>
                  </a:cubicBezTo>
                  <a:cubicBezTo>
                    <a:pt x="229" y="451"/>
                    <a:pt x="229" y="451"/>
                    <a:pt x="229" y="450"/>
                  </a:cubicBezTo>
                  <a:cubicBezTo>
                    <a:pt x="230" y="449"/>
                    <a:pt x="230" y="448"/>
                    <a:pt x="231" y="448"/>
                  </a:cubicBezTo>
                  <a:cubicBezTo>
                    <a:pt x="231" y="447"/>
                    <a:pt x="232" y="447"/>
                    <a:pt x="232" y="447"/>
                  </a:cubicBezTo>
                  <a:cubicBezTo>
                    <a:pt x="234" y="446"/>
                    <a:pt x="235" y="445"/>
                    <a:pt x="235" y="443"/>
                  </a:cubicBezTo>
                  <a:cubicBezTo>
                    <a:pt x="235" y="443"/>
                    <a:pt x="236" y="443"/>
                    <a:pt x="236" y="443"/>
                  </a:cubicBezTo>
                  <a:cubicBezTo>
                    <a:pt x="236" y="441"/>
                    <a:pt x="237" y="440"/>
                    <a:pt x="238" y="439"/>
                  </a:cubicBezTo>
                  <a:cubicBezTo>
                    <a:pt x="240" y="438"/>
                    <a:pt x="241" y="438"/>
                    <a:pt x="242" y="437"/>
                  </a:cubicBezTo>
                  <a:cubicBezTo>
                    <a:pt x="242" y="437"/>
                    <a:pt x="243" y="438"/>
                    <a:pt x="244" y="438"/>
                  </a:cubicBezTo>
                  <a:cubicBezTo>
                    <a:pt x="244" y="437"/>
                    <a:pt x="245" y="437"/>
                    <a:pt x="246" y="436"/>
                  </a:cubicBezTo>
                  <a:cubicBezTo>
                    <a:pt x="246" y="436"/>
                    <a:pt x="246" y="436"/>
                    <a:pt x="247" y="436"/>
                  </a:cubicBezTo>
                  <a:cubicBezTo>
                    <a:pt x="247" y="436"/>
                    <a:pt x="247" y="436"/>
                    <a:pt x="247" y="436"/>
                  </a:cubicBezTo>
                  <a:cubicBezTo>
                    <a:pt x="247" y="436"/>
                    <a:pt x="247" y="436"/>
                    <a:pt x="247" y="436"/>
                  </a:cubicBezTo>
                  <a:cubicBezTo>
                    <a:pt x="247" y="435"/>
                    <a:pt x="248" y="435"/>
                    <a:pt x="248" y="435"/>
                  </a:cubicBezTo>
                  <a:cubicBezTo>
                    <a:pt x="248" y="434"/>
                    <a:pt x="248" y="433"/>
                    <a:pt x="247" y="432"/>
                  </a:cubicBezTo>
                  <a:cubicBezTo>
                    <a:pt x="251" y="430"/>
                    <a:pt x="254" y="427"/>
                    <a:pt x="256" y="423"/>
                  </a:cubicBezTo>
                  <a:cubicBezTo>
                    <a:pt x="256" y="423"/>
                    <a:pt x="256" y="423"/>
                    <a:pt x="256" y="423"/>
                  </a:cubicBezTo>
                  <a:cubicBezTo>
                    <a:pt x="256" y="422"/>
                    <a:pt x="256" y="422"/>
                    <a:pt x="256" y="422"/>
                  </a:cubicBezTo>
                  <a:cubicBezTo>
                    <a:pt x="257" y="422"/>
                    <a:pt x="257" y="421"/>
                    <a:pt x="257" y="420"/>
                  </a:cubicBezTo>
                  <a:cubicBezTo>
                    <a:pt x="259" y="417"/>
                    <a:pt x="263" y="416"/>
                    <a:pt x="265" y="419"/>
                  </a:cubicBezTo>
                  <a:cubicBezTo>
                    <a:pt x="266" y="420"/>
                    <a:pt x="268" y="422"/>
                    <a:pt x="269" y="423"/>
                  </a:cubicBezTo>
                  <a:cubicBezTo>
                    <a:pt x="268" y="425"/>
                    <a:pt x="268" y="426"/>
                    <a:pt x="267" y="427"/>
                  </a:cubicBezTo>
                  <a:cubicBezTo>
                    <a:pt x="264" y="430"/>
                    <a:pt x="261" y="434"/>
                    <a:pt x="257" y="437"/>
                  </a:cubicBezTo>
                  <a:cubicBezTo>
                    <a:pt x="254" y="437"/>
                    <a:pt x="254" y="437"/>
                    <a:pt x="254" y="440"/>
                  </a:cubicBezTo>
                  <a:cubicBezTo>
                    <a:pt x="255" y="441"/>
                    <a:pt x="255" y="442"/>
                    <a:pt x="255" y="443"/>
                  </a:cubicBezTo>
                  <a:cubicBezTo>
                    <a:pt x="254" y="447"/>
                    <a:pt x="257" y="449"/>
                    <a:pt x="259" y="452"/>
                  </a:cubicBezTo>
                  <a:cubicBezTo>
                    <a:pt x="260" y="454"/>
                    <a:pt x="260" y="455"/>
                    <a:pt x="259" y="457"/>
                  </a:cubicBezTo>
                  <a:cubicBezTo>
                    <a:pt x="258" y="459"/>
                    <a:pt x="257" y="459"/>
                    <a:pt x="255" y="459"/>
                  </a:cubicBezTo>
                  <a:cubicBezTo>
                    <a:pt x="253" y="459"/>
                    <a:pt x="252" y="460"/>
                    <a:pt x="253" y="462"/>
                  </a:cubicBezTo>
                  <a:cubicBezTo>
                    <a:pt x="253" y="462"/>
                    <a:pt x="253" y="463"/>
                    <a:pt x="253" y="463"/>
                  </a:cubicBezTo>
                  <a:cubicBezTo>
                    <a:pt x="253" y="464"/>
                    <a:pt x="253" y="465"/>
                    <a:pt x="253" y="464"/>
                  </a:cubicBezTo>
                  <a:cubicBezTo>
                    <a:pt x="255" y="462"/>
                    <a:pt x="256" y="463"/>
                    <a:pt x="258" y="464"/>
                  </a:cubicBezTo>
                  <a:cubicBezTo>
                    <a:pt x="259" y="464"/>
                    <a:pt x="260" y="464"/>
                    <a:pt x="261" y="463"/>
                  </a:cubicBezTo>
                  <a:cubicBezTo>
                    <a:pt x="261" y="463"/>
                    <a:pt x="261" y="463"/>
                    <a:pt x="261" y="463"/>
                  </a:cubicBezTo>
                  <a:cubicBezTo>
                    <a:pt x="261" y="463"/>
                    <a:pt x="261" y="463"/>
                    <a:pt x="261" y="463"/>
                  </a:cubicBezTo>
                  <a:cubicBezTo>
                    <a:pt x="262" y="464"/>
                    <a:pt x="264" y="464"/>
                    <a:pt x="264" y="465"/>
                  </a:cubicBezTo>
                  <a:cubicBezTo>
                    <a:pt x="264" y="465"/>
                    <a:pt x="265" y="465"/>
                    <a:pt x="265" y="465"/>
                  </a:cubicBezTo>
                  <a:cubicBezTo>
                    <a:pt x="265" y="466"/>
                    <a:pt x="265" y="466"/>
                    <a:pt x="265" y="466"/>
                  </a:cubicBezTo>
                  <a:cubicBezTo>
                    <a:pt x="263" y="468"/>
                    <a:pt x="262" y="469"/>
                    <a:pt x="260" y="470"/>
                  </a:cubicBezTo>
                  <a:cubicBezTo>
                    <a:pt x="259" y="470"/>
                    <a:pt x="257" y="470"/>
                    <a:pt x="256" y="471"/>
                  </a:cubicBezTo>
                  <a:cubicBezTo>
                    <a:pt x="255" y="471"/>
                    <a:pt x="254" y="471"/>
                    <a:pt x="253" y="472"/>
                  </a:cubicBezTo>
                  <a:cubicBezTo>
                    <a:pt x="253" y="472"/>
                    <a:pt x="253" y="472"/>
                    <a:pt x="253" y="472"/>
                  </a:cubicBezTo>
                  <a:cubicBezTo>
                    <a:pt x="254" y="473"/>
                    <a:pt x="255" y="474"/>
                    <a:pt x="257" y="473"/>
                  </a:cubicBezTo>
                  <a:cubicBezTo>
                    <a:pt x="258" y="473"/>
                    <a:pt x="259" y="473"/>
                    <a:pt x="260" y="473"/>
                  </a:cubicBezTo>
                  <a:cubicBezTo>
                    <a:pt x="260" y="473"/>
                    <a:pt x="260" y="473"/>
                    <a:pt x="260" y="473"/>
                  </a:cubicBezTo>
                  <a:cubicBezTo>
                    <a:pt x="260" y="473"/>
                    <a:pt x="260" y="473"/>
                    <a:pt x="260" y="473"/>
                  </a:cubicBezTo>
                  <a:cubicBezTo>
                    <a:pt x="259" y="472"/>
                    <a:pt x="260" y="472"/>
                    <a:pt x="261" y="471"/>
                  </a:cubicBezTo>
                  <a:cubicBezTo>
                    <a:pt x="262" y="470"/>
                    <a:pt x="263" y="471"/>
                    <a:pt x="264" y="472"/>
                  </a:cubicBezTo>
                  <a:cubicBezTo>
                    <a:pt x="265" y="473"/>
                    <a:pt x="265" y="473"/>
                    <a:pt x="266" y="474"/>
                  </a:cubicBezTo>
                  <a:cubicBezTo>
                    <a:pt x="267" y="475"/>
                    <a:pt x="269" y="474"/>
                    <a:pt x="270" y="475"/>
                  </a:cubicBezTo>
                  <a:cubicBezTo>
                    <a:pt x="271" y="476"/>
                    <a:pt x="272" y="476"/>
                    <a:pt x="273" y="476"/>
                  </a:cubicBezTo>
                  <a:cubicBezTo>
                    <a:pt x="273" y="476"/>
                    <a:pt x="273" y="476"/>
                    <a:pt x="273" y="476"/>
                  </a:cubicBezTo>
                  <a:cubicBezTo>
                    <a:pt x="273" y="477"/>
                    <a:pt x="272" y="478"/>
                    <a:pt x="273" y="478"/>
                  </a:cubicBezTo>
                  <a:cubicBezTo>
                    <a:pt x="274" y="478"/>
                    <a:pt x="274" y="478"/>
                    <a:pt x="274" y="479"/>
                  </a:cubicBezTo>
                  <a:cubicBezTo>
                    <a:pt x="274" y="479"/>
                    <a:pt x="274" y="479"/>
                    <a:pt x="274" y="479"/>
                  </a:cubicBezTo>
                  <a:cubicBezTo>
                    <a:pt x="273" y="479"/>
                    <a:pt x="272" y="480"/>
                    <a:pt x="272" y="480"/>
                  </a:cubicBezTo>
                  <a:cubicBezTo>
                    <a:pt x="270" y="480"/>
                    <a:pt x="268" y="482"/>
                    <a:pt x="266" y="483"/>
                  </a:cubicBezTo>
                  <a:cubicBezTo>
                    <a:pt x="266" y="483"/>
                    <a:pt x="265" y="484"/>
                    <a:pt x="265" y="484"/>
                  </a:cubicBezTo>
                  <a:cubicBezTo>
                    <a:pt x="266" y="485"/>
                    <a:pt x="266" y="485"/>
                    <a:pt x="267" y="485"/>
                  </a:cubicBezTo>
                  <a:cubicBezTo>
                    <a:pt x="269" y="485"/>
                    <a:pt x="272" y="485"/>
                    <a:pt x="274" y="485"/>
                  </a:cubicBezTo>
                  <a:cubicBezTo>
                    <a:pt x="276" y="486"/>
                    <a:pt x="278" y="486"/>
                    <a:pt x="280" y="487"/>
                  </a:cubicBezTo>
                  <a:cubicBezTo>
                    <a:pt x="281" y="487"/>
                    <a:pt x="280" y="486"/>
                    <a:pt x="281" y="486"/>
                  </a:cubicBezTo>
                  <a:cubicBezTo>
                    <a:pt x="282" y="487"/>
                    <a:pt x="282" y="488"/>
                    <a:pt x="282" y="489"/>
                  </a:cubicBezTo>
                  <a:cubicBezTo>
                    <a:pt x="283" y="490"/>
                    <a:pt x="283" y="490"/>
                    <a:pt x="285" y="490"/>
                  </a:cubicBezTo>
                  <a:cubicBezTo>
                    <a:pt x="286" y="490"/>
                    <a:pt x="288" y="491"/>
                    <a:pt x="290" y="492"/>
                  </a:cubicBezTo>
                  <a:cubicBezTo>
                    <a:pt x="292" y="492"/>
                    <a:pt x="292" y="493"/>
                    <a:pt x="293" y="495"/>
                  </a:cubicBezTo>
                  <a:cubicBezTo>
                    <a:pt x="293" y="495"/>
                    <a:pt x="293" y="495"/>
                    <a:pt x="293" y="496"/>
                  </a:cubicBezTo>
                  <a:cubicBezTo>
                    <a:pt x="292" y="496"/>
                    <a:pt x="292" y="497"/>
                    <a:pt x="292" y="497"/>
                  </a:cubicBezTo>
                  <a:cubicBezTo>
                    <a:pt x="291" y="499"/>
                    <a:pt x="292" y="500"/>
                    <a:pt x="291" y="501"/>
                  </a:cubicBezTo>
                  <a:cubicBezTo>
                    <a:pt x="291" y="502"/>
                    <a:pt x="290" y="503"/>
                    <a:pt x="291" y="504"/>
                  </a:cubicBezTo>
                  <a:cubicBezTo>
                    <a:pt x="292" y="505"/>
                    <a:pt x="293" y="505"/>
                    <a:pt x="294" y="504"/>
                  </a:cubicBezTo>
                  <a:cubicBezTo>
                    <a:pt x="296" y="503"/>
                    <a:pt x="297" y="501"/>
                    <a:pt x="298" y="500"/>
                  </a:cubicBezTo>
                  <a:cubicBezTo>
                    <a:pt x="300" y="499"/>
                    <a:pt x="301" y="498"/>
                    <a:pt x="303" y="499"/>
                  </a:cubicBezTo>
                  <a:cubicBezTo>
                    <a:pt x="304" y="499"/>
                    <a:pt x="306" y="499"/>
                    <a:pt x="307" y="498"/>
                  </a:cubicBezTo>
                  <a:cubicBezTo>
                    <a:pt x="308" y="498"/>
                    <a:pt x="308" y="497"/>
                    <a:pt x="309" y="497"/>
                  </a:cubicBezTo>
                  <a:cubicBezTo>
                    <a:pt x="310" y="497"/>
                    <a:pt x="311" y="497"/>
                    <a:pt x="311" y="496"/>
                  </a:cubicBezTo>
                  <a:cubicBezTo>
                    <a:pt x="312" y="495"/>
                    <a:pt x="313" y="494"/>
                    <a:pt x="314" y="493"/>
                  </a:cubicBezTo>
                  <a:cubicBezTo>
                    <a:pt x="317" y="490"/>
                    <a:pt x="319" y="486"/>
                    <a:pt x="323" y="484"/>
                  </a:cubicBezTo>
                  <a:cubicBezTo>
                    <a:pt x="324" y="483"/>
                    <a:pt x="326" y="482"/>
                    <a:pt x="328" y="484"/>
                  </a:cubicBezTo>
                  <a:cubicBezTo>
                    <a:pt x="328" y="484"/>
                    <a:pt x="328" y="484"/>
                    <a:pt x="328" y="484"/>
                  </a:cubicBezTo>
                  <a:cubicBezTo>
                    <a:pt x="328" y="483"/>
                    <a:pt x="328" y="483"/>
                    <a:pt x="328" y="483"/>
                  </a:cubicBezTo>
                  <a:cubicBezTo>
                    <a:pt x="332" y="486"/>
                    <a:pt x="333" y="486"/>
                    <a:pt x="335" y="481"/>
                  </a:cubicBezTo>
                  <a:cubicBezTo>
                    <a:pt x="336" y="479"/>
                    <a:pt x="336" y="478"/>
                    <a:pt x="338" y="478"/>
                  </a:cubicBezTo>
                  <a:cubicBezTo>
                    <a:pt x="338" y="478"/>
                    <a:pt x="339" y="478"/>
                    <a:pt x="339" y="478"/>
                  </a:cubicBezTo>
                  <a:cubicBezTo>
                    <a:pt x="344" y="479"/>
                    <a:pt x="348" y="476"/>
                    <a:pt x="350" y="472"/>
                  </a:cubicBezTo>
                  <a:cubicBezTo>
                    <a:pt x="351" y="472"/>
                    <a:pt x="352" y="471"/>
                    <a:pt x="353" y="470"/>
                  </a:cubicBezTo>
                  <a:cubicBezTo>
                    <a:pt x="355" y="470"/>
                    <a:pt x="355" y="472"/>
                    <a:pt x="356" y="472"/>
                  </a:cubicBezTo>
                  <a:cubicBezTo>
                    <a:pt x="356" y="472"/>
                    <a:pt x="356" y="471"/>
                    <a:pt x="355" y="471"/>
                  </a:cubicBezTo>
                  <a:cubicBezTo>
                    <a:pt x="356" y="471"/>
                    <a:pt x="356" y="471"/>
                    <a:pt x="357" y="471"/>
                  </a:cubicBezTo>
                  <a:cubicBezTo>
                    <a:pt x="357" y="471"/>
                    <a:pt x="356" y="471"/>
                    <a:pt x="357" y="470"/>
                  </a:cubicBezTo>
                  <a:cubicBezTo>
                    <a:pt x="358" y="470"/>
                    <a:pt x="359" y="472"/>
                    <a:pt x="360" y="472"/>
                  </a:cubicBezTo>
                  <a:cubicBezTo>
                    <a:pt x="362" y="471"/>
                    <a:pt x="364" y="472"/>
                    <a:pt x="365" y="473"/>
                  </a:cubicBezTo>
                  <a:cubicBezTo>
                    <a:pt x="365" y="473"/>
                    <a:pt x="364" y="472"/>
                    <a:pt x="364" y="472"/>
                  </a:cubicBezTo>
                  <a:cubicBezTo>
                    <a:pt x="364" y="472"/>
                    <a:pt x="364" y="472"/>
                    <a:pt x="365" y="472"/>
                  </a:cubicBezTo>
                  <a:cubicBezTo>
                    <a:pt x="365" y="472"/>
                    <a:pt x="365" y="472"/>
                    <a:pt x="365" y="472"/>
                  </a:cubicBezTo>
                  <a:cubicBezTo>
                    <a:pt x="365" y="472"/>
                    <a:pt x="365" y="472"/>
                    <a:pt x="365" y="472"/>
                  </a:cubicBezTo>
                  <a:cubicBezTo>
                    <a:pt x="365" y="472"/>
                    <a:pt x="365" y="472"/>
                    <a:pt x="365" y="472"/>
                  </a:cubicBezTo>
                  <a:cubicBezTo>
                    <a:pt x="365" y="472"/>
                    <a:pt x="365" y="473"/>
                    <a:pt x="365" y="473"/>
                  </a:cubicBezTo>
                  <a:cubicBezTo>
                    <a:pt x="366" y="473"/>
                    <a:pt x="366" y="473"/>
                    <a:pt x="366" y="472"/>
                  </a:cubicBezTo>
                  <a:cubicBezTo>
                    <a:pt x="366" y="472"/>
                    <a:pt x="366" y="472"/>
                    <a:pt x="366" y="473"/>
                  </a:cubicBezTo>
                  <a:cubicBezTo>
                    <a:pt x="366" y="473"/>
                    <a:pt x="366" y="473"/>
                    <a:pt x="367" y="473"/>
                  </a:cubicBezTo>
                  <a:cubicBezTo>
                    <a:pt x="367" y="473"/>
                    <a:pt x="367" y="473"/>
                    <a:pt x="367" y="473"/>
                  </a:cubicBezTo>
                  <a:cubicBezTo>
                    <a:pt x="367" y="474"/>
                    <a:pt x="368" y="474"/>
                    <a:pt x="369" y="474"/>
                  </a:cubicBezTo>
                  <a:cubicBezTo>
                    <a:pt x="372" y="473"/>
                    <a:pt x="374" y="471"/>
                    <a:pt x="376" y="469"/>
                  </a:cubicBezTo>
                  <a:cubicBezTo>
                    <a:pt x="377" y="468"/>
                    <a:pt x="377" y="468"/>
                    <a:pt x="378" y="469"/>
                  </a:cubicBezTo>
                  <a:cubicBezTo>
                    <a:pt x="378" y="468"/>
                    <a:pt x="378" y="467"/>
                    <a:pt x="379" y="467"/>
                  </a:cubicBezTo>
                  <a:cubicBezTo>
                    <a:pt x="380" y="466"/>
                    <a:pt x="381" y="465"/>
                    <a:pt x="380" y="464"/>
                  </a:cubicBezTo>
                  <a:cubicBezTo>
                    <a:pt x="381" y="463"/>
                    <a:pt x="382" y="463"/>
                    <a:pt x="382" y="463"/>
                  </a:cubicBezTo>
                  <a:cubicBezTo>
                    <a:pt x="383" y="463"/>
                    <a:pt x="383" y="463"/>
                    <a:pt x="383" y="463"/>
                  </a:cubicBezTo>
                  <a:cubicBezTo>
                    <a:pt x="385" y="462"/>
                    <a:pt x="387" y="462"/>
                    <a:pt x="388" y="462"/>
                  </a:cubicBezTo>
                  <a:cubicBezTo>
                    <a:pt x="389" y="463"/>
                    <a:pt x="390" y="463"/>
                    <a:pt x="391" y="462"/>
                  </a:cubicBezTo>
                  <a:cubicBezTo>
                    <a:pt x="395" y="459"/>
                    <a:pt x="398" y="455"/>
                    <a:pt x="400" y="451"/>
                  </a:cubicBezTo>
                  <a:cubicBezTo>
                    <a:pt x="401" y="448"/>
                    <a:pt x="399" y="445"/>
                    <a:pt x="397" y="443"/>
                  </a:cubicBezTo>
                  <a:cubicBezTo>
                    <a:pt x="397" y="443"/>
                    <a:pt x="397" y="443"/>
                    <a:pt x="397" y="443"/>
                  </a:cubicBezTo>
                  <a:cubicBezTo>
                    <a:pt x="397" y="443"/>
                    <a:pt x="397" y="443"/>
                    <a:pt x="397" y="443"/>
                  </a:cubicBezTo>
                  <a:cubicBezTo>
                    <a:pt x="397" y="443"/>
                    <a:pt x="396" y="442"/>
                    <a:pt x="396" y="442"/>
                  </a:cubicBezTo>
                  <a:cubicBezTo>
                    <a:pt x="396" y="439"/>
                    <a:pt x="397" y="439"/>
                    <a:pt x="399" y="439"/>
                  </a:cubicBezTo>
                  <a:cubicBezTo>
                    <a:pt x="399" y="438"/>
                    <a:pt x="399" y="438"/>
                    <a:pt x="399" y="437"/>
                  </a:cubicBezTo>
                  <a:cubicBezTo>
                    <a:pt x="400" y="439"/>
                    <a:pt x="402" y="439"/>
                    <a:pt x="403" y="439"/>
                  </a:cubicBezTo>
                  <a:cubicBezTo>
                    <a:pt x="405" y="438"/>
                    <a:pt x="407" y="438"/>
                    <a:pt x="409" y="438"/>
                  </a:cubicBezTo>
                  <a:cubicBezTo>
                    <a:pt x="409" y="438"/>
                    <a:pt x="409" y="438"/>
                    <a:pt x="410" y="437"/>
                  </a:cubicBezTo>
                  <a:cubicBezTo>
                    <a:pt x="412" y="437"/>
                    <a:pt x="413" y="435"/>
                    <a:pt x="414" y="433"/>
                  </a:cubicBezTo>
                  <a:cubicBezTo>
                    <a:pt x="414" y="433"/>
                    <a:pt x="415" y="432"/>
                    <a:pt x="415" y="432"/>
                  </a:cubicBezTo>
                  <a:cubicBezTo>
                    <a:pt x="417" y="431"/>
                    <a:pt x="418" y="429"/>
                    <a:pt x="418" y="426"/>
                  </a:cubicBezTo>
                  <a:cubicBezTo>
                    <a:pt x="418" y="423"/>
                    <a:pt x="418" y="421"/>
                    <a:pt x="418" y="419"/>
                  </a:cubicBezTo>
                  <a:cubicBezTo>
                    <a:pt x="418" y="414"/>
                    <a:pt x="417" y="412"/>
                    <a:pt x="412" y="411"/>
                  </a:cubicBezTo>
                  <a:cubicBezTo>
                    <a:pt x="412" y="410"/>
                    <a:pt x="411" y="409"/>
                    <a:pt x="410" y="409"/>
                  </a:cubicBezTo>
                  <a:cubicBezTo>
                    <a:pt x="410" y="408"/>
                    <a:pt x="410" y="407"/>
                    <a:pt x="409" y="406"/>
                  </a:cubicBezTo>
                  <a:cubicBezTo>
                    <a:pt x="409" y="406"/>
                    <a:pt x="409" y="406"/>
                    <a:pt x="409" y="406"/>
                  </a:cubicBezTo>
                  <a:cubicBezTo>
                    <a:pt x="409" y="406"/>
                    <a:pt x="409" y="406"/>
                    <a:pt x="409" y="406"/>
                  </a:cubicBezTo>
                  <a:cubicBezTo>
                    <a:pt x="409" y="405"/>
                    <a:pt x="409" y="404"/>
                    <a:pt x="408" y="403"/>
                  </a:cubicBezTo>
                  <a:cubicBezTo>
                    <a:pt x="408" y="399"/>
                    <a:pt x="406" y="397"/>
                    <a:pt x="404" y="394"/>
                  </a:cubicBezTo>
                  <a:cubicBezTo>
                    <a:pt x="403" y="394"/>
                    <a:pt x="403" y="393"/>
                    <a:pt x="403" y="393"/>
                  </a:cubicBezTo>
                  <a:cubicBezTo>
                    <a:pt x="402" y="392"/>
                    <a:pt x="402" y="392"/>
                    <a:pt x="401" y="392"/>
                  </a:cubicBezTo>
                  <a:cubicBezTo>
                    <a:pt x="400" y="392"/>
                    <a:pt x="400" y="391"/>
                    <a:pt x="400" y="391"/>
                  </a:cubicBezTo>
                  <a:cubicBezTo>
                    <a:pt x="400" y="391"/>
                    <a:pt x="400" y="391"/>
                    <a:pt x="400" y="391"/>
                  </a:cubicBezTo>
                  <a:cubicBezTo>
                    <a:pt x="400" y="391"/>
                    <a:pt x="400" y="391"/>
                    <a:pt x="400" y="391"/>
                  </a:cubicBezTo>
                  <a:cubicBezTo>
                    <a:pt x="400" y="390"/>
                    <a:pt x="401" y="389"/>
                    <a:pt x="401" y="389"/>
                  </a:cubicBezTo>
                  <a:cubicBezTo>
                    <a:pt x="402" y="388"/>
                    <a:pt x="403" y="388"/>
                    <a:pt x="403" y="387"/>
                  </a:cubicBezTo>
                  <a:cubicBezTo>
                    <a:pt x="404" y="386"/>
                    <a:pt x="405" y="386"/>
                    <a:pt x="406" y="386"/>
                  </a:cubicBezTo>
                  <a:cubicBezTo>
                    <a:pt x="408" y="385"/>
                    <a:pt x="411" y="383"/>
                    <a:pt x="412" y="382"/>
                  </a:cubicBezTo>
                  <a:cubicBezTo>
                    <a:pt x="412" y="381"/>
                    <a:pt x="412" y="381"/>
                    <a:pt x="412" y="381"/>
                  </a:cubicBezTo>
                  <a:cubicBezTo>
                    <a:pt x="414" y="379"/>
                    <a:pt x="416" y="377"/>
                    <a:pt x="415" y="374"/>
                  </a:cubicBezTo>
                  <a:cubicBezTo>
                    <a:pt x="414" y="372"/>
                    <a:pt x="412" y="370"/>
                    <a:pt x="409" y="370"/>
                  </a:cubicBezTo>
                  <a:cubicBezTo>
                    <a:pt x="407" y="370"/>
                    <a:pt x="406" y="369"/>
                    <a:pt x="405" y="367"/>
                  </a:cubicBezTo>
                  <a:cubicBezTo>
                    <a:pt x="404" y="366"/>
                    <a:pt x="402" y="364"/>
                    <a:pt x="401" y="363"/>
                  </a:cubicBezTo>
                  <a:cubicBezTo>
                    <a:pt x="401" y="363"/>
                    <a:pt x="401" y="363"/>
                    <a:pt x="401" y="363"/>
                  </a:cubicBezTo>
                  <a:cubicBezTo>
                    <a:pt x="402" y="365"/>
                    <a:pt x="403" y="366"/>
                    <a:pt x="405" y="368"/>
                  </a:cubicBezTo>
                  <a:cubicBezTo>
                    <a:pt x="405" y="368"/>
                    <a:pt x="405" y="368"/>
                    <a:pt x="405" y="368"/>
                  </a:cubicBezTo>
                  <a:cubicBezTo>
                    <a:pt x="403" y="367"/>
                    <a:pt x="402" y="365"/>
                    <a:pt x="400" y="363"/>
                  </a:cubicBezTo>
                  <a:cubicBezTo>
                    <a:pt x="400" y="363"/>
                    <a:pt x="399" y="363"/>
                    <a:pt x="399" y="363"/>
                  </a:cubicBezTo>
                  <a:cubicBezTo>
                    <a:pt x="397" y="362"/>
                    <a:pt x="397" y="363"/>
                    <a:pt x="397" y="364"/>
                  </a:cubicBezTo>
                  <a:cubicBezTo>
                    <a:pt x="396" y="365"/>
                    <a:pt x="396" y="368"/>
                    <a:pt x="394" y="369"/>
                  </a:cubicBezTo>
                  <a:cubicBezTo>
                    <a:pt x="394" y="369"/>
                    <a:pt x="394" y="369"/>
                    <a:pt x="394" y="369"/>
                  </a:cubicBezTo>
                  <a:cubicBezTo>
                    <a:pt x="392" y="369"/>
                    <a:pt x="390" y="371"/>
                    <a:pt x="388" y="369"/>
                  </a:cubicBezTo>
                  <a:cubicBezTo>
                    <a:pt x="386" y="366"/>
                    <a:pt x="384" y="363"/>
                    <a:pt x="381" y="360"/>
                  </a:cubicBezTo>
                  <a:cubicBezTo>
                    <a:pt x="380" y="359"/>
                    <a:pt x="379" y="357"/>
                    <a:pt x="379" y="354"/>
                  </a:cubicBezTo>
                  <a:cubicBezTo>
                    <a:pt x="379" y="353"/>
                    <a:pt x="380" y="353"/>
                    <a:pt x="379" y="352"/>
                  </a:cubicBezTo>
                  <a:cubicBezTo>
                    <a:pt x="379" y="352"/>
                    <a:pt x="378" y="351"/>
                    <a:pt x="379" y="351"/>
                  </a:cubicBezTo>
                  <a:cubicBezTo>
                    <a:pt x="380" y="351"/>
                    <a:pt x="380" y="352"/>
                    <a:pt x="381" y="352"/>
                  </a:cubicBezTo>
                  <a:cubicBezTo>
                    <a:pt x="380" y="350"/>
                    <a:pt x="380" y="349"/>
                    <a:pt x="381" y="348"/>
                  </a:cubicBezTo>
                  <a:cubicBezTo>
                    <a:pt x="382" y="348"/>
                    <a:pt x="382" y="347"/>
                    <a:pt x="382" y="347"/>
                  </a:cubicBezTo>
                  <a:cubicBezTo>
                    <a:pt x="382" y="346"/>
                    <a:pt x="382" y="345"/>
                    <a:pt x="383" y="344"/>
                  </a:cubicBezTo>
                  <a:cubicBezTo>
                    <a:pt x="382" y="344"/>
                    <a:pt x="380" y="344"/>
                    <a:pt x="379" y="344"/>
                  </a:cubicBezTo>
                  <a:cubicBezTo>
                    <a:pt x="378" y="342"/>
                    <a:pt x="379" y="340"/>
                    <a:pt x="378" y="338"/>
                  </a:cubicBezTo>
                  <a:cubicBezTo>
                    <a:pt x="378" y="338"/>
                    <a:pt x="378" y="338"/>
                    <a:pt x="378" y="338"/>
                  </a:cubicBezTo>
                  <a:cubicBezTo>
                    <a:pt x="379" y="337"/>
                    <a:pt x="378" y="336"/>
                    <a:pt x="378" y="335"/>
                  </a:cubicBezTo>
                  <a:cubicBezTo>
                    <a:pt x="377" y="333"/>
                    <a:pt x="377" y="331"/>
                    <a:pt x="377" y="329"/>
                  </a:cubicBezTo>
                  <a:cubicBezTo>
                    <a:pt x="377" y="326"/>
                    <a:pt x="378" y="323"/>
                    <a:pt x="379" y="319"/>
                  </a:cubicBezTo>
                  <a:cubicBezTo>
                    <a:pt x="380" y="318"/>
                    <a:pt x="380" y="317"/>
                    <a:pt x="379" y="316"/>
                  </a:cubicBezTo>
                  <a:cubicBezTo>
                    <a:pt x="378" y="314"/>
                    <a:pt x="378" y="312"/>
                    <a:pt x="377" y="309"/>
                  </a:cubicBezTo>
                  <a:cubicBezTo>
                    <a:pt x="377" y="308"/>
                    <a:pt x="377" y="307"/>
                    <a:pt x="376" y="306"/>
                  </a:cubicBezTo>
                  <a:cubicBezTo>
                    <a:pt x="377" y="304"/>
                    <a:pt x="376" y="302"/>
                    <a:pt x="375" y="300"/>
                  </a:cubicBezTo>
                  <a:cubicBezTo>
                    <a:pt x="375" y="298"/>
                    <a:pt x="375" y="295"/>
                    <a:pt x="375" y="293"/>
                  </a:cubicBezTo>
                  <a:cubicBezTo>
                    <a:pt x="374" y="293"/>
                    <a:pt x="374" y="292"/>
                    <a:pt x="374" y="292"/>
                  </a:cubicBezTo>
                  <a:cubicBezTo>
                    <a:pt x="373" y="292"/>
                    <a:pt x="373" y="293"/>
                    <a:pt x="373" y="294"/>
                  </a:cubicBezTo>
                  <a:cubicBezTo>
                    <a:pt x="372" y="296"/>
                    <a:pt x="373" y="298"/>
                    <a:pt x="373" y="300"/>
                  </a:cubicBezTo>
                  <a:cubicBezTo>
                    <a:pt x="372" y="300"/>
                    <a:pt x="372" y="299"/>
                    <a:pt x="372" y="300"/>
                  </a:cubicBezTo>
                  <a:cubicBezTo>
                    <a:pt x="372" y="302"/>
                    <a:pt x="370" y="302"/>
                    <a:pt x="369" y="303"/>
                  </a:cubicBezTo>
                  <a:cubicBezTo>
                    <a:pt x="368" y="303"/>
                    <a:pt x="367" y="302"/>
                    <a:pt x="366" y="302"/>
                  </a:cubicBezTo>
                  <a:cubicBezTo>
                    <a:pt x="365" y="300"/>
                    <a:pt x="364" y="299"/>
                    <a:pt x="362" y="298"/>
                  </a:cubicBezTo>
                  <a:cubicBezTo>
                    <a:pt x="361" y="297"/>
                    <a:pt x="361" y="299"/>
                    <a:pt x="360" y="299"/>
                  </a:cubicBezTo>
                  <a:cubicBezTo>
                    <a:pt x="359" y="298"/>
                    <a:pt x="358" y="298"/>
                    <a:pt x="357" y="298"/>
                  </a:cubicBezTo>
                  <a:cubicBezTo>
                    <a:pt x="356" y="298"/>
                    <a:pt x="354" y="298"/>
                    <a:pt x="354" y="297"/>
                  </a:cubicBezTo>
                  <a:cubicBezTo>
                    <a:pt x="353" y="296"/>
                    <a:pt x="353" y="295"/>
                    <a:pt x="352" y="295"/>
                  </a:cubicBezTo>
                  <a:cubicBezTo>
                    <a:pt x="352" y="294"/>
                    <a:pt x="353" y="294"/>
                    <a:pt x="353" y="294"/>
                  </a:cubicBezTo>
                  <a:cubicBezTo>
                    <a:pt x="353" y="292"/>
                    <a:pt x="353" y="289"/>
                    <a:pt x="354" y="287"/>
                  </a:cubicBezTo>
                  <a:cubicBezTo>
                    <a:pt x="354" y="285"/>
                    <a:pt x="354" y="284"/>
                    <a:pt x="353" y="282"/>
                  </a:cubicBezTo>
                  <a:cubicBezTo>
                    <a:pt x="353" y="282"/>
                    <a:pt x="353" y="281"/>
                    <a:pt x="353" y="281"/>
                  </a:cubicBezTo>
                  <a:cubicBezTo>
                    <a:pt x="353" y="281"/>
                    <a:pt x="353" y="281"/>
                    <a:pt x="353" y="281"/>
                  </a:cubicBezTo>
                  <a:cubicBezTo>
                    <a:pt x="353" y="281"/>
                    <a:pt x="353" y="281"/>
                    <a:pt x="353" y="281"/>
                  </a:cubicBezTo>
                  <a:cubicBezTo>
                    <a:pt x="353" y="281"/>
                    <a:pt x="353" y="280"/>
                    <a:pt x="353" y="280"/>
                  </a:cubicBezTo>
                  <a:cubicBezTo>
                    <a:pt x="353" y="280"/>
                    <a:pt x="353" y="280"/>
                    <a:pt x="354" y="280"/>
                  </a:cubicBezTo>
                  <a:cubicBezTo>
                    <a:pt x="354" y="280"/>
                    <a:pt x="354" y="280"/>
                    <a:pt x="353" y="279"/>
                  </a:cubicBezTo>
                  <a:cubicBezTo>
                    <a:pt x="353" y="278"/>
                    <a:pt x="352" y="278"/>
                    <a:pt x="352" y="276"/>
                  </a:cubicBezTo>
                  <a:cubicBezTo>
                    <a:pt x="352" y="275"/>
                    <a:pt x="353" y="274"/>
                    <a:pt x="352" y="273"/>
                  </a:cubicBezTo>
                  <a:cubicBezTo>
                    <a:pt x="353" y="272"/>
                    <a:pt x="352" y="271"/>
                    <a:pt x="353" y="271"/>
                  </a:cubicBezTo>
                  <a:cubicBezTo>
                    <a:pt x="353" y="269"/>
                    <a:pt x="354" y="268"/>
                    <a:pt x="354" y="267"/>
                  </a:cubicBezTo>
                  <a:cubicBezTo>
                    <a:pt x="356" y="266"/>
                    <a:pt x="355" y="264"/>
                    <a:pt x="356" y="262"/>
                  </a:cubicBezTo>
                  <a:cubicBezTo>
                    <a:pt x="356" y="261"/>
                    <a:pt x="355" y="260"/>
                    <a:pt x="355" y="259"/>
                  </a:cubicBezTo>
                  <a:cubicBezTo>
                    <a:pt x="355" y="257"/>
                    <a:pt x="354" y="256"/>
                    <a:pt x="353" y="254"/>
                  </a:cubicBezTo>
                  <a:cubicBezTo>
                    <a:pt x="351" y="251"/>
                    <a:pt x="347" y="248"/>
                    <a:pt x="344" y="245"/>
                  </a:cubicBezTo>
                  <a:cubicBezTo>
                    <a:pt x="344" y="245"/>
                    <a:pt x="343" y="245"/>
                    <a:pt x="343" y="245"/>
                  </a:cubicBezTo>
                  <a:cubicBezTo>
                    <a:pt x="343" y="245"/>
                    <a:pt x="343" y="245"/>
                    <a:pt x="344" y="245"/>
                  </a:cubicBezTo>
                  <a:cubicBezTo>
                    <a:pt x="343" y="243"/>
                    <a:pt x="345" y="244"/>
                    <a:pt x="345" y="244"/>
                  </a:cubicBezTo>
                  <a:cubicBezTo>
                    <a:pt x="345" y="243"/>
                    <a:pt x="343" y="243"/>
                    <a:pt x="343" y="242"/>
                  </a:cubicBezTo>
                  <a:cubicBezTo>
                    <a:pt x="346" y="241"/>
                    <a:pt x="347" y="239"/>
                    <a:pt x="346" y="236"/>
                  </a:cubicBezTo>
                  <a:cubicBezTo>
                    <a:pt x="346" y="234"/>
                    <a:pt x="346" y="233"/>
                    <a:pt x="348" y="232"/>
                  </a:cubicBezTo>
                  <a:cubicBezTo>
                    <a:pt x="349" y="232"/>
                    <a:pt x="349" y="231"/>
                    <a:pt x="349" y="231"/>
                  </a:cubicBezTo>
                  <a:cubicBezTo>
                    <a:pt x="348" y="230"/>
                    <a:pt x="349" y="229"/>
                    <a:pt x="348" y="228"/>
                  </a:cubicBezTo>
                  <a:cubicBezTo>
                    <a:pt x="348" y="227"/>
                    <a:pt x="348" y="226"/>
                    <a:pt x="349" y="225"/>
                  </a:cubicBezTo>
                  <a:cubicBezTo>
                    <a:pt x="349" y="225"/>
                    <a:pt x="348" y="224"/>
                    <a:pt x="348" y="223"/>
                  </a:cubicBezTo>
                  <a:cubicBezTo>
                    <a:pt x="348" y="221"/>
                    <a:pt x="349" y="219"/>
                    <a:pt x="348" y="217"/>
                  </a:cubicBezTo>
                  <a:cubicBezTo>
                    <a:pt x="348" y="215"/>
                    <a:pt x="348" y="215"/>
                    <a:pt x="347" y="214"/>
                  </a:cubicBezTo>
                  <a:cubicBezTo>
                    <a:pt x="346" y="214"/>
                    <a:pt x="345" y="214"/>
                    <a:pt x="344" y="214"/>
                  </a:cubicBezTo>
                  <a:cubicBezTo>
                    <a:pt x="342" y="215"/>
                    <a:pt x="342" y="217"/>
                    <a:pt x="340" y="218"/>
                  </a:cubicBezTo>
                  <a:cubicBezTo>
                    <a:pt x="339" y="219"/>
                    <a:pt x="338" y="219"/>
                    <a:pt x="336" y="218"/>
                  </a:cubicBezTo>
                  <a:cubicBezTo>
                    <a:pt x="335" y="218"/>
                    <a:pt x="333" y="217"/>
                    <a:pt x="332" y="217"/>
                  </a:cubicBezTo>
                  <a:cubicBezTo>
                    <a:pt x="330" y="217"/>
                    <a:pt x="329" y="217"/>
                    <a:pt x="328" y="216"/>
                  </a:cubicBezTo>
                  <a:cubicBezTo>
                    <a:pt x="327" y="216"/>
                    <a:pt x="326" y="216"/>
                    <a:pt x="326" y="215"/>
                  </a:cubicBezTo>
                  <a:cubicBezTo>
                    <a:pt x="325" y="215"/>
                    <a:pt x="325" y="215"/>
                    <a:pt x="325" y="214"/>
                  </a:cubicBezTo>
                  <a:cubicBezTo>
                    <a:pt x="324" y="211"/>
                    <a:pt x="322" y="210"/>
                    <a:pt x="321" y="208"/>
                  </a:cubicBezTo>
                  <a:cubicBezTo>
                    <a:pt x="320" y="207"/>
                    <a:pt x="319" y="207"/>
                    <a:pt x="319" y="207"/>
                  </a:cubicBezTo>
                  <a:cubicBezTo>
                    <a:pt x="317" y="207"/>
                    <a:pt x="317" y="209"/>
                    <a:pt x="316" y="209"/>
                  </a:cubicBezTo>
                  <a:cubicBezTo>
                    <a:pt x="314" y="211"/>
                    <a:pt x="313" y="213"/>
                    <a:pt x="311" y="211"/>
                  </a:cubicBezTo>
                  <a:cubicBezTo>
                    <a:pt x="309" y="211"/>
                    <a:pt x="311" y="212"/>
                    <a:pt x="310" y="213"/>
                  </a:cubicBezTo>
                  <a:cubicBezTo>
                    <a:pt x="310" y="212"/>
                    <a:pt x="309" y="212"/>
                    <a:pt x="309" y="212"/>
                  </a:cubicBezTo>
                  <a:cubicBezTo>
                    <a:pt x="308" y="212"/>
                    <a:pt x="307" y="212"/>
                    <a:pt x="307" y="212"/>
                  </a:cubicBezTo>
                  <a:cubicBezTo>
                    <a:pt x="305" y="212"/>
                    <a:pt x="303" y="210"/>
                    <a:pt x="302" y="209"/>
                  </a:cubicBezTo>
                  <a:cubicBezTo>
                    <a:pt x="301" y="207"/>
                    <a:pt x="300" y="206"/>
                    <a:pt x="299" y="204"/>
                  </a:cubicBezTo>
                  <a:cubicBezTo>
                    <a:pt x="298" y="203"/>
                    <a:pt x="298" y="202"/>
                    <a:pt x="298" y="201"/>
                  </a:cubicBezTo>
                  <a:cubicBezTo>
                    <a:pt x="298" y="201"/>
                    <a:pt x="298" y="201"/>
                    <a:pt x="298" y="201"/>
                  </a:cubicBezTo>
                  <a:cubicBezTo>
                    <a:pt x="298" y="201"/>
                    <a:pt x="298" y="201"/>
                    <a:pt x="298" y="201"/>
                  </a:cubicBezTo>
                  <a:cubicBezTo>
                    <a:pt x="298" y="199"/>
                    <a:pt x="296" y="199"/>
                    <a:pt x="296" y="198"/>
                  </a:cubicBezTo>
                  <a:cubicBezTo>
                    <a:pt x="296" y="198"/>
                    <a:pt x="297" y="198"/>
                    <a:pt x="298" y="198"/>
                  </a:cubicBezTo>
                  <a:cubicBezTo>
                    <a:pt x="296" y="198"/>
                    <a:pt x="296" y="196"/>
                    <a:pt x="296" y="195"/>
                  </a:cubicBezTo>
                  <a:cubicBezTo>
                    <a:pt x="297" y="194"/>
                    <a:pt x="298" y="192"/>
                    <a:pt x="299" y="190"/>
                  </a:cubicBezTo>
                  <a:cubicBezTo>
                    <a:pt x="300" y="189"/>
                    <a:pt x="300" y="188"/>
                    <a:pt x="301" y="186"/>
                  </a:cubicBezTo>
                  <a:cubicBezTo>
                    <a:pt x="301" y="186"/>
                    <a:pt x="301" y="186"/>
                    <a:pt x="301" y="186"/>
                  </a:cubicBezTo>
                  <a:cubicBezTo>
                    <a:pt x="302" y="185"/>
                    <a:pt x="302" y="185"/>
                    <a:pt x="302" y="185"/>
                  </a:cubicBezTo>
                  <a:cubicBezTo>
                    <a:pt x="303" y="185"/>
                    <a:pt x="304" y="185"/>
                    <a:pt x="305" y="184"/>
                  </a:cubicBezTo>
                  <a:cubicBezTo>
                    <a:pt x="305" y="183"/>
                    <a:pt x="306" y="183"/>
                    <a:pt x="307" y="183"/>
                  </a:cubicBezTo>
                  <a:cubicBezTo>
                    <a:pt x="312" y="184"/>
                    <a:pt x="315" y="181"/>
                    <a:pt x="317" y="177"/>
                  </a:cubicBezTo>
                  <a:cubicBezTo>
                    <a:pt x="318" y="177"/>
                    <a:pt x="318" y="176"/>
                    <a:pt x="319" y="176"/>
                  </a:cubicBezTo>
                  <a:cubicBezTo>
                    <a:pt x="321" y="176"/>
                    <a:pt x="323" y="175"/>
                    <a:pt x="325" y="175"/>
                  </a:cubicBezTo>
                  <a:cubicBezTo>
                    <a:pt x="326" y="174"/>
                    <a:pt x="327" y="177"/>
                    <a:pt x="329" y="176"/>
                  </a:cubicBezTo>
                  <a:cubicBezTo>
                    <a:pt x="329" y="176"/>
                    <a:pt x="329" y="175"/>
                    <a:pt x="329" y="175"/>
                  </a:cubicBezTo>
                  <a:cubicBezTo>
                    <a:pt x="329" y="175"/>
                    <a:pt x="329" y="176"/>
                    <a:pt x="329" y="176"/>
                  </a:cubicBezTo>
                  <a:cubicBezTo>
                    <a:pt x="330" y="177"/>
                    <a:pt x="330" y="177"/>
                    <a:pt x="331" y="176"/>
                  </a:cubicBezTo>
                  <a:cubicBezTo>
                    <a:pt x="334" y="175"/>
                    <a:pt x="335" y="173"/>
                    <a:pt x="335" y="171"/>
                  </a:cubicBezTo>
                  <a:cubicBezTo>
                    <a:pt x="334" y="169"/>
                    <a:pt x="335" y="168"/>
                    <a:pt x="336" y="167"/>
                  </a:cubicBezTo>
                  <a:cubicBezTo>
                    <a:pt x="337" y="166"/>
                    <a:pt x="338" y="165"/>
                    <a:pt x="339" y="165"/>
                  </a:cubicBezTo>
                  <a:cubicBezTo>
                    <a:pt x="339" y="165"/>
                    <a:pt x="339" y="164"/>
                    <a:pt x="340" y="164"/>
                  </a:cubicBezTo>
                  <a:cubicBezTo>
                    <a:pt x="342" y="162"/>
                    <a:pt x="345" y="162"/>
                    <a:pt x="347" y="160"/>
                  </a:cubicBezTo>
                  <a:cubicBezTo>
                    <a:pt x="347" y="160"/>
                    <a:pt x="348" y="160"/>
                    <a:pt x="348" y="160"/>
                  </a:cubicBezTo>
                  <a:cubicBezTo>
                    <a:pt x="350" y="158"/>
                    <a:pt x="353" y="157"/>
                    <a:pt x="356" y="156"/>
                  </a:cubicBezTo>
                  <a:cubicBezTo>
                    <a:pt x="356" y="155"/>
                    <a:pt x="356" y="154"/>
                    <a:pt x="357" y="155"/>
                  </a:cubicBezTo>
                  <a:cubicBezTo>
                    <a:pt x="359" y="154"/>
                    <a:pt x="359" y="153"/>
                    <a:pt x="358" y="152"/>
                  </a:cubicBezTo>
                  <a:cubicBezTo>
                    <a:pt x="356" y="153"/>
                    <a:pt x="353" y="154"/>
                    <a:pt x="350" y="154"/>
                  </a:cubicBezTo>
                  <a:cubicBezTo>
                    <a:pt x="350" y="154"/>
                    <a:pt x="349" y="154"/>
                    <a:pt x="348" y="154"/>
                  </a:cubicBezTo>
                  <a:cubicBezTo>
                    <a:pt x="347" y="154"/>
                    <a:pt x="347" y="154"/>
                    <a:pt x="346" y="154"/>
                  </a:cubicBezTo>
                  <a:cubicBezTo>
                    <a:pt x="345" y="155"/>
                    <a:pt x="344" y="156"/>
                    <a:pt x="343" y="157"/>
                  </a:cubicBezTo>
                  <a:cubicBezTo>
                    <a:pt x="342" y="157"/>
                    <a:pt x="341" y="158"/>
                    <a:pt x="341" y="159"/>
                  </a:cubicBezTo>
                  <a:cubicBezTo>
                    <a:pt x="338" y="159"/>
                    <a:pt x="337" y="157"/>
                    <a:pt x="335" y="157"/>
                  </a:cubicBezTo>
                  <a:cubicBezTo>
                    <a:pt x="333" y="156"/>
                    <a:pt x="332" y="156"/>
                    <a:pt x="330" y="156"/>
                  </a:cubicBezTo>
                  <a:cubicBezTo>
                    <a:pt x="327" y="156"/>
                    <a:pt x="327" y="158"/>
                    <a:pt x="326" y="161"/>
                  </a:cubicBezTo>
                  <a:cubicBezTo>
                    <a:pt x="325" y="161"/>
                    <a:pt x="325" y="162"/>
                    <a:pt x="325" y="162"/>
                  </a:cubicBezTo>
                  <a:cubicBezTo>
                    <a:pt x="324" y="163"/>
                    <a:pt x="324" y="163"/>
                    <a:pt x="323" y="164"/>
                  </a:cubicBezTo>
                  <a:cubicBezTo>
                    <a:pt x="323" y="164"/>
                    <a:pt x="322" y="165"/>
                    <a:pt x="322" y="165"/>
                  </a:cubicBezTo>
                  <a:cubicBezTo>
                    <a:pt x="321" y="166"/>
                    <a:pt x="320" y="166"/>
                    <a:pt x="319" y="166"/>
                  </a:cubicBezTo>
                  <a:cubicBezTo>
                    <a:pt x="318" y="165"/>
                    <a:pt x="318" y="163"/>
                    <a:pt x="316" y="163"/>
                  </a:cubicBezTo>
                  <a:cubicBezTo>
                    <a:pt x="316" y="163"/>
                    <a:pt x="316" y="163"/>
                    <a:pt x="316" y="163"/>
                  </a:cubicBezTo>
                  <a:cubicBezTo>
                    <a:pt x="318" y="162"/>
                    <a:pt x="315" y="160"/>
                    <a:pt x="316" y="159"/>
                  </a:cubicBezTo>
                  <a:cubicBezTo>
                    <a:pt x="317" y="158"/>
                    <a:pt x="317" y="157"/>
                    <a:pt x="316" y="156"/>
                  </a:cubicBezTo>
                  <a:cubicBezTo>
                    <a:pt x="315" y="156"/>
                    <a:pt x="314" y="156"/>
                    <a:pt x="313" y="156"/>
                  </a:cubicBezTo>
                  <a:cubicBezTo>
                    <a:pt x="312" y="157"/>
                    <a:pt x="311" y="157"/>
                    <a:pt x="310" y="156"/>
                  </a:cubicBezTo>
                  <a:cubicBezTo>
                    <a:pt x="309" y="156"/>
                    <a:pt x="308" y="155"/>
                    <a:pt x="308" y="155"/>
                  </a:cubicBezTo>
                  <a:cubicBezTo>
                    <a:pt x="307" y="153"/>
                    <a:pt x="306" y="152"/>
                    <a:pt x="305" y="151"/>
                  </a:cubicBezTo>
                  <a:cubicBezTo>
                    <a:pt x="306" y="151"/>
                    <a:pt x="306" y="151"/>
                    <a:pt x="306" y="151"/>
                  </a:cubicBezTo>
                  <a:cubicBezTo>
                    <a:pt x="306" y="151"/>
                    <a:pt x="306" y="151"/>
                    <a:pt x="306" y="151"/>
                  </a:cubicBezTo>
                  <a:cubicBezTo>
                    <a:pt x="305" y="149"/>
                    <a:pt x="307" y="147"/>
                    <a:pt x="306" y="145"/>
                  </a:cubicBezTo>
                  <a:cubicBezTo>
                    <a:pt x="307" y="144"/>
                    <a:pt x="308" y="143"/>
                    <a:pt x="309" y="142"/>
                  </a:cubicBezTo>
                  <a:cubicBezTo>
                    <a:pt x="310" y="141"/>
                    <a:pt x="312" y="141"/>
                    <a:pt x="313" y="139"/>
                  </a:cubicBezTo>
                  <a:cubicBezTo>
                    <a:pt x="313" y="138"/>
                    <a:pt x="313" y="137"/>
                    <a:pt x="313" y="136"/>
                  </a:cubicBezTo>
                  <a:cubicBezTo>
                    <a:pt x="313" y="133"/>
                    <a:pt x="312" y="132"/>
                    <a:pt x="309" y="133"/>
                  </a:cubicBezTo>
                  <a:cubicBezTo>
                    <a:pt x="306" y="135"/>
                    <a:pt x="304" y="138"/>
                    <a:pt x="303" y="141"/>
                  </a:cubicBezTo>
                  <a:cubicBezTo>
                    <a:pt x="304" y="142"/>
                    <a:pt x="304" y="142"/>
                    <a:pt x="305" y="142"/>
                  </a:cubicBezTo>
                  <a:cubicBezTo>
                    <a:pt x="305" y="143"/>
                    <a:pt x="307" y="143"/>
                    <a:pt x="305" y="144"/>
                  </a:cubicBezTo>
                  <a:cubicBezTo>
                    <a:pt x="305" y="144"/>
                    <a:pt x="305" y="144"/>
                    <a:pt x="305" y="144"/>
                  </a:cubicBezTo>
                  <a:cubicBezTo>
                    <a:pt x="303" y="145"/>
                    <a:pt x="302" y="146"/>
                    <a:pt x="301" y="146"/>
                  </a:cubicBezTo>
                  <a:cubicBezTo>
                    <a:pt x="301" y="146"/>
                    <a:pt x="300" y="146"/>
                    <a:pt x="300" y="146"/>
                  </a:cubicBezTo>
                  <a:cubicBezTo>
                    <a:pt x="300" y="146"/>
                    <a:pt x="299" y="146"/>
                    <a:pt x="299" y="146"/>
                  </a:cubicBezTo>
                  <a:cubicBezTo>
                    <a:pt x="298" y="144"/>
                    <a:pt x="299" y="146"/>
                    <a:pt x="298" y="146"/>
                  </a:cubicBezTo>
                  <a:cubicBezTo>
                    <a:pt x="298" y="146"/>
                    <a:pt x="297" y="145"/>
                    <a:pt x="297" y="145"/>
                  </a:cubicBezTo>
                  <a:cubicBezTo>
                    <a:pt x="296" y="145"/>
                    <a:pt x="297" y="146"/>
                    <a:pt x="297" y="146"/>
                  </a:cubicBezTo>
                  <a:cubicBezTo>
                    <a:pt x="296" y="146"/>
                    <a:pt x="296" y="145"/>
                    <a:pt x="296" y="145"/>
                  </a:cubicBezTo>
                  <a:cubicBezTo>
                    <a:pt x="295" y="145"/>
                    <a:pt x="294" y="145"/>
                    <a:pt x="294" y="145"/>
                  </a:cubicBezTo>
                  <a:cubicBezTo>
                    <a:pt x="292" y="143"/>
                    <a:pt x="292" y="141"/>
                    <a:pt x="291" y="139"/>
                  </a:cubicBezTo>
                  <a:cubicBezTo>
                    <a:pt x="291" y="137"/>
                    <a:pt x="291" y="136"/>
                    <a:pt x="290" y="134"/>
                  </a:cubicBezTo>
                  <a:cubicBezTo>
                    <a:pt x="290" y="133"/>
                    <a:pt x="291" y="131"/>
                    <a:pt x="290" y="130"/>
                  </a:cubicBezTo>
                  <a:cubicBezTo>
                    <a:pt x="290" y="129"/>
                    <a:pt x="290" y="128"/>
                    <a:pt x="290" y="128"/>
                  </a:cubicBezTo>
                  <a:cubicBezTo>
                    <a:pt x="289" y="126"/>
                    <a:pt x="288" y="125"/>
                    <a:pt x="287" y="125"/>
                  </a:cubicBezTo>
                  <a:cubicBezTo>
                    <a:pt x="286" y="124"/>
                    <a:pt x="284" y="125"/>
                    <a:pt x="283" y="124"/>
                  </a:cubicBezTo>
                  <a:cubicBezTo>
                    <a:pt x="283" y="125"/>
                    <a:pt x="283" y="125"/>
                    <a:pt x="283" y="126"/>
                  </a:cubicBezTo>
                  <a:cubicBezTo>
                    <a:pt x="282" y="127"/>
                    <a:pt x="282" y="127"/>
                    <a:pt x="282" y="128"/>
                  </a:cubicBezTo>
                  <a:cubicBezTo>
                    <a:pt x="284" y="130"/>
                    <a:pt x="285" y="132"/>
                    <a:pt x="285" y="135"/>
                  </a:cubicBezTo>
                  <a:cubicBezTo>
                    <a:pt x="285" y="135"/>
                    <a:pt x="286" y="135"/>
                    <a:pt x="286" y="136"/>
                  </a:cubicBezTo>
                  <a:cubicBezTo>
                    <a:pt x="286" y="136"/>
                    <a:pt x="286" y="136"/>
                    <a:pt x="286" y="136"/>
                  </a:cubicBezTo>
                  <a:cubicBezTo>
                    <a:pt x="286" y="136"/>
                    <a:pt x="286" y="137"/>
                    <a:pt x="286" y="138"/>
                  </a:cubicBezTo>
                  <a:cubicBezTo>
                    <a:pt x="285" y="138"/>
                    <a:pt x="285" y="138"/>
                    <a:pt x="285" y="138"/>
                  </a:cubicBezTo>
                  <a:cubicBezTo>
                    <a:pt x="283" y="138"/>
                    <a:pt x="282" y="137"/>
                    <a:pt x="281" y="136"/>
                  </a:cubicBezTo>
                  <a:cubicBezTo>
                    <a:pt x="280" y="134"/>
                    <a:pt x="280" y="133"/>
                    <a:pt x="278" y="132"/>
                  </a:cubicBezTo>
                  <a:cubicBezTo>
                    <a:pt x="278" y="132"/>
                    <a:pt x="278" y="132"/>
                    <a:pt x="278" y="132"/>
                  </a:cubicBezTo>
                  <a:cubicBezTo>
                    <a:pt x="278" y="132"/>
                    <a:pt x="278" y="132"/>
                    <a:pt x="278" y="132"/>
                  </a:cubicBezTo>
                  <a:cubicBezTo>
                    <a:pt x="279" y="131"/>
                    <a:pt x="280" y="130"/>
                    <a:pt x="281" y="128"/>
                  </a:cubicBezTo>
                  <a:cubicBezTo>
                    <a:pt x="282" y="128"/>
                    <a:pt x="282" y="127"/>
                    <a:pt x="281" y="126"/>
                  </a:cubicBezTo>
                  <a:cubicBezTo>
                    <a:pt x="281" y="126"/>
                    <a:pt x="281" y="126"/>
                    <a:pt x="281" y="126"/>
                  </a:cubicBezTo>
                  <a:cubicBezTo>
                    <a:pt x="281" y="126"/>
                    <a:pt x="281" y="126"/>
                    <a:pt x="281" y="126"/>
                  </a:cubicBezTo>
                  <a:cubicBezTo>
                    <a:pt x="281" y="125"/>
                    <a:pt x="281" y="125"/>
                    <a:pt x="281" y="125"/>
                  </a:cubicBezTo>
                  <a:cubicBezTo>
                    <a:pt x="281" y="125"/>
                    <a:pt x="281" y="125"/>
                    <a:pt x="280" y="124"/>
                  </a:cubicBezTo>
                  <a:cubicBezTo>
                    <a:pt x="280" y="124"/>
                    <a:pt x="280" y="125"/>
                    <a:pt x="280" y="125"/>
                  </a:cubicBezTo>
                  <a:cubicBezTo>
                    <a:pt x="280" y="125"/>
                    <a:pt x="280" y="124"/>
                    <a:pt x="280" y="124"/>
                  </a:cubicBezTo>
                  <a:cubicBezTo>
                    <a:pt x="280" y="124"/>
                    <a:pt x="280" y="124"/>
                    <a:pt x="280" y="124"/>
                  </a:cubicBezTo>
                  <a:cubicBezTo>
                    <a:pt x="280" y="124"/>
                    <a:pt x="281" y="125"/>
                    <a:pt x="281" y="125"/>
                  </a:cubicBezTo>
                  <a:cubicBezTo>
                    <a:pt x="281" y="125"/>
                    <a:pt x="281" y="125"/>
                    <a:pt x="281" y="125"/>
                  </a:cubicBezTo>
                  <a:cubicBezTo>
                    <a:pt x="281" y="125"/>
                    <a:pt x="281" y="125"/>
                    <a:pt x="281" y="126"/>
                  </a:cubicBezTo>
                  <a:cubicBezTo>
                    <a:pt x="281" y="126"/>
                    <a:pt x="281" y="126"/>
                    <a:pt x="281" y="126"/>
                  </a:cubicBezTo>
                  <a:cubicBezTo>
                    <a:pt x="281" y="126"/>
                    <a:pt x="281" y="126"/>
                    <a:pt x="281" y="126"/>
                  </a:cubicBezTo>
                  <a:cubicBezTo>
                    <a:pt x="282" y="126"/>
                    <a:pt x="282" y="126"/>
                    <a:pt x="282" y="126"/>
                  </a:cubicBezTo>
                  <a:cubicBezTo>
                    <a:pt x="282" y="126"/>
                    <a:pt x="282" y="126"/>
                    <a:pt x="282" y="126"/>
                  </a:cubicBezTo>
                  <a:cubicBezTo>
                    <a:pt x="281" y="123"/>
                    <a:pt x="279" y="123"/>
                    <a:pt x="277" y="123"/>
                  </a:cubicBezTo>
                  <a:cubicBezTo>
                    <a:pt x="275" y="123"/>
                    <a:pt x="273" y="122"/>
                    <a:pt x="272" y="121"/>
                  </a:cubicBezTo>
                  <a:cubicBezTo>
                    <a:pt x="272" y="121"/>
                    <a:pt x="271" y="121"/>
                    <a:pt x="271" y="120"/>
                  </a:cubicBezTo>
                  <a:cubicBezTo>
                    <a:pt x="270" y="119"/>
                    <a:pt x="269" y="118"/>
                    <a:pt x="269" y="117"/>
                  </a:cubicBezTo>
                  <a:cubicBezTo>
                    <a:pt x="269" y="116"/>
                    <a:pt x="268" y="116"/>
                    <a:pt x="268" y="114"/>
                  </a:cubicBezTo>
                  <a:cubicBezTo>
                    <a:pt x="268" y="113"/>
                    <a:pt x="267" y="112"/>
                    <a:pt x="267" y="111"/>
                  </a:cubicBezTo>
                  <a:cubicBezTo>
                    <a:pt x="268" y="110"/>
                    <a:pt x="267" y="108"/>
                    <a:pt x="268" y="108"/>
                  </a:cubicBezTo>
                  <a:cubicBezTo>
                    <a:pt x="270" y="107"/>
                    <a:pt x="267" y="106"/>
                    <a:pt x="268" y="106"/>
                  </a:cubicBezTo>
                  <a:cubicBezTo>
                    <a:pt x="268" y="106"/>
                    <a:pt x="268" y="106"/>
                    <a:pt x="268" y="106"/>
                  </a:cubicBezTo>
                  <a:cubicBezTo>
                    <a:pt x="269" y="103"/>
                    <a:pt x="270" y="100"/>
                    <a:pt x="271" y="98"/>
                  </a:cubicBezTo>
                  <a:cubicBezTo>
                    <a:pt x="272" y="97"/>
                    <a:pt x="273" y="96"/>
                    <a:pt x="273" y="95"/>
                  </a:cubicBezTo>
                  <a:cubicBezTo>
                    <a:pt x="274" y="91"/>
                    <a:pt x="274" y="88"/>
                    <a:pt x="273" y="84"/>
                  </a:cubicBezTo>
                  <a:cubicBezTo>
                    <a:pt x="273" y="83"/>
                    <a:pt x="272" y="81"/>
                    <a:pt x="272" y="80"/>
                  </a:cubicBezTo>
                  <a:cubicBezTo>
                    <a:pt x="271" y="79"/>
                    <a:pt x="272" y="78"/>
                    <a:pt x="271" y="78"/>
                  </a:cubicBezTo>
                  <a:cubicBezTo>
                    <a:pt x="270" y="78"/>
                    <a:pt x="268" y="77"/>
                    <a:pt x="267" y="76"/>
                  </a:cubicBezTo>
                  <a:cubicBezTo>
                    <a:pt x="266" y="75"/>
                    <a:pt x="265" y="73"/>
                    <a:pt x="263" y="73"/>
                  </a:cubicBezTo>
                  <a:cubicBezTo>
                    <a:pt x="262" y="72"/>
                    <a:pt x="260" y="72"/>
                    <a:pt x="258" y="71"/>
                  </a:cubicBezTo>
                  <a:cubicBezTo>
                    <a:pt x="257" y="70"/>
                    <a:pt x="257" y="71"/>
                    <a:pt x="257" y="71"/>
                  </a:cubicBezTo>
                  <a:cubicBezTo>
                    <a:pt x="256" y="71"/>
                    <a:pt x="256" y="70"/>
                    <a:pt x="256" y="69"/>
                  </a:cubicBezTo>
                  <a:cubicBezTo>
                    <a:pt x="256" y="68"/>
                    <a:pt x="255" y="68"/>
                    <a:pt x="254" y="67"/>
                  </a:cubicBezTo>
                  <a:cubicBezTo>
                    <a:pt x="254" y="67"/>
                    <a:pt x="254" y="67"/>
                    <a:pt x="254" y="67"/>
                  </a:cubicBezTo>
                  <a:cubicBezTo>
                    <a:pt x="253" y="65"/>
                    <a:pt x="252" y="63"/>
                    <a:pt x="252" y="61"/>
                  </a:cubicBezTo>
                  <a:cubicBezTo>
                    <a:pt x="252" y="59"/>
                    <a:pt x="252" y="58"/>
                    <a:pt x="251" y="56"/>
                  </a:cubicBezTo>
                  <a:cubicBezTo>
                    <a:pt x="250" y="55"/>
                    <a:pt x="248" y="54"/>
                    <a:pt x="247" y="54"/>
                  </a:cubicBezTo>
                  <a:cubicBezTo>
                    <a:pt x="245" y="55"/>
                    <a:pt x="245" y="57"/>
                    <a:pt x="245" y="58"/>
                  </a:cubicBezTo>
                  <a:cubicBezTo>
                    <a:pt x="245" y="59"/>
                    <a:pt x="245" y="60"/>
                    <a:pt x="245" y="60"/>
                  </a:cubicBezTo>
                  <a:cubicBezTo>
                    <a:pt x="246" y="62"/>
                    <a:pt x="248" y="63"/>
                    <a:pt x="248" y="65"/>
                  </a:cubicBezTo>
                  <a:cubicBezTo>
                    <a:pt x="249" y="70"/>
                    <a:pt x="249" y="71"/>
                    <a:pt x="245" y="73"/>
                  </a:cubicBezTo>
                  <a:cubicBezTo>
                    <a:pt x="245" y="73"/>
                    <a:pt x="244" y="74"/>
                    <a:pt x="243" y="74"/>
                  </a:cubicBezTo>
                  <a:cubicBezTo>
                    <a:pt x="242" y="74"/>
                    <a:pt x="243" y="75"/>
                    <a:pt x="243" y="75"/>
                  </a:cubicBezTo>
                  <a:cubicBezTo>
                    <a:pt x="243" y="76"/>
                    <a:pt x="243" y="77"/>
                    <a:pt x="243" y="77"/>
                  </a:cubicBezTo>
                  <a:cubicBezTo>
                    <a:pt x="245" y="80"/>
                    <a:pt x="243" y="81"/>
                    <a:pt x="242" y="83"/>
                  </a:cubicBezTo>
                  <a:cubicBezTo>
                    <a:pt x="239" y="83"/>
                    <a:pt x="237" y="81"/>
                    <a:pt x="235" y="81"/>
                  </a:cubicBezTo>
                  <a:cubicBezTo>
                    <a:pt x="235" y="82"/>
                    <a:pt x="235" y="82"/>
                    <a:pt x="235" y="83"/>
                  </a:cubicBezTo>
                  <a:cubicBezTo>
                    <a:pt x="234" y="82"/>
                    <a:pt x="234" y="82"/>
                    <a:pt x="234" y="82"/>
                  </a:cubicBezTo>
                  <a:cubicBezTo>
                    <a:pt x="233" y="81"/>
                    <a:pt x="232" y="80"/>
                    <a:pt x="229" y="79"/>
                  </a:cubicBezTo>
                  <a:cubicBezTo>
                    <a:pt x="227" y="79"/>
                    <a:pt x="226" y="79"/>
                    <a:pt x="224" y="77"/>
                  </a:cubicBezTo>
                  <a:cubicBezTo>
                    <a:pt x="224" y="78"/>
                    <a:pt x="225" y="78"/>
                    <a:pt x="224" y="78"/>
                  </a:cubicBezTo>
                  <a:cubicBezTo>
                    <a:pt x="224" y="78"/>
                    <a:pt x="223" y="77"/>
                    <a:pt x="222" y="77"/>
                  </a:cubicBezTo>
                  <a:cubicBezTo>
                    <a:pt x="222" y="77"/>
                    <a:pt x="221" y="76"/>
                    <a:pt x="221" y="76"/>
                  </a:cubicBezTo>
                  <a:cubicBezTo>
                    <a:pt x="218" y="75"/>
                    <a:pt x="218" y="72"/>
                    <a:pt x="216" y="71"/>
                  </a:cubicBezTo>
                  <a:cubicBezTo>
                    <a:pt x="216" y="70"/>
                    <a:pt x="216" y="70"/>
                    <a:pt x="216" y="70"/>
                  </a:cubicBezTo>
                  <a:cubicBezTo>
                    <a:pt x="217" y="70"/>
                    <a:pt x="217" y="71"/>
                    <a:pt x="217" y="70"/>
                  </a:cubicBezTo>
                  <a:cubicBezTo>
                    <a:pt x="218" y="68"/>
                    <a:pt x="220" y="68"/>
                    <a:pt x="221" y="66"/>
                  </a:cubicBezTo>
                  <a:cubicBezTo>
                    <a:pt x="221" y="65"/>
                    <a:pt x="222" y="65"/>
                    <a:pt x="222" y="65"/>
                  </a:cubicBezTo>
                  <a:cubicBezTo>
                    <a:pt x="222" y="65"/>
                    <a:pt x="222" y="65"/>
                    <a:pt x="223" y="65"/>
                  </a:cubicBezTo>
                  <a:cubicBezTo>
                    <a:pt x="223" y="64"/>
                    <a:pt x="223" y="63"/>
                    <a:pt x="223" y="62"/>
                  </a:cubicBezTo>
                  <a:cubicBezTo>
                    <a:pt x="223" y="61"/>
                    <a:pt x="222" y="60"/>
                    <a:pt x="221" y="60"/>
                  </a:cubicBezTo>
                  <a:cubicBezTo>
                    <a:pt x="219" y="60"/>
                    <a:pt x="217" y="60"/>
                    <a:pt x="216" y="60"/>
                  </a:cubicBezTo>
                  <a:cubicBezTo>
                    <a:pt x="214" y="60"/>
                    <a:pt x="213" y="62"/>
                    <a:pt x="212" y="63"/>
                  </a:cubicBezTo>
                  <a:cubicBezTo>
                    <a:pt x="212" y="64"/>
                    <a:pt x="213" y="65"/>
                    <a:pt x="212" y="66"/>
                  </a:cubicBezTo>
                  <a:cubicBezTo>
                    <a:pt x="212" y="65"/>
                    <a:pt x="212" y="65"/>
                    <a:pt x="212" y="65"/>
                  </a:cubicBezTo>
                  <a:cubicBezTo>
                    <a:pt x="211" y="65"/>
                    <a:pt x="212" y="66"/>
                    <a:pt x="212" y="66"/>
                  </a:cubicBezTo>
                  <a:cubicBezTo>
                    <a:pt x="212" y="66"/>
                    <a:pt x="211" y="66"/>
                    <a:pt x="211" y="66"/>
                  </a:cubicBezTo>
                  <a:cubicBezTo>
                    <a:pt x="211" y="66"/>
                    <a:pt x="211" y="66"/>
                    <a:pt x="211" y="65"/>
                  </a:cubicBezTo>
                  <a:cubicBezTo>
                    <a:pt x="210" y="65"/>
                    <a:pt x="210" y="65"/>
                    <a:pt x="210" y="65"/>
                  </a:cubicBezTo>
                  <a:cubicBezTo>
                    <a:pt x="210" y="65"/>
                    <a:pt x="210" y="66"/>
                    <a:pt x="210" y="66"/>
                  </a:cubicBezTo>
                  <a:cubicBezTo>
                    <a:pt x="210" y="66"/>
                    <a:pt x="210" y="66"/>
                    <a:pt x="210" y="66"/>
                  </a:cubicBezTo>
                  <a:cubicBezTo>
                    <a:pt x="210" y="66"/>
                    <a:pt x="209" y="65"/>
                    <a:pt x="209" y="65"/>
                  </a:cubicBezTo>
                  <a:cubicBezTo>
                    <a:pt x="209" y="65"/>
                    <a:pt x="209" y="65"/>
                    <a:pt x="209" y="65"/>
                  </a:cubicBezTo>
                  <a:cubicBezTo>
                    <a:pt x="208" y="63"/>
                    <a:pt x="207" y="62"/>
                    <a:pt x="207" y="59"/>
                  </a:cubicBezTo>
                  <a:cubicBezTo>
                    <a:pt x="207" y="59"/>
                    <a:pt x="206" y="59"/>
                    <a:pt x="206" y="58"/>
                  </a:cubicBezTo>
                  <a:cubicBezTo>
                    <a:pt x="205" y="57"/>
                    <a:pt x="204" y="56"/>
                    <a:pt x="204" y="54"/>
                  </a:cubicBezTo>
                  <a:cubicBezTo>
                    <a:pt x="203" y="51"/>
                    <a:pt x="201" y="49"/>
                    <a:pt x="199" y="47"/>
                  </a:cubicBezTo>
                  <a:cubicBezTo>
                    <a:pt x="199" y="46"/>
                    <a:pt x="199" y="45"/>
                    <a:pt x="198" y="44"/>
                  </a:cubicBezTo>
                  <a:cubicBezTo>
                    <a:pt x="197" y="44"/>
                    <a:pt x="198" y="45"/>
                    <a:pt x="198" y="45"/>
                  </a:cubicBezTo>
                  <a:cubicBezTo>
                    <a:pt x="197" y="44"/>
                    <a:pt x="196" y="43"/>
                    <a:pt x="196" y="43"/>
                  </a:cubicBezTo>
                  <a:cubicBezTo>
                    <a:pt x="196" y="43"/>
                    <a:pt x="196" y="43"/>
                    <a:pt x="196" y="43"/>
                  </a:cubicBezTo>
                  <a:cubicBezTo>
                    <a:pt x="196" y="43"/>
                    <a:pt x="196" y="43"/>
                    <a:pt x="196" y="43"/>
                  </a:cubicBezTo>
                  <a:cubicBezTo>
                    <a:pt x="196" y="42"/>
                    <a:pt x="195" y="42"/>
                    <a:pt x="195" y="41"/>
                  </a:cubicBezTo>
                  <a:cubicBezTo>
                    <a:pt x="196" y="41"/>
                    <a:pt x="196" y="42"/>
                    <a:pt x="196" y="42"/>
                  </a:cubicBezTo>
                  <a:cubicBezTo>
                    <a:pt x="194" y="40"/>
                    <a:pt x="194" y="38"/>
                    <a:pt x="193" y="36"/>
                  </a:cubicBezTo>
                  <a:cubicBezTo>
                    <a:pt x="192" y="30"/>
                    <a:pt x="188" y="25"/>
                    <a:pt x="185" y="20"/>
                  </a:cubicBezTo>
                  <a:cubicBezTo>
                    <a:pt x="183" y="19"/>
                    <a:pt x="183" y="16"/>
                    <a:pt x="182" y="15"/>
                  </a:cubicBezTo>
                  <a:cubicBezTo>
                    <a:pt x="182" y="13"/>
                    <a:pt x="180" y="12"/>
                    <a:pt x="180" y="11"/>
                  </a:cubicBezTo>
                  <a:cubicBezTo>
                    <a:pt x="180" y="10"/>
                    <a:pt x="180" y="11"/>
                    <a:pt x="181" y="11"/>
                  </a:cubicBezTo>
                  <a:cubicBezTo>
                    <a:pt x="180" y="10"/>
                    <a:pt x="179" y="9"/>
                    <a:pt x="178" y="8"/>
                  </a:cubicBezTo>
                  <a:cubicBezTo>
                    <a:pt x="178" y="7"/>
                    <a:pt x="178" y="7"/>
                    <a:pt x="178" y="7"/>
                  </a:cubicBezTo>
                  <a:cubicBezTo>
                    <a:pt x="177" y="4"/>
                    <a:pt x="176" y="2"/>
                    <a:pt x="173" y="1"/>
                  </a:cubicBezTo>
                  <a:cubicBezTo>
                    <a:pt x="172" y="0"/>
                    <a:pt x="170" y="1"/>
                    <a:pt x="169" y="2"/>
                  </a:cubicBezTo>
                  <a:cubicBezTo>
                    <a:pt x="169" y="3"/>
                    <a:pt x="168" y="5"/>
                    <a:pt x="168" y="7"/>
                  </a:cubicBezTo>
                  <a:cubicBezTo>
                    <a:pt x="167" y="7"/>
                    <a:pt x="167" y="8"/>
                    <a:pt x="167" y="8"/>
                  </a:cubicBezTo>
                  <a:cubicBezTo>
                    <a:pt x="166" y="9"/>
                    <a:pt x="166" y="10"/>
                    <a:pt x="166" y="10"/>
                  </a:cubicBezTo>
                  <a:cubicBezTo>
                    <a:pt x="164" y="13"/>
                    <a:pt x="165" y="15"/>
                    <a:pt x="165" y="18"/>
                  </a:cubicBezTo>
                  <a:cubicBezTo>
                    <a:pt x="165" y="18"/>
                    <a:pt x="164" y="19"/>
                    <a:pt x="165" y="20"/>
                  </a:cubicBezTo>
                  <a:cubicBezTo>
                    <a:pt x="165" y="21"/>
                    <a:pt x="165" y="22"/>
                    <a:pt x="165" y="23"/>
                  </a:cubicBezTo>
                  <a:cubicBezTo>
                    <a:pt x="167" y="24"/>
                    <a:pt x="168" y="26"/>
                    <a:pt x="168" y="28"/>
                  </a:cubicBezTo>
                  <a:cubicBezTo>
                    <a:pt x="169" y="28"/>
                    <a:pt x="168" y="28"/>
                    <a:pt x="168" y="28"/>
                  </a:cubicBezTo>
                  <a:cubicBezTo>
                    <a:pt x="168" y="28"/>
                    <a:pt x="168" y="28"/>
                    <a:pt x="167" y="28"/>
                  </a:cubicBezTo>
                  <a:cubicBezTo>
                    <a:pt x="168" y="29"/>
                    <a:pt x="169" y="29"/>
                    <a:pt x="168" y="31"/>
                  </a:cubicBezTo>
                  <a:cubicBezTo>
                    <a:pt x="168" y="30"/>
                    <a:pt x="167" y="29"/>
                    <a:pt x="166" y="28"/>
                  </a:cubicBezTo>
                  <a:cubicBezTo>
                    <a:pt x="167" y="31"/>
                    <a:pt x="169" y="33"/>
                    <a:pt x="170" y="35"/>
                  </a:cubicBezTo>
                  <a:cubicBezTo>
                    <a:pt x="171" y="36"/>
                    <a:pt x="172" y="36"/>
                    <a:pt x="172" y="38"/>
                  </a:cubicBezTo>
                  <a:cubicBezTo>
                    <a:pt x="173" y="41"/>
                    <a:pt x="174" y="44"/>
                    <a:pt x="176" y="47"/>
                  </a:cubicBezTo>
                  <a:cubicBezTo>
                    <a:pt x="176" y="49"/>
                    <a:pt x="177" y="51"/>
                    <a:pt x="178" y="52"/>
                  </a:cubicBezTo>
                  <a:cubicBezTo>
                    <a:pt x="178" y="53"/>
                    <a:pt x="178" y="53"/>
                    <a:pt x="179" y="54"/>
                  </a:cubicBezTo>
                  <a:cubicBezTo>
                    <a:pt x="179" y="54"/>
                    <a:pt x="180" y="55"/>
                    <a:pt x="180" y="55"/>
                  </a:cubicBezTo>
                  <a:cubicBezTo>
                    <a:pt x="180" y="56"/>
                    <a:pt x="181" y="56"/>
                    <a:pt x="181" y="57"/>
                  </a:cubicBezTo>
                  <a:cubicBezTo>
                    <a:pt x="181" y="57"/>
                    <a:pt x="181" y="57"/>
                    <a:pt x="181" y="57"/>
                  </a:cubicBezTo>
                  <a:cubicBezTo>
                    <a:pt x="182" y="60"/>
                    <a:pt x="185" y="62"/>
                    <a:pt x="186" y="66"/>
                  </a:cubicBezTo>
                  <a:cubicBezTo>
                    <a:pt x="186" y="66"/>
                    <a:pt x="187" y="67"/>
                    <a:pt x="187" y="68"/>
                  </a:cubicBezTo>
                  <a:cubicBezTo>
                    <a:pt x="187" y="70"/>
                    <a:pt x="188" y="72"/>
                    <a:pt x="190" y="73"/>
                  </a:cubicBezTo>
                  <a:cubicBezTo>
                    <a:pt x="192" y="77"/>
                    <a:pt x="195" y="80"/>
                    <a:pt x="197" y="83"/>
                  </a:cubicBezTo>
                  <a:cubicBezTo>
                    <a:pt x="197" y="83"/>
                    <a:pt x="197" y="84"/>
                    <a:pt x="197" y="84"/>
                  </a:cubicBezTo>
                  <a:cubicBezTo>
                    <a:pt x="197" y="84"/>
                    <a:pt x="197" y="85"/>
                    <a:pt x="196" y="85"/>
                  </a:cubicBezTo>
                  <a:cubicBezTo>
                    <a:pt x="197" y="85"/>
                    <a:pt x="198" y="84"/>
                    <a:pt x="198" y="85"/>
                  </a:cubicBezTo>
                  <a:cubicBezTo>
                    <a:pt x="198" y="86"/>
                    <a:pt x="197" y="86"/>
                    <a:pt x="197" y="87"/>
                  </a:cubicBezTo>
                  <a:cubicBezTo>
                    <a:pt x="197" y="87"/>
                    <a:pt x="198" y="85"/>
                    <a:pt x="198" y="87"/>
                  </a:cubicBezTo>
                  <a:cubicBezTo>
                    <a:pt x="198" y="87"/>
                    <a:pt x="200" y="87"/>
                    <a:pt x="199" y="88"/>
                  </a:cubicBezTo>
                  <a:cubicBezTo>
                    <a:pt x="198" y="88"/>
                    <a:pt x="197" y="89"/>
                    <a:pt x="196" y="89"/>
                  </a:cubicBezTo>
                  <a:cubicBezTo>
                    <a:pt x="194" y="90"/>
                    <a:pt x="192" y="91"/>
                    <a:pt x="190" y="92"/>
                  </a:cubicBezTo>
                  <a:cubicBezTo>
                    <a:pt x="189" y="92"/>
                    <a:pt x="188" y="93"/>
                    <a:pt x="189" y="94"/>
                  </a:cubicBezTo>
                  <a:cubicBezTo>
                    <a:pt x="189" y="95"/>
                    <a:pt x="190" y="97"/>
                    <a:pt x="192" y="97"/>
                  </a:cubicBezTo>
                  <a:cubicBezTo>
                    <a:pt x="194" y="100"/>
                    <a:pt x="193" y="103"/>
                    <a:pt x="189" y="103"/>
                  </a:cubicBezTo>
                  <a:cubicBezTo>
                    <a:pt x="188" y="103"/>
                    <a:pt x="188" y="103"/>
                    <a:pt x="187" y="104"/>
                  </a:cubicBezTo>
                  <a:cubicBezTo>
                    <a:pt x="186" y="103"/>
                    <a:pt x="185" y="103"/>
                    <a:pt x="185" y="104"/>
                  </a:cubicBezTo>
                  <a:cubicBezTo>
                    <a:pt x="184" y="105"/>
                    <a:pt x="183" y="105"/>
                    <a:pt x="183" y="105"/>
                  </a:cubicBezTo>
                  <a:cubicBezTo>
                    <a:pt x="181" y="104"/>
                    <a:pt x="180" y="104"/>
                    <a:pt x="179" y="105"/>
                  </a:cubicBezTo>
                  <a:cubicBezTo>
                    <a:pt x="178" y="106"/>
                    <a:pt x="178" y="107"/>
                    <a:pt x="178" y="108"/>
                  </a:cubicBezTo>
                  <a:cubicBezTo>
                    <a:pt x="178" y="109"/>
                    <a:pt x="178" y="109"/>
                    <a:pt x="178" y="109"/>
                  </a:cubicBezTo>
                  <a:cubicBezTo>
                    <a:pt x="179" y="111"/>
                    <a:pt x="177" y="111"/>
                    <a:pt x="176" y="111"/>
                  </a:cubicBezTo>
                  <a:cubicBezTo>
                    <a:pt x="177" y="111"/>
                    <a:pt x="177" y="112"/>
                    <a:pt x="177" y="112"/>
                  </a:cubicBezTo>
                  <a:cubicBezTo>
                    <a:pt x="176" y="112"/>
                    <a:pt x="175" y="110"/>
                    <a:pt x="174" y="112"/>
                  </a:cubicBezTo>
                  <a:cubicBezTo>
                    <a:pt x="172" y="110"/>
                    <a:pt x="171" y="108"/>
                    <a:pt x="169" y="107"/>
                  </a:cubicBezTo>
                  <a:cubicBezTo>
                    <a:pt x="169" y="107"/>
                    <a:pt x="169" y="107"/>
                    <a:pt x="169" y="107"/>
                  </a:cubicBezTo>
                  <a:cubicBezTo>
                    <a:pt x="169" y="107"/>
                    <a:pt x="169" y="107"/>
                    <a:pt x="169" y="107"/>
                  </a:cubicBezTo>
                  <a:cubicBezTo>
                    <a:pt x="169" y="107"/>
                    <a:pt x="169" y="107"/>
                    <a:pt x="169" y="107"/>
                  </a:cubicBezTo>
                  <a:cubicBezTo>
                    <a:pt x="169" y="107"/>
                    <a:pt x="169" y="107"/>
                    <a:pt x="169" y="107"/>
                  </a:cubicBezTo>
                  <a:cubicBezTo>
                    <a:pt x="170" y="105"/>
                    <a:pt x="170" y="104"/>
                    <a:pt x="171" y="102"/>
                  </a:cubicBezTo>
                  <a:cubicBezTo>
                    <a:pt x="171" y="101"/>
                    <a:pt x="173" y="99"/>
                    <a:pt x="171" y="97"/>
                  </a:cubicBezTo>
                  <a:cubicBezTo>
                    <a:pt x="171" y="97"/>
                    <a:pt x="170" y="96"/>
                    <a:pt x="170" y="97"/>
                  </a:cubicBezTo>
                  <a:cubicBezTo>
                    <a:pt x="169" y="98"/>
                    <a:pt x="168" y="97"/>
                    <a:pt x="168" y="97"/>
                  </a:cubicBezTo>
                  <a:cubicBezTo>
                    <a:pt x="167" y="96"/>
                    <a:pt x="166" y="95"/>
                    <a:pt x="165" y="95"/>
                  </a:cubicBezTo>
                  <a:cubicBezTo>
                    <a:pt x="162" y="94"/>
                    <a:pt x="160" y="91"/>
                    <a:pt x="158" y="89"/>
                  </a:cubicBezTo>
                  <a:cubicBezTo>
                    <a:pt x="158" y="88"/>
                    <a:pt x="158" y="88"/>
                    <a:pt x="158" y="88"/>
                  </a:cubicBezTo>
                  <a:cubicBezTo>
                    <a:pt x="156" y="87"/>
                    <a:pt x="155" y="85"/>
                    <a:pt x="154" y="84"/>
                  </a:cubicBezTo>
                  <a:cubicBezTo>
                    <a:pt x="154" y="83"/>
                    <a:pt x="153" y="83"/>
                    <a:pt x="153" y="82"/>
                  </a:cubicBezTo>
                  <a:cubicBezTo>
                    <a:pt x="152" y="83"/>
                    <a:pt x="152" y="83"/>
                    <a:pt x="152" y="84"/>
                  </a:cubicBezTo>
                  <a:cubicBezTo>
                    <a:pt x="153" y="85"/>
                    <a:pt x="153" y="85"/>
                    <a:pt x="153" y="86"/>
                  </a:cubicBezTo>
                  <a:cubicBezTo>
                    <a:pt x="153" y="86"/>
                    <a:pt x="152" y="85"/>
                    <a:pt x="152" y="85"/>
                  </a:cubicBezTo>
                  <a:cubicBezTo>
                    <a:pt x="152" y="88"/>
                    <a:pt x="150" y="89"/>
                    <a:pt x="148" y="91"/>
                  </a:cubicBezTo>
                  <a:cubicBezTo>
                    <a:pt x="146" y="91"/>
                    <a:pt x="145" y="91"/>
                    <a:pt x="144" y="92"/>
                  </a:cubicBezTo>
                  <a:cubicBezTo>
                    <a:pt x="142" y="92"/>
                    <a:pt x="141" y="93"/>
                    <a:pt x="142" y="95"/>
                  </a:cubicBezTo>
                  <a:cubicBezTo>
                    <a:pt x="143" y="96"/>
                    <a:pt x="144" y="97"/>
                    <a:pt x="146" y="97"/>
                  </a:cubicBezTo>
                  <a:cubicBezTo>
                    <a:pt x="149" y="98"/>
                    <a:pt x="152" y="98"/>
                    <a:pt x="155" y="98"/>
                  </a:cubicBezTo>
                  <a:cubicBezTo>
                    <a:pt x="156" y="97"/>
                    <a:pt x="157" y="98"/>
                    <a:pt x="158" y="99"/>
                  </a:cubicBezTo>
                  <a:cubicBezTo>
                    <a:pt x="158" y="99"/>
                    <a:pt x="158" y="99"/>
                    <a:pt x="158" y="99"/>
                  </a:cubicBezTo>
                  <a:cubicBezTo>
                    <a:pt x="158" y="99"/>
                    <a:pt x="158" y="99"/>
                    <a:pt x="158" y="99"/>
                  </a:cubicBezTo>
                  <a:cubicBezTo>
                    <a:pt x="159" y="101"/>
                    <a:pt x="161" y="102"/>
                    <a:pt x="162" y="104"/>
                  </a:cubicBezTo>
                  <a:cubicBezTo>
                    <a:pt x="163" y="105"/>
                    <a:pt x="162" y="107"/>
                    <a:pt x="162" y="108"/>
                  </a:cubicBezTo>
                  <a:cubicBezTo>
                    <a:pt x="160" y="109"/>
                    <a:pt x="159" y="110"/>
                    <a:pt x="157" y="109"/>
                  </a:cubicBezTo>
                  <a:cubicBezTo>
                    <a:pt x="155" y="108"/>
                    <a:pt x="154" y="108"/>
                    <a:pt x="152" y="108"/>
                  </a:cubicBezTo>
                  <a:cubicBezTo>
                    <a:pt x="151" y="107"/>
                    <a:pt x="150" y="107"/>
                    <a:pt x="149" y="106"/>
                  </a:cubicBezTo>
                  <a:cubicBezTo>
                    <a:pt x="149" y="107"/>
                    <a:pt x="149" y="107"/>
                    <a:pt x="149" y="107"/>
                  </a:cubicBezTo>
                  <a:cubicBezTo>
                    <a:pt x="148" y="107"/>
                    <a:pt x="147" y="105"/>
                    <a:pt x="145" y="105"/>
                  </a:cubicBezTo>
                  <a:cubicBezTo>
                    <a:pt x="144" y="104"/>
                    <a:pt x="142" y="103"/>
                    <a:pt x="141" y="101"/>
                  </a:cubicBezTo>
                  <a:cubicBezTo>
                    <a:pt x="140" y="101"/>
                    <a:pt x="139" y="100"/>
                    <a:pt x="138" y="100"/>
                  </a:cubicBezTo>
                  <a:cubicBezTo>
                    <a:pt x="137" y="100"/>
                    <a:pt x="137" y="98"/>
                    <a:pt x="135" y="99"/>
                  </a:cubicBezTo>
                  <a:cubicBezTo>
                    <a:pt x="134" y="99"/>
                    <a:pt x="132" y="100"/>
                    <a:pt x="131" y="100"/>
                  </a:cubicBezTo>
                  <a:cubicBezTo>
                    <a:pt x="130" y="99"/>
                    <a:pt x="129" y="99"/>
                    <a:pt x="129" y="98"/>
                  </a:cubicBezTo>
                  <a:cubicBezTo>
                    <a:pt x="129" y="98"/>
                    <a:pt x="129" y="98"/>
                    <a:pt x="129" y="97"/>
                  </a:cubicBezTo>
                  <a:cubicBezTo>
                    <a:pt x="128" y="97"/>
                    <a:pt x="127" y="97"/>
                    <a:pt x="126" y="96"/>
                  </a:cubicBezTo>
                  <a:cubicBezTo>
                    <a:pt x="125" y="96"/>
                    <a:pt x="124" y="95"/>
                    <a:pt x="123" y="95"/>
                  </a:cubicBezTo>
                  <a:cubicBezTo>
                    <a:pt x="122" y="95"/>
                    <a:pt x="120" y="94"/>
                    <a:pt x="119" y="94"/>
                  </a:cubicBezTo>
                  <a:cubicBezTo>
                    <a:pt x="117" y="92"/>
                    <a:pt x="115" y="90"/>
                    <a:pt x="114" y="88"/>
                  </a:cubicBezTo>
                  <a:cubicBezTo>
                    <a:pt x="113" y="88"/>
                    <a:pt x="113" y="87"/>
                    <a:pt x="113" y="86"/>
                  </a:cubicBezTo>
                  <a:cubicBezTo>
                    <a:pt x="112" y="85"/>
                    <a:pt x="112" y="84"/>
                    <a:pt x="111" y="83"/>
                  </a:cubicBezTo>
                  <a:cubicBezTo>
                    <a:pt x="110" y="83"/>
                    <a:pt x="109" y="82"/>
                    <a:pt x="108" y="82"/>
                  </a:cubicBezTo>
                  <a:cubicBezTo>
                    <a:pt x="108" y="82"/>
                    <a:pt x="108" y="81"/>
                    <a:pt x="108" y="81"/>
                  </a:cubicBezTo>
                  <a:cubicBezTo>
                    <a:pt x="107" y="81"/>
                    <a:pt x="106" y="80"/>
                    <a:pt x="105" y="80"/>
                  </a:cubicBezTo>
                  <a:cubicBezTo>
                    <a:pt x="105" y="79"/>
                    <a:pt x="105" y="79"/>
                    <a:pt x="104" y="79"/>
                  </a:cubicBezTo>
                  <a:cubicBezTo>
                    <a:pt x="104" y="78"/>
                    <a:pt x="104" y="78"/>
                    <a:pt x="103" y="78"/>
                  </a:cubicBezTo>
                  <a:cubicBezTo>
                    <a:pt x="103" y="78"/>
                    <a:pt x="102" y="77"/>
                    <a:pt x="102" y="77"/>
                  </a:cubicBezTo>
                  <a:cubicBezTo>
                    <a:pt x="100" y="76"/>
                    <a:pt x="99" y="74"/>
                    <a:pt x="97" y="73"/>
                  </a:cubicBezTo>
                  <a:cubicBezTo>
                    <a:pt x="94" y="72"/>
                    <a:pt x="92" y="71"/>
                    <a:pt x="90" y="69"/>
                  </a:cubicBezTo>
                  <a:cubicBezTo>
                    <a:pt x="90" y="69"/>
                    <a:pt x="89" y="69"/>
                    <a:pt x="89" y="69"/>
                  </a:cubicBezTo>
                  <a:cubicBezTo>
                    <a:pt x="88" y="69"/>
                    <a:pt x="87" y="68"/>
                    <a:pt x="87" y="69"/>
                  </a:cubicBezTo>
                  <a:cubicBezTo>
                    <a:pt x="85" y="67"/>
                    <a:pt x="82" y="68"/>
                    <a:pt x="81" y="66"/>
                  </a:cubicBezTo>
                  <a:cubicBezTo>
                    <a:pt x="80" y="66"/>
                    <a:pt x="81" y="66"/>
                    <a:pt x="81" y="67"/>
                  </a:cubicBezTo>
                  <a:cubicBezTo>
                    <a:pt x="81" y="67"/>
                    <a:pt x="81" y="67"/>
                    <a:pt x="81" y="67"/>
                  </a:cubicBezTo>
                  <a:cubicBezTo>
                    <a:pt x="81" y="67"/>
                    <a:pt x="81" y="67"/>
                    <a:pt x="81" y="67"/>
                  </a:cubicBezTo>
                  <a:cubicBezTo>
                    <a:pt x="81" y="67"/>
                    <a:pt x="80" y="67"/>
                    <a:pt x="80" y="66"/>
                  </a:cubicBezTo>
                  <a:cubicBezTo>
                    <a:pt x="79" y="66"/>
                    <a:pt x="77" y="65"/>
                    <a:pt x="76" y="64"/>
                  </a:cubicBezTo>
                  <a:cubicBezTo>
                    <a:pt x="76" y="64"/>
                    <a:pt x="76" y="64"/>
                    <a:pt x="76" y="64"/>
                  </a:cubicBezTo>
                  <a:cubicBezTo>
                    <a:pt x="76" y="64"/>
                    <a:pt x="76" y="64"/>
                    <a:pt x="76" y="64"/>
                  </a:cubicBezTo>
                  <a:cubicBezTo>
                    <a:pt x="74" y="64"/>
                    <a:pt x="73" y="63"/>
                    <a:pt x="72" y="62"/>
                  </a:cubicBezTo>
                  <a:cubicBezTo>
                    <a:pt x="72" y="62"/>
                    <a:pt x="72" y="61"/>
                    <a:pt x="72" y="62"/>
                  </a:cubicBezTo>
                  <a:cubicBezTo>
                    <a:pt x="72" y="62"/>
                    <a:pt x="72" y="62"/>
                    <a:pt x="72" y="62"/>
                  </a:cubicBezTo>
                  <a:cubicBezTo>
                    <a:pt x="72" y="63"/>
                    <a:pt x="71" y="62"/>
                    <a:pt x="71" y="62"/>
                  </a:cubicBezTo>
                  <a:cubicBezTo>
                    <a:pt x="71" y="62"/>
                    <a:pt x="71" y="62"/>
                    <a:pt x="71" y="62"/>
                  </a:cubicBezTo>
                  <a:cubicBezTo>
                    <a:pt x="71" y="62"/>
                    <a:pt x="71" y="62"/>
                    <a:pt x="71" y="62"/>
                  </a:cubicBezTo>
                  <a:cubicBezTo>
                    <a:pt x="71" y="61"/>
                    <a:pt x="70" y="61"/>
                    <a:pt x="70" y="60"/>
                  </a:cubicBezTo>
                  <a:cubicBezTo>
                    <a:pt x="68" y="59"/>
                    <a:pt x="66" y="58"/>
                    <a:pt x="65" y="57"/>
                  </a:cubicBezTo>
                  <a:cubicBezTo>
                    <a:pt x="65" y="56"/>
                    <a:pt x="64" y="56"/>
                    <a:pt x="63" y="56"/>
                  </a:cubicBezTo>
                  <a:cubicBezTo>
                    <a:pt x="62" y="55"/>
                    <a:pt x="61" y="54"/>
                    <a:pt x="59" y="53"/>
                  </a:cubicBezTo>
                  <a:cubicBezTo>
                    <a:pt x="59" y="53"/>
                    <a:pt x="59" y="53"/>
                    <a:pt x="58" y="53"/>
                  </a:cubicBezTo>
                  <a:cubicBezTo>
                    <a:pt x="57" y="52"/>
                    <a:pt x="55" y="52"/>
                    <a:pt x="53" y="51"/>
                  </a:cubicBezTo>
                  <a:cubicBezTo>
                    <a:pt x="53" y="50"/>
                    <a:pt x="52" y="49"/>
                    <a:pt x="51" y="49"/>
                  </a:cubicBezTo>
                  <a:cubicBezTo>
                    <a:pt x="50" y="48"/>
                    <a:pt x="50" y="48"/>
                    <a:pt x="49" y="48"/>
                  </a:cubicBezTo>
                  <a:cubicBezTo>
                    <a:pt x="48" y="47"/>
                    <a:pt x="46" y="46"/>
                    <a:pt x="45" y="45"/>
                  </a:cubicBezTo>
                  <a:cubicBezTo>
                    <a:pt x="45" y="45"/>
                    <a:pt x="45" y="45"/>
                    <a:pt x="45" y="45"/>
                  </a:cubicBezTo>
                  <a:cubicBezTo>
                    <a:pt x="45" y="45"/>
                    <a:pt x="45" y="46"/>
                    <a:pt x="45" y="46"/>
                  </a:cubicBezTo>
                  <a:cubicBezTo>
                    <a:pt x="44" y="45"/>
                    <a:pt x="44" y="44"/>
                    <a:pt x="43" y="43"/>
                  </a:cubicBezTo>
                  <a:cubicBezTo>
                    <a:pt x="42" y="42"/>
                    <a:pt x="41" y="41"/>
                    <a:pt x="40" y="42"/>
                  </a:cubicBezTo>
                  <a:cubicBezTo>
                    <a:pt x="39" y="41"/>
                    <a:pt x="39" y="40"/>
                    <a:pt x="38" y="40"/>
                  </a:cubicBezTo>
                  <a:cubicBezTo>
                    <a:pt x="37" y="39"/>
                    <a:pt x="37" y="39"/>
                    <a:pt x="36" y="38"/>
                  </a:cubicBezTo>
                  <a:cubicBezTo>
                    <a:pt x="35" y="37"/>
                    <a:pt x="33" y="37"/>
                    <a:pt x="32" y="36"/>
                  </a:cubicBezTo>
                  <a:cubicBezTo>
                    <a:pt x="32" y="35"/>
                    <a:pt x="32" y="34"/>
                    <a:pt x="31" y="34"/>
                  </a:cubicBezTo>
                  <a:cubicBezTo>
                    <a:pt x="29" y="33"/>
                    <a:pt x="27" y="32"/>
                    <a:pt x="24" y="32"/>
                  </a:cubicBezTo>
                  <a:cubicBezTo>
                    <a:pt x="23" y="33"/>
                    <a:pt x="22" y="34"/>
                    <a:pt x="22" y="36"/>
                  </a:cubicBezTo>
                  <a:close/>
                  <a:moveTo>
                    <a:pt x="48" y="267"/>
                  </a:moveTo>
                  <a:cubicBezTo>
                    <a:pt x="48" y="267"/>
                    <a:pt x="48" y="267"/>
                    <a:pt x="48" y="267"/>
                  </a:cubicBezTo>
                  <a:cubicBezTo>
                    <a:pt x="47" y="265"/>
                    <a:pt x="45" y="265"/>
                    <a:pt x="43" y="265"/>
                  </a:cubicBezTo>
                  <a:cubicBezTo>
                    <a:pt x="44" y="264"/>
                    <a:pt x="44" y="262"/>
                    <a:pt x="45" y="261"/>
                  </a:cubicBezTo>
                  <a:cubicBezTo>
                    <a:pt x="45" y="261"/>
                    <a:pt x="45" y="261"/>
                    <a:pt x="45" y="261"/>
                  </a:cubicBezTo>
                  <a:cubicBezTo>
                    <a:pt x="46" y="261"/>
                    <a:pt x="48" y="261"/>
                    <a:pt x="49" y="260"/>
                  </a:cubicBezTo>
                  <a:cubicBezTo>
                    <a:pt x="49" y="260"/>
                    <a:pt x="49" y="260"/>
                    <a:pt x="49" y="260"/>
                  </a:cubicBezTo>
                  <a:cubicBezTo>
                    <a:pt x="50" y="260"/>
                    <a:pt x="51" y="262"/>
                    <a:pt x="52" y="262"/>
                  </a:cubicBezTo>
                  <a:cubicBezTo>
                    <a:pt x="52" y="262"/>
                    <a:pt x="52" y="262"/>
                    <a:pt x="52" y="262"/>
                  </a:cubicBezTo>
                  <a:cubicBezTo>
                    <a:pt x="53" y="264"/>
                    <a:pt x="53" y="266"/>
                    <a:pt x="52" y="268"/>
                  </a:cubicBezTo>
                  <a:cubicBezTo>
                    <a:pt x="51" y="267"/>
                    <a:pt x="50" y="266"/>
                    <a:pt x="48" y="267"/>
                  </a:cubicBezTo>
                  <a:close/>
                  <a:moveTo>
                    <a:pt x="388" y="448"/>
                  </a:moveTo>
                  <a:cubicBezTo>
                    <a:pt x="389" y="446"/>
                    <a:pt x="390" y="445"/>
                    <a:pt x="390" y="444"/>
                  </a:cubicBezTo>
                  <a:cubicBezTo>
                    <a:pt x="392" y="444"/>
                    <a:pt x="390" y="445"/>
                    <a:pt x="391" y="445"/>
                  </a:cubicBezTo>
                  <a:cubicBezTo>
                    <a:pt x="392" y="445"/>
                    <a:pt x="392" y="444"/>
                    <a:pt x="393" y="444"/>
                  </a:cubicBezTo>
                  <a:cubicBezTo>
                    <a:pt x="393" y="444"/>
                    <a:pt x="393" y="445"/>
                    <a:pt x="394" y="445"/>
                  </a:cubicBezTo>
                  <a:cubicBezTo>
                    <a:pt x="394" y="445"/>
                    <a:pt x="394" y="446"/>
                    <a:pt x="394" y="446"/>
                  </a:cubicBezTo>
                  <a:cubicBezTo>
                    <a:pt x="394" y="446"/>
                    <a:pt x="394" y="446"/>
                    <a:pt x="394" y="446"/>
                  </a:cubicBezTo>
                  <a:cubicBezTo>
                    <a:pt x="393" y="447"/>
                    <a:pt x="393" y="448"/>
                    <a:pt x="393" y="449"/>
                  </a:cubicBezTo>
                  <a:cubicBezTo>
                    <a:pt x="393" y="450"/>
                    <a:pt x="393" y="450"/>
                    <a:pt x="393" y="449"/>
                  </a:cubicBezTo>
                  <a:cubicBezTo>
                    <a:pt x="393" y="450"/>
                    <a:pt x="393" y="450"/>
                    <a:pt x="393" y="450"/>
                  </a:cubicBezTo>
                  <a:cubicBezTo>
                    <a:pt x="394" y="450"/>
                    <a:pt x="395" y="449"/>
                    <a:pt x="395" y="450"/>
                  </a:cubicBezTo>
                  <a:cubicBezTo>
                    <a:pt x="395" y="451"/>
                    <a:pt x="395" y="451"/>
                    <a:pt x="395" y="451"/>
                  </a:cubicBezTo>
                  <a:cubicBezTo>
                    <a:pt x="395" y="451"/>
                    <a:pt x="394" y="451"/>
                    <a:pt x="394" y="451"/>
                  </a:cubicBezTo>
                  <a:cubicBezTo>
                    <a:pt x="394" y="451"/>
                    <a:pt x="394" y="451"/>
                    <a:pt x="394" y="451"/>
                  </a:cubicBezTo>
                  <a:cubicBezTo>
                    <a:pt x="394" y="451"/>
                    <a:pt x="394" y="451"/>
                    <a:pt x="393" y="451"/>
                  </a:cubicBezTo>
                  <a:cubicBezTo>
                    <a:pt x="393" y="451"/>
                    <a:pt x="393" y="451"/>
                    <a:pt x="393" y="451"/>
                  </a:cubicBezTo>
                  <a:cubicBezTo>
                    <a:pt x="393" y="451"/>
                    <a:pt x="393" y="450"/>
                    <a:pt x="392" y="451"/>
                  </a:cubicBezTo>
                  <a:cubicBezTo>
                    <a:pt x="391" y="453"/>
                    <a:pt x="389" y="453"/>
                    <a:pt x="388" y="451"/>
                  </a:cubicBezTo>
                  <a:cubicBezTo>
                    <a:pt x="386" y="450"/>
                    <a:pt x="387" y="453"/>
                    <a:pt x="386" y="453"/>
                  </a:cubicBezTo>
                  <a:cubicBezTo>
                    <a:pt x="386" y="452"/>
                    <a:pt x="385" y="451"/>
                    <a:pt x="385" y="451"/>
                  </a:cubicBezTo>
                  <a:cubicBezTo>
                    <a:pt x="385" y="451"/>
                    <a:pt x="385" y="451"/>
                    <a:pt x="385" y="451"/>
                  </a:cubicBezTo>
                  <a:cubicBezTo>
                    <a:pt x="385" y="449"/>
                    <a:pt x="385" y="448"/>
                    <a:pt x="386" y="446"/>
                  </a:cubicBezTo>
                  <a:cubicBezTo>
                    <a:pt x="387" y="446"/>
                    <a:pt x="387" y="447"/>
                    <a:pt x="388" y="448"/>
                  </a:cubicBezTo>
                  <a:cubicBezTo>
                    <a:pt x="388" y="448"/>
                    <a:pt x="388" y="449"/>
                    <a:pt x="389" y="449"/>
                  </a:cubicBezTo>
                  <a:cubicBezTo>
                    <a:pt x="388" y="448"/>
                    <a:pt x="388" y="448"/>
                    <a:pt x="388" y="448"/>
                  </a:cubicBezTo>
                  <a:close/>
                  <a:moveTo>
                    <a:pt x="113" y="328"/>
                  </a:moveTo>
                  <a:cubicBezTo>
                    <a:pt x="113" y="328"/>
                    <a:pt x="115" y="328"/>
                    <a:pt x="115" y="329"/>
                  </a:cubicBezTo>
                  <a:cubicBezTo>
                    <a:pt x="114" y="329"/>
                    <a:pt x="113" y="329"/>
                    <a:pt x="113" y="331"/>
                  </a:cubicBezTo>
                  <a:cubicBezTo>
                    <a:pt x="115" y="329"/>
                    <a:pt x="115" y="331"/>
                    <a:pt x="116" y="332"/>
                  </a:cubicBezTo>
                  <a:cubicBezTo>
                    <a:pt x="116" y="333"/>
                    <a:pt x="116" y="334"/>
                    <a:pt x="116" y="334"/>
                  </a:cubicBezTo>
                  <a:cubicBezTo>
                    <a:pt x="117" y="338"/>
                    <a:pt x="118" y="339"/>
                    <a:pt x="121" y="339"/>
                  </a:cubicBezTo>
                  <a:cubicBezTo>
                    <a:pt x="122" y="339"/>
                    <a:pt x="123" y="340"/>
                    <a:pt x="124" y="341"/>
                  </a:cubicBezTo>
                  <a:cubicBezTo>
                    <a:pt x="123" y="343"/>
                    <a:pt x="123" y="340"/>
                    <a:pt x="122" y="341"/>
                  </a:cubicBezTo>
                  <a:cubicBezTo>
                    <a:pt x="122" y="341"/>
                    <a:pt x="123" y="342"/>
                    <a:pt x="123" y="343"/>
                  </a:cubicBezTo>
                  <a:cubicBezTo>
                    <a:pt x="122" y="342"/>
                    <a:pt x="121" y="342"/>
                    <a:pt x="121" y="343"/>
                  </a:cubicBezTo>
                  <a:cubicBezTo>
                    <a:pt x="122" y="344"/>
                    <a:pt x="123" y="344"/>
                    <a:pt x="123" y="344"/>
                  </a:cubicBezTo>
                  <a:cubicBezTo>
                    <a:pt x="123" y="344"/>
                    <a:pt x="122" y="344"/>
                    <a:pt x="122" y="345"/>
                  </a:cubicBezTo>
                  <a:cubicBezTo>
                    <a:pt x="122" y="345"/>
                    <a:pt x="122" y="345"/>
                    <a:pt x="122" y="345"/>
                  </a:cubicBezTo>
                  <a:cubicBezTo>
                    <a:pt x="118" y="344"/>
                    <a:pt x="115" y="343"/>
                    <a:pt x="112" y="343"/>
                  </a:cubicBezTo>
                  <a:cubicBezTo>
                    <a:pt x="111" y="343"/>
                    <a:pt x="111" y="343"/>
                    <a:pt x="111" y="343"/>
                  </a:cubicBezTo>
                  <a:cubicBezTo>
                    <a:pt x="111" y="343"/>
                    <a:pt x="111" y="343"/>
                    <a:pt x="111" y="343"/>
                  </a:cubicBezTo>
                  <a:cubicBezTo>
                    <a:pt x="111" y="342"/>
                    <a:pt x="110" y="341"/>
                    <a:pt x="109" y="342"/>
                  </a:cubicBezTo>
                  <a:cubicBezTo>
                    <a:pt x="108" y="342"/>
                    <a:pt x="109" y="341"/>
                    <a:pt x="108" y="341"/>
                  </a:cubicBezTo>
                  <a:cubicBezTo>
                    <a:pt x="108" y="341"/>
                    <a:pt x="108" y="341"/>
                    <a:pt x="108" y="341"/>
                  </a:cubicBezTo>
                  <a:cubicBezTo>
                    <a:pt x="107" y="340"/>
                    <a:pt x="107" y="340"/>
                    <a:pt x="107" y="339"/>
                  </a:cubicBezTo>
                  <a:cubicBezTo>
                    <a:pt x="107" y="339"/>
                    <a:pt x="107" y="340"/>
                    <a:pt x="108" y="340"/>
                  </a:cubicBezTo>
                  <a:cubicBezTo>
                    <a:pt x="108" y="339"/>
                    <a:pt x="108" y="339"/>
                    <a:pt x="108" y="339"/>
                  </a:cubicBezTo>
                  <a:cubicBezTo>
                    <a:pt x="107" y="338"/>
                    <a:pt x="107" y="338"/>
                    <a:pt x="107" y="337"/>
                  </a:cubicBezTo>
                  <a:cubicBezTo>
                    <a:pt x="106" y="335"/>
                    <a:pt x="107" y="333"/>
                    <a:pt x="108" y="331"/>
                  </a:cubicBezTo>
                  <a:cubicBezTo>
                    <a:pt x="108" y="331"/>
                    <a:pt x="108" y="331"/>
                    <a:pt x="108" y="331"/>
                  </a:cubicBezTo>
                  <a:cubicBezTo>
                    <a:pt x="109" y="329"/>
                    <a:pt x="112" y="329"/>
                    <a:pt x="113" y="328"/>
                  </a:cubicBezTo>
                  <a:close/>
                  <a:moveTo>
                    <a:pt x="195" y="60"/>
                  </a:moveTo>
                  <a:cubicBezTo>
                    <a:pt x="193" y="61"/>
                    <a:pt x="193" y="60"/>
                    <a:pt x="192" y="59"/>
                  </a:cubicBezTo>
                  <a:cubicBezTo>
                    <a:pt x="191" y="58"/>
                    <a:pt x="190" y="57"/>
                    <a:pt x="189" y="56"/>
                  </a:cubicBezTo>
                  <a:cubicBezTo>
                    <a:pt x="189" y="55"/>
                    <a:pt x="189" y="55"/>
                    <a:pt x="189" y="55"/>
                  </a:cubicBezTo>
                  <a:cubicBezTo>
                    <a:pt x="188" y="53"/>
                    <a:pt x="187" y="51"/>
                    <a:pt x="186" y="50"/>
                  </a:cubicBezTo>
                  <a:cubicBezTo>
                    <a:pt x="186" y="49"/>
                    <a:pt x="185" y="48"/>
                    <a:pt x="184" y="47"/>
                  </a:cubicBezTo>
                  <a:cubicBezTo>
                    <a:pt x="184" y="47"/>
                    <a:pt x="184" y="47"/>
                    <a:pt x="184" y="47"/>
                  </a:cubicBezTo>
                  <a:cubicBezTo>
                    <a:pt x="184" y="47"/>
                    <a:pt x="184" y="47"/>
                    <a:pt x="184" y="47"/>
                  </a:cubicBezTo>
                  <a:cubicBezTo>
                    <a:pt x="184" y="45"/>
                    <a:pt x="183" y="42"/>
                    <a:pt x="182" y="40"/>
                  </a:cubicBezTo>
                  <a:cubicBezTo>
                    <a:pt x="181" y="37"/>
                    <a:pt x="179" y="34"/>
                    <a:pt x="178" y="31"/>
                  </a:cubicBezTo>
                  <a:cubicBezTo>
                    <a:pt x="177" y="29"/>
                    <a:pt x="177" y="27"/>
                    <a:pt x="176" y="25"/>
                  </a:cubicBezTo>
                  <a:cubicBezTo>
                    <a:pt x="176" y="25"/>
                    <a:pt x="176" y="24"/>
                    <a:pt x="176" y="24"/>
                  </a:cubicBezTo>
                  <a:cubicBezTo>
                    <a:pt x="177" y="24"/>
                    <a:pt x="178" y="24"/>
                    <a:pt x="180" y="24"/>
                  </a:cubicBezTo>
                  <a:cubicBezTo>
                    <a:pt x="180" y="25"/>
                    <a:pt x="180" y="25"/>
                    <a:pt x="180" y="25"/>
                  </a:cubicBezTo>
                  <a:cubicBezTo>
                    <a:pt x="181" y="29"/>
                    <a:pt x="183" y="32"/>
                    <a:pt x="184" y="35"/>
                  </a:cubicBezTo>
                  <a:cubicBezTo>
                    <a:pt x="185" y="36"/>
                    <a:pt x="186" y="38"/>
                    <a:pt x="187" y="39"/>
                  </a:cubicBezTo>
                  <a:cubicBezTo>
                    <a:pt x="187" y="39"/>
                    <a:pt x="187" y="39"/>
                    <a:pt x="188" y="39"/>
                  </a:cubicBezTo>
                  <a:cubicBezTo>
                    <a:pt x="188" y="42"/>
                    <a:pt x="189" y="45"/>
                    <a:pt x="190" y="47"/>
                  </a:cubicBezTo>
                  <a:cubicBezTo>
                    <a:pt x="190" y="48"/>
                    <a:pt x="191" y="49"/>
                    <a:pt x="192" y="50"/>
                  </a:cubicBezTo>
                  <a:cubicBezTo>
                    <a:pt x="193" y="50"/>
                    <a:pt x="193" y="50"/>
                    <a:pt x="193" y="50"/>
                  </a:cubicBezTo>
                  <a:cubicBezTo>
                    <a:pt x="193" y="51"/>
                    <a:pt x="193" y="51"/>
                    <a:pt x="194" y="51"/>
                  </a:cubicBezTo>
                  <a:cubicBezTo>
                    <a:pt x="194" y="51"/>
                    <a:pt x="194" y="51"/>
                    <a:pt x="194" y="51"/>
                  </a:cubicBezTo>
                  <a:cubicBezTo>
                    <a:pt x="194" y="53"/>
                    <a:pt x="195" y="55"/>
                    <a:pt x="196" y="56"/>
                  </a:cubicBezTo>
                  <a:cubicBezTo>
                    <a:pt x="196" y="56"/>
                    <a:pt x="196" y="56"/>
                    <a:pt x="196" y="56"/>
                  </a:cubicBezTo>
                  <a:cubicBezTo>
                    <a:pt x="196" y="58"/>
                    <a:pt x="196" y="59"/>
                    <a:pt x="197" y="60"/>
                  </a:cubicBezTo>
                  <a:cubicBezTo>
                    <a:pt x="197" y="60"/>
                    <a:pt x="197" y="60"/>
                    <a:pt x="197" y="60"/>
                  </a:cubicBezTo>
                  <a:cubicBezTo>
                    <a:pt x="197" y="60"/>
                    <a:pt x="197" y="60"/>
                    <a:pt x="197" y="60"/>
                  </a:cubicBezTo>
                  <a:cubicBezTo>
                    <a:pt x="196" y="60"/>
                    <a:pt x="196" y="60"/>
                    <a:pt x="196" y="60"/>
                  </a:cubicBezTo>
                  <a:cubicBezTo>
                    <a:pt x="196" y="60"/>
                    <a:pt x="196" y="60"/>
                    <a:pt x="196" y="60"/>
                  </a:cubicBezTo>
                  <a:cubicBezTo>
                    <a:pt x="196" y="60"/>
                    <a:pt x="197" y="61"/>
                    <a:pt x="197" y="61"/>
                  </a:cubicBezTo>
                  <a:cubicBezTo>
                    <a:pt x="196" y="62"/>
                    <a:pt x="195" y="60"/>
                    <a:pt x="19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19" name="Freeform 54">
              <a:extLst>
                <a:ext uri="{FF2B5EF4-FFF2-40B4-BE49-F238E27FC236}">
                  <a16:creationId xmlns:a16="http://schemas.microsoft.com/office/drawing/2014/main" id="{88CD9F50-CC88-4248-A3D5-7315BB49262C}"/>
                </a:ext>
              </a:extLst>
            </p:cNvPr>
            <p:cNvSpPr>
              <a:spLocks/>
            </p:cNvSpPr>
            <p:nvPr userDrawn="1"/>
          </p:nvSpPr>
          <p:spPr bwMode="auto">
            <a:xfrm>
              <a:off x="2064333" y="4191783"/>
              <a:ext cx="676664" cy="155837"/>
            </a:xfrm>
            <a:custGeom>
              <a:avLst/>
              <a:gdLst>
                <a:gd name="T0" fmla="*/ 80 w 82"/>
                <a:gd name="T1" fmla="*/ 1 h 19"/>
                <a:gd name="T2" fmla="*/ 66 w 82"/>
                <a:gd name="T3" fmla="*/ 3 h 19"/>
                <a:gd name="T4" fmla="*/ 64 w 82"/>
                <a:gd name="T5" fmla="*/ 3 h 19"/>
                <a:gd name="T6" fmla="*/ 56 w 82"/>
                <a:gd name="T7" fmla="*/ 5 h 19"/>
                <a:gd name="T8" fmla="*/ 50 w 82"/>
                <a:gd name="T9" fmla="*/ 6 h 19"/>
                <a:gd name="T10" fmla="*/ 29 w 82"/>
                <a:gd name="T11" fmla="*/ 11 h 19"/>
                <a:gd name="T12" fmla="*/ 29 w 82"/>
                <a:gd name="T13" fmla="*/ 11 h 19"/>
                <a:gd name="T14" fmla="*/ 29 w 82"/>
                <a:gd name="T15" fmla="*/ 11 h 19"/>
                <a:gd name="T16" fmla="*/ 27 w 82"/>
                <a:gd name="T17" fmla="*/ 12 h 19"/>
                <a:gd name="T18" fmla="*/ 14 w 82"/>
                <a:gd name="T19" fmla="*/ 14 h 19"/>
                <a:gd name="T20" fmla="*/ 7 w 82"/>
                <a:gd name="T21" fmla="*/ 16 h 19"/>
                <a:gd name="T22" fmla="*/ 4 w 82"/>
                <a:gd name="T23" fmla="*/ 17 h 19"/>
                <a:gd name="T24" fmla="*/ 0 w 82"/>
                <a:gd name="T25" fmla="*/ 18 h 19"/>
                <a:gd name="T26" fmla="*/ 1 w 82"/>
                <a:gd name="T27" fmla="*/ 19 h 19"/>
                <a:gd name="T28" fmla="*/ 4 w 82"/>
                <a:gd name="T29" fmla="*/ 18 h 19"/>
                <a:gd name="T30" fmla="*/ 4 w 82"/>
                <a:gd name="T31" fmla="*/ 18 h 19"/>
                <a:gd name="T32" fmla="*/ 4 w 82"/>
                <a:gd name="T33" fmla="*/ 18 h 19"/>
                <a:gd name="T34" fmla="*/ 7 w 82"/>
                <a:gd name="T35" fmla="*/ 18 h 19"/>
                <a:gd name="T36" fmla="*/ 12 w 82"/>
                <a:gd name="T37" fmla="*/ 18 h 19"/>
                <a:gd name="T38" fmla="*/ 15 w 82"/>
                <a:gd name="T39" fmla="*/ 18 h 19"/>
                <a:gd name="T40" fmla="*/ 29 w 82"/>
                <a:gd name="T41" fmla="*/ 15 h 19"/>
                <a:gd name="T42" fmla="*/ 36 w 82"/>
                <a:gd name="T43" fmla="*/ 14 h 19"/>
                <a:gd name="T44" fmla="*/ 38 w 82"/>
                <a:gd name="T45" fmla="*/ 14 h 19"/>
                <a:gd name="T46" fmla="*/ 42 w 82"/>
                <a:gd name="T47" fmla="*/ 14 h 19"/>
                <a:gd name="T48" fmla="*/ 45 w 82"/>
                <a:gd name="T49" fmla="*/ 14 h 19"/>
                <a:gd name="T50" fmla="*/ 47 w 82"/>
                <a:gd name="T51" fmla="*/ 13 h 19"/>
                <a:gd name="T52" fmla="*/ 51 w 82"/>
                <a:gd name="T53" fmla="*/ 13 h 19"/>
                <a:gd name="T54" fmla="*/ 59 w 82"/>
                <a:gd name="T55" fmla="*/ 11 h 19"/>
                <a:gd name="T56" fmla="*/ 73 w 82"/>
                <a:gd name="T57" fmla="*/ 5 h 19"/>
                <a:gd name="T58" fmla="*/ 74 w 82"/>
                <a:gd name="T59" fmla="*/ 5 h 19"/>
                <a:gd name="T60" fmla="*/ 80 w 82"/>
                <a:gd name="T61" fmla="*/ 4 h 19"/>
                <a:gd name="T62" fmla="*/ 82 w 82"/>
                <a:gd name="T63" fmla="*/ 3 h 19"/>
                <a:gd name="T64" fmla="*/ 80 w 82"/>
                <a:gd name="T6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19">
                  <a:moveTo>
                    <a:pt x="80" y="1"/>
                  </a:moveTo>
                  <a:cubicBezTo>
                    <a:pt x="75" y="0"/>
                    <a:pt x="70" y="0"/>
                    <a:pt x="66" y="3"/>
                  </a:cubicBezTo>
                  <a:cubicBezTo>
                    <a:pt x="65" y="3"/>
                    <a:pt x="65" y="3"/>
                    <a:pt x="64" y="3"/>
                  </a:cubicBezTo>
                  <a:cubicBezTo>
                    <a:pt x="61" y="4"/>
                    <a:pt x="59" y="4"/>
                    <a:pt x="56" y="5"/>
                  </a:cubicBezTo>
                  <a:cubicBezTo>
                    <a:pt x="54" y="5"/>
                    <a:pt x="52" y="5"/>
                    <a:pt x="50" y="6"/>
                  </a:cubicBezTo>
                  <a:cubicBezTo>
                    <a:pt x="43" y="7"/>
                    <a:pt x="36" y="9"/>
                    <a:pt x="29" y="11"/>
                  </a:cubicBezTo>
                  <a:cubicBezTo>
                    <a:pt x="29" y="11"/>
                    <a:pt x="29" y="11"/>
                    <a:pt x="29" y="11"/>
                  </a:cubicBezTo>
                  <a:cubicBezTo>
                    <a:pt x="29" y="11"/>
                    <a:pt x="29" y="11"/>
                    <a:pt x="29" y="11"/>
                  </a:cubicBezTo>
                  <a:cubicBezTo>
                    <a:pt x="28" y="11"/>
                    <a:pt x="28" y="11"/>
                    <a:pt x="27" y="12"/>
                  </a:cubicBezTo>
                  <a:cubicBezTo>
                    <a:pt x="23" y="13"/>
                    <a:pt x="19" y="13"/>
                    <a:pt x="14" y="14"/>
                  </a:cubicBezTo>
                  <a:cubicBezTo>
                    <a:pt x="12" y="14"/>
                    <a:pt x="9" y="15"/>
                    <a:pt x="7" y="16"/>
                  </a:cubicBezTo>
                  <a:cubicBezTo>
                    <a:pt x="6" y="16"/>
                    <a:pt x="5" y="17"/>
                    <a:pt x="4" y="17"/>
                  </a:cubicBezTo>
                  <a:cubicBezTo>
                    <a:pt x="3" y="18"/>
                    <a:pt x="1" y="17"/>
                    <a:pt x="0" y="18"/>
                  </a:cubicBezTo>
                  <a:cubicBezTo>
                    <a:pt x="0" y="18"/>
                    <a:pt x="1" y="18"/>
                    <a:pt x="1" y="19"/>
                  </a:cubicBezTo>
                  <a:cubicBezTo>
                    <a:pt x="2" y="18"/>
                    <a:pt x="3" y="19"/>
                    <a:pt x="4" y="18"/>
                  </a:cubicBezTo>
                  <a:cubicBezTo>
                    <a:pt x="4" y="18"/>
                    <a:pt x="4" y="18"/>
                    <a:pt x="4" y="18"/>
                  </a:cubicBezTo>
                  <a:cubicBezTo>
                    <a:pt x="4" y="18"/>
                    <a:pt x="4" y="18"/>
                    <a:pt x="4" y="18"/>
                  </a:cubicBezTo>
                  <a:cubicBezTo>
                    <a:pt x="5" y="18"/>
                    <a:pt x="6" y="18"/>
                    <a:pt x="7" y="18"/>
                  </a:cubicBezTo>
                  <a:cubicBezTo>
                    <a:pt x="9" y="18"/>
                    <a:pt x="11" y="18"/>
                    <a:pt x="12" y="18"/>
                  </a:cubicBezTo>
                  <a:cubicBezTo>
                    <a:pt x="13" y="18"/>
                    <a:pt x="14" y="18"/>
                    <a:pt x="15" y="18"/>
                  </a:cubicBezTo>
                  <a:cubicBezTo>
                    <a:pt x="20" y="16"/>
                    <a:pt x="24" y="16"/>
                    <a:pt x="29" y="15"/>
                  </a:cubicBezTo>
                  <a:cubicBezTo>
                    <a:pt x="31" y="15"/>
                    <a:pt x="34" y="15"/>
                    <a:pt x="36" y="14"/>
                  </a:cubicBezTo>
                  <a:cubicBezTo>
                    <a:pt x="36" y="14"/>
                    <a:pt x="37" y="14"/>
                    <a:pt x="38" y="14"/>
                  </a:cubicBezTo>
                  <a:cubicBezTo>
                    <a:pt x="39" y="14"/>
                    <a:pt x="40" y="14"/>
                    <a:pt x="42" y="14"/>
                  </a:cubicBezTo>
                  <a:cubicBezTo>
                    <a:pt x="43" y="14"/>
                    <a:pt x="44" y="14"/>
                    <a:pt x="45" y="14"/>
                  </a:cubicBezTo>
                  <a:cubicBezTo>
                    <a:pt x="46" y="14"/>
                    <a:pt x="46" y="14"/>
                    <a:pt x="47" y="13"/>
                  </a:cubicBezTo>
                  <a:cubicBezTo>
                    <a:pt x="48" y="13"/>
                    <a:pt x="49" y="13"/>
                    <a:pt x="51" y="13"/>
                  </a:cubicBezTo>
                  <a:cubicBezTo>
                    <a:pt x="54" y="13"/>
                    <a:pt x="56" y="12"/>
                    <a:pt x="59" y="11"/>
                  </a:cubicBezTo>
                  <a:cubicBezTo>
                    <a:pt x="64" y="10"/>
                    <a:pt x="68" y="7"/>
                    <a:pt x="73" y="5"/>
                  </a:cubicBezTo>
                  <a:cubicBezTo>
                    <a:pt x="73" y="6"/>
                    <a:pt x="74" y="6"/>
                    <a:pt x="74" y="5"/>
                  </a:cubicBezTo>
                  <a:cubicBezTo>
                    <a:pt x="76" y="5"/>
                    <a:pt x="78" y="5"/>
                    <a:pt x="80" y="4"/>
                  </a:cubicBezTo>
                  <a:cubicBezTo>
                    <a:pt x="80" y="4"/>
                    <a:pt x="82" y="4"/>
                    <a:pt x="82" y="3"/>
                  </a:cubicBezTo>
                  <a:cubicBezTo>
                    <a:pt x="82" y="2"/>
                    <a:pt x="81" y="1"/>
                    <a:pt x="8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0" name="Freeform 55">
              <a:extLst>
                <a:ext uri="{FF2B5EF4-FFF2-40B4-BE49-F238E27FC236}">
                  <a16:creationId xmlns:a16="http://schemas.microsoft.com/office/drawing/2014/main" id="{E89A10A2-50F6-4384-A038-77B3940BC3FC}"/>
                </a:ext>
              </a:extLst>
            </p:cNvPr>
            <p:cNvSpPr>
              <a:spLocks/>
            </p:cNvSpPr>
            <p:nvPr userDrawn="1"/>
          </p:nvSpPr>
          <p:spPr bwMode="auto">
            <a:xfrm>
              <a:off x="1678840" y="4339419"/>
              <a:ext cx="352685" cy="94324"/>
            </a:xfrm>
            <a:custGeom>
              <a:avLst/>
              <a:gdLst>
                <a:gd name="T0" fmla="*/ 43 w 43"/>
                <a:gd name="T1" fmla="*/ 1 h 11"/>
                <a:gd name="T2" fmla="*/ 42 w 43"/>
                <a:gd name="T3" fmla="*/ 0 h 11"/>
                <a:gd name="T4" fmla="*/ 38 w 43"/>
                <a:gd name="T5" fmla="*/ 0 h 11"/>
                <a:gd name="T6" fmla="*/ 35 w 43"/>
                <a:gd name="T7" fmla="*/ 0 h 11"/>
                <a:gd name="T8" fmla="*/ 27 w 43"/>
                <a:gd name="T9" fmla="*/ 2 h 11"/>
                <a:gd name="T10" fmla="*/ 25 w 43"/>
                <a:gd name="T11" fmla="*/ 3 h 11"/>
                <a:gd name="T12" fmla="*/ 21 w 43"/>
                <a:gd name="T13" fmla="*/ 3 h 11"/>
                <a:gd name="T14" fmla="*/ 13 w 43"/>
                <a:gd name="T15" fmla="*/ 4 h 11"/>
                <a:gd name="T16" fmla="*/ 13 w 43"/>
                <a:gd name="T17" fmla="*/ 4 h 11"/>
                <a:gd name="T18" fmla="*/ 7 w 43"/>
                <a:gd name="T19" fmla="*/ 6 h 11"/>
                <a:gd name="T20" fmla="*/ 4 w 43"/>
                <a:gd name="T21" fmla="*/ 6 h 11"/>
                <a:gd name="T22" fmla="*/ 3 w 43"/>
                <a:gd name="T23" fmla="*/ 6 h 11"/>
                <a:gd name="T24" fmla="*/ 0 w 43"/>
                <a:gd name="T25" fmla="*/ 9 h 11"/>
                <a:gd name="T26" fmla="*/ 3 w 43"/>
                <a:gd name="T27" fmla="*/ 11 h 11"/>
                <a:gd name="T28" fmla="*/ 4 w 43"/>
                <a:gd name="T29" fmla="*/ 10 h 11"/>
                <a:gd name="T30" fmla="*/ 5 w 43"/>
                <a:gd name="T31" fmla="*/ 10 h 11"/>
                <a:gd name="T32" fmla="*/ 8 w 43"/>
                <a:gd name="T33" fmla="*/ 9 h 11"/>
                <a:gd name="T34" fmla="*/ 12 w 43"/>
                <a:gd name="T35" fmla="*/ 9 h 11"/>
                <a:gd name="T36" fmla="*/ 16 w 43"/>
                <a:gd name="T37" fmla="*/ 9 h 11"/>
                <a:gd name="T38" fmla="*/ 19 w 43"/>
                <a:gd name="T39" fmla="*/ 8 h 11"/>
                <a:gd name="T40" fmla="*/ 21 w 43"/>
                <a:gd name="T41" fmla="*/ 8 h 11"/>
                <a:gd name="T42" fmla="*/ 25 w 43"/>
                <a:gd name="T43" fmla="*/ 6 h 11"/>
                <a:gd name="T44" fmla="*/ 28 w 43"/>
                <a:gd name="T45" fmla="*/ 5 h 11"/>
                <a:gd name="T46" fmla="*/ 32 w 43"/>
                <a:gd name="T47" fmla="*/ 4 h 11"/>
                <a:gd name="T48" fmla="*/ 40 w 43"/>
                <a:gd name="T49" fmla="*/ 3 h 11"/>
                <a:gd name="T50" fmla="*/ 43 w 43"/>
                <a:gd name="T51" fmla="*/ 2 h 11"/>
                <a:gd name="T52" fmla="*/ 43 w 43"/>
                <a:gd name="T5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11">
                  <a:moveTo>
                    <a:pt x="43" y="1"/>
                  </a:moveTo>
                  <a:cubicBezTo>
                    <a:pt x="43" y="1"/>
                    <a:pt x="43" y="0"/>
                    <a:pt x="42" y="0"/>
                  </a:cubicBezTo>
                  <a:cubicBezTo>
                    <a:pt x="41" y="1"/>
                    <a:pt x="39" y="0"/>
                    <a:pt x="38" y="0"/>
                  </a:cubicBezTo>
                  <a:cubicBezTo>
                    <a:pt x="37" y="0"/>
                    <a:pt x="36" y="0"/>
                    <a:pt x="35" y="0"/>
                  </a:cubicBezTo>
                  <a:cubicBezTo>
                    <a:pt x="32" y="0"/>
                    <a:pt x="30" y="1"/>
                    <a:pt x="27" y="2"/>
                  </a:cubicBezTo>
                  <a:cubicBezTo>
                    <a:pt x="26" y="2"/>
                    <a:pt x="25" y="2"/>
                    <a:pt x="25" y="3"/>
                  </a:cubicBezTo>
                  <a:cubicBezTo>
                    <a:pt x="23" y="2"/>
                    <a:pt x="22" y="3"/>
                    <a:pt x="21" y="3"/>
                  </a:cubicBezTo>
                  <a:cubicBezTo>
                    <a:pt x="18" y="3"/>
                    <a:pt x="16" y="3"/>
                    <a:pt x="13" y="4"/>
                  </a:cubicBezTo>
                  <a:cubicBezTo>
                    <a:pt x="13" y="4"/>
                    <a:pt x="13" y="4"/>
                    <a:pt x="13" y="4"/>
                  </a:cubicBezTo>
                  <a:cubicBezTo>
                    <a:pt x="11" y="4"/>
                    <a:pt x="9" y="5"/>
                    <a:pt x="7" y="6"/>
                  </a:cubicBezTo>
                  <a:cubicBezTo>
                    <a:pt x="6" y="6"/>
                    <a:pt x="5" y="6"/>
                    <a:pt x="4" y="6"/>
                  </a:cubicBezTo>
                  <a:cubicBezTo>
                    <a:pt x="4" y="6"/>
                    <a:pt x="3" y="6"/>
                    <a:pt x="3" y="6"/>
                  </a:cubicBezTo>
                  <a:cubicBezTo>
                    <a:pt x="1" y="7"/>
                    <a:pt x="0" y="8"/>
                    <a:pt x="0" y="9"/>
                  </a:cubicBezTo>
                  <a:cubicBezTo>
                    <a:pt x="0" y="11"/>
                    <a:pt x="2" y="10"/>
                    <a:pt x="3" y="11"/>
                  </a:cubicBezTo>
                  <a:cubicBezTo>
                    <a:pt x="3" y="11"/>
                    <a:pt x="4" y="10"/>
                    <a:pt x="4" y="10"/>
                  </a:cubicBezTo>
                  <a:cubicBezTo>
                    <a:pt x="5" y="10"/>
                    <a:pt x="5" y="10"/>
                    <a:pt x="5" y="10"/>
                  </a:cubicBezTo>
                  <a:cubicBezTo>
                    <a:pt x="6" y="10"/>
                    <a:pt x="7" y="10"/>
                    <a:pt x="8" y="9"/>
                  </a:cubicBezTo>
                  <a:cubicBezTo>
                    <a:pt x="10" y="10"/>
                    <a:pt x="11" y="9"/>
                    <a:pt x="12" y="9"/>
                  </a:cubicBezTo>
                  <a:cubicBezTo>
                    <a:pt x="13" y="8"/>
                    <a:pt x="15" y="8"/>
                    <a:pt x="16" y="9"/>
                  </a:cubicBezTo>
                  <a:cubicBezTo>
                    <a:pt x="17" y="9"/>
                    <a:pt x="18" y="9"/>
                    <a:pt x="19" y="8"/>
                  </a:cubicBezTo>
                  <a:cubicBezTo>
                    <a:pt x="20" y="8"/>
                    <a:pt x="21" y="8"/>
                    <a:pt x="21" y="8"/>
                  </a:cubicBezTo>
                  <a:cubicBezTo>
                    <a:pt x="22" y="7"/>
                    <a:pt x="24" y="7"/>
                    <a:pt x="25" y="6"/>
                  </a:cubicBezTo>
                  <a:cubicBezTo>
                    <a:pt x="26" y="6"/>
                    <a:pt x="27" y="5"/>
                    <a:pt x="28" y="5"/>
                  </a:cubicBezTo>
                  <a:cubicBezTo>
                    <a:pt x="30" y="5"/>
                    <a:pt x="31" y="5"/>
                    <a:pt x="32" y="4"/>
                  </a:cubicBezTo>
                  <a:cubicBezTo>
                    <a:pt x="35" y="4"/>
                    <a:pt x="38" y="4"/>
                    <a:pt x="40" y="3"/>
                  </a:cubicBezTo>
                  <a:cubicBezTo>
                    <a:pt x="41" y="2"/>
                    <a:pt x="42" y="3"/>
                    <a:pt x="43" y="2"/>
                  </a:cubicBezTo>
                  <a:cubicBezTo>
                    <a:pt x="43" y="1"/>
                    <a:pt x="43" y="1"/>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1" name="Freeform 56">
              <a:extLst>
                <a:ext uri="{FF2B5EF4-FFF2-40B4-BE49-F238E27FC236}">
                  <a16:creationId xmlns:a16="http://schemas.microsoft.com/office/drawing/2014/main" id="{6DF3A438-D7E3-4AD2-9270-7DCB764A569E}"/>
                </a:ext>
              </a:extLst>
            </p:cNvPr>
            <p:cNvSpPr>
              <a:spLocks/>
            </p:cNvSpPr>
            <p:nvPr userDrawn="1"/>
          </p:nvSpPr>
          <p:spPr bwMode="auto">
            <a:xfrm>
              <a:off x="1875688" y="4298409"/>
              <a:ext cx="24606" cy="24606"/>
            </a:xfrm>
            <a:custGeom>
              <a:avLst/>
              <a:gdLst>
                <a:gd name="T0" fmla="*/ 0 w 3"/>
                <a:gd name="T1" fmla="*/ 1 h 3"/>
                <a:gd name="T2" fmla="*/ 0 w 3"/>
                <a:gd name="T3" fmla="*/ 2 h 3"/>
                <a:gd name="T4" fmla="*/ 2 w 3"/>
                <a:gd name="T5" fmla="*/ 2 h 3"/>
                <a:gd name="T6" fmla="*/ 2 w 3"/>
                <a:gd name="T7" fmla="*/ 1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cubicBezTo>
                    <a:pt x="0" y="1"/>
                    <a:pt x="0" y="2"/>
                    <a:pt x="0" y="2"/>
                  </a:cubicBezTo>
                  <a:cubicBezTo>
                    <a:pt x="1" y="2"/>
                    <a:pt x="1" y="3"/>
                    <a:pt x="2" y="2"/>
                  </a:cubicBezTo>
                  <a:cubicBezTo>
                    <a:pt x="2" y="2"/>
                    <a:pt x="3" y="1"/>
                    <a:pt x="2"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2" name="Freeform 57">
              <a:extLst>
                <a:ext uri="{FF2B5EF4-FFF2-40B4-BE49-F238E27FC236}">
                  <a16:creationId xmlns:a16="http://schemas.microsoft.com/office/drawing/2014/main" id="{FFD9468F-F458-445B-BD6D-BB3189797FBF}"/>
                </a:ext>
              </a:extLst>
            </p:cNvPr>
            <p:cNvSpPr>
              <a:spLocks/>
            </p:cNvSpPr>
            <p:nvPr userDrawn="1"/>
          </p:nvSpPr>
          <p:spPr bwMode="auto">
            <a:xfrm>
              <a:off x="3110086" y="3383888"/>
              <a:ext cx="180443" cy="57414"/>
            </a:xfrm>
            <a:custGeom>
              <a:avLst/>
              <a:gdLst>
                <a:gd name="T0" fmla="*/ 2 w 22"/>
                <a:gd name="T1" fmla="*/ 4 h 7"/>
                <a:gd name="T2" fmla="*/ 0 w 22"/>
                <a:gd name="T3" fmla="*/ 5 h 7"/>
                <a:gd name="T4" fmla="*/ 2 w 22"/>
                <a:gd name="T5" fmla="*/ 6 h 7"/>
                <a:gd name="T6" fmla="*/ 2 w 22"/>
                <a:gd name="T7" fmla="*/ 6 h 7"/>
                <a:gd name="T8" fmla="*/ 2 w 22"/>
                <a:gd name="T9" fmla="*/ 6 h 7"/>
                <a:gd name="T10" fmla="*/ 4 w 22"/>
                <a:gd name="T11" fmla="*/ 6 h 7"/>
                <a:gd name="T12" fmla="*/ 10 w 22"/>
                <a:gd name="T13" fmla="*/ 6 h 7"/>
                <a:gd name="T14" fmla="*/ 21 w 22"/>
                <a:gd name="T15" fmla="*/ 4 h 7"/>
                <a:gd name="T16" fmla="*/ 21 w 22"/>
                <a:gd name="T17" fmla="*/ 1 h 7"/>
                <a:gd name="T18" fmla="*/ 13 w 22"/>
                <a:gd name="T19" fmla="*/ 1 h 7"/>
                <a:gd name="T20" fmla="*/ 8 w 22"/>
                <a:gd name="T21" fmla="*/ 2 h 7"/>
                <a:gd name="T22" fmla="*/ 7 w 22"/>
                <a:gd name="T23" fmla="*/ 2 h 7"/>
                <a:gd name="T24" fmla="*/ 5 w 22"/>
                <a:gd name="T25" fmla="*/ 3 h 7"/>
                <a:gd name="T26" fmla="*/ 3 w 22"/>
                <a:gd name="T27" fmla="*/ 4 h 7"/>
                <a:gd name="T28" fmla="*/ 2 w 22"/>
                <a:gd name="T29" fmla="*/ 5 h 7"/>
                <a:gd name="T30" fmla="*/ 2 w 22"/>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7">
                  <a:moveTo>
                    <a:pt x="2" y="4"/>
                  </a:moveTo>
                  <a:cubicBezTo>
                    <a:pt x="1" y="4"/>
                    <a:pt x="0" y="4"/>
                    <a:pt x="0" y="5"/>
                  </a:cubicBezTo>
                  <a:cubicBezTo>
                    <a:pt x="0" y="6"/>
                    <a:pt x="1" y="6"/>
                    <a:pt x="2" y="6"/>
                  </a:cubicBezTo>
                  <a:cubicBezTo>
                    <a:pt x="2" y="6"/>
                    <a:pt x="2" y="6"/>
                    <a:pt x="2" y="6"/>
                  </a:cubicBezTo>
                  <a:cubicBezTo>
                    <a:pt x="2" y="6"/>
                    <a:pt x="2" y="6"/>
                    <a:pt x="2" y="6"/>
                  </a:cubicBezTo>
                  <a:cubicBezTo>
                    <a:pt x="2" y="6"/>
                    <a:pt x="3" y="6"/>
                    <a:pt x="4" y="6"/>
                  </a:cubicBezTo>
                  <a:cubicBezTo>
                    <a:pt x="6" y="6"/>
                    <a:pt x="8" y="6"/>
                    <a:pt x="10" y="6"/>
                  </a:cubicBezTo>
                  <a:cubicBezTo>
                    <a:pt x="14" y="7"/>
                    <a:pt x="18" y="5"/>
                    <a:pt x="21" y="4"/>
                  </a:cubicBezTo>
                  <a:cubicBezTo>
                    <a:pt x="22" y="2"/>
                    <a:pt x="22" y="1"/>
                    <a:pt x="21" y="1"/>
                  </a:cubicBezTo>
                  <a:cubicBezTo>
                    <a:pt x="18" y="1"/>
                    <a:pt x="16" y="0"/>
                    <a:pt x="13" y="1"/>
                  </a:cubicBezTo>
                  <a:cubicBezTo>
                    <a:pt x="11" y="1"/>
                    <a:pt x="10" y="1"/>
                    <a:pt x="8" y="2"/>
                  </a:cubicBezTo>
                  <a:cubicBezTo>
                    <a:pt x="8" y="2"/>
                    <a:pt x="8" y="2"/>
                    <a:pt x="7" y="2"/>
                  </a:cubicBezTo>
                  <a:cubicBezTo>
                    <a:pt x="7" y="3"/>
                    <a:pt x="6" y="3"/>
                    <a:pt x="5" y="3"/>
                  </a:cubicBezTo>
                  <a:cubicBezTo>
                    <a:pt x="4" y="3"/>
                    <a:pt x="4" y="4"/>
                    <a:pt x="3" y="4"/>
                  </a:cubicBezTo>
                  <a:cubicBezTo>
                    <a:pt x="3" y="5"/>
                    <a:pt x="2" y="5"/>
                    <a:pt x="2" y="5"/>
                  </a:cubicBezTo>
                  <a:cubicBezTo>
                    <a:pt x="2" y="5"/>
                    <a:pt x="2"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3" name="Freeform 58">
              <a:extLst>
                <a:ext uri="{FF2B5EF4-FFF2-40B4-BE49-F238E27FC236}">
                  <a16:creationId xmlns:a16="http://schemas.microsoft.com/office/drawing/2014/main" id="{6039E4DA-6F33-4FFE-8229-FE6AA46B75A6}"/>
                </a:ext>
              </a:extLst>
            </p:cNvPr>
            <p:cNvSpPr>
              <a:spLocks/>
            </p:cNvSpPr>
            <p:nvPr userDrawn="1"/>
          </p:nvSpPr>
          <p:spPr bwMode="auto">
            <a:xfrm>
              <a:off x="2302190" y="3092719"/>
              <a:ext cx="455211" cy="143536"/>
            </a:xfrm>
            <a:custGeom>
              <a:avLst/>
              <a:gdLst>
                <a:gd name="T0" fmla="*/ 55 w 55"/>
                <a:gd name="T1" fmla="*/ 15 h 17"/>
                <a:gd name="T2" fmla="*/ 53 w 55"/>
                <a:gd name="T3" fmla="*/ 10 h 17"/>
                <a:gd name="T4" fmla="*/ 52 w 55"/>
                <a:gd name="T5" fmla="*/ 9 h 17"/>
                <a:gd name="T6" fmla="*/ 51 w 55"/>
                <a:gd name="T7" fmla="*/ 6 h 17"/>
                <a:gd name="T8" fmla="*/ 49 w 55"/>
                <a:gd name="T9" fmla="*/ 4 h 17"/>
                <a:gd name="T10" fmla="*/ 49 w 55"/>
                <a:gd name="T11" fmla="*/ 4 h 17"/>
                <a:gd name="T12" fmla="*/ 49 w 55"/>
                <a:gd name="T13" fmla="*/ 4 h 17"/>
                <a:gd name="T14" fmla="*/ 48 w 55"/>
                <a:gd name="T15" fmla="*/ 4 h 17"/>
                <a:gd name="T16" fmla="*/ 45 w 55"/>
                <a:gd name="T17" fmla="*/ 2 h 17"/>
                <a:gd name="T18" fmla="*/ 43 w 55"/>
                <a:gd name="T19" fmla="*/ 1 h 17"/>
                <a:gd name="T20" fmla="*/ 42 w 55"/>
                <a:gd name="T21" fmla="*/ 1 h 17"/>
                <a:gd name="T22" fmla="*/ 40 w 55"/>
                <a:gd name="T23" fmla="*/ 1 h 17"/>
                <a:gd name="T24" fmla="*/ 33 w 55"/>
                <a:gd name="T25" fmla="*/ 5 h 17"/>
                <a:gd name="T26" fmla="*/ 31 w 55"/>
                <a:gd name="T27" fmla="*/ 9 h 17"/>
                <a:gd name="T28" fmla="*/ 28 w 55"/>
                <a:gd name="T29" fmla="*/ 9 h 17"/>
                <a:gd name="T30" fmla="*/ 24 w 55"/>
                <a:gd name="T31" fmla="*/ 9 h 17"/>
                <a:gd name="T32" fmla="*/ 7 w 55"/>
                <a:gd name="T33" fmla="*/ 9 h 17"/>
                <a:gd name="T34" fmla="*/ 0 w 55"/>
                <a:gd name="T35" fmla="*/ 10 h 17"/>
                <a:gd name="T36" fmla="*/ 0 w 55"/>
                <a:gd name="T37" fmla="*/ 11 h 17"/>
                <a:gd name="T38" fmla="*/ 17 w 55"/>
                <a:gd name="T39" fmla="*/ 13 h 17"/>
                <a:gd name="T40" fmla="*/ 20 w 55"/>
                <a:gd name="T41" fmla="*/ 12 h 17"/>
                <a:gd name="T42" fmla="*/ 27 w 55"/>
                <a:gd name="T43" fmla="*/ 13 h 17"/>
                <a:gd name="T44" fmla="*/ 32 w 55"/>
                <a:gd name="T45" fmla="*/ 14 h 17"/>
                <a:gd name="T46" fmla="*/ 35 w 55"/>
                <a:gd name="T47" fmla="*/ 15 h 17"/>
                <a:gd name="T48" fmla="*/ 35 w 55"/>
                <a:gd name="T49" fmla="*/ 14 h 17"/>
                <a:gd name="T50" fmla="*/ 35 w 55"/>
                <a:gd name="T51" fmla="*/ 14 h 17"/>
                <a:gd name="T52" fmla="*/ 36 w 55"/>
                <a:gd name="T53" fmla="*/ 14 h 17"/>
                <a:gd name="T54" fmla="*/ 43 w 55"/>
                <a:gd name="T55" fmla="*/ 15 h 17"/>
                <a:gd name="T56" fmla="*/ 54 w 55"/>
                <a:gd name="T57" fmla="*/ 16 h 17"/>
                <a:gd name="T58" fmla="*/ 55 w 55"/>
                <a:gd name="T5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17">
                  <a:moveTo>
                    <a:pt x="55" y="15"/>
                  </a:moveTo>
                  <a:cubicBezTo>
                    <a:pt x="54" y="13"/>
                    <a:pt x="53" y="12"/>
                    <a:pt x="53" y="10"/>
                  </a:cubicBezTo>
                  <a:cubicBezTo>
                    <a:pt x="54" y="9"/>
                    <a:pt x="53" y="9"/>
                    <a:pt x="52" y="9"/>
                  </a:cubicBezTo>
                  <a:cubicBezTo>
                    <a:pt x="52" y="8"/>
                    <a:pt x="51" y="7"/>
                    <a:pt x="51" y="6"/>
                  </a:cubicBezTo>
                  <a:cubicBezTo>
                    <a:pt x="50" y="5"/>
                    <a:pt x="50" y="4"/>
                    <a:pt x="49" y="4"/>
                  </a:cubicBezTo>
                  <a:cubicBezTo>
                    <a:pt x="49" y="4"/>
                    <a:pt x="49" y="4"/>
                    <a:pt x="49" y="4"/>
                  </a:cubicBezTo>
                  <a:cubicBezTo>
                    <a:pt x="49" y="4"/>
                    <a:pt x="49" y="4"/>
                    <a:pt x="49" y="4"/>
                  </a:cubicBezTo>
                  <a:cubicBezTo>
                    <a:pt x="49" y="4"/>
                    <a:pt x="49" y="4"/>
                    <a:pt x="48" y="4"/>
                  </a:cubicBezTo>
                  <a:cubicBezTo>
                    <a:pt x="48" y="3"/>
                    <a:pt x="46" y="2"/>
                    <a:pt x="45" y="2"/>
                  </a:cubicBezTo>
                  <a:cubicBezTo>
                    <a:pt x="44" y="1"/>
                    <a:pt x="44" y="1"/>
                    <a:pt x="43" y="1"/>
                  </a:cubicBezTo>
                  <a:cubicBezTo>
                    <a:pt x="43" y="1"/>
                    <a:pt x="42" y="1"/>
                    <a:pt x="42" y="1"/>
                  </a:cubicBezTo>
                  <a:cubicBezTo>
                    <a:pt x="41" y="1"/>
                    <a:pt x="41" y="1"/>
                    <a:pt x="40" y="1"/>
                  </a:cubicBezTo>
                  <a:cubicBezTo>
                    <a:pt x="37" y="0"/>
                    <a:pt x="35" y="2"/>
                    <a:pt x="33" y="5"/>
                  </a:cubicBezTo>
                  <a:cubicBezTo>
                    <a:pt x="32" y="6"/>
                    <a:pt x="32" y="8"/>
                    <a:pt x="31" y="9"/>
                  </a:cubicBezTo>
                  <a:cubicBezTo>
                    <a:pt x="30" y="9"/>
                    <a:pt x="29" y="9"/>
                    <a:pt x="28" y="9"/>
                  </a:cubicBezTo>
                  <a:cubicBezTo>
                    <a:pt x="26" y="9"/>
                    <a:pt x="25" y="9"/>
                    <a:pt x="24" y="9"/>
                  </a:cubicBezTo>
                  <a:cubicBezTo>
                    <a:pt x="18" y="8"/>
                    <a:pt x="12" y="9"/>
                    <a:pt x="7" y="9"/>
                  </a:cubicBezTo>
                  <a:cubicBezTo>
                    <a:pt x="4" y="9"/>
                    <a:pt x="3" y="11"/>
                    <a:pt x="0" y="10"/>
                  </a:cubicBezTo>
                  <a:cubicBezTo>
                    <a:pt x="0" y="10"/>
                    <a:pt x="0" y="10"/>
                    <a:pt x="0" y="11"/>
                  </a:cubicBezTo>
                  <a:cubicBezTo>
                    <a:pt x="6" y="13"/>
                    <a:pt x="11" y="12"/>
                    <a:pt x="17" y="13"/>
                  </a:cubicBezTo>
                  <a:cubicBezTo>
                    <a:pt x="18" y="13"/>
                    <a:pt x="19" y="13"/>
                    <a:pt x="20" y="12"/>
                  </a:cubicBezTo>
                  <a:cubicBezTo>
                    <a:pt x="22" y="13"/>
                    <a:pt x="25" y="13"/>
                    <a:pt x="27" y="13"/>
                  </a:cubicBezTo>
                  <a:cubicBezTo>
                    <a:pt x="28" y="14"/>
                    <a:pt x="30" y="14"/>
                    <a:pt x="32" y="14"/>
                  </a:cubicBezTo>
                  <a:cubicBezTo>
                    <a:pt x="33" y="14"/>
                    <a:pt x="35" y="14"/>
                    <a:pt x="35" y="15"/>
                  </a:cubicBezTo>
                  <a:cubicBezTo>
                    <a:pt x="35" y="15"/>
                    <a:pt x="35" y="14"/>
                    <a:pt x="35" y="14"/>
                  </a:cubicBezTo>
                  <a:cubicBezTo>
                    <a:pt x="35" y="14"/>
                    <a:pt x="35" y="14"/>
                    <a:pt x="35" y="14"/>
                  </a:cubicBezTo>
                  <a:cubicBezTo>
                    <a:pt x="36" y="14"/>
                    <a:pt x="36" y="14"/>
                    <a:pt x="36" y="14"/>
                  </a:cubicBezTo>
                  <a:cubicBezTo>
                    <a:pt x="39" y="14"/>
                    <a:pt x="41" y="15"/>
                    <a:pt x="43" y="15"/>
                  </a:cubicBezTo>
                  <a:cubicBezTo>
                    <a:pt x="47" y="16"/>
                    <a:pt x="50" y="16"/>
                    <a:pt x="54" y="16"/>
                  </a:cubicBezTo>
                  <a:cubicBezTo>
                    <a:pt x="55" y="17"/>
                    <a:pt x="55" y="16"/>
                    <a:pt x="5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4" name="Freeform 59">
              <a:extLst>
                <a:ext uri="{FF2B5EF4-FFF2-40B4-BE49-F238E27FC236}">
                  <a16:creationId xmlns:a16="http://schemas.microsoft.com/office/drawing/2014/main" id="{B9BE9EA8-2C76-413F-9772-25F9F13CE2FA}"/>
                </a:ext>
              </a:extLst>
            </p:cNvPr>
            <p:cNvSpPr>
              <a:spLocks/>
            </p:cNvSpPr>
            <p:nvPr userDrawn="1"/>
          </p:nvSpPr>
          <p:spPr bwMode="auto">
            <a:xfrm>
              <a:off x="285038" y="4049968"/>
              <a:ext cx="319877" cy="188645"/>
            </a:xfrm>
            <a:custGeom>
              <a:avLst/>
              <a:gdLst>
                <a:gd name="T0" fmla="*/ 39 w 39"/>
                <a:gd name="T1" fmla="*/ 11 h 23"/>
                <a:gd name="T2" fmla="*/ 36 w 39"/>
                <a:gd name="T3" fmla="*/ 9 h 23"/>
                <a:gd name="T4" fmla="*/ 33 w 39"/>
                <a:gd name="T5" fmla="*/ 10 h 23"/>
                <a:gd name="T6" fmla="*/ 32 w 39"/>
                <a:gd name="T7" fmla="*/ 12 h 23"/>
                <a:gd name="T8" fmla="*/ 31 w 39"/>
                <a:gd name="T9" fmla="*/ 12 h 23"/>
                <a:gd name="T10" fmla="*/ 30 w 39"/>
                <a:gd name="T11" fmla="*/ 8 h 23"/>
                <a:gd name="T12" fmla="*/ 29 w 39"/>
                <a:gd name="T13" fmla="*/ 7 h 23"/>
                <a:gd name="T14" fmla="*/ 29 w 39"/>
                <a:gd name="T15" fmla="*/ 7 h 23"/>
                <a:gd name="T16" fmla="*/ 28 w 39"/>
                <a:gd name="T17" fmla="*/ 6 h 23"/>
                <a:gd name="T18" fmla="*/ 28 w 39"/>
                <a:gd name="T19" fmla="*/ 5 h 23"/>
                <a:gd name="T20" fmla="*/ 24 w 39"/>
                <a:gd name="T21" fmla="*/ 1 h 23"/>
                <a:gd name="T22" fmla="*/ 21 w 39"/>
                <a:gd name="T23" fmla="*/ 0 h 23"/>
                <a:gd name="T24" fmla="*/ 21 w 39"/>
                <a:gd name="T25" fmla="*/ 0 h 23"/>
                <a:gd name="T26" fmla="*/ 15 w 39"/>
                <a:gd name="T27" fmla="*/ 1 h 23"/>
                <a:gd name="T28" fmla="*/ 7 w 39"/>
                <a:gd name="T29" fmla="*/ 4 h 23"/>
                <a:gd name="T30" fmla="*/ 4 w 39"/>
                <a:gd name="T31" fmla="*/ 7 h 23"/>
                <a:gd name="T32" fmla="*/ 3 w 39"/>
                <a:gd name="T33" fmla="*/ 11 h 23"/>
                <a:gd name="T34" fmla="*/ 2 w 39"/>
                <a:gd name="T35" fmla="*/ 12 h 23"/>
                <a:gd name="T36" fmla="*/ 4 w 39"/>
                <a:gd name="T37" fmla="*/ 19 h 23"/>
                <a:gd name="T38" fmla="*/ 7 w 39"/>
                <a:gd name="T39" fmla="*/ 20 h 23"/>
                <a:gd name="T40" fmla="*/ 10 w 39"/>
                <a:gd name="T41" fmla="*/ 20 h 23"/>
                <a:gd name="T42" fmla="*/ 12 w 39"/>
                <a:gd name="T43" fmla="*/ 21 h 23"/>
                <a:gd name="T44" fmla="*/ 16 w 39"/>
                <a:gd name="T45" fmla="*/ 22 h 23"/>
                <a:gd name="T46" fmla="*/ 23 w 39"/>
                <a:gd name="T47" fmla="*/ 20 h 23"/>
                <a:gd name="T48" fmla="*/ 31 w 39"/>
                <a:gd name="T49" fmla="*/ 12 h 23"/>
                <a:gd name="T50" fmla="*/ 33 w 39"/>
                <a:gd name="T51" fmla="*/ 13 h 23"/>
                <a:gd name="T52" fmla="*/ 37 w 39"/>
                <a:gd name="T53" fmla="*/ 14 h 23"/>
                <a:gd name="T54" fmla="*/ 39 w 39"/>
                <a:gd name="T5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3">
                  <a:moveTo>
                    <a:pt x="39" y="11"/>
                  </a:moveTo>
                  <a:cubicBezTo>
                    <a:pt x="39" y="9"/>
                    <a:pt x="37" y="9"/>
                    <a:pt x="36" y="9"/>
                  </a:cubicBezTo>
                  <a:cubicBezTo>
                    <a:pt x="35" y="9"/>
                    <a:pt x="34" y="9"/>
                    <a:pt x="33" y="10"/>
                  </a:cubicBezTo>
                  <a:cubicBezTo>
                    <a:pt x="33" y="10"/>
                    <a:pt x="31" y="10"/>
                    <a:pt x="32" y="12"/>
                  </a:cubicBezTo>
                  <a:cubicBezTo>
                    <a:pt x="32" y="12"/>
                    <a:pt x="32" y="12"/>
                    <a:pt x="31" y="12"/>
                  </a:cubicBezTo>
                  <a:cubicBezTo>
                    <a:pt x="31" y="11"/>
                    <a:pt x="31" y="9"/>
                    <a:pt x="30" y="8"/>
                  </a:cubicBezTo>
                  <a:cubicBezTo>
                    <a:pt x="30" y="8"/>
                    <a:pt x="29" y="7"/>
                    <a:pt x="29" y="7"/>
                  </a:cubicBezTo>
                  <a:cubicBezTo>
                    <a:pt x="29" y="7"/>
                    <a:pt x="29" y="7"/>
                    <a:pt x="29" y="7"/>
                  </a:cubicBezTo>
                  <a:cubicBezTo>
                    <a:pt x="29" y="7"/>
                    <a:pt x="28" y="6"/>
                    <a:pt x="28" y="6"/>
                  </a:cubicBezTo>
                  <a:cubicBezTo>
                    <a:pt x="28" y="6"/>
                    <a:pt x="28" y="5"/>
                    <a:pt x="28" y="5"/>
                  </a:cubicBezTo>
                  <a:cubicBezTo>
                    <a:pt x="27" y="3"/>
                    <a:pt x="25" y="2"/>
                    <a:pt x="24" y="1"/>
                  </a:cubicBezTo>
                  <a:cubicBezTo>
                    <a:pt x="23" y="0"/>
                    <a:pt x="22" y="0"/>
                    <a:pt x="21" y="0"/>
                  </a:cubicBezTo>
                  <a:cubicBezTo>
                    <a:pt x="21" y="0"/>
                    <a:pt x="21" y="0"/>
                    <a:pt x="21" y="0"/>
                  </a:cubicBezTo>
                  <a:cubicBezTo>
                    <a:pt x="19" y="0"/>
                    <a:pt x="17" y="1"/>
                    <a:pt x="15" y="1"/>
                  </a:cubicBezTo>
                  <a:cubicBezTo>
                    <a:pt x="12" y="1"/>
                    <a:pt x="10" y="3"/>
                    <a:pt x="7" y="4"/>
                  </a:cubicBezTo>
                  <a:cubicBezTo>
                    <a:pt x="5" y="4"/>
                    <a:pt x="4" y="6"/>
                    <a:pt x="4" y="7"/>
                  </a:cubicBezTo>
                  <a:cubicBezTo>
                    <a:pt x="3" y="9"/>
                    <a:pt x="3" y="10"/>
                    <a:pt x="3" y="11"/>
                  </a:cubicBezTo>
                  <a:cubicBezTo>
                    <a:pt x="2" y="11"/>
                    <a:pt x="2" y="11"/>
                    <a:pt x="2" y="12"/>
                  </a:cubicBezTo>
                  <a:cubicBezTo>
                    <a:pt x="0" y="15"/>
                    <a:pt x="2" y="18"/>
                    <a:pt x="4" y="19"/>
                  </a:cubicBezTo>
                  <a:cubicBezTo>
                    <a:pt x="5" y="19"/>
                    <a:pt x="6" y="19"/>
                    <a:pt x="7" y="20"/>
                  </a:cubicBezTo>
                  <a:cubicBezTo>
                    <a:pt x="8" y="20"/>
                    <a:pt x="9" y="20"/>
                    <a:pt x="10" y="20"/>
                  </a:cubicBezTo>
                  <a:cubicBezTo>
                    <a:pt x="10" y="21"/>
                    <a:pt x="11" y="21"/>
                    <a:pt x="12" y="21"/>
                  </a:cubicBezTo>
                  <a:cubicBezTo>
                    <a:pt x="13" y="22"/>
                    <a:pt x="15" y="21"/>
                    <a:pt x="16" y="22"/>
                  </a:cubicBezTo>
                  <a:cubicBezTo>
                    <a:pt x="19" y="23"/>
                    <a:pt x="21" y="22"/>
                    <a:pt x="23" y="20"/>
                  </a:cubicBezTo>
                  <a:cubicBezTo>
                    <a:pt x="26" y="18"/>
                    <a:pt x="29" y="16"/>
                    <a:pt x="31" y="12"/>
                  </a:cubicBezTo>
                  <a:cubicBezTo>
                    <a:pt x="32" y="13"/>
                    <a:pt x="32" y="15"/>
                    <a:pt x="33" y="13"/>
                  </a:cubicBezTo>
                  <a:cubicBezTo>
                    <a:pt x="34" y="15"/>
                    <a:pt x="35" y="14"/>
                    <a:pt x="37" y="14"/>
                  </a:cubicBezTo>
                  <a:cubicBezTo>
                    <a:pt x="38" y="13"/>
                    <a:pt x="39" y="12"/>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5" name="Freeform 60">
              <a:extLst>
                <a:ext uri="{FF2B5EF4-FFF2-40B4-BE49-F238E27FC236}">
                  <a16:creationId xmlns:a16="http://schemas.microsoft.com/office/drawing/2014/main" id="{078BE60E-E88C-4288-8C34-5C3F26339646}"/>
                </a:ext>
              </a:extLst>
            </p:cNvPr>
            <p:cNvSpPr>
              <a:spLocks/>
            </p:cNvSpPr>
            <p:nvPr userDrawn="1"/>
          </p:nvSpPr>
          <p:spPr bwMode="auto">
            <a:xfrm>
              <a:off x="2449826" y="3449503"/>
              <a:ext cx="307575" cy="49212"/>
            </a:xfrm>
            <a:custGeom>
              <a:avLst/>
              <a:gdLst>
                <a:gd name="T0" fmla="*/ 37 w 37"/>
                <a:gd name="T1" fmla="*/ 2 h 6"/>
                <a:gd name="T2" fmla="*/ 37 w 37"/>
                <a:gd name="T3" fmla="*/ 2 h 6"/>
                <a:gd name="T4" fmla="*/ 34 w 37"/>
                <a:gd name="T5" fmla="*/ 1 h 6"/>
                <a:gd name="T6" fmla="*/ 31 w 37"/>
                <a:gd name="T7" fmla="*/ 1 h 6"/>
                <a:gd name="T8" fmla="*/ 27 w 37"/>
                <a:gd name="T9" fmla="*/ 1 h 6"/>
                <a:gd name="T10" fmla="*/ 20 w 37"/>
                <a:gd name="T11" fmla="*/ 1 h 6"/>
                <a:gd name="T12" fmla="*/ 20 w 37"/>
                <a:gd name="T13" fmla="*/ 1 h 6"/>
                <a:gd name="T14" fmla="*/ 12 w 37"/>
                <a:gd name="T15" fmla="*/ 0 h 6"/>
                <a:gd name="T16" fmla="*/ 9 w 37"/>
                <a:gd name="T17" fmla="*/ 0 h 6"/>
                <a:gd name="T18" fmla="*/ 6 w 37"/>
                <a:gd name="T19" fmla="*/ 0 h 6"/>
                <a:gd name="T20" fmla="*/ 1 w 37"/>
                <a:gd name="T21" fmla="*/ 1 h 6"/>
                <a:gd name="T22" fmla="*/ 0 w 37"/>
                <a:gd name="T23" fmla="*/ 3 h 6"/>
                <a:gd name="T24" fmla="*/ 2 w 37"/>
                <a:gd name="T25" fmla="*/ 4 h 6"/>
                <a:gd name="T26" fmla="*/ 8 w 37"/>
                <a:gd name="T27" fmla="*/ 4 h 6"/>
                <a:gd name="T28" fmla="*/ 20 w 37"/>
                <a:gd name="T29" fmla="*/ 5 h 6"/>
                <a:gd name="T30" fmla="*/ 24 w 37"/>
                <a:gd name="T31" fmla="*/ 5 h 6"/>
                <a:gd name="T32" fmla="*/ 27 w 37"/>
                <a:gd name="T33" fmla="*/ 5 h 6"/>
                <a:gd name="T34" fmla="*/ 29 w 37"/>
                <a:gd name="T35" fmla="*/ 5 h 6"/>
                <a:gd name="T36" fmla="*/ 32 w 37"/>
                <a:gd name="T37" fmla="*/ 5 h 6"/>
                <a:gd name="T38" fmla="*/ 36 w 37"/>
                <a:gd name="T39" fmla="*/ 3 h 6"/>
                <a:gd name="T40" fmla="*/ 37 w 37"/>
                <a:gd name="T4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6">
                  <a:moveTo>
                    <a:pt x="37" y="2"/>
                  </a:moveTo>
                  <a:cubicBezTo>
                    <a:pt x="37" y="2"/>
                    <a:pt x="37" y="2"/>
                    <a:pt x="37" y="2"/>
                  </a:cubicBezTo>
                  <a:cubicBezTo>
                    <a:pt x="37" y="0"/>
                    <a:pt x="35" y="0"/>
                    <a:pt x="34" y="1"/>
                  </a:cubicBezTo>
                  <a:cubicBezTo>
                    <a:pt x="33" y="1"/>
                    <a:pt x="32" y="1"/>
                    <a:pt x="31" y="1"/>
                  </a:cubicBezTo>
                  <a:cubicBezTo>
                    <a:pt x="29" y="1"/>
                    <a:pt x="28" y="1"/>
                    <a:pt x="27" y="1"/>
                  </a:cubicBezTo>
                  <a:cubicBezTo>
                    <a:pt x="25" y="2"/>
                    <a:pt x="23" y="1"/>
                    <a:pt x="20" y="1"/>
                  </a:cubicBezTo>
                  <a:cubicBezTo>
                    <a:pt x="20" y="1"/>
                    <a:pt x="20" y="1"/>
                    <a:pt x="20" y="1"/>
                  </a:cubicBezTo>
                  <a:cubicBezTo>
                    <a:pt x="18" y="0"/>
                    <a:pt x="15" y="0"/>
                    <a:pt x="12" y="0"/>
                  </a:cubicBezTo>
                  <a:cubicBezTo>
                    <a:pt x="11" y="0"/>
                    <a:pt x="10" y="0"/>
                    <a:pt x="9" y="0"/>
                  </a:cubicBezTo>
                  <a:cubicBezTo>
                    <a:pt x="8" y="0"/>
                    <a:pt x="7" y="0"/>
                    <a:pt x="6" y="0"/>
                  </a:cubicBezTo>
                  <a:cubicBezTo>
                    <a:pt x="5" y="0"/>
                    <a:pt x="3" y="0"/>
                    <a:pt x="1" y="1"/>
                  </a:cubicBezTo>
                  <a:cubicBezTo>
                    <a:pt x="1" y="1"/>
                    <a:pt x="0" y="2"/>
                    <a:pt x="0" y="3"/>
                  </a:cubicBezTo>
                  <a:cubicBezTo>
                    <a:pt x="0" y="3"/>
                    <a:pt x="1" y="4"/>
                    <a:pt x="2" y="4"/>
                  </a:cubicBezTo>
                  <a:cubicBezTo>
                    <a:pt x="4" y="4"/>
                    <a:pt x="6" y="5"/>
                    <a:pt x="8" y="4"/>
                  </a:cubicBezTo>
                  <a:cubicBezTo>
                    <a:pt x="12" y="5"/>
                    <a:pt x="16" y="5"/>
                    <a:pt x="20" y="5"/>
                  </a:cubicBezTo>
                  <a:cubicBezTo>
                    <a:pt x="21" y="5"/>
                    <a:pt x="23" y="5"/>
                    <a:pt x="24" y="5"/>
                  </a:cubicBezTo>
                  <a:cubicBezTo>
                    <a:pt x="25" y="6"/>
                    <a:pt x="26" y="5"/>
                    <a:pt x="27" y="5"/>
                  </a:cubicBezTo>
                  <a:cubicBezTo>
                    <a:pt x="28" y="5"/>
                    <a:pt x="29" y="5"/>
                    <a:pt x="29" y="5"/>
                  </a:cubicBezTo>
                  <a:cubicBezTo>
                    <a:pt x="30" y="6"/>
                    <a:pt x="31" y="5"/>
                    <a:pt x="32" y="5"/>
                  </a:cubicBezTo>
                  <a:cubicBezTo>
                    <a:pt x="33" y="5"/>
                    <a:pt x="35" y="5"/>
                    <a:pt x="36" y="3"/>
                  </a:cubicBezTo>
                  <a:cubicBezTo>
                    <a:pt x="36" y="3"/>
                    <a:pt x="37" y="3"/>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6" name="Freeform 61">
              <a:extLst>
                <a:ext uri="{FF2B5EF4-FFF2-40B4-BE49-F238E27FC236}">
                  <a16:creationId xmlns:a16="http://schemas.microsoft.com/office/drawing/2014/main" id="{A5A50930-F048-4CC9-B667-B49E8E9DBE49}"/>
                </a:ext>
              </a:extLst>
            </p:cNvPr>
            <p:cNvSpPr>
              <a:spLocks/>
            </p:cNvSpPr>
            <p:nvPr userDrawn="1"/>
          </p:nvSpPr>
          <p:spPr bwMode="auto">
            <a:xfrm>
              <a:off x="252230" y="3512737"/>
              <a:ext cx="237857" cy="155837"/>
            </a:xfrm>
            <a:custGeom>
              <a:avLst/>
              <a:gdLst>
                <a:gd name="T0" fmla="*/ 3 w 29"/>
                <a:gd name="T1" fmla="*/ 16 h 19"/>
                <a:gd name="T2" fmla="*/ 12 w 29"/>
                <a:gd name="T3" fmla="*/ 18 h 19"/>
                <a:gd name="T4" fmla="*/ 27 w 29"/>
                <a:gd name="T5" fmla="*/ 10 h 19"/>
                <a:gd name="T6" fmla="*/ 25 w 29"/>
                <a:gd name="T7" fmla="*/ 2 h 19"/>
                <a:gd name="T8" fmla="*/ 16 w 29"/>
                <a:gd name="T9" fmla="*/ 2 h 19"/>
                <a:gd name="T10" fmla="*/ 11 w 29"/>
                <a:gd name="T11" fmla="*/ 6 h 19"/>
                <a:gd name="T12" fmla="*/ 9 w 29"/>
                <a:gd name="T13" fmla="*/ 7 h 19"/>
                <a:gd name="T14" fmla="*/ 2 w 29"/>
                <a:gd name="T15" fmla="*/ 11 h 19"/>
                <a:gd name="T16" fmla="*/ 3 w 29"/>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3" y="16"/>
                  </a:moveTo>
                  <a:cubicBezTo>
                    <a:pt x="5" y="18"/>
                    <a:pt x="8" y="19"/>
                    <a:pt x="12" y="18"/>
                  </a:cubicBezTo>
                  <a:cubicBezTo>
                    <a:pt x="17" y="17"/>
                    <a:pt x="22" y="14"/>
                    <a:pt x="27" y="10"/>
                  </a:cubicBezTo>
                  <a:cubicBezTo>
                    <a:pt x="29" y="8"/>
                    <a:pt x="28" y="4"/>
                    <a:pt x="25" y="2"/>
                  </a:cubicBezTo>
                  <a:cubicBezTo>
                    <a:pt x="22" y="0"/>
                    <a:pt x="19" y="1"/>
                    <a:pt x="16" y="2"/>
                  </a:cubicBezTo>
                  <a:cubicBezTo>
                    <a:pt x="14" y="3"/>
                    <a:pt x="13" y="5"/>
                    <a:pt x="11" y="6"/>
                  </a:cubicBezTo>
                  <a:cubicBezTo>
                    <a:pt x="11" y="6"/>
                    <a:pt x="10" y="7"/>
                    <a:pt x="9" y="7"/>
                  </a:cubicBezTo>
                  <a:cubicBezTo>
                    <a:pt x="7" y="7"/>
                    <a:pt x="4" y="9"/>
                    <a:pt x="2" y="11"/>
                  </a:cubicBezTo>
                  <a:cubicBezTo>
                    <a:pt x="1" y="12"/>
                    <a:pt x="0" y="15"/>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7" name="Freeform 62">
              <a:extLst>
                <a:ext uri="{FF2B5EF4-FFF2-40B4-BE49-F238E27FC236}">
                  <a16:creationId xmlns:a16="http://schemas.microsoft.com/office/drawing/2014/main" id="{47352F45-1509-407A-9905-6C3EB58D355F}"/>
                </a:ext>
              </a:extLst>
            </p:cNvPr>
            <p:cNvSpPr>
              <a:spLocks/>
            </p:cNvSpPr>
            <p:nvPr userDrawn="1"/>
          </p:nvSpPr>
          <p:spPr bwMode="auto">
            <a:xfrm>
              <a:off x="1810072" y="4966868"/>
              <a:ext cx="205049" cy="143536"/>
            </a:xfrm>
            <a:custGeom>
              <a:avLst/>
              <a:gdLst>
                <a:gd name="T0" fmla="*/ 23 w 25"/>
                <a:gd name="T1" fmla="*/ 14 h 17"/>
                <a:gd name="T2" fmla="*/ 21 w 25"/>
                <a:gd name="T3" fmla="*/ 12 h 17"/>
                <a:gd name="T4" fmla="*/ 14 w 25"/>
                <a:gd name="T5" fmla="*/ 6 h 17"/>
                <a:gd name="T6" fmla="*/ 11 w 25"/>
                <a:gd name="T7" fmla="*/ 3 h 17"/>
                <a:gd name="T8" fmla="*/ 3 w 25"/>
                <a:gd name="T9" fmla="*/ 1 h 17"/>
                <a:gd name="T10" fmla="*/ 0 w 25"/>
                <a:gd name="T11" fmla="*/ 3 h 17"/>
                <a:gd name="T12" fmla="*/ 4 w 25"/>
                <a:gd name="T13" fmla="*/ 8 h 17"/>
                <a:gd name="T14" fmla="*/ 11 w 25"/>
                <a:gd name="T15" fmla="*/ 11 h 17"/>
                <a:gd name="T16" fmla="*/ 20 w 25"/>
                <a:gd name="T17" fmla="*/ 16 h 17"/>
                <a:gd name="T18" fmla="*/ 24 w 25"/>
                <a:gd name="T19" fmla="*/ 15 h 17"/>
                <a:gd name="T20" fmla="*/ 23 w 25"/>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7">
                  <a:moveTo>
                    <a:pt x="23" y="14"/>
                  </a:moveTo>
                  <a:cubicBezTo>
                    <a:pt x="22" y="13"/>
                    <a:pt x="22" y="13"/>
                    <a:pt x="21" y="12"/>
                  </a:cubicBezTo>
                  <a:cubicBezTo>
                    <a:pt x="18" y="10"/>
                    <a:pt x="15" y="8"/>
                    <a:pt x="14" y="6"/>
                  </a:cubicBezTo>
                  <a:cubicBezTo>
                    <a:pt x="13" y="5"/>
                    <a:pt x="12" y="4"/>
                    <a:pt x="11" y="3"/>
                  </a:cubicBezTo>
                  <a:cubicBezTo>
                    <a:pt x="9" y="0"/>
                    <a:pt x="5" y="1"/>
                    <a:pt x="3" y="1"/>
                  </a:cubicBezTo>
                  <a:cubicBezTo>
                    <a:pt x="1" y="0"/>
                    <a:pt x="0" y="1"/>
                    <a:pt x="0" y="3"/>
                  </a:cubicBezTo>
                  <a:cubicBezTo>
                    <a:pt x="0" y="6"/>
                    <a:pt x="2" y="7"/>
                    <a:pt x="4" y="8"/>
                  </a:cubicBezTo>
                  <a:cubicBezTo>
                    <a:pt x="7" y="9"/>
                    <a:pt x="9" y="10"/>
                    <a:pt x="11" y="11"/>
                  </a:cubicBezTo>
                  <a:cubicBezTo>
                    <a:pt x="14" y="13"/>
                    <a:pt x="17" y="14"/>
                    <a:pt x="20" y="16"/>
                  </a:cubicBezTo>
                  <a:cubicBezTo>
                    <a:pt x="21" y="17"/>
                    <a:pt x="23" y="17"/>
                    <a:pt x="24" y="15"/>
                  </a:cubicBezTo>
                  <a:cubicBezTo>
                    <a:pt x="25" y="15"/>
                    <a:pt x="24" y="14"/>
                    <a:pt x="2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8" name="Freeform 63">
              <a:extLst>
                <a:ext uri="{FF2B5EF4-FFF2-40B4-BE49-F238E27FC236}">
                  <a16:creationId xmlns:a16="http://schemas.microsoft.com/office/drawing/2014/main" id="{B1F210ED-6017-4CBB-B638-78CAED7FE125}"/>
                </a:ext>
              </a:extLst>
            </p:cNvPr>
            <p:cNvSpPr>
              <a:spLocks/>
            </p:cNvSpPr>
            <p:nvPr userDrawn="1"/>
          </p:nvSpPr>
          <p:spPr bwMode="auto">
            <a:xfrm>
              <a:off x="4955530" y="1321093"/>
              <a:ext cx="82020" cy="270665"/>
            </a:xfrm>
            <a:custGeom>
              <a:avLst/>
              <a:gdLst>
                <a:gd name="T0" fmla="*/ 6 w 10"/>
                <a:gd name="T1" fmla="*/ 1 h 33"/>
                <a:gd name="T2" fmla="*/ 5 w 10"/>
                <a:gd name="T3" fmla="*/ 17 h 33"/>
                <a:gd name="T4" fmla="*/ 3 w 10"/>
                <a:gd name="T5" fmla="*/ 20 h 33"/>
                <a:gd name="T6" fmla="*/ 1 w 10"/>
                <a:gd name="T7" fmla="*/ 23 h 33"/>
                <a:gd name="T8" fmla="*/ 2 w 10"/>
                <a:gd name="T9" fmla="*/ 27 h 33"/>
                <a:gd name="T10" fmla="*/ 4 w 10"/>
                <a:gd name="T11" fmla="*/ 29 h 33"/>
                <a:gd name="T12" fmla="*/ 7 w 10"/>
                <a:gd name="T13" fmla="*/ 33 h 33"/>
                <a:gd name="T14" fmla="*/ 7 w 10"/>
                <a:gd name="T15" fmla="*/ 28 h 33"/>
                <a:gd name="T16" fmla="*/ 8 w 10"/>
                <a:gd name="T17" fmla="*/ 25 h 33"/>
                <a:gd name="T18" fmla="*/ 8 w 10"/>
                <a:gd name="T19" fmla="*/ 24 h 33"/>
                <a:gd name="T20" fmla="*/ 9 w 10"/>
                <a:gd name="T21" fmla="*/ 17 h 33"/>
                <a:gd name="T22" fmla="*/ 8 w 10"/>
                <a:gd name="T23" fmla="*/ 11 h 33"/>
                <a:gd name="T24" fmla="*/ 9 w 10"/>
                <a:gd name="T25" fmla="*/ 9 h 33"/>
                <a:gd name="T26" fmla="*/ 9 w 10"/>
                <a:gd name="T27" fmla="*/ 5 h 33"/>
                <a:gd name="T28" fmla="*/ 9 w 10"/>
                <a:gd name="T29" fmla="*/ 1 h 33"/>
                <a:gd name="T30" fmla="*/ 7 w 10"/>
                <a:gd name="T31" fmla="*/ 0 h 33"/>
                <a:gd name="T32" fmla="*/ 6 w 10"/>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33">
                  <a:moveTo>
                    <a:pt x="6" y="1"/>
                  </a:moveTo>
                  <a:cubicBezTo>
                    <a:pt x="6" y="7"/>
                    <a:pt x="4" y="12"/>
                    <a:pt x="5" y="17"/>
                  </a:cubicBezTo>
                  <a:cubicBezTo>
                    <a:pt x="4" y="18"/>
                    <a:pt x="4" y="19"/>
                    <a:pt x="3" y="20"/>
                  </a:cubicBezTo>
                  <a:cubicBezTo>
                    <a:pt x="2" y="21"/>
                    <a:pt x="2" y="22"/>
                    <a:pt x="1" y="23"/>
                  </a:cubicBezTo>
                  <a:cubicBezTo>
                    <a:pt x="0" y="25"/>
                    <a:pt x="0" y="26"/>
                    <a:pt x="2" y="27"/>
                  </a:cubicBezTo>
                  <a:cubicBezTo>
                    <a:pt x="3" y="28"/>
                    <a:pt x="3" y="29"/>
                    <a:pt x="4" y="29"/>
                  </a:cubicBezTo>
                  <a:cubicBezTo>
                    <a:pt x="5" y="30"/>
                    <a:pt x="6" y="31"/>
                    <a:pt x="7" y="33"/>
                  </a:cubicBezTo>
                  <a:cubicBezTo>
                    <a:pt x="7" y="31"/>
                    <a:pt x="7" y="29"/>
                    <a:pt x="7" y="28"/>
                  </a:cubicBezTo>
                  <a:cubicBezTo>
                    <a:pt x="7" y="27"/>
                    <a:pt x="8" y="26"/>
                    <a:pt x="8" y="25"/>
                  </a:cubicBezTo>
                  <a:cubicBezTo>
                    <a:pt x="8" y="25"/>
                    <a:pt x="8" y="24"/>
                    <a:pt x="8" y="24"/>
                  </a:cubicBezTo>
                  <a:cubicBezTo>
                    <a:pt x="8" y="22"/>
                    <a:pt x="8" y="19"/>
                    <a:pt x="9" y="17"/>
                  </a:cubicBezTo>
                  <a:cubicBezTo>
                    <a:pt x="9" y="15"/>
                    <a:pt x="9" y="13"/>
                    <a:pt x="8" y="11"/>
                  </a:cubicBezTo>
                  <a:cubicBezTo>
                    <a:pt x="9" y="11"/>
                    <a:pt x="9" y="10"/>
                    <a:pt x="9" y="9"/>
                  </a:cubicBezTo>
                  <a:cubicBezTo>
                    <a:pt x="9" y="8"/>
                    <a:pt x="9" y="6"/>
                    <a:pt x="9" y="5"/>
                  </a:cubicBezTo>
                  <a:cubicBezTo>
                    <a:pt x="10" y="4"/>
                    <a:pt x="9" y="3"/>
                    <a:pt x="9" y="1"/>
                  </a:cubicBezTo>
                  <a:cubicBezTo>
                    <a:pt x="9" y="0"/>
                    <a:pt x="8" y="1"/>
                    <a:pt x="7" y="0"/>
                  </a:cubicBezTo>
                  <a:cubicBezTo>
                    <a:pt x="6" y="0"/>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29" name="Freeform 64">
              <a:extLst>
                <a:ext uri="{FF2B5EF4-FFF2-40B4-BE49-F238E27FC236}">
                  <a16:creationId xmlns:a16="http://schemas.microsoft.com/office/drawing/2014/main" id="{B057E18F-5329-4740-9084-42992DC3B631}"/>
                </a:ext>
              </a:extLst>
            </p:cNvPr>
            <p:cNvSpPr>
              <a:spLocks/>
            </p:cNvSpPr>
            <p:nvPr userDrawn="1"/>
          </p:nvSpPr>
          <p:spPr bwMode="auto">
            <a:xfrm>
              <a:off x="1108805" y="5094000"/>
              <a:ext cx="90222" cy="57414"/>
            </a:xfrm>
            <a:custGeom>
              <a:avLst/>
              <a:gdLst>
                <a:gd name="T0" fmla="*/ 11 w 11"/>
                <a:gd name="T1" fmla="*/ 6 h 7"/>
                <a:gd name="T2" fmla="*/ 8 w 11"/>
                <a:gd name="T3" fmla="*/ 2 h 7"/>
                <a:gd name="T4" fmla="*/ 2 w 11"/>
                <a:gd name="T5" fmla="*/ 1 h 7"/>
                <a:gd name="T6" fmla="*/ 0 w 11"/>
                <a:gd name="T7" fmla="*/ 2 h 7"/>
                <a:gd name="T8" fmla="*/ 1 w 11"/>
                <a:gd name="T9" fmla="*/ 3 h 7"/>
                <a:gd name="T10" fmla="*/ 10 w 11"/>
                <a:gd name="T11" fmla="*/ 6 h 7"/>
                <a:gd name="T12" fmla="*/ 11 w 11"/>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6"/>
                  </a:moveTo>
                  <a:cubicBezTo>
                    <a:pt x="10" y="5"/>
                    <a:pt x="10" y="3"/>
                    <a:pt x="8" y="2"/>
                  </a:cubicBezTo>
                  <a:cubicBezTo>
                    <a:pt x="6" y="1"/>
                    <a:pt x="4" y="0"/>
                    <a:pt x="2" y="1"/>
                  </a:cubicBezTo>
                  <a:cubicBezTo>
                    <a:pt x="1" y="1"/>
                    <a:pt x="0" y="1"/>
                    <a:pt x="0" y="2"/>
                  </a:cubicBezTo>
                  <a:cubicBezTo>
                    <a:pt x="0" y="2"/>
                    <a:pt x="0" y="3"/>
                    <a:pt x="1" y="3"/>
                  </a:cubicBezTo>
                  <a:cubicBezTo>
                    <a:pt x="4" y="5"/>
                    <a:pt x="7" y="7"/>
                    <a:pt x="10" y="6"/>
                  </a:cubicBezTo>
                  <a:cubicBezTo>
                    <a:pt x="11" y="6"/>
                    <a:pt x="11" y="6"/>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0" name="Freeform 65">
              <a:extLst>
                <a:ext uri="{FF2B5EF4-FFF2-40B4-BE49-F238E27FC236}">
                  <a16:creationId xmlns:a16="http://schemas.microsoft.com/office/drawing/2014/main" id="{EB6A2E65-3A9D-40D7-B462-AAF0FF823A9C}"/>
                </a:ext>
              </a:extLst>
            </p:cNvPr>
            <p:cNvSpPr>
              <a:spLocks/>
            </p:cNvSpPr>
            <p:nvPr userDrawn="1"/>
          </p:nvSpPr>
          <p:spPr bwMode="auto">
            <a:xfrm>
              <a:off x="1190824" y="5126808"/>
              <a:ext cx="16404" cy="8202"/>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1" y="0"/>
                    <a:pt x="1" y="1"/>
                    <a:pt x="1"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1" name="Freeform 66">
              <a:extLst>
                <a:ext uri="{FF2B5EF4-FFF2-40B4-BE49-F238E27FC236}">
                  <a16:creationId xmlns:a16="http://schemas.microsoft.com/office/drawing/2014/main" id="{1EA17035-B16E-4218-8615-AD56E941AA1F}"/>
                </a:ext>
              </a:extLst>
            </p:cNvPr>
            <p:cNvSpPr>
              <a:spLocks/>
            </p:cNvSpPr>
            <p:nvPr userDrawn="1"/>
          </p:nvSpPr>
          <p:spPr bwMode="auto">
            <a:xfrm>
              <a:off x="30777" y="3721889"/>
              <a:ext cx="123030" cy="90222"/>
            </a:xfrm>
            <a:custGeom>
              <a:avLst/>
              <a:gdLst>
                <a:gd name="T0" fmla="*/ 0 w 15"/>
                <a:gd name="T1" fmla="*/ 6 h 11"/>
                <a:gd name="T2" fmla="*/ 5 w 15"/>
                <a:gd name="T3" fmla="*/ 9 h 11"/>
                <a:gd name="T4" fmla="*/ 13 w 15"/>
                <a:gd name="T5" fmla="*/ 8 h 11"/>
                <a:gd name="T6" fmla="*/ 15 w 15"/>
                <a:gd name="T7" fmla="*/ 3 h 11"/>
                <a:gd name="T8" fmla="*/ 12 w 15"/>
                <a:gd name="T9" fmla="*/ 0 h 11"/>
                <a:gd name="T10" fmla="*/ 0 w 15"/>
                <a:gd name="T11" fmla="*/ 3 h 11"/>
                <a:gd name="T12" fmla="*/ 0 w 15"/>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0" y="6"/>
                  </a:moveTo>
                  <a:cubicBezTo>
                    <a:pt x="2" y="7"/>
                    <a:pt x="3" y="8"/>
                    <a:pt x="5" y="9"/>
                  </a:cubicBezTo>
                  <a:cubicBezTo>
                    <a:pt x="8" y="11"/>
                    <a:pt x="10" y="9"/>
                    <a:pt x="13" y="8"/>
                  </a:cubicBezTo>
                  <a:cubicBezTo>
                    <a:pt x="15" y="7"/>
                    <a:pt x="15" y="5"/>
                    <a:pt x="15" y="3"/>
                  </a:cubicBezTo>
                  <a:cubicBezTo>
                    <a:pt x="15" y="1"/>
                    <a:pt x="13" y="0"/>
                    <a:pt x="12" y="0"/>
                  </a:cubicBezTo>
                  <a:cubicBezTo>
                    <a:pt x="7" y="0"/>
                    <a:pt x="4" y="0"/>
                    <a:pt x="0" y="3"/>
                  </a:cubicBezTo>
                  <a:cubicBezTo>
                    <a:pt x="1" y="4"/>
                    <a:pt x="1" y="5"/>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2" name="Freeform 67">
              <a:extLst>
                <a:ext uri="{FF2B5EF4-FFF2-40B4-BE49-F238E27FC236}">
                  <a16:creationId xmlns:a16="http://schemas.microsoft.com/office/drawing/2014/main" id="{CE813931-9978-416B-97B3-E536B09DA900}"/>
                </a:ext>
              </a:extLst>
            </p:cNvPr>
            <p:cNvSpPr>
              <a:spLocks/>
            </p:cNvSpPr>
            <p:nvPr userDrawn="1"/>
          </p:nvSpPr>
          <p:spPr bwMode="auto">
            <a:xfrm>
              <a:off x="1490195" y="3654553"/>
              <a:ext cx="123030" cy="118930"/>
            </a:xfrm>
            <a:custGeom>
              <a:avLst/>
              <a:gdLst>
                <a:gd name="T0" fmla="*/ 15 w 15"/>
                <a:gd name="T1" fmla="*/ 6 h 14"/>
                <a:gd name="T2" fmla="*/ 9 w 15"/>
                <a:gd name="T3" fmla="*/ 0 h 14"/>
                <a:gd name="T4" fmla="*/ 9 w 15"/>
                <a:gd name="T5" fmla="*/ 0 h 14"/>
                <a:gd name="T6" fmla="*/ 4 w 15"/>
                <a:gd name="T7" fmla="*/ 1 h 14"/>
                <a:gd name="T8" fmla="*/ 2 w 15"/>
                <a:gd name="T9" fmla="*/ 2 h 14"/>
                <a:gd name="T10" fmla="*/ 0 w 15"/>
                <a:gd name="T11" fmla="*/ 6 h 14"/>
                <a:gd name="T12" fmla="*/ 2 w 15"/>
                <a:gd name="T13" fmla="*/ 11 h 14"/>
                <a:gd name="T14" fmla="*/ 12 w 15"/>
                <a:gd name="T15" fmla="*/ 11 h 14"/>
                <a:gd name="T16" fmla="*/ 15 w 15"/>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5" y="6"/>
                  </a:moveTo>
                  <a:cubicBezTo>
                    <a:pt x="15" y="3"/>
                    <a:pt x="13" y="1"/>
                    <a:pt x="9" y="0"/>
                  </a:cubicBezTo>
                  <a:cubicBezTo>
                    <a:pt x="9" y="0"/>
                    <a:pt x="9" y="0"/>
                    <a:pt x="9" y="0"/>
                  </a:cubicBezTo>
                  <a:cubicBezTo>
                    <a:pt x="7" y="0"/>
                    <a:pt x="6" y="0"/>
                    <a:pt x="4" y="1"/>
                  </a:cubicBezTo>
                  <a:cubicBezTo>
                    <a:pt x="3" y="1"/>
                    <a:pt x="3" y="1"/>
                    <a:pt x="2" y="2"/>
                  </a:cubicBezTo>
                  <a:cubicBezTo>
                    <a:pt x="1" y="3"/>
                    <a:pt x="1" y="4"/>
                    <a:pt x="0" y="6"/>
                  </a:cubicBezTo>
                  <a:cubicBezTo>
                    <a:pt x="0" y="8"/>
                    <a:pt x="1" y="9"/>
                    <a:pt x="2" y="11"/>
                  </a:cubicBezTo>
                  <a:cubicBezTo>
                    <a:pt x="6" y="14"/>
                    <a:pt x="7" y="13"/>
                    <a:pt x="12" y="11"/>
                  </a:cubicBezTo>
                  <a:cubicBezTo>
                    <a:pt x="14" y="10"/>
                    <a:pt x="15" y="8"/>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3" name="Freeform 68">
              <a:extLst>
                <a:ext uri="{FF2B5EF4-FFF2-40B4-BE49-F238E27FC236}">
                  <a16:creationId xmlns:a16="http://schemas.microsoft.com/office/drawing/2014/main" id="{8AE55704-626A-4A8C-8BDE-867C684D306D}"/>
                </a:ext>
              </a:extLst>
            </p:cNvPr>
            <p:cNvSpPr>
              <a:spLocks/>
            </p:cNvSpPr>
            <p:nvPr userDrawn="1"/>
          </p:nvSpPr>
          <p:spPr bwMode="auto">
            <a:xfrm>
              <a:off x="3926181" y="1932138"/>
              <a:ext cx="188645" cy="147636"/>
            </a:xfrm>
            <a:custGeom>
              <a:avLst/>
              <a:gdLst>
                <a:gd name="T0" fmla="*/ 13 w 23"/>
                <a:gd name="T1" fmla="*/ 0 h 18"/>
                <a:gd name="T2" fmla="*/ 6 w 23"/>
                <a:gd name="T3" fmla="*/ 1 h 18"/>
                <a:gd name="T4" fmla="*/ 4 w 23"/>
                <a:gd name="T5" fmla="*/ 0 h 18"/>
                <a:gd name="T6" fmla="*/ 1 w 23"/>
                <a:gd name="T7" fmla="*/ 1 h 18"/>
                <a:gd name="T8" fmla="*/ 2 w 23"/>
                <a:gd name="T9" fmla="*/ 3 h 18"/>
                <a:gd name="T10" fmla="*/ 6 w 23"/>
                <a:gd name="T11" fmla="*/ 7 h 18"/>
                <a:gd name="T12" fmla="*/ 8 w 23"/>
                <a:gd name="T13" fmla="*/ 8 h 18"/>
                <a:gd name="T14" fmla="*/ 10 w 23"/>
                <a:gd name="T15" fmla="*/ 10 h 18"/>
                <a:gd name="T16" fmla="*/ 15 w 23"/>
                <a:gd name="T17" fmla="*/ 14 h 18"/>
                <a:gd name="T18" fmla="*/ 19 w 23"/>
                <a:gd name="T19" fmla="*/ 16 h 18"/>
                <a:gd name="T20" fmla="*/ 23 w 23"/>
                <a:gd name="T21" fmla="*/ 17 h 18"/>
                <a:gd name="T22" fmla="*/ 22 w 23"/>
                <a:gd name="T23" fmla="*/ 15 h 18"/>
                <a:gd name="T24" fmla="*/ 20 w 23"/>
                <a:gd name="T25" fmla="*/ 12 h 18"/>
                <a:gd name="T26" fmla="*/ 20 w 23"/>
                <a:gd name="T27" fmla="*/ 10 h 18"/>
                <a:gd name="T28" fmla="*/ 21 w 23"/>
                <a:gd name="T29" fmla="*/ 5 h 18"/>
                <a:gd name="T30" fmla="*/ 14 w 23"/>
                <a:gd name="T31" fmla="*/ 0 h 18"/>
                <a:gd name="T32" fmla="*/ 14 w 23"/>
                <a:gd name="T33" fmla="*/ 0 h 18"/>
                <a:gd name="T34" fmla="*/ 14 w 23"/>
                <a:gd name="T35" fmla="*/ 0 h 18"/>
                <a:gd name="T36" fmla="*/ 13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13" y="0"/>
                  </a:moveTo>
                  <a:cubicBezTo>
                    <a:pt x="11" y="2"/>
                    <a:pt x="9" y="2"/>
                    <a:pt x="6" y="1"/>
                  </a:cubicBezTo>
                  <a:cubicBezTo>
                    <a:pt x="5" y="1"/>
                    <a:pt x="5" y="0"/>
                    <a:pt x="4" y="0"/>
                  </a:cubicBezTo>
                  <a:cubicBezTo>
                    <a:pt x="3" y="0"/>
                    <a:pt x="2" y="0"/>
                    <a:pt x="1" y="1"/>
                  </a:cubicBezTo>
                  <a:cubicBezTo>
                    <a:pt x="0" y="2"/>
                    <a:pt x="1" y="3"/>
                    <a:pt x="2" y="3"/>
                  </a:cubicBezTo>
                  <a:cubicBezTo>
                    <a:pt x="3" y="5"/>
                    <a:pt x="5" y="6"/>
                    <a:pt x="6" y="7"/>
                  </a:cubicBezTo>
                  <a:cubicBezTo>
                    <a:pt x="7" y="7"/>
                    <a:pt x="8" y="7"/>
                    <a:pt x="8" y="8"/>
                  </a:cubicBezTo>
                  <a:cubicBezTo>
                    <a:pt x="8" y="8"/>
                    <a:pt x="9" y="9"/>
                    <a:pt x="10" y="10"/>
                  </a:cubicBezTo>
                  <a:cubicBezTo>
                    <a:pt x="12" y="13"/>
                    <a:pt x="11" y="12"/>
                    <a:pt x="15" y="14"/>
                  </a:cubicBezTo>
                  <a:cubicBezTo>
                    <a:pt x="16" y="14"/>
                    <a:pt x="18" y="15"/>
                    <a:pt x="19" y="16"/>
                  </a:cubicBezTo>
                  <a:cubicBezTo>
                    <a:pt x="20" y="18"/>
                    <a:pt x="22" y="17"/>
                    <a:pt x="23" y="17"/>
                  </a:cubicBezTo>
                  <a:cubicBezTo>
                    <a:pt x="23" y="17"/>
                    <a:pt x="23" y="16"/>
                    <a:pt x="22" y="15"/>
                  </a:cubicBezTo>
                  <a:cubicBezTo>
                    <a:pt x="21" y="14"/>
                    <a:pt x="21" y="13"/>
                    <a:pt x="20" y="12"/>
                  </a:cubicBezTo>
                  <a:cubicBezTo>
                    <a:pt x="20" y="11"/>
                    <a:pt x="20" y="11"/>
                    <a:pt x="20" y="10"/>
                  </a:cubicBezTo>
                  <a:cubicBezTo>
                    <a:pt x="21" y="8"/>
                    <a:pt x="21" y="7"/>
                    <a:pt x="21" y="5"/>
                  </a:cubicBezTo>
                  <a:cubicBezTo>
                    <a:pt x="20" y="1"/>
                    <a:pt x="17" y="0"/>
                    <a:pt x="14" y="0"/>
                  </a:cubicBezTo>
                  <a:cubicBezTo>
                    <a:pt x="14" y="0"/>
                    <a:pt x="14" y="0"/>
                    <a:pt x="14" y="0"/>
                  </a:cubicBezTo>
                  <a:cubicBezTo>
                    <a:pt x="14" y="0"/>
                    <a:pt x="14" y="0"/>
                    <a:pt x="14" y="0"/>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4" name="Freeform 69">
              <a:extLst>
                <a:ext uri="{FF2B5EF4-FFF2-40B4-BE49-F238E27FC236}">
                  <a16:creationId xmlns:a16="http://schemas.microsoft.com/office/drawing/2014/main" id="{9684338B-9E7E-4DAC-AFE9-C82A2CEF2E66}"/>
                </a:ext>
              </a:extLst>
            </p:cNvPr>
            <p:cNvSpPr>
              <a:spLocks/>
            </p:cNvSpPr>
            <p:nvPr userDrawn="1"/>
          </p:nvSpPr>
          <p:spPr bwMode="auto">
            <a:xfrm>
              <a:off x="4295270" y="4975070"/>
              <a:ext cx="106626" cy="102526"/>
            </a:xfrm>
            <a:custGeom>
              <a:avLst/>
              <a:gdLst>
                <a:gd name="T0" fmla="*/ 12 w 13"/>
                <a:gd name="T1" fmla="*/ 2 h 12"/>
                <a:gd name="T2" fmla="*/ 11 w 13"/>
                <a:gd name="T3" fmla="*/ 2 h 12"/>
                <a:gd name="T4" fmla="*/ 3 w 13"/>
                <a:gd name="T5" fmla="*/ 1 h 12"/>
                <a:gd name="T6" fmla="*/ 1 w 13"/>
                <a:gd name="T7" fmla="*/ 3 h 12"/>
                <a:gd name="T8" fmla="*/ 0 w 13"/>
                <a:gd name="T9" fmla="*/ 5 h 12"/>
                <a:gd name="T10" fmla="*/ 1 w 13"/>
                <a:gd name="T11" fmla="*/ 9 h 12"/>
                <a:gd name="T12" fmla="*/ 3 w 13"/>
                <a:gd name="T13" fmla="*/ 11 h 12"/>
                <a:gd name="T14" fmla="*/ 7 w 13"/>
                <a:gd name="T15" fmla="*/ 12 h 12"/>
                <a:gd name="T16" fmla="*/ 11 w 13"/>
                <a:gd name="T17" fmla="*/ 9 h 12"/>
                <a:gd name="T18" fmla="*/ 12 w 13"/>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12" y="2"/>
                  </a:moveTo>
                  <a:cubicBezTo>
                    <a:pt x="12" y="2"/>
                    <a:pt x="11" y="2"/>
                    <a:pt x="11" y="2"/>
                  </a:cubicBezTo>
                  <a:cubicBezTo>
                    <a:pt x="9" y="1"/>
                    <a:pt x="6" y="0"/>
                    <a:pt x="3" y="1"/>
                  </a:cubicBezTo>
                  <a:cubicBezTo>
                    <a:pt x="2" y="2"/>
                    <a:pt x="2" y="2"/>
                    <a:pt x="1" y="3"/>
                  </a:cubicBezTo>
                  <a:cubicBezTo>
                    <a:pt x="0" y="3"/>
                    <a:pt x="0" y="4"/>
                    <a:pt x="0" y="5"/>
                  </a:cubicBezTo>
                  <a:cubicBezTo>
                    <a:pt x="0" y="6"/>
                    <a:pt x="0" y="8"/>
                    <a:pt x="1" y="9"/>
                  </a:cubicBezTo>
                  <a:cubicBezTo>
                    <a:pt x="1" y="10"/>
                    <a:pt x="1" y="12"/>
                    <a:pt x="3" y="11"/>
                  </a:cubicBezTo>
                  <a:cubicBezTo>
                    <a:pt x="5" y="11"/>
                    <a:pt x="6" y="12"/>
                    <a:pt x="7" y="12"/>
                  </a:cubicBezTo>
                  <a:cubicBezTo>
                    <a:pt x="10" y="12"/>
                    <a:pt x="11" y="10"/>
                    <a:pt x="11" y="9"/>
                  </a:cubicBezTo>
                  <a:cubicBezTo>
                    <a:pt x="12" y="7"/>
                    <a:pt x="13" y="4"/>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5" name="Freeform 70">
              <a:extLst>
                <a:ext uri="{FF2B5EF4-FFF2-40B4-BE49-F238E27FC236}">
                  <a16:creationId xmlns:a16="http://schemas.microsoft.com/office/drawing/2014/main" id="{AEB1DFAD-662E-4422-8B03-0AA0DF25FDBD}"/>
                </a:ext>
              </a:extLst>
            </p:cNvPr>
            <p:cNvSpPr>
              <a:spLocks/>
            </p:cNvSpPr>
            <p:nvPr userDrawn="1"/>
          </p:nvSpPr>
          <p:spPr bwMode="auto">
            <a:xfrm>
              <a:off x="3028066" y="2674418"/>
              <a:ext cx="106626" cy="82020"/>
            </a:xfrm>
            <a:custGeom>
              <a:avLst/>
              <a:gdLst>
                <a:gd name="T0" fmla="*/ 0 w 13"/>
                <a:gd name="T1" fmla="*/ 2 h 10"/>
                <a:gd name="T2" fmla="*/ 4 w 13"/>
                <a:gd name="T3" fmla="*/ 6 h 10"/>
                <a:gd name="T4" fmla="*/ 6 w 13"/>
                <a:gd name="T5" fmla="*/ 8 h 10"/>
                <a:gd name="T6" fmla="*/ 13 w 13"/>
                <a:gd name="T7" fmla="*/ 4 h 10"/>
                <a:gd name="T8" fmla="*/ 7 w 13"/>
                <a:gd name="T9" fmla="*/ 0 h 10"/>
                <a:gd name="T10" fmla="*/ 3 w 13"/>
                <a:gd name="T11" fmla="*/ 0 h 10"/>
                <a:gd name="T12" fmla="*/ 0 w 1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0" y="2"/>
                  </a:moveTo>
                  <a:cubicBezTo>
                    <a:pt x="2" y="3"/>
                    <a:pt x="3" y="5"/>
                    <a:pt x="4" y="6"/>
                  </a:cubicBezTo>
                  <a:cubicBezTo>
                    <a:pt x="5" y="7"/>
                    <a:pt x="5" y="8"/>
                    <a:pt x="6" y="8"/>
                  </a:cubicBezTo>
                  <a:cubicBezTo>
                    <a:pt x="10" y="10"/>
                    <a:pt x="12" y="8"/>
                    <a:pt x="13" y="4"/>
                  </a:cubicBezTo>
                  <a:cubicBezTo>
                    <a:pt x="12" y="0"/>
                    <a:pt x="12" y="0"/>
                    <a:pt x="7" y="0"/>
                  </a:cubicBezTo>
                  <a:cubicBezTo>
                    <a:pt x="6" y="0"/>
                    <a:pt x="5" y="0"/>
                    <a:pt x="3" y="0"/>
                  </a:cubicBezTo>
                  <a:cubicBezTo>
                    <a:pt x="2" y="0"/>
                    <a:pt x="2"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6" name="Freeform 71">
              <a:extLst>
                <a:ext uri="{FF2B5EF4-FFF2-40B4-BE49-F238E27FC236}">
                  <a16:creationId xmlns:a16="http://schemas.microsoft.com/office/drawing/2014/main" id="{D8008120-BC93-4BC6-BF18-0CCD025A2811}"/>
                </a:ext>
              </a:extLst>
            </p:cNvPr>
            <p:cNvSpPr>
              <a:spLocks/>
            </p:cNvSpPr>
            <p:nvPr userDrawn="1"/>
          </p:nvSpPr>
          <p:spPr bwMode="auto">
            <a:xfrm>
              <a:off x="2634372" y="5463089"/>
              <a:ext cx="82020" cy="65616"/>
            </a:xfrm>
            <a:custGeom>
              <a:avLst/>
              <a:gdLst>
                <a:gd name="T0" fmla="*/ 10 w 10"/>
                <a:gd name="T1" fmla="*/ 7 h 8"/>
                <a:gd name="T2" fmla="*/ 7 w 10"/>
                <a:gd name="T3" fmla="*/ 2 h 8"/>
                <a:gd name="T4" fmla="*/ 3 w 10"/>
                <a:gd name="T5" fmla="*/ 1 h 8"/>
                <a:gd name="T6" fmla="*/ 1 w 10"/>
                <a:gd name="T7" fmla="*/ 0 h 8"/>
                <a:gd name="T8" fmla="*/ 1 w 10"/>
                <a:gd name="T9" fmla="*/ 1 h 8"/>
                <a:gd name="T10" fmla="*/ 3 w 10"/>
                <a:gd name="T11" fmla="*/ 6 h 8"/>
                <a:gd name="T12" fmla="*/ 8 w 10"/>
                <a:gd name="T13" fmla="*/ 8 h 8"/>
                <a:gd name="T14" fmla="*/ 10 w 10"/>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7"/>
                  </a:moveTo>
                  <a:cubicBezTo>
                    <a:pt x="9" y="5"/>
                    <a:pt x="9" y="3"/>
                    <a:pt x="7" y="2"/>
                  </a:cubicBezTo>
                  <a:cubicBezTo>
                    <a:pt x="6" y="1"/>
                    <a:pt x="4" y="2"/>
                    <a:pt x="3" y="1"/>
                  </a:cubicBezTo>
                  <a:cubicBezTo>
                    <a:pt x="2" y="1"/>
                    <a:pt x="1" y="0"/>
                    <a:pt x="1" y="0"/>
                  </a:cubicBezTo>
                  <a:cubicBezTo>
                    <a:pt x="0" y="0"/>
                    <a:pt x="2" y="0"/>
                    <a:pt x="1" y="1"/>
                  </a:cubicBezTo>
                  <a:cubicBezTo>
                    <a:pt x="0" y="2"/>
                    <a:pt x="2" y="6"/>
                    <a:pt x="3" y="6"/>
                  </a:cubicBezTo>
                  <a:cubicBezTo>
                    <a:pt x="5" y="7"/>
                    <a:pt x="6" y="7"/>
                    <a:pt x="8" y="8"/>
                  </a:cubicBezTo>
                  <a:cubicBezTo>
                    <a:pt x="9" y="8"/>
                    <a:pt x="10" y="7"/>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7" name="Freeform 72">
              <a:extLst>
                <a:ext uri="{FF2B5EF4-FFF2-40B4-BE49-F238E27FC236}">
                  <a16:creationId xmlns:a16="http://schemas.microsoft.com/office/drawing/2014/main" id="{6D0F1A1C-AF37-44C4-8422-101398A49CA6}"/>
                </a:ext>
              </a:extLst>
            </p:cNvPr>
            <p:cNvSpPr>
              <a:spLocks/>
            </p:cNvSpPr>
            <p:nvPr userDrawn="1"/>
          </p:nvSpPr>
          <p:spPr bwMode="auto">
            <a:xfrm>
              <a:off x="4336279" y="5422079"/>
              <a:ext cx="155837" cy="147636"/>
            </a:xfrm>
            <a:custGeom>
              <a:avLst/>
              <a:gdLst>
                <a:gd name="T0" fmla="*/ 16 w 19"/>
                <a:gd name="T1" fmla="*/ 5 h 18"/>
                <a:gd name="T2" fmla="*/ 18 w 19"/>
                <a:gd name="T3" fmla="*/ 3 h 18"/>
                <a:gd name="T4" fmla="*/ 18 w 19"/>
                <a:gd name="T5" fmla="*/ 0 h 18"/>
                <a:gd name="T6" fmla="*/ 17 w 19"/>
                <a:gd name="T7" fmla="*/ 1 h 18"/>
                <a:gd name="T8" fmla="*/ 10 w 19"/>
                <a:gd name="T9" fmla="*/ 5 h 18"/>
                <a:gd name="T10" fmla="*/ 8 w 19"/>
                <a:gd name="T11" fmla="*/ 7 h 18"/>
                <a:gd name="T12" fmla="*/ 2 w 19"/>
                <a:gd name="T13" fmla="*/ 11 h 18"/>
                <a:gd name="T14" fmla="*/ 1 w 19"/>
                <a:gd name="T15" fmla="*/ 13 h 18"/>
                <a:gd name="T16" fmla="*/ 1 w 19"/>
                <a:gd name="T17" fmla="*/ 16 h 18"/>
                <a:gd name="T18" fmla="*/ 3 w 19"/>
                <a:gd name="T19" fmla="*/ 16 h 18"/>
                <a:gd name="T20" fmla="*/ 5 w 19"/>
                <a:gd name="T21" fmla="*/ 15 h 18"/>
                <a:gd name="T22" fmla="*/ 6 w 19"/>
                <a:gd name="T23" fmla="*/ 14 h 18"/>
                <a:gd name="T24" fmla="*/ 8 w 19"/>
                <a:gd name="T25" fmla="*/ 13 h 18"/>
                <a:gd name="T26" fmla="*/ 16 w 19"/>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16" y="5"/>
                  </a:moveTo>
                  <a:cubicBezTo>
                    <a:pt x="17" y="5"/>
                    <a:pt x="18" y="4"/>
                    <a:pt x="18" y="3"/>
                  </a:cubicBezTo>
                  <a:cubicBezTo>
                    <a:pt x="18" y="2"/>
                    <a:pt x="19" y="1"/>
                    <a:pt x="18" y="0"/>
                  </a:cubicBezTo>
                  <a:cubicBezTo>
                    <a:pt x="18" y="1"/>
                    <a:pt x="17" y="1"/>
                    <a:pt x="17" y="1"/>
                  </a:cubicBezTo>
                  <a:cubicBezTo>
                    <a:pt x="14" y="2"/>
                    <a:pt x="12" y="4"/>
                    <a:pt x="10" y="5"/>
                  </a:cubicBezTo>
                  <a:cubicBezTo>
                    <a:pt x="9" y="5"/>
                    <a:pt x="8" y="6"/>
                    <a:pt x="8" y="7"/>
                  </a:cubicBezTo>
                  <a:cubicBezTo>
                    <a:pt x="6" y="8"/>
                    <a:pt x="4" y="10"/>
                    <a:pt x="2" y="11"/>
                  </a:cubicBezTo>
                  <a:cubicBezTo>
                    <a:pt x="2" y="12"/>
                    <a:pt x="1" y="12"/>
                    <a:pt x="1" y="13"/>
                  </a:cubicBezTo>
                  <a:cubicBezTo>
                    <a:pt x="0" y="14"/>
                    <a:pt x="0" y="15"/>
                    <a:pt x="1" y="16"/>
                  </a:cubicBezTo>
                  <a:cubicBezTo>
                    <a:pt x="2" y="18"/>
                    <a:pt x="3" y="16"/>
                    <a:pt x="3" y="16"/>
                  </a:cubicBezTo>
                  <a:cubicBezTo>
                    <a:pt x="4" y="16"/>
                    <a:pt x="4" y="15"/>
                    <a:pt x="5" y="15"/>
                  </a:cubicBezTo>
                  <a:cubicBezTo>
                    <a:pt x="5" y="15"/>
                    <a:pt x="6" y="14"/>
                    <a:pt x="6" y="14"/>
                  </a:cubicBezTo>
                  <a:cubicBezTo>
                    <a:pt x="7" y="14"/>
                    <a:pt x="7" y="13"/>
                    <a:pt x="8" y="13"/>
                  </a:cubicBezTo>
                  <a:cubicBezTo>
                    <a:pt x="11" y="11"/>
                    <a:pt x="13" y="8"/>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8" name="Freeform 73">
              <a:extLst>
                <a:ext uri="{FF2B5EF4-FFF2-40B4-BE49-F238E27FC236}">
                  <a16:creationId xmlns:a16="http://schemas.microsoft.com/office/drawing/2014/main" id="{2319BB64-0A42-4D3F-8F57-A6B029169D30}"/>
                </a:ext>
              </a:extLst>
            </p:cNvPr>
            <p:cNvSpPr>
              <a:spLocks/>
            </p:cNvSpPr>
            <p:nvPr userDrawn="1"/>
          </p:nvSpPr>
          <p:spPr bwMode="auto">
            <a:xfrm>
              <a:off x="3729334" y="4564972"/>
              <a:ext cx="114828" cy="90222"/>
            </a:xfrm>
            <a:custGeom>
              <a:avLst/>
              <a:gdLst>
                <a:gd name="T0" fmla="*/ 1 w 14"/>
                <a:gd name="T1" fmla="*/ 7 h 11"/>
                <a:gd name="T2" fmla="*/ 1 w 14"/>
                <a:gd name="T3" fmla="*/ 10 h 11"/>
                <a:gd name="T4" fmla="*/ 4 w 14"/>
                <a:gd name="T5" fmla="*/ 10 h 11"/>
                <a:gd name="T6" fmla="*/ 9 w 14"/>
                <a:gd name="T7" fmla="*/ 7 h 11"/>
                <a:gd name="T8" fmla="*/ 11 w 14"/>
                <a:gd name="T9" fmla="*/ 6 h 11"/>
                <a:gd name="T10" fmla="*/ 12 w 14"/>
                <a:gd name="T11" fmla="*/ 4 h 11"/>
                <a:gd name="T12" fmla="*/ 14 w 14"/>
                <a:gd name="T13" fmla="*/ 1 h 11"/>
                <a:gd name="T14" fmla="*/ 12 w 14"/>
                <a:gd name="T15" fmla="*/ 0 h 11"/>
                <a:gd name="T16" fmla="*/ 9 w 14"/>
                <a:gd name="T17" fmla="*/ 2 h 11"/>
                <a:gd name="T18" fmla="*/ 1 w 14"/>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
                  <a:moveTo>
                    <a:pt x="1" y="7"/>
                  </a:moveTo>
                  <a:cubicBezTo>
                    <a:pt x="1" y="8"/>
                    <a:pt x="0" y="9"/>
                    <a:pt x="1" y="10"/>
                  </a:cubicBezTo>
                  <a:cubicBezTo>
                    <a:pt x="1" y="11"/>
                    <a:pt x="2" y="11"/>
                    <a:pt x="4" y="10"/>
                  </a:cubicBezTo>
                  <a:cubicBezTo>
                    <a:pt x="5" y="9"/>
                    <a:pt x="7" y="8"/>
                    <a:pt x="9" y="7"/>
                  </a:cubicBezTo>
                  <a:cubicBezTo>
                    <a:pt x="10" y="6"/>
                    <a:pt x="10" y="6"/>
                    <a:pt x="11" y="6"/>
                  </a:cubicBezTo>
                  <a:cubicBezTo>
                    <a:pt x="11" y="5"/>
                    <a:pt x="12" y="5"/>
                    <a:pt x="12" y="4"/>
                  </a:cubicBezTo>
                  <a:cubicBezTo>
                    <a:pt x="13" y="3"/>
                    <a:pt x="14" y="3"/>
                    <a:pt x="14" y="1"/>
                  </a:cubicBezTo>
                  <a:cubicBezTo>
                    <a:pt x="13" y="1"/>
                    <a:pt x="13" y="0"/>
                    <a:pt x="12" y="0"/>
                  </a:cubicBezTo>
                  <a:cubicBezTo>
                    <a:pt x="11" y="0"/>
                    <a:pt x="10" y="1"/>
                    <a:pt x="9" y="2"/>
                  </a:cubicBezTo>
                  <a:cubicBezTo>
                    <a:pt x="6" y="3"/>
                    <a:pt x="4" y="5"/>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39" name="Freeform 74">
              <a:extLst>
                <a:ext uri="{FF2B5EF4-FFF2-40B4-BE49-F238E27FC236}">
                  <a16:creationId xmlns:a16="http://schemas.microsoft.com/office/drawing/2014/main" id="{630EFF79-66BC-487C-BB38-CF8268AF3810}"/>
                </a:ext>
              </a:extLst>
            </p:cNvPr>
            <p:cNvSpPr>
              <a:spLocks/>
            </p:cNvSpPr>
            <p:nvPr userDrawn="1"/>
          </p:nvSpPr>
          <p:spPr bwMode="auto">
            <a:xfrm>
              <a:off x="797663" y="3836716"/>
              <a:ext cx="65616" cy="32808"/>
            </a:xfrm>
            <a:custGeom>
              <a:avLst/>
              <a:gdLst>
                <a:gd name="T0" fmla="*/ 3 w 8"/>
                <a:gd name="T1" fmla="*/ 3 h 4"/>
                <a:gd name="T2" fmla="*/ 4 w 8"/>
                <a:gd name="T3" fmla="*/ 4 h 4"/>
                <a:gd name="T4" fmla="*/ 5 w 8"/>
                <a:gd name="T5" fmla="*/ 0 h 4"/>
                <a:gd name="T6" fmla="*/ 1 w 8"/>
                <a:gd name="T7" fmla="*/ 1 h 4"/>
                <a:gd name="T8" fmla="*/ 2 w 8"/>
                <a:gd name="T9" fmla="*/ 4 h 4"/>
                <a:gd name="T10" fmla="*/ 2 w 8"/>
                <a:gd name="T11" fmla="*/ 2 h 4"/>
                <a:gd name="T12" fmla="*/ 3 w 8"/>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3" y="3"/>
                  </a:moveTo>
                  <a:cubicBezTo>
                    <a:pt x="3" y="3"/>
                    <a:pt x="4" y="4"/>
                    <a:pt x="4" y="4"/>
                  </a:cubicBezTo>
                  <a:cubicBezTo>
                    <a:pt x="4" y="3"/>
                    <a:pt x="8" y="2"/>
                    <a:pt x="5" y="0"/>
                  </a:cubicBezTo>
                  <a:cubicBezTo>
                    <a:pt x="5" y="0"/>
                    <a:pt x="1" y="0"/>
                    <a:pt x="1" y="1"/>
                  </a:cubicBezTo>
                  <a:cubicBezTo>
                    <a:pt x="0" y="2"/>
                    <a:pt x="1" y="3"/>
                    <a:pt x="2" y="4"/>
                  </a:cubicBezTo>
                  <a:cubicBezTo>
                    <a:pt x="3" y="3"/>
                    <a:pt x="2" y="3"/>
                    <a:pt x="2" y="2"/>
                  </a:cubicBezTo>
                  <a:cubicBezTo>
                    <a:pt x="2" y="2"/>
                    <a:pt x="3" y="2"/>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0" name="Freeform 75">
              <a:extLst>
                <a:ext uri="{FF2B5EF4-FFF2-40B4-BE49-F238E27FC236}">
                  <a16:creationId xmlns:a16="http://schemas.microsoft.com/office/drawing/2014/main" id="{18142D04-F56E-446A-8344-CBF8538D7AE4}"/>
                </a:ext>
              </a:extLst>
            </p:cNvPr>
            <p:cNvSpPr>
              <a:spLocks/>
            </p:cNvSpPr>
            <p:nvPr userDrawn="1"/>
          </p:nvSpPr>
          <p:spPr bwMode="auto">
            <a:xfrm>
              <a:off x="4516723" y="5381069"/>
              <a:ext cx="16404" cy="24606"/>
            </a:xfrm>
            <a:custGeom>
              <a:avLst/>
              <a:gdLst>
                <a:gd name="T0" fmla="*/ 1 w 2"/>
                <a:gd name="T1" fmla="*/ 3 h 3"/>
                <a:gd name="T2" fmla="*/ 2 w 2"/>
                <a:gd name="T3" fmla="*/ 0 h 3"/>
                <a:gd name="T4" fmla="*/ 1 w 2"/>
                <a:gd name="T5" fmla="*/ 2 h 3"/>
                <a:gd name="T6" fmla="*/ 1 w 2"/>
                <a:gd name="T7" fmla="*/ 3 h 3"/>
              </a:gdLst>
              <a:ahLst/>
              <a:cxnLst>
                <a:cxn ang="0">
                  <a:pos x="T0" y="T1"/>
                </a:cxn>
                <a:cxn ang="0">
                  <a:pos x="T2" y="T3"/>
                </a:cxn>
                <a:cxn ang="0">
                  <a:pos x="T4" y="T5"/>
                </a:cxn>
                <a:cxn ang="0">
                  <a:pos x="T6" y="T7"/>
                </a:cxn>
              </a:cxnLst>
              <a:rect l="0" t="0" r="r" b="b"/>
              <a:pathLst>
                <a:path w="2" h="3">
                  <a:moveTo>
                    <a:pt x="1" y="3"/>
                  </a:moveTo>
                  <a:cubicBezTo>
                    <a:pt x="2" y="2"/>
                    <a:pt x="2" y="2"/>
                    <a:pt x="2" y="0"/>
                  </a:cubicBezTo>
                  <a:cubicBezTo>
                    <a:pt x="2" y="0"/>
                    <a:pt x="2" y="1"/>
                    <a:pt x="1" y="2"/>
                  </a:cubicBezTo>
                  <a:cubicBezTo>
                    <a:pt x="1" y="2"/>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1" name="Freeform 76">
              <a:extLst>
                <a:ext uri="{FF2B5EF4-FFF2-40B4-BE49-F238E27FC236}">
                  <a16:creationId xmlns:a16="http://schemas.microsoft.com/office/drawing/2014/main" id="{C3BD612E-375A-4FDE-A613-88F7905BF8CC}"/>
                </a:ext>
              </a:extLst>
            </p:cNvPr>
            <p:cNvSpPr>
              <a:spLocks/>
            </p:cNvSpPr>
            <p:nvPr userDrawn="1"/>
          </p:nvSpPr>
          <p:spPr bwMode="auto">
            <a:xfrm>
              <a:off x="4541329" y="5364665"/>
              <a:ext cx="16404" cy="16404"/>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1" y="0"/>
                    <a:pt x="2" y="0"/>
                  </a:cubicBezTo>
                  <a:cubicBezTo>
                    <a:pt x="1" y="0"/>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2" name="Freeform 77">
              <a:extLst>
                <a:ext uri="{FF2B5EF4-FFF2-40B4-BE49-F238E27FC236}">
                  <a16:creationId xmlns:a16="http://schemas.microsoft.com/office/drawing/2014/main" id="{4AA80ED5-679A-4AD8-8A49-EEFA01C32681}"/>
                </a:ext>
              </a:extLst>
            </p:cNvPr>
            <p:cNvSpPr>
              <a:spLocks/>
            </p:cNvSpPr>
            <p:nvPr userDrawn="1"/>
          </p:nvSpPr>
          <p:spPr bwMode="auto">
            <a:xfrm>
              <a:off x="2080737" y="3146030"/>
              <a:ext cx="90222" cy="32808"/>
            </a:xfrm>
            <a:custGeom>
              <a:avLst/>
              <a:gdLst>
                <a:gd name="T0" fmla="*/ 10 w 11"/>
                <a:gd name="T1" fmla="*/ 1 h 4"/>
                <a:gd name="T2" fmla="*/ 2 w 11"/>
                <a:gd name="T3" fmla="*/ 1 h 4"/>
                <a:gd name="T4" fmla="*/ 1 w 11"/>
                <a:gd name="T5" fmla="*/ 2 h 4"/>
                <a:gd name="T6" fmla="*/ 2 w 11"/>
                <a:gd name="T7" fmla="*/ 3 h 4"/>
                <a:gd name="T8" fmla="*/ 11 w 11"/>
                <a:gd name="T9" fmla="*/ 3 h 4"/>
                <a:gd name="T10" fmla="*/ 10 w 11"/>
                <a:gd name="T11" fmla="*/ 1 h 4"/>
              </a:gdLst>
              <a:ahLst/>
              <a:cxnLst>
                <a:cxn ang="0">
                  <a:pos x="T0" y="T1"/>
                </a:cxn>
                <a:cxn ang="0">
                  <a:pos x="T2" y="T3"/>
                </a:cxn>
                <a:cxn ang="0">
                  <a:pos x="T4" y="T5"/>
                </a:cxn>
                <a:cxn ang="0">
                  <a:pos x="T6" y="T7"/>
                </a:cxn>
                <a:cxn ang="0">
                  <a:pos x="T8" y="T9"/>
                </a:cxn>
                <a:cxn ang="0">
                  <a:pos x="T10" y="T11"/>
                </a:cxn>
              </a:cxnLst>
              <a:rect l="0" t="0" r="r" b="b"/>
              <a:pathLst>
                <a:path w="11" h="4">
                  <a:moveTo>
                    <a:pt x="10" y="1"/>
                  </a:moveTo>
                  <a:cubicBezTo>
                    <a:pt x="7" y="0"/>
                    <a:pt x="5" y="2"/>
                    <a:pt x="2" y="1"/>
                  </a:cubicBezTo>
                  <a:cubicBezTo>
                    <a:pt x="1" y="1"/>
                    <a:pt x="0" y="1"/>
                    <a:pt x="1" y="2"/>
                  </a:cubicBezTo>
                  <a:cubicBezTo>
                    <a:pt x="1" y="3"/>
                    <a:pt x="2" y="3"/>
                    <a:pt x="2" y="3"/>
                  </a:cubicBezTo>
                  <a:cubicBezTo>
                    <a:pt x="5" y="3"/>
                    <a:pt x="8" y="4"/>
                    <a:pt x="11" y="3"/>
                  </a:cubicBezTo>
                  <a:cubicBezTo>
                    <a:pt x="11" y="2"/>
                    <a:pt x="10" y="2"/>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3" name="Freeform 78">
              <a:extLst>
                <a:ext uri="{FF2B5EF4-FFF2-40B4-BE49-F238E27FC236}">
                  <a16:creationId xmlns:a16="http://schemas.microsoft.com/office/drawing/2014/main" id="{9E36EC79-68A1-44A4-9E91-505848C586C2}"/>
                </a:ext>
              </a:extLst>
            </p:cNvPr>
            <p:cNvSpPr>
              <a:spLocks/>
            </p:cNvSpPr>
            <p:nvPr userDrawn="1"/>
          </p:nvSpPr>
          <p:spPr bwMode="auto">
            <a:xfrm>
              <a:off x="2782007" y="5778864"/>
              <a:ext cx="57414" cy="41010"/>
            </a:xfrm>
            <a:custGeom>
              <a:avLst/>
              <a:gdLst>
                <a:gd name="T0" fmla="*/ 5 w 7"/>
                <a:gd name="T1" fmla="*/ 1 h 5"/>
                <a:gd name="T2" fmla="*/ 0 w 7"/>
                <a:gd name="T3" fmla="*/ 3 h 5"/>
                <a:gd name="T4" fmla="*/ 0 w 7"/>
                <a:gd name="T5" fmla="*/ 3 h 5"/>
                <a:gd name="T6" fmla="*/ 3 w 7"/>
                <a:gd name="T7" fmla="*/ 4 h 5"/>
                <a:gd name="T8" fmla="*/ 6 w 7"/>
                <a:gd name="T9" fmla="*/ 2 h 5"/>
                <a:gd name="T10" fmla="*/ 5 w 7"/>
                <a:gd name="T11" fmla="*/ 1 h 5"/>
              </a:gdLst>
              <a:ahLst/>
              <a:cxnLst>
                <a:cxn ang="0">
                  <a:pos x="T0" y="T1"/>
                </a:cxn>
                <a:cxn ang="0">
                  <a:pos x="T2" y="T3"/>
                </a:cxn>
                <a:cxn ang="0">
                  <a:pos x="T4" y="T5"/>
                </a:cxn>
                <a:cxn ang="0">
                  <a:pos x="T6" y="T7"/>
                </a:cxn>
                <a:cxn ang="0">
                  <a:pos x="T8" y="T9"/>
                </a:cxn>
                <a:cxn ang="0">
                  <a:pos x="T10" y="T11"/>
                </a:cxn>
              </a:cxnLst>
              <a:rect l="0" t="0" r="r" b="b"/>
              <a:pathLst>
                <a:path w="7" h="5">
                  <a:moveTo>
                    <a:pt x="5" y="1"/>
                  </a:moveTo>
                  <a:cubicBezTo>
                    <a:pt x="3" y="0"/>
                    <a:pt x="2" y="1"/>
                    <a:pt x="0" y="3"/>
                  </a:cubicBezTo>
                  <a:cubicBezTo>
                    <a:pt x="0" y="3"/>
                    <a:pt x="0" y="3"/>
                    <a:pt x="0" y="3"/>
                  </a:cubicBezTo>
                  <a:cubicBezTo>
                    <a:pt x="0" y="5"/>
                    <a:pt x="2" y="5"/>
                    <a:pt x="3" y="4"/>
                  </a:cubicBezTo>
                  <a:cubicBezTo>
                    <a:pt x="4" y="4"/>
                    <a:pt x="6" y="4"/>
                    <a:pt x="6" y="2"/>
                  </a:cubicBezTo>
                  <a:cubicBezTo>
                    <a:pt x="6" y="2"/>
                    <a:pt x="7"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4" name="Freeform 79">
              <a:extLst>
                <a:ext uri="{FF2B5EF4-FFF2-40B4-BE49-F238E27FC236}">
                  <a16:creationId xmlns:a16="http://schemas.microsoft.com/office/drawing/2014/main" id="{2507FF70-7E67-4BBE-849E-9B990231B3D8}"/>
                </a:ext>
              </a:extLst>
            </p:cNvPr>
            <p:cNvSpPr>
              <a:spLocks/>
            </p:cNvSpPr>
            <p:nvPr userDrawn="1"/>
          </p:nvSpPr>
          <p:spPr bwMode="auto">
            <a:xfrm>
              <a:off x="4791490" y="5926499"/>
              <a:ext cx="49212" cy="57414"/>
            </a:xfrm>
            <a:custGeom>
              <a:avLst/>
              <a:gdLst>
                <a:gd name="T0" fmla="*/ 3 w 6"/>
                <a:gd name="T1" fmla="*/ 5 h 7"/>
                <a:gd name="T2" fmla="*/ 4 w 6"/>
                <a:gd name="T3" fmla="*/ 4 h 7"/>
                <a:gd name="T4" fmla="*/ 6 w 6"/>
                <a:gd name="T5" fmla="*/ 0 h 7"/>
                <a:gd name="T6" fmla="*/ 5 w 6"/>
                <a:gd name="T7" fmla="*/ 0 h 7"/>
                <a:gd name="T8" fmla="*/ 2 w 6"/>
                <a:gd name="T9" fmla="*/ 3 h 7"/>
                <a:gd name="T10" fmla="*/ 2 w 6"/>
                <a:gd name="T11" fmla="*/ 3 h 7"/>
                <a:gd name="T12" fmla="*/ 0 w 6"/>
                <a:gd name="T13" fmla="*/ 7 h 7"/>
                <a:gd name="T14" fmla="*/ 3 w 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5"/>
                  </a:moveTo>
                  <a:cubicBezTo>
                    <a:pt x="3" y="4"/>
                    <a:pt x="4" y="4"/>
                    <a:pt x="4" y="4"/>
                  </a:cubicBezTo>
                  <a:cubicBezTo>
                    <a:pt x="5" y="3"/>
                    <a:pt x="6" y="2"/>
                    <a:pt x="6" y="0"/>
                  </a:cubicBezTo>
                  <a:cubicBezTo>
                    <a:pt x="6" y="0"/>
                    <a:pt x="5" y="0"/>
                    <a:pt x="5" y="0"/>
                  </a:cubicBezTo>
                  <a:cubicBezTo>
                    <a:pt x="3" y="0"/>
                    <a:pt x="2" y="1"/>
                    <a:pt x="2" y="3"/>
                  </a:cubicBezTo>
                  <a:cubicBezTo>
                    <a:pt x="2" y="3"/>
                    <a:pt x="2" y="3"/>
                    <a:pt x="2" y="3"/>
                  </a:cubicBezTo>
                  <a:cubicBezTo>
                    <a:pt x="2" y="4"/>
                    <a:pt x="0" y="5"/>
                    <a:pt x="0" y="7"/>
                  </a:cubicBezTo>
                  <a:cubicBezTo>
                    <a:pt x="1" y="6"/>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5" name="Freeform 80">
              <a:extLst>
                <a:ext uri="{FF2B5EF4-FFF2-40B4-BE49-F238E27FC236}">
                  <a16:creationId xmlns:a16="http://schemas.microsoft.com/office/drawing/2014/main" id="{F99E0DDF-C750-4FB8-A1EE-7A9A10DB030F}"/>
                </a:ext>
              </a:extLst>
            </p:cNvPr>
            <p:cNvSpPr>
              <a:spLocks/>
            </p:cNvSpPr>
            <p:nvPr userDrawn="1"/>
          </p:nvSpPr>
          <p:spPr bwMode="auto">
            <a:xfrm>
              <a:off x="2724593" y="2325833"/>
              <a:ext cx="41010" cy="41010"/>
            </a:xfrm>
            <a:custGeom>
              <a:avLst/>
              <a:gdLst>
                <a:gd name="T0" fmla="*/ 2 w 5"/>
                <a:gd name="T1" fmla="*/ 0 h 5"/>
                <a:gd name="T2" fmla="*/ 0 w 5"/>
                <a:gd name="T3" fmla="*/ 3 h 5"/>
                <a:gd name="T4" fmla="*/ 2 w 5"/>
                <a:gd name="T5" fmla="*/ 4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0" y="0"/>
                    <a:pt x="0" y="2"/>
                    <a:pt x="0" y="3"/>
                  </a:cubicBezTo>
                  <a:cubicBezTo>
                    <a:pt x="0" y="4"/>
                    <a:pt x="1" y="4"/>
                    <a:pt x="2" y="4"/>
                  </a:cubicBezTo>
                  <a:cubicBezTo>
                    <a:pt x="3" y="4"/>
                    <a:pt x="4" y="5"/>
                    <a:pt x="5" y="3"/>
                  </a:cubicBezTo>
                  <a:cubicBezTo>
                    <a:pt x="5" y="1"/>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6" name="Freeform 81">
              <a:extLst>
                <a:ext uri="{FF2B5EF4-FFF2-40B4-BE49-F238E27FC236}">
                  <a16:creationId xmlns:a16="http://schemas.microsoft.com/office/drawing/2014/main" id="{F8F50D8E-8B55-4FEF-912F-92245921D74E}"/>
                </a:ext>
              </a:extLst>
            </p:cNvPr>
            <p:cNvSpPr>
              <a:spLocks/>
            </p:cNvSpPr>
            <p:nvPr userDrawn="1"/>
          </p:nvSpPr>
          <p:spPr bwMode="auto">
            <a:xfrm>
              <a:off x="1125209" y="4142571"/>
              <a:ext cx="49212" cy="32808"/>
            </a:xfrm>
            <a:custGeom>
              <a:avLst/>
              <a:gdLst>
                <a:gd name="T0" fmla="*/ 6 w 6"/>
                <a:gd name="T1" fmla="*/ 0 h 4"/>
                <a:gd name="T2" fmla="*/ 1 w 6"/>
                <a:gd name="T3" fmla="*/ 0 h 4"/>
                <a:gd name="T4" fmla="*/ 1 w 6"/>
                <a:gd name="T5" fmla="*/ 3 h 4"/>
                <a:gd name="T6" fmla="*/ 5 w 6"/>
                <a:gd name="T7" fmla="*/ 3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6" y="0"/>
                    <a:pt x="2" y="0"/>
                    <a:pt x="1" y="0"/>
                  </a:cubicBezTo>
                  <a:cubicBezTo>
                    <a:pt x="0" y="1"/>
                    <a:pt x="0" y="2"/>
                    <a:pt x="1" y="3"/>
                  </a:cubicBezTo>
                  <a:cubicBezTo>
                    <a:pt x="2" y="4"/>
                    <a:pt x="4" y="4"/>
                    <a:pt x="5" y="3"/>
                  </a:cubicBezTo>
                  <a:cubicBezTo>
                    <a:pt x="6" y="2"/>
                    <a:pt x="6"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7" name="Freeform 82">
              <a:extLst>
                <a:ext uri="{FF2B5EF4-FFF2-40B4-BE49-F238E27FC236}">
                  <a16:creationId xmlns:a16="http://schemas.microsoft.com/office/drawing/2014/main" id="{E51CEA5F-AAC7-4B63-AEF9-461FBE55550E}"/>
                </a:ext>
              </a:extLst>
            </p:cNvPr>
            <p:cNvSpPr>
              <a:spLocks/>
            </p:cNvSpPr>
            <p:nvPr userDrawn="1"/>
          </p:nvSpPr>
          <p:spPr bwMode="auto">
            <a:xfrm>
              <a:off x="3249519" y="3162434"/>
              <a:ext cx="32808" cy="32808"/>
            </a:xfrm>
            <a:custGeom>
              <a:avLst/>
              <a:gdLst>
                <a:gd name="T0" fmla="*/ 1 w 4"/>
                <a:gd name="T1" fmla="*/ 1 h 4"/>
                <a:gd name="T2" fmla="*/ 2 w 4"/>
                <a:gd name="T3" fmla="*/ 3 h 4"/>
                <a:gd name="T4" fmla="*/ 4 w 4"/>
                <a:gd name="T5" fmla="*/ 2 h 4"/>
                <a:gd name="T6" fmla="*/ 2 w 4"/>
                <a:gd name="T7" fmla="*/ 0 h 4"/>
                <a:gd name="T8" fmla="*/ 1 w 4"/>
                <a:gd name="T9" fmla="*/ 1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cubicBezTo>
                    <a:pt x="0" y="3"/>
                    <a:pt x="1" y="3"/>
                    <a:pt x="2" y="3"/>
                  </a:cubicBezTo>
                  <a:cubicBezTo>
                    <a:pt x="3" y="4"/>
                    <a:pt x="4" y="4"/>
                    <a:pt x="4" y="2"/>
                  </a:cubicBezTo>
                  <a:cubicBezTo>
                    <a:pt x="4" y="1"/>
                    <a:pt x="4" y="0"/>
                    <a:pt x="2" y="0"/>
                  </a:cubicBezTo>
                  <a:cubicBezTo>
                    <a:pt x="2"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8" name="Freeform 83">
              <a:extLst>
                <a:ext uri="{FF2B5EF4-FFF2-40B4-BE49-F238E27FC236}">
                  <a16:creationId xmlns:a16="http://schemas.microsoft.com/office/drawing/2014/main" id="{889A69EB-8265-4ED6-8B24-751236C4A197}"/>
                </a:ext>
              </a:extLst>
            </p:cNvPr>
            <p:cNvSpPr>
              <a:spLocks/>
            </p:cNvSpPr>
            <p:nvPr userDrawn="1"/>
          </p:nvSpPr>
          <p:spPr bwMode="auto">
            <a:xfrm>
              <a:off x="3909777" y="2887670"/>
              <a:ext cx="49212" cy="49212"/>
            </a:xfrm>
            <a:custGeom>
              <a:avLst/>
              <a:gdLst>
                <a:gd name="T0" fmla="*/ 0 w 6"/>
                <a:gd name="T1" fmla="*/ 3 h 6"/>
                <a:gd name="T2" fmla="*/ 1 w 6"/>
                <a:gd name="T3" fmla="*/ 4 h 6"/>
                <a:gd name="T4" fmla="*/ 2 w 6"/>
                <a:gd name="T5" fmla="*/ 5 h 6"/>
                <a:gd name="T6" fmla="*/ 4 w 6"/>
                <a:gd name="T7" fmla="*/ 6 h 6"/>
                <a:gd name="T8" fmla="*/ 5 w 6"/>
                <a:gd name="T9" fmla="*/ 6 h 6"/>
                <a:gd name="T10" fmla="*/ 6 w 6"/>
                <a:gd name="T11" fmla="*/ 3 h 6"/>
                <a:gd name="T12" fmla="*/ 2 w 6"/>
                <a:gd name="T13" fmla="*/ 1 h 6"/>
                <a:gd name="T14" fmla="*/ 1 w 6"/>
                <a:gd name="T15" fmla="*/ 1 h 6"/>
                <a:gd name="T16" fmla="*/ 0 w 6"/>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3"/>
                  </a:moveTo>
                  <a:cubicBezTo>
                    <a:pt x="1" y="4"/>
                    <a:pt x="1" y="4"/>
                    <a:pt x="1" y="4"/>
                  </a:cubicBezTo>
                  <a:cubicBezTo>
                    <a:pt x="1" y="5"/>
                    <a:pt x="2" y="5"/>
                    <a:pt x="2" y="5"/>
                  </a:cubicBezTo>
                  <a:cubicBezTo>
                    <a:pt x="3" y="6"/>
                    <a:pt x="4" y="6"/>
                    <a:pt x="4" y="6"/>
                  </a:cubicBezTo>
                  <a:cubicBezTo>
                    <a:pt x="5" y="6"/>
                    <a:pt x="5" y="6"/>
                    <a:pt x="5" y="6"/>
                  </a:cubicBezTo>
                  <a:cubicBezTo>
                    <a:pt x="6" y="5"/>
                    <a:pt x="6" y="4"/>
                    <a:pt x="6" y="3"/>
                  </a:cubicBezTo>
                  <a:cubicBezTo>
                    <a:pt x="5" y="2"/>
                    <a:pt x="4" y="0"/>
                    <a:pt x="2" y="1"/>
                  </a:cubicBezTo>
                  <a:cubicBezTo>
                    <a:pt x="2" y="1"/>
                    <a:pt x="1" y="1"/>
                    <a:pt x="1" y="1"/>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49" name="Freeform 84">
              <a:extLst>
                <a:ext uri="{FF2B5EF4-FFF2-40B4-BE49-F238E27FC236}">
                  <a16:creationId xmlns:a16="http://schemas.microsoft.com/office/drawing/2014/main" id="{AFD45A75-95D0-451D-8BF0-BF071A1F2EE7}"/>
                </a:ext>
              </a:extLst>
            </p:cNvPr>
            <p:cNvSpPr>
              <a:spLocks/>
            </p:cNvSpPr>
            <p:nvPr userDrawn="1"/>
          </p:nvSpPr>
          <p:spPr bwMode="auto">
            <a:xfrm>
              <a:off x="3581698" y="3027103"/>
              <a:ext cx="32808" cy="24606"/>
            </a:xfrm>
            <a:custGeom>
              <a:avLst/>
              <a:gdLst>
                <a:gd name="T0" fmla="*/ 3 w 4"/>
                <a:gd name="T1" fmla="*/ 3 h 3"/>
                <a:gd name="T2" fmla="*/ 3 w 4"/>
                <a:gd name="T3" fmla="*/ 0 h 3"/>
                <a:gd name="T4" fmla="*/ 1 w 4"/>
                <a:gd name="T5" fmla="*/ 0 h 3"/>
                <a:gd name="T6" fmla="*/ 1 w 4"/>
                <a:gd name="T7" fmla="*/ 2 h 3"/>
                <a:gd name="T8" fmla="*/ 3 w 4"/>
                <a:gd name="T9" fmla="*/ 3 h 3"/>
              </a:gdLst>
              <a:ahLst/>
              <a:cxnLst>
                <a:cxn ang="0">
                  <a:pos x="T0" y="T1"/>
                </a:cxn>
                <a:cxn ang="0">
                  <a:pos x="T2" y="T3"/>
                </a:cxn>
                <a:cxn ang="0">
                  <a:pos x="T4" y="T5"/>
                </a:cxn>
                <a:cxn ang="0">
                  <a:pos x="T6" y="T7"/>
                </a:cxn>
                <a:cxn ang="0">
                  <a:pos x="T8" y="T9"/>
                </a:cxn>
              </a:cxnLst>
              <a:rect l="0" t="0" r="r" b="b"/>
              <a:pathLst>
                <a:path w="4" h="3">
                  <a:moveTo>
                    <a:pt x="3" y="3"/>
                  </a:moveTo>
                  <a:cubicBezTo>
                    <a:pt x="4" y="2"/>
                    <a:pt x="3" y="1"/>
                    <a:pt x="3" y="0"/>
                  </a:cubicBezTo>
                  <a:cubicBezTo>
                    <a:pt x="2" y="0"/>
                    <a:pt x="2" y="0"/>
                    <a:pt x="1" y="0"/>
                  </a:cubicBezTo>
                  <a:cubicBezTo>
                    <a:pt x="0" y="1"/>
                    <a:pt x="1" y="1"/>
                    <a:pt x="1" y="2"/>
                  </a:cubicBezTo>
                  <a:cubicBezTo>
                    <a:pt x="2"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0" name="Freeform 85">
              <a:extLst>
                <a:ext uri="{FF2B5EF4-FFF2-40B4-BE49-F238E27FC236}">
                  <a16:creationId xmlns:a16="http://schemas.microsoft.com/office/drawing/2014/main" id="{C6CC9D3C-83A2-45FE-83E7-14CD1572460D}"/>
                </a:ext>
              </a:extLst>
            </p:cNvPr>
            <p:cNvSpPr>
              <a:spLocks/>
            </p:cNvSpPr>
            <p:nvPr userDrawn="1"/>
          </p:nvSpPr>
          <p:spPr bwMode="auto">
            <a:xfrm>
              <a:off x="11559700" y="1858321"/>
              <a:ext cx="61516" cy="57414"/>
            </a:xfrm>
            <a:custGeom>
              <a:avLst/>
              <a:gdLst>
                <a:gd name="T0" fmla="*/ 1 w 7"/>
                <a:gd name="T1" fmla="*/ 6 h 7"/>
                <a:gd name="T2" fmla="*/ 4 w 7"/>
                <a:gd name="T3" fmla="*/ 7 h 7"/>
                <a:gd name="T4" fmla="*/ 7 w 7"/>
                <a:gd name="T5" fmla="*/ 6 h 7"/>
                <a:gd name="T6" fmla="*/ 3 w 7"/>
                <a:gd name="T7" fmla="*/ 0 h 7"/>
                <a:gd name="T8" fmla="*/ 1 w 7"/>
                <a:gd name="T9" fmla="*/ 2 h 7"/>
                <a:gd name="T10" fmla="*/ 1 w 7"/>
                <a:gd name="T11" fmla="*/ 6 h 7"/>
              </a:gdLst>
              <a:ahLst/>
              <a:cxnLst>
                <a:cxn ang="0">
                  <a:pos x="T0" y="T1"/>
                </a:cxn>
                <a:cxn ang="0">
                  <a:pos x="T2" y="T3"/>
                </a:cxn>
                <a:cxn ang="0">
                  <a:pos x="T4" y="T5"/>
                </a:cxn>
                <a:cxn ang="0">
                  <a:pos x="T6" y="T7"/>
                </a:cxn>
                <a:cxn ang="0">
                  <a:pos x="T8" y="T9"/>
                </a:cxn>
                <a:cxn ang="0">
                  <a:pos x="T10" y="T11"/>
                </a:cxn>
              </a:cxnLst>
              <a:rect l="0" t="0" r="r" b="b"/>
              <a:pathLst>
                <a:path w="7" h="7">
                  <a:moveTo>
                    <a:pt x="1" y="6"/>
                  </a:moveTo>
                  <a:cubicBezTo>
                    <a:pt x="2" y="7"/>
                    <a:pt x="3" y="7"/>
                    <a:pt x="4" y="7"/>
                  </a:cubicBezTo>
                  <a:cubicBezTo>
                    <a:pt x="5" y="7"/>
                    <a:pt x="6" y="6"/>
                    <a:pt x="7" y="6"/>
                  </a:cubicBezTo>
                  <a:cubicBezTo>
                    <a:pt x="6" y="4"/>
                    <a:pt x="4" y="2"/>
                    <a:pt x="3" y="0"/>
                  </a:cubicBezTo>
                  <a:cubicBezTo>
                    <a:pt x="2" y="1"/>
                    <a:pt x="2" y="2"/>
                    <a:pt x="1" y="2"/>
                  </a:cubicBezTo>
                  <a:cubicBezTo>
                    <a:pt x="1" y="4"/>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1" name="Freeform 86">
              <a:extLst>
                <a:ext uri="{FF2B5EF4-FFF2-40B4-BE49-F238E27FC236}">
                  <a16:creationId xmlns:a16="http://schemas.microsoft.com/office/drawing/2014/main" id="{449FCB96-AC69-4842-BC99-41069ACEDD62}"/>
                </a:ext>
              </a:extLst>
            </p:cNvPr>
            <p:cNvSpPr>
              <a:spLocks/>
            </p:cNvSpPr>
            <p:nvPr userDrawn="1"/>
          </p:nvSpPr>
          <p:spPr bwMode="auto">
            <a:xfrm>
              <a:off x="11436671" y="3962128"/>
              <a:ext cx="151738" cy="131232"/>
            </a:xfrm>
            <a:custGeom>
              <a:avLst/>
              <a:gdLst>
                <a:gd name="T0" fmla="*/ 18 w 18"/>
                <a:gd name="T1" fmla="*/ 9 h 16"/>
                <a:gd name="T2" fmla="*/ 18 w 18"/>
                <a:gd name="T3" fmla="*/ 8 h 16"/>
                <a:gd name="T4" fmla="*/ 10 w 18"/>
                <a:gd name="T5" fmla="*/ 1 h 16"/>
                <a:gd name="T6" fmla="*/ 0 w 18"/>
                <a:gd name="T7" fmla="*/ 9 h 16"/>
                <a:gd name="T8" fmla="*/ 2 w 18"/>
                <a:gd name="T9" fmla="*/ 13 h 16"/>
                <a:gd name="T10" fmla="*/ 18 w 18"/>
                <a:gd name="T11" fmla="*/ 9 h 16"/>
              </a:gdLst>
              <a:ahLst/>
              <a:cxnLst>
                <a:cxn ang="0">
                  <a:pos x="T0" y="T1"/>
                </a:cxn>
                <a:cxn ang="0">
                  <a:pos x="T2" y="T3"/>
                </a:cxn>
                <a:cxn ang="0">
                  <a:pos x="T4" y="T5"/>
                </a:cxn>
                <a:cxn ang="0">
                  <a:pos x="T6" y="T7"/>
                </a:cxn>
                <a:cxn ang="0">
                  <a:pos x="T8" y="T9"/>
                </a:cxn>
                <a:cxn ang="0">
                  <a:pos x="T10" y="T11"/>
                </a:cxn>
              </a:cxnLst>
              <a:rect l="0" t="0" r="r" b="b"/>
              <a:pathLst>
                <a:path w="18" h="16">
                  <a:moveTo>
                    <a:pt x="18" y="9"/>
                  </a:moveTo>
                  <a:cubicBezTo>
                    <a:pt x="18" y="8"/>
                    <a:pt x="18" y="8"/>
                    <a:pt x="18" y="8"/>
                  </a:cubicBezTo>
                  <a:cubicBezTo>
                    <a:pt x="17" y="4"/>
                    <a:pt x="14" y="1"/>
                    <a:pt x="10" y="1"/>
                  </a:cubicBezTo>
                  <a:cubicBezTo>
                    <a:pt x="4" y="0"/>
                    <a:pt x="0" y="3"/>
                    <a:pt x="0" y="9"/>
                  </a:cubicBezTo>
                  <a:cubicBezTo>
                    <a:pt x="0" y="11"/>
                    <a:pt x="1" y="12"/>
                    <a:pt x="2" y="13"/>
                  </a:cubicBezTo>
                  <a:cubicBezTo>
                    <a:pt x="7" y="16"/>
                    <a:pt x="15" y="16"/>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2" name="Freeform 87">
              <a:extLst>
                <a:ext uri="{FF2B5EF4-FFF2-40B4-BE49-F238E27FC236}">
                  <a16:creationId xmlns:a16="http://schemas.microsoft.com/office/drawing/2014/main" id="{FC66783C-982D-4EBF-9586-EFE84B162A71}"/>
                </a:ext>
              </a:extLst>
            </p:cNvPr>
            <p:cNvSpPr>
              <a:spLocks/>
            </p:cNvSpPr>
            <p:nvPr userDrawn="1"/>
          </p:nvSpPr>
          <p:spPr bwMode="auto">
            <a:xfrm>
              <a:off x="6009482" y="1296487"/>
              <a:ext cx="164039" cy="139434"/>
            </a:xfrm>
            <a:custGeom>
              <a:avLst/>
              <a:gdLst>
                <a:gd name="T0" fmla="*/ 19 w 20"/>
                <a:gd name="T1" fmla="*/ 9 h 17"/>
                <a:gd name="T2" fmla="*/ 13 w 20"/>
                <a:gd name="T3" fmla="*/ 3 h 17"/>
                <a:gd name="T4" fmla="*/ 7 w 20"/>
                <a:gd name="T5" fmla="*/ 1 h 17"/>
                <a:gd name="T6" fmla="*/ 5 w 20"/>
                <a:gd name="T7" fmla="*/ 1 h 17"/>
                <a:gd name="T8" fmla="*/ 1 w 20"/>
                <a:gd name="T9" fmla="*/ 3 h 17"/>
                <a:gd name="T10" fmla="*/ 2 w 20"/>
                <a:gd name="T11" fmla="*/ 7 h 17"/>
                <a:gd name="T12" fmla="*/ 8 w 20"/>
                <a:gd name="T13" fmla="*/ 12 h 17"/>
                <a:gd name="T14" fmla="*/ 9 w 20"/>
                <a:gd name="T15" fmla="*/ 13 h 17"/>
                <a:gd name="T16" fmla="*/ 15 w 20"/>
                <a:gd name="T17" fmla="*/ 16 h 17"/>
                <a:gd name="T18" fmla="*/ 19 w 20"/>
                <a:gd name="T1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
                  <a:moveTo>
                    <a:pt x="19" y="9"/>
                  </a:moveTo>
                  <a:cubicBezTo>
                    <a:pt x="19" y="6"/>
                    <a:pt x="16" y="3"/>
                    <a:pt x="13" y="3"/>
                  </a:cubicBezTo>
                  <a:cubicBezTo>
                    <a:pt x="11" y="3"/>
                    <a:pt x="9" y="3"/>
                    <a:pt x="7" y="1"/>
                  </a:cubicBezTo>
                  <a:cubicBezTo>
                    <a:pt x="6" y="1"/>
                    <a:pt x="6" y="1"/>
                    <a:pt x="5" y="1"/>
                  </a:cubicBezTo>
                  <a:cubicBezTo>
                    <a:pt x="3" y="0"/>
                    <a:pt x="2" y="2"/>
                    <a:pt x="1" y="3"/>
                  </a:cubicBezTo>
                  <a:cubicBezTo>
                    <a:pt x="1" y="4"/>
                    <a:pt x="0" y="6"/>
                    <a:pt x="2" y="7"/>
                  </a:cubicBezTo>
                  <a:cubicBezTo>
                    <a:pt x="5" y="8"/>
                    <a:pt x="7" y="9"/>
                    <a:pt x="8" y="12"/>
                  </a:cubicBezTo>
                  <a:cubicBezTo>
                    <a:pt x="8" y="13"/>
                    <a:pt x="8" y="13"/>
                    <a:pt x="9" y="13"/>
                  </a:cubicBezTo>
                  <a:cubicBezTo>
                    <a:pt x="11" y="15"/>
                    <a:pt x="12" y="17"/>
                    <a:pt x="15" y="16"/>
                  </a:cubicBezTo>
                  <a:cubicBezTo>
                    <a:pt x="17" y="15"/>
                    <a:pt x="20" y="12"/>
                    <a:pt x="1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3" name="Freeform 88">
              <a:extLst>
                <a:ext uri="{FF2B5EF4-FFF2-40B4-BE49-F238E27FC236}">
                  <a16:creationId xmlns:a16="http://schemas.microsoft.com/office/drawing/2014/main" id="{9F47488D-E5FC-4045-9591-B77B7DBD61E7}"/>
                </a:ext>
              </a:extLst>
            </p:cNvPr>
            <p:cNvSpPr>
              <a:spLocks/>
            </p:cNvSpPr>
            <p:nvPr userDrawn="1"/>
          </p:nvSpPr>
          <p:spPr bwMode="auto">
            <a:xfrm>
              <a:off x="5439446" y="4581376"/>
              <a:ext cx="192748" cy="147636"/>
            </a:xfrm>
            <a:custGeom>
              <a:avLst/>
              <a:gdLst>
                <a:gd name="T0" fmla="*/ 22 w 23"/>
                <a:gd name="T1" fmla="*/ 1 h 18"/>
                <a:gd name="T2" fmla="*/ 19 w 23"/>
                <a:gd name="T3" fmla="*/ 1 h 18"/>
                <a:gd name="T4" fmla="*/ 18 w 23"/>
                <a:gd name="T5" fmla="*/ 1 h 18"/>
                <a:gd name="T6" fmla="*/ 9 w 23"/>
                <a:gd name="T7" fmla="*/ 6 h 18"/>
                <a:gd name="T8" fmla="*/ 0 w 23"/>
                <a:gd name="T9" fmla="*/ 17 h 18"/>
                <a:gd name="T10" fmla="*/ 8 w 23"/>
                <a:gd name="T11" fmla="*/ 15 h 18"/>
                <a:gd name="T12" fmla="*/ 12 w 23"/>
                <a:gd name="T13" fmla="*/ 13 h 18"/>
                <a:gd name="T14" fmla="*/ 14 w 23"/>
                <a:gd name="T15" fmla="*/ 12 h 18"/>
                <a:gd name="T16" fmla="*/ 22 w 23"/>
                <a:gd name="T17" fmla="*/ 5 h 18"/>
                <a:gd name="T18" fmla="*/ 22 w 23"/>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8">
                  <a:moveTo>
                    <a:pt x="22" y="1"/>
                  </a:moveTo>
                  <a:cubicBezTo>
                    <a:pt x="21" y="0"/>
                    <a:pt x="20" y="1"/>
                    <a:pt x="19" y="1"/>
                  </a:cubicBezTo>
                  <a:cubicBezTo>
                    <a:pt x="19" y="1"/>
                    <a:pt x="18" y="1"/>
                    <a:pt x="18" y="1"/>
                  </a:cubicBezTo>
                  <a:cubicBezTo>
                    <a:pt x="15" y="2"/>
                    <a:pt x="12" y="5"/>
                    <a:pt x="9" y="6"/>
                  </a:cubicBezTo>
                  <a:cubicBezTo>
                    <a:pt x="4" y="8"/>
                    <a:pt x="2" y="13"/>
                    <a:pt x="0" y="17"/>
                  </a:cubicBezTo>
                  <a:cubicBezTo>
                    <a:pt x="3" y="18"/>
                    <a:pt x="6" y="17"/>
                    <a:pt x="8" y="15"/>
                  </a:cubicBezTo>
                  <a:cubicBezTo>
                    <a:pt x="9" y="14"/>
                    <a:pt x="11" y="13"/>
                    <a:pt x="12" y="13"/>
                  </a:cubicBezTo>
                  <a:cubicBezTo>
                    <a:pt x="13" y="12"/>
                    <a:pt x="14" y="12"/>
                    <a:pt x="14" y="12"/>
                  </a:cubicBezTo>
                  <a:cubicBezTo>
                    <a:pt x="18" y="11"/>
                    <a:pt x="21" y="8"/>
                    <a:pt x="22" y="5"/>
                  </a:cubicBezTo>
                  <a:cubicBezTo>
                    <a:pt x="23" y="3"/>
                    <a:pt x="23" y="2"/>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4" name="Freeform 89">
              <a:extLst>
                <a:ext uri="{FF2B5EF4-FFF2-40B4-BE49-F238E27FC236}">
                  <a16:creationId xmlns:a16="http://schemas.microsoft.com/office/drawing/2014/main" id="{D77ACCCB-B1E8-4A3C-8A94-FBF333E30B25}"/>
                </a:ext>
              </a:extLst>
            </p:cNvPr>
            <p:cNvSpPr>
              <a:spLocks/>
            </p:cNvSpPr>
            <p:nvPr userDrawn="1"/>
          </p:nvSpPr>
          <p:spPr bwMode="auto">
            <a:xfrm>
              <a:off x="5894654" y="3059911"/>
              <a:ext cx="114828" cy="110728"/>
            </a:xfrm>
            <a:custGeom>
              <a:avLst/>
              <a:gdLst>
                <a:gd name="T0" fmla="*/ 12 w 14"/>
                <a:gd name="T1" fmla="*/ 3 h 13"/>
                <a:gd name="T2" fmla="*/ 3 w 14"/>
                <a:gd name="T3" fmla="*/ 2 h 13"/>
                <a:gd name="T4" fmla="*/ 2 w 14"/>
                <a:gd name="T5" fmla="*/ 10 h 13"/>
                <a:gd name="T6" fmla="*/ 11 w 14"/>
                <a:gd name="T7" fmla="*/ 12 h 13"/>
                <a:gd name="T8" fmla="*/ 12 w 14"/>
                <a:gd name="T9" fmla="*/ 3 h 13"/>
              </a:gdLst>
              <a:ahLst/>
              <a:cxnLst>
                <a:cxn ang="0">
                  <a:pos x="T0" y="T1"/>
                </a:cxn>
                <a:cxn ang="0">
                  <a:pos x="T2" y="T3"/>
                </a:cxn>
                <a:cxn ang="0">
                  <a:pos x="T4" y="T5"/>
                </a:cxn>
                <a:cxn ang="0">
                  <a:pos x="T6" y="T7"/>
                </a:cxn>
                <a:cxn ang="0">
                  <a:pos x="T8" y="T9"/>
                </a:cxn>
              </a:cxnLst>
              <a:rect l="0" t="0" r="r" b="b"/>
              <a:pathLst>
                <a:path w="14" h="13">
                  <a:moveTo>
                    <a:pt x="12" y="3"/>
                  </a:moveTo>
                  <a:cubicBezTo>
                    <a:pt x="10" y="0"/>
                    <a:pt x="6" y="0"/>
                    <a:pt x="3" y="2"/>
                  </a:cubicBezTo>
                  <a:cubicBezTo>
                    <a:pt x="1" y="4"/>
                    <a:pt x="0" y="8"/>
                    <a:pt x="2" y="10"/>
                  </a:cubicBezTo>
                  <a:cubicBezTo>
                    <a:pt x="3" y="12"/>
                    <a:pt x="9" y="13"/>
                    <a:pt x="11" y="12"/>
                  </a:cubicBezTo>
                  <a:cubicBezTo>
                    <a:pt x="13" y="10"/>
                    <a:pt x="14" y="5"/>
                    <a:pt x="1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5" name="Freeform 90">
              <a:extLst>
                <a:ext uri="{FF2B5EF4-FFF2-40B4-BE49-F238E27FC236}">
                  <a16:creationId xmlns:a16="http://schemas.microsoft.com/office/drawing/2014/main" id="{11AF2DA6-6ED1-4D5D-BE04-347FC2984C5E}"/>
                </a:ext>
              </a:extLst>
            </p:cNvPr>
            <p:cNvSpPr>
              <a:spLocks/>
            </p:cNvSpPr>
            <p:nvPr userDrawn="1"/>
          </p:nvSpPr>
          <p:spPr bwMode="auto">
            <a:xfrm>
              <a:off x="7813916" y="4679799"/>
              <a:ext cx="98424" cy="98424"/>
            </a:xfrm>
            <a:custGeom>
              <a:avLst/>
              <a:gdLst>
                <a:gd name="T0" fmla="*/ 12 w 12"/>
                <a:gd name="T1" fmla="*/ 6 h 12"/>
                <a:gd name="T2" fmla="*/ 6 w 12"/>
                <a:gd name="T3" fmla="*/ 1 h 12"/>
                <a:gd name="T4" fmla="*/ 5 w 12"/>
                <a:gd name="T5" fmla="*/ 1 h 12"/>
                <a:gd name="T6" fmla="*/ 0 w 12"/>
                <a:gd name="T7" fmla="*/ 6 h 12"/>
                <a:gd name="T8" fmla="*/ 2 w 12"/>
                <a:gd name="T9" fmla="*/ 11 h 12"/>
                <a:gd name="T10" fmla="*/ 11 w 12"/>
                <a:gd name="T11" fmla="*/ 10 h 12"/>
                <a:gd name="T12" fmla="*/ 12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2" y="6"/>
                  </a:moveTo>
                  <a:cubicBezTo>
                    <a:pt x="11" y="4"/>
                    <a:pt x="8" y="2"/>
                    <a:pt x="6" y="1"/>
                  </a:cubicBezTo>
                  <a:cubicBezTo>
                    <a:pt x="6" y="0"/>
                    <a:pt x="5" y="0"/>
                    <a:pt x="5" y="1"/>
                  </a:cubicBezTo>
                  <a:cubicBezTo>
                    <a:pt x="1" y="1"/>
                    <a:pt x="0" y="3"/>
                    <a:pt x="0" y="6"/>
                  </a:cubicBezTo>
                  <a:cubicBezTo>
                    <a:pt x="0" y="8"/>
                    <a:pt x="1" y="10"/>
                    <a:pt x="2" y="11"/>
                  </a:cubicBezTo>
                  <a:cubicBezTo>
                    <a:pt x="4" y="12"/>
                    <a:pt x="9" y="11"/>
                    <a:pt x="11" y="10"/>
                  </a:cubicBezTo>
                  <a:cubicBezTo>
                    <a:pt x="12" y="9"/>
                    <a:pt x="12" y="8"/>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6" name="Freeform 91">
              <a:extLst>
                <a:ext uri="{FF2B5EF4-FFF2-40B4-BE49-F238E27FC236}">
                  <a16:creationId xmlns:a16="http://schemas.microsoft.com/office/drawing/2014/main" id="{AEF5B825-6E12-41FF-902C-34853E815433}"/>
                </a:ext>
              </a:extLst>
            </p:cNvPr>
            <p:cNvSpPr>
              <a:spLocks/>
            </p:cNvSpPr>
            <p:nvPr userDrawn="1"/>
          </p:nvSpPr>
          <p:spPr bwMode="auto">
            <a:xfrm>
              <a:off x="5779827" y="2452965"/>
              <a:ext cx="98424" cy="98424"/>
            </a:xfrm>
            <a:custGeom>
              <a:avLst/>
              <a:gdLst>
                <a:gd name="T0" fmla="*/ 9 w 12"/>
                <a:gd name="T1" fmla="*/ 2 h 12"/>
                <a:gd name="T2" fmla="*/ 7 w 12"/>
                <a:gd name="T3" fmla="*/ 2 h 12"/>
                <a:gd name="T4" fmla="*/ 3 w 12"/>
                <a:gd name="T5" fmla="*/ 1 h 12"/>
                <a:gd name="T6" fmla="*/ 1 w 12"/>
                <a:gd name="T7" fmla="*/ 8 h 12"/>
                <a:gd name="T8" fmla="*/ 9 w 12"/>
                <a:gd name="T9" fmla="*/ 10 h 12"/>
                <a:gd name="T10" fmla="*/ 10 w 12"/>
                <a:gd name="T11" fmla="*/ 9 h 12"/>
                <a:gd name="T12" fmla="*/ 9 w 12"/>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9" y="2"/>
                  </a:moveTo>
                  <a:cubicBezTo>
                    <a:pt x="8" y="2"/>
                    <a:pt x="8" y="2"/>
                    <a:pt x="7" y="2"/>
                  </a:cubicBezTo>
                  <a:cubicBezTo>
                    <a:pt x="6" y="1"/>
                    <a:pt x="4" y="0"/>
                    <a:pt x="3" y="1"/>
                  </a:cubicBezTo>
                  <a:cubicBezTo>
                    <a:pt x="0" y="2"/>
                    <a:pt x="0" y="6"/>
                    <a:pt x="1" y="8"/>
                  </a:cubicBezTo>
                  <a:cubicBezTo>
                    <a:pt x="4" y="12"/>
                    <a:pt x="6" y="12"/>
                    <a:pt x="9" y="10"/>
                  </a:cubicBezTo>
                  <a:cubicBezTo>
                    <a:pt x="9" y="9"/>
                    <a:pt x="10" y="9"/>
                    <a:pt x="10" y="9"/>
                  </a:cubicBezTo>
                  <a:cubicBezTo>
                    <a:pt x="12" y="7"/>
                    <a:pt x="12"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7" name="Freeform 92">
              <a:extLst>
                <a:ext uri="{FF2B5EF4-FFF2-40B4-BE49-F238E27FC236}">
                  <a16:creationId xmlns:a16="http://schemas.microsoft.com/office/drawing/2014/main" id="{5AD1C1A3-1F93-4D1C-9388-3F7B2D575EAB}"/>
                </a:ext>
              </a:extLst>
            </p:cNvPr>
            <p:cNvSpPr>
              <a:spLocks/>
            </p:cNvSpPr>
            <p:nvPr userDrawn="1"/>
          </p:nvSpPr>
          <p:spPr bwMode="auto">
            <a:xfrm>
              <a:off x="5168781" y="4794627"/>
              <a:ext cx="155837" cy="123030"/>
            </a:xfrm>
            <a:custGeom>
              <a:avLst/>
              <a:gdLst>
                <a:gd name="T0" fmla="*/ 15 w 19"/>
                <a:gd name="T1" fmla="*/ 7 h 15"/>
                <a:gd name="T2" fmla="*/ 19 w 19"/>
                <a:gd name="T3" fmla="*/ 2 h 15"/>
                <a:gd name="T4" fmla="*/ 18 w 19"/>
                <a:gd name="T5" fmla="*/ 1 h 15"/>
                <a:gd name="T6" fmla="*/ 18 w 19"/>
                <a:gd name="T7" fmla="*/ 1 h 15"/>
                <a:gd name="T8" fmla="*/ 6 w 19"/>
                <a:gd name="T9" fmla="*/ 6 h 15"/>
                <a:gd name="T10" fmla="*/ 2 w 19"/>
                <a:gd name="T11" fmla="*/ 10 h 15"/>
                <a:gd name="T12" fmla="*/ 1 w 19"/>
                <a:gd name="T13" fmla="*/ 10 h 15"/>
                <a:gd name="T14" fmla="*/ 1 w 19"/>
                <a:gd name="T15" fmla="*/ 14 h 15"/>
                <a:gd name="T16" fmla="*/ 4 w 19"/>
                <a:gd name="T17" fmla="*/ 14 h 15"/>
                <a:gd name="T18" fmla="*/ 7 w 19"/>
                <a:gd name="T19" fmla="*/ 13 h 15"/>
                <a:gd name="T20" fmla="*/ 13 w 19"/>
                <a:gd name="T21" fmla="*/ 9 h 15"/>
                <a:gd name="T22" fmla="*/ 15 w 19"/>
                <a:gd name="T2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5">
                  <a:moveTo>
                    <a:pt x="15" y="7"/>
                  </a:moveTo>
                  <a:cubicBezTo>
                    <a:pt x="16" y="5"/>
                    <a:pt x="18" y="4"/>
                    <a:pt x="19" y="2"/>
                  </a:cubicBezTo>
                  <a:cubicBezTo>
                    <a:pt x="19" y="1"/>
                    <a:pt x="18" y="1"/>
                    <a:pt x="18" y="1"/>
                  </a:cubicBezTo>
                  <a:cubicBezTo>
                    <a:pt x="18" y="0"/>
                    <a:pt x="18" y="0"/>
                    <a:pt x="18" y="1"/>
                  </a:cubicBezTo>
                  <a:cubicBezTo>
                    <a:pt x="14" y="3"/>
                    <a:pt x="10" y="4"/>
                    <a:pt x="6" y="6"/>
                  </a:cubicBezTo>
                  <a:cubicBezTo>
                    <a:pt x="5" y="7"/>
                    <a:pt x="3" y="8"/>
                    <a:pt x="2" y="10"/>
                  </a:cubicBezTo>
                  <a:cubicBezTo>
                    <a:pt x="2" y="10"/>
                    <a:pt x="2" y="10"/>
                    <a:pt x="1" y="10"/>
                  </a:cubicBezTo>
                  <a:cubicBezTo>
                    <a:pt x="0" y="11"/>
                    <a:pt x="0" y="13"/>
                    <a:pt x="1" y="14"/>
                  </a:cubicBezTo>
                  <a:cubicBezTo>
                    <a:pt x="1" y="15"/>
                    <a:pt x="3" y="15"/>
                    <a:pt x="4" y="14"/>
                  </a:cubicBezTo>
                  <a:cubicBezTo>
                    <a:pt x="5" y="14"/>
                    <a:pt x="6" y="13"/>
                    <a:pt x="7" y="13"/>
                  </a:cubicBezTo>
                  <a:cubicBezTo>
                    <a:pt x="9" y="12"/>
                    <a:pt x="11" y="11"/>
                    <a:pt x="13" y="9"/>
                  </a:cubicBezTo>
                  <a:cubicBezTo>
                    <a:pt x="14" y="8"/>
                    <a:pt x="14" y="8"/>
                    <a:pt x="1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8" name="Freeform 93">
              <a:extLst>
                <a:ext uri="{FF2B5EF4-FFF2-40B4-BE49-F238E27FC236}">
                  <a16:creationId xmlns:a16="http://schemas.microsoft.com/office/drawing/2014/main" id="{7ED4A3D1-5D81-442B-8F4C-76CF67DFA10A}"/>
                </a:ext>
              </a:extLst>
            </p:cNvPr>
            <p:cNvSpPr>
              <a:spLocks/>
            </p:cNvSpPr>
            <p:nvPr userDrawn="1"/>
          </p:nvSpPr>
          <p:spPr bwMode="auto">
            <a:xfrm>
              <a:off x="6173521" y="3203444"/>
              <a:ext cx="65616" cy="82020"/>
            </a:xfrm>
            <a:custGeom>
              <a:avLst/>
              <a:gdLst>
                <a:gd name="T0" fmla="*/ 7 w 8"/>
                <a:gd name="T1" fmla="*/ 4 h 10"/>
                <a:gd name="T2" fmla="*/ 6 w 8"/>
                <a:gd name="T3" fmla="*/ 3 h 10"/>
                <a:gd name="T4" fmla="*/ 5 w 8"/>
                <a:gd name="T5" fmla="*/ 3 h 10"/>
                <a:gd name="T6" fmla="*/ 3 w 8"/>
                <a:gd name="T7" fmla="*/ 2 h 10"/>
                <a:gd name="T8" fmla="*/ 3 w 8"/>
                <a:gd name="T9" fmla="*/ 0 h 10"/>
                <a:gd name="T10" fmla="*/ 1 w 8"/>
                <a:gd name="T11" fmla="*/ 1 h 10"/>
                <a:gd name="T12" fmla="*/ 2 w 8"/>
                <a:gd name="T13" fmla="*/ 10 h 10"/>
                <a:gd name="T14" fmla="*/ 2 w 8"/>
                <a:gd name="T15" fmla="*/ 10 h 10"/>
                <a:gd name="T16" fmla="*/ 4 w 8"/>
                <a:gd name="T17" fmla="*/ 8 h 10"/>
                <a:gd name="T18" fmla="*/ 6 w 8"/>
                <a:gd name="T19" fmla="*/ 8 h 10"/>
                <a:gd name="T20" fmla="*/ 7 w 8"/>
                <a:gd name="T21"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0">
                  <a:moveTo>
                    <a:pt x="7" y="4"/>
                  </a:moveTo>
                  <a:cubicBezTo>
                    <a:pt x="7" y="3"/>
                    <a:pt x="7" y="3"/>
                    <a:pt x="6" y="3"/>
                  </a:cubicBezTo>
                  <a:cubicBezTo>
                    <a:pt x="6" y="3"/>
                    <a:pt x="5" y="3"/>
                    <a:pt x="5" y="3"/>
                  </a:cubicBezTo>
                  <a:cubicBezTo>
                    <a:pt x="5" y="2"/>
                    <a:pt x="3" y="3"/>
                    <a:pt x="3" y="2"/>
                  </a:cubicBezTo>
                  <a:cubicBezTo>
                    <a:pt x="3" y="2"/>
                    <a:pt x="2" y="1"/>
                    <a:pt x="3" y="0"/>
                  </a:cubicBezTo>
                  <a:cubicBezTo>
                    <a:pt x="2" y="0"/>
                    <a:pt x="1" y="0"/>
                    <a:pt x="1" y="1"/>
                  </a:cubicBezTo>
                  <a:cubicBezTo>
                    <a:pt x="1" y="4"/>
                    <a:pt x="0" y="7"/>
                    <a:pt x="2" y="10"/>
                  </a:cubicBezTo>
                  <a:cubicBezTo>
                    <a:pt x="2" y="10"/>
                    <a:pt x="2" y="10"/>
                    <a:pt x="2" y="10"/>
                  </a:cubicBezTo>
                  <a:cubicBezTo>
                    <a:pt x="3" y="9"/>
                    <a:pt x="3" y="8"/>
                    <a:pt x="4" y="8"/>
                  </a:cubicBezTo>
                  <a:cubicBezTo>
                    <a:pt x="5" y="9"/>
                    <a:pt x="6" y="9"/>
                    <a:pt x="6" y="8"/>
                  </a:cubicBezTo>
                  <a:cubicBezTo>
                    <a:pt x="7" y="6"/>
                    <a:pt x="8"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59" name="Freeform 94">
              <a:extLst>
                <a:ext uri="{FF2B5EF4-FFF2-40B4-BE49-F238E27FC236}">
                  <a16:creationId xmlns:a16="http://schemas.microsoft.com/office/drawing/2014/main" id="{D05A1672-9197-455A-8C50-EB9DE76EB259}"/>
                </a:ext>
              </a:extLst>
            </p:cNvPr>
            <p:cNvSpPr>
              <a:spLocks/>
            </p:cNvSpPr>
            <p:nvPr userDrawn="1"/>
          </p:nvSpPr>
          <p:spPr bwMode="auto">
            <a:xfrm>
              <a:off x="6378571" y="4532164"/>
              <a:ext cx="73818" cy="73818"/>
            </a:xfrm>
            <a:custGeom>
              <a:avLst/>
              <a:gdLst>
                <a:gd name="T0" fmla="*/ 8 w 9"/>
                <a:gd name="T1" fmla="*/ 1 h 9"/>
                <a:gd name="T2" fmla="*/ 7 w 9"/>
                <a:gd name="T3" fmla="*/ 0 h 9"/>
                <a:gd name="T4" fmla="*/ 0 w 9"/>
                <a:gd name="T5" fmla="*/ 6 h 9"/>
                <a:gd name="T6" fmla="*/ 0 w 9"/>
                <a:gd name="T7" fmla="*/ 8 h 9"/>
                <a:gd name="T8" fmla="*/ 3 w 9"/>
                <a:gd name="T9" fmla="*/ 9 h 9"/>
                <a:gd name="T10" fmla="*/ 9 w 9"/>
                <a:gd name="T11" fmla="*/ 3 h 9"/>
                <a:gd name="T12" fmla="*/ 8 w 9"/>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8" y="1"/>
                  </a:moveTo>
                  <a:cubicBezTo>
                    <a:pt x="8" y="0"/>
                    <a:pt x="8" y="0"/>
                    <a:pt x="7" y="0"/>
                  </a:cubicBezTo>
                  <a:cubicBezTo>
                    <a:pt x="5" y="2"/>
                    <a:pt x="2" y="3"/>
                    <a:pt x="0" y="6"/>
                  </a:cubicBezTo>
                  <a:cubicBezTo>
                    <a:pt x="0" y="7"/>
                    <a:pt x="0" y="8"/>
                    <a:pt x="0" y="8"/>
                  </a:cubicBezTo>
                  <a:cubicBezTo>
                    <a:pt x="1" y="9"/>
                    <a:pt x="2" y="9"/>
                    <a:pt x="3" y="9"/>
                  </a:cubicBezTo>
                  <a:cubicBezTo>
                    <a:pt x="6" y="8"/>
                    <a:pt x="7" y="5"/>
                    <a:pt x="9" y="3"/>
                  </a:cubicBezTo>
                  <a:cubicBezTo>
                    <a:pt x="9" y="2"/>
                    <a:pt x="9"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0" name="Freeform 95">
              <a:extLst>
                <a:ext uri="{FF2B5EF4-FFF2-40B4-BE49-F238E27FC236}">
                  <a16:creationId xmlns:a16="http://schemas.microsoft.com/office/drawing/2014/main" id="{20C1538C-774A-44D6-9727-CC568AB9DF6C}"/>
                </a:ext>
              </a:extLst>
            </p:cNvPr>
            <p:cNvSpPr>
              <a:spLocks/>
            </p:cNvSpPr>
            <p:nvPr userDrawn="1"/>
          </p:nvSpPr>
          <p:spPr bwMode="auto">
            <a:xfrm>
              <a:off x="9220555" y="3506917"/>
              <a:ext cx="57414" cy="90222"/>
            </a:xfrm>
            <a:custGeom>
              <a:avLst/>
              <a:gdLst>
                <a:gd name="T0" fmla="*/ 2 w 7"/>
                <a:gd name="T1" fmla="*/ 9 h 11"/>
                <a:gd name="T2" fmla="*/ 0 w 7"/>
                <a:gd name="T3" fmla="*/ 9 h 11"/>
                <a:gd name="T4" fmla="*/ 3 w 7"/>
                <a:gd name="T5" fmla="*/ 11 h 11"/>
                <a:gd name="T6" fmla="*/ 5 w 7"/>
                <a:gd name="T7" fmla="*/ 4 h 11"/>
                <a:gd name="T8" fmla="*/ 2 w 7"/>
                <a:gd name="T9" fmla="*/ 0 h 11"/>
                <a:gd name="T10" fmla="*/ 2 w 7"/>
                <a:gd name="T11" fmla="*/ 0 h 11"/>
                <a:gd name="T12" fmla="*/ 2 w 7"/>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2" y="9"/>
                  </a:moveTo>
                  <a:cubicBezTo>
                    <a:pt x="1" y="9"/>
                    <a:pt x="1" y="8"/>
                    <a:pt x="0" y="9"/>
                  </a:cubicBezTo>
                  <a:cubicBezTo>
                    <a:pt x="1" y="9"/>
                    <a:pt x="2" y="10"/>
                    <a:pt x="3" y="11"/>
                  </a:cubicBezTo>
                  <a:cubicBezTo>
                    <a:pt x="4" y="9"/>
                    <a:pt x="4" y="6"/>
                    <a:pt x="5" y="4"/>
                  </a:cubicBezTo>
                  <a:cubicBezTo>
                    <a:pt x="7" y="1"/>
                    <a:pt x="5" y="0"/>
                    <a:pt x="2" y="0"/>
                  </a:cubicBezTo>
                  <a:cubicBezTo>
                    <a:pt x="2" y="0"/>
                    <a:pt x="2" y="0"/>
                    <a:pt x="2" y="0"/>
                  </a:cubicBezTo>
                  <a:cubicBezTo>
                    <a:pt x="0" y="3"/>
                    <a:pt x="1" y="6"/>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1" name="Freeform 96">
              <a:extLst>
                <a:ext uri="{FF2B5EF4-FFF2-40B4-BE49-F238E27FC236}">
                  <a16:creationId xmlns:a16="http://schemas.microsoft.com/office/drawing/2014/main" id="{48F69CD8-6567-474D-8162-ED6CE0AF0321}"/>
                </a:ext>
              </a:extLst>
            </p:cNvPr>
            <p:cNvSpPr>
              <a:spLocks/>
            </p:cNvSpPr>
            <p:nvPr userDrawn="1"/>
          </p:nvSpPr>
          <p:spPr bwMode="auto">
            <a:xfrm>
              <a:off x="9277969" y="3342878"/>
              <a:ext cx="106626" cy="49212"/>
            </a:xfrm>
            <a:custGeom>
              <a:avLst/>
              <a:gdLst>
                <a:gd name="T0" fmla="*/ 12 w 13"/>
                <a:gd name="T1" fmla="*/ 2 h 6"/>
                <a:gd name="T2" fmla="*/ 10 w 13"/>
                <a:gd name="T3" fmla="*/ 0 h 6"/>
                <a:gd name="T4" fmla="*/ 7 w 13"/>
                <a:gd name="T5" fmla="*/ 1 h 6"/>
                <a:gd name="T6" fmla="*/ 0 w 13"/>
                <a:gd name="T7" fmla="*/ 4 h 6"/>
                <a:gd name="T8" fmla="*/ 2 w 13"/>
                <a:gd name="T9" fmla="*/ 6 h 6"/>
                <a:gd name="T10" fmla="*/ 4 w 13"/>
                <a:gd name="T11" fmla="*/ 6 h 6"/>
                <a:gd name="T12" fmla="*/ 7 w 13"/>
                <a:gd name="T13" fmla="*/ 6 h 6"/>
                <a:gd name="T14" fmla="*/ 8 w 13"/>
                <a:gd name="T15" fmla="*/ 5 h 6"/>
                <a:gd name="T16" fmla="*/ 10 w 13"/>
                <a:gd name="T17" fmla="*/ 4 h 6"/>
                <a:gd name="T18" fmla="*/ 11 w 13"/>
                <a:gd name="T19" fmla="*/ 3 h 6"/>
                <a:gd name="T20" fmla="*/ 12 w 13"/>
                <a:gd name="T2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6">
                  <a:moveTo>
                    <a:pt x="12" y="2"/>
                  </a:moveTo>
                  <a:cubicBezTo>
                    <a:pt x="12" y="1"/>
                    <a:pt x="11" y="1"/>
                    <a:pt x="10" y="0"/>
                  </a:cubicBezTo>
                  <a:cubicBezTo>
                    <a:pt x="9" y="0"/>
                    <a:pt x="8" y="0"/>
                    <a:pt x="7" y="1"/>
                  </a:cubicBezTo>
                  <a:cubicBezTo>
                    <a:pt x="5" y="2"/>
                    <a:pt x="2" y="3"/>
                    <a:pt x="0" y="4"/>
                  </a:cubicBezTo>
                  <a:cubicBezTo>
                    <a:pt x="1" y="5"/>
                    <a:pt x="2" y="5"/>
                    <a:pt x="2" y="6"/>
                  </a:cubicBezTo>
                  <a:cubicBezTo>
                    <a:pt x="3" y="6"/>
                    <a:pt x="3" y="6"/>
                    <a:pt x="4" y="6"/>
                  </a:cubicBezTo>
                  <a:cubicBezTo>
                    <a:pt x="5" y="6"/>
                    <a:pt x="6" y="6"/>
                    <a:pt x="7" y="6"/>
                  </a:cubicBezTo>
                  <a:cubicBezTo>
                    <a:pt x="8" y="5"/>
                    <a:pt x="8" y="5"/>
                    <a:pt x="8" y="5"/>
                  </a:cubicBezTo>
                  <a:cubicBezTo>
                    <a:pt x="9" y="5"/>
                    <a:pt x="9" y="4"/>
                    <a:pt x="10" y="4"/>
                  </a:cubicBezTo>
                  <a:cubicBezTo>
                    <a:pt x="10" y="4"/>
                    <a:pt x="11" y="4"/>
                    <a:pt x="11" y="3"/>
                  </a:cubicBezTo>
                  <a:cubicBezTo>
                    <a:pt x="12" y="3"/>
                    <a:pt x="13" y="3"/>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2" name="Freeform 97">
              <a:extLst>
                <a:ext uri="{FF2B5EF4-FFF2-40B4-BE49-F238E27FC236}">
                  <a16:creationId xmlns:a16="http://schemas.microsoft.com/office/drawing/2014/main" id="{4925C853-FFED-40A0-B9DC-606542ECEEFB}"/>
                </a:ext>
              </a:extLst>
            </p:cNvPr>
            <p:cNvSpPr>
              <a:spLocks/>
            </p:cNvSpPr>
            <p:nvPr userDrawn="1"/>
          </p:nvSpPr>
          <p:spPr bwMode="auto">
            <a:xfrm>
              <a:off x="5423042" y="2301227"/>
              <a:ext cx="65616" cy="57414"/>
            </a:xfrm>
            <a:custGeom>
              <a:avLst/>
              <a:gdLst>
                <a:gd name="T0" fmla="*/ 6 w 8"/>
                <a:gd name="T1" fmla="*/ 2 h 7"/>
                <a:gd name="T2" fmla="*/ 1 w 8"/>
                <a:gd name="T3" fmla="*/ 1 h 7"/>
                <a:gd name="T4" fmla="*/ 1 w 8"/>
                <a:gd name="T5" fmla="*/ 5 h 7"/>
                <a:gd name="T6" fmla="*/ 6 w 8"/>
                <a:gd name="T7" fmla="*/ 6 h 7"/>
                <a:gd name="T8" fmla="*/ 6 w 8"/>
                <a:gd name="T9" fmla="*/ 2 h 7"/>
              </a:gdLst>
              <a:ahLst/>
              <a:cxnLst>
                <a:cxn ang="0">
                  <a:pos x="T0" y="T1"/>
                </a:cxn>
                <a:cxn ang="0">
                  <a:pos x="T2" y="T3"/>
                </a:cxn>
                <a:cxn ang="0">
                  <a:pos x="T4" y="T5"/>
                </a:cxn>
                <a:cxn ang="0">
                  <a:pos x="T6" y="T7"/>
                </a:cxn>
                <a:cxn ang="0">
                  <a:pos x="T8" y="T9"/>
                </a:cxn>
              </a:cxnLst>
              <a:rect l="0" t="0" r="r" b="b"/>
              <a:pathLst>
                <a:path w="8" h="7">
                  <a:moveTo>
                    <a:pt x="6" y="2"/>
                  </a:moveTo>
                  <a:cubicBezTo>
                    <a:pt x="5" y="0"/>
                    <a:pt x="2" y="0"/>
                    <a:pt x="1" y="1"/>
                  </a:cubicBezTo>
                  <a:cubicBezTo>
                    <a:pt x="0" y="1"/>
                    <a:pt x="0" y="4"/>
                    <a:pt x="1" y="5"/>
                  </a:cubicBezTo>
                  <a:cubicBezTo>
                    <a:pt x="2" y="7"/>
                    <a:pt x="4" y="7"/>
                    <a:pt x="6" y="6"/>
                  </a:cubicBezTo>
                  <a:cubicBezTo>
                    <a:pt x="7" y="5"/>
                    <a:pt x="8"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3" name="Freeform 98">
              <a:extLst>
                <a:ext uri="{FF2B5EF4-FFF2-40B4-BE49-F238E27FC236}">
                  <a16:creationId xmlns:a16="http://schemas.microsoft.com/office/drawing/2014/main" id="{1763DADC-6342-4D65-9431-B13DF23A2684}"/>
                </a:ext>
              </a:extLst>
            </p:cNvPr>
            <p:cNvSpPr>
              <a:spLocks/>
            </p:cNvSpPr>
            <p:nvPr userDrawn="1"/>
          </p:nvSpPr>
          <p:spPr bwMode="auto">
            <a:xfrm>
              <a:off x="6173521" y="4191783"/>
              <a:ext cx="65616" cy="65616"/>
            </a:xfrm>
            <a:custGeom>
              <a:avLst/>
              <a:gdLst>
                <a:gd name="T0" fmla="*/ 7 w 8"/>
                <a:gd name="T1" fmla="*/ 3 h 8"/>
                <a:gd name="T2" fmla="*/ 5 w 8"/>
                <a:gd name="T3" fmla="*/ 2 h 8"/>
                <a:gd name="T4" fmla="*/ 1 w 8"/>
                <a:gd name="T5" fmla="*/ 5 h 8"/>
                <a:gd name="T6" fmla="*/ 1 w 8"/>
                <a:gd name="T7" fmla="*/ 6 h 8"/>
                <a:gd name="T8" fmla="*/ 0 w 8"/>
                <a:gd name="T9" fmla="*/ 6 h 8"/>
                <a:gd name="T10" fmla="*/ 6 w 8"/>
                <a:gd name="T11" fmla="*/ 6 h 8"/>
                <a:gd name="T12" fmla="*/ 8 w 8"/>
                <a:gd name="T13" fmla="*/ 2 h 8"/>
                <a:gd name="T14" fmla="*/ 7 w 8"/>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7" y="3"/>
                  </a:moveTo>
                  <a:cubicBezTo>
                    <a:pt x="7" y="0"/>
                    <a:pt x="6" y="2"/>
                    <a:pt x="5" y="2"/>
                  </a:cubicBezTo>
                  <a:cubicBezTo>
                    <a:pt x="3" y="2"/>
                    <a:pt x="2" y="4"/>
                    <a:pt x="1" y="5"/>
                  </a:cubicBezTo>
                  <a:cubicBezTo>
                    <a:pt x="1" y="6"/>
                    <a:pt x="1" y="6"/>
                    <a:pt x="1" y="6"/>
                  </a:cubicBezTo>
                  <a:cubicBezTo>
                    <a:pt x="1" y="6"/>
                    <a:pt x="1" y="6"/>
                    <a:pt x="0" y="6"/>
                  </a:cubicBezTo>
                  <a:cubicBezTo>
                    <a:pt x="2" y="8"/>
                    <a:pt x="4" y="7"/>
                    <a:pt x="6" y="6"/>
                  </a:cubicBezTo>
                  <a:cubicBezTo>
                    <a:pt x="7" y="5"/>
                    <a:pt x="8" y="3"/>
                    <a:pt x="8" y="2"/>
                  </a:cubicBezTo>
                  <a:cubicBezTo>
                    <a:pt x="8" y="2"/>
                    <a:pt x="7"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4" name="Freeform 99">
              <a:extLst>
                <a:ext uri="{FF2B5EF4-FFF2-40B4-BE49-F238E27FC236}">
                  <a16:creationId xmlns:a16="http://schemas.microsoft.com/office/drawing/2014/main" id="{77C066B1-71E3-456B-8CE6-05E4E5C6FFA5}"/>
                </a:ext>
              </a:extLst>
            </p:cNvPr>
            <p:cNvSpPr>
              <a:spLocks/>
            </p:cNvSpPr>
            <p:nvPr userDrawn="1"/>
          </p:nvSpPr>
          <p:spPr bwMode="auto">
            <a:xfrm>
              <a:off x="9253363" y="2592399"/>
              <a:ext cx="65616" cy="24606"/>
            </a:xfrm>
            <a:custGeom>
              <a:avLst/>
              <a:gdLst>
                <a:gd name="T0" fmla="*/ 7 w 8"/>
                <a:gd name="T1" fmla="*/ 0 h 3"/>
                <a:gd name="T2" fmla="*/ 0 w 8"/>
                <a:gd name="T3" fmla="*/ 3 h 3"/>
                <a:gd name="T4" fmla="*/ 6 w 8"/>
                <a:gd name="T5" fmla="*/ 3 h 3"/>
                <a:gd name="T6" fmla="*/ 8 w 8"/>
                <a:gd name="T7" fmla="*/ 1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4" y="0"/>
                    <a:pt x="2" y="1"/>
                    <a:pt x="0" y="3"/>
                  </a:cubicBezTo>
                  <a:cubicBezTo>
                    <a:pt x="2" y="3"/>
                    <a:pt x="4" y="3"/>
                    <a:pt x="6" y="3"/>
                  </a:cubicBezTo>
                  <a:cubicBezTo>
                    <a:pt x="7" y="3"/>
                    <a:pt x="8" y="2"/>
                    <a:pt x="8" y="1"/>
                  </a:cubicBezTo>
                  <a:cubicBezTo>
                    <a:pt x="8" y="1"/>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5" name="Freeform 100">
              <a:extLst>
                <a:ext uri="{FF2B5EF4-FFF2-40B4-BE49-F238E27FC236}">
                  <a16:creationId xmlns:a16="http://schemas.microsoft.com/office/drawing/2014/main" id="{225803AE-595F-4D36-985E-8289476338C5}"/>
                </a:ext>
              </a:extLst>
            </p:cNvPr>
            <p:cNvSpPr>
              <a:spLocks/>
            </p:cNvSpPr>
            <p:nvPr userDrawn="1"/>
          </p:nvSpPr>
          <p:spPr bwMode="auto">
            <a:xfrm>
              <a:off x="8584901" y="2235611"/>
              <a:ext cx="90222" cy="57414"/>
            </a:xfrm>
            <a:custGeom>
              <a:avLst/>
              <a:gdLst>
                <a:gd name="T0" fmla="*/ 0 w 11"/>
                <a:gd name="T1" fmla="*/ 7 h 7"/>
                <a:gd name="T2" fmla="*/ 1 w 11"/>
                <a:gd name="T3" fmla="*/ 7 h 7"/>
                <a:gd name="T4" fmla="*/ 3 w 11"/>
                <a:gd name="T5" fmla="*/ 6 h 7"/>
                <a:gd name="T6" fmla="*/ 4 w 11"/>
                <a:gd name="T7" fmla="*/ 6 h 7"/>
                <a:gd name="T8" fmla="*/ 6 w 11"/>
                <a:gd name="T9" fmla="*/ 4 h 7"/>
                <a:gd name="T10" fmla="*/ 11 w 11"/>
                <a:gd name="T11" fmla="*/ 1 h 7"/>
                <a:gd name="T12" fmla="*/ 11 w 11"/>
                <a:gd name="T13" fmla="*/ 1 h 7"/>
                <a:gd name="T14" fmla="*/ 10 w 11"/>
                <a:gd name="T15" fmla="*/ 1 h 7"/>
                <a:gd name="T16" fmla="*/ 2 w 11"/>
                <a:gd name="T17" fmla="*/ 5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cubicBezTo>
                    <a:pt x="1" y="7"/>
                    <a:pt x="1" y="7"/>
                    <a:pt x="1" y="7"/>
                  </a:cubicBezTo>
                  <a:cubicBezTo>
                    <a:pt x="2" y="7"/>
                    <a:pt x="2" y="7"/>
                    <a:pt x="3" y="6"/>
                  </a:cubicBezTo>
                  <a:cubicBezTo>
                    <a:pt x="4" y="6"/>
                    <a:pt x="4" y="6"/>
                    <a:pt x="4" y="6"/>
                  </a:cubicBezTo>
                  <a:cubicBezTo>
                    <a:pt x="5" y="5"/>
                    <a:pt x="6" y="5"/>
                    <a:pt x="6" y="4"/>
                  </a:cubicBezTo>
                  <a:cubicBezTo>
                    <a:pt x="8" y="3"/>
                    <a:pt x="9" y="2"/>
                    <a:pt x="11" y="1"/>
                  </a:cubicBezTo>
                  <a:cubicBezTo>
                    <a:pt x="11" y="1"/>
                    <a:pt x="11" y="1"/>
                    <a:pt x="11" y="1"/>
                  </a:cubicBezTo>
                  <a:cubicBezTo>
                    <a:pt x="10" y="0"/>
                    <a:pt x="10" y="0"/>
                    <a:pt x="10" y="1"/>
                  </a:cubicBezTo>
                  <a:cubicBezTo>
                    <a:pt x="7" y="2"/>
                    <a:pt x="4" y="3"/>
                    <a:pt x="2" y="5"/>
                  </a:cubicBezTo>
                  <a:cubicBezTo>
                    <a:pt x="2" y="6"/>
                    <a:pt x="1" y="6"/>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6" name="Freeform 101">
              <a:extLst>
                <a:ext uri="{FF2B5EF4-FFF2-40B4-BE49-F238E27FC236}">
                  <a16:creationId xmlns:a16="http://schemas.microsoft.com/office/drawing/2014/main" id="{38B0B072-48A7-4FDB-932B-482BCBE90172}"/>
                </a:ext>
              </a:extLst>
            </p:cNvPr>
            <p:cNvSpPr>
              <a:spLocks/>
            </p:cNvSpPr>
            <p:nvPr userDrawn="1"/>
          </p:nvSpPr>
          <p:spPr bwMode="auto">
            <a:xfrm>
              <a:off x="6173521" y="3367484"/>
              <a:ext cx="32808" cy="57414"/>
            </a:xfrm>
            <a:custGeom>
              <a:avLst/>
              <a:gdLst>
                <a:gd name="T0" fmla="*/ 3 w 4"/>
                <a:gd name="T1" fmla="*/ 1 h 7"/>
                <a:gd name="T2" fmla="*/ 2 w 4"/>
                <a:gd name="T3" fmla="*/ 1 h 7"/>
                <a:gd name="T4" fmla="*/ 2 w 4"/>
                <a:gd name="T5" fmla="*/ 7 h 7"/>
                <a:gd name="T6" fmla="*/ 3 w 4"/>
                <a:gd name="T7" fmla="*/ 6 h 7"/>
                <a:gd name="T8" fmla="*/ 4 w 4"/>
                <a:gd name="T9" fmla="*/ 6 h 7"/>
                <a:gd name="T10" fmla="*/ 3 w 4"/>
                <a:gd name="T11" fmla="*/ 1 h 7"/>
              </a:gdLst>
              <a:ahLst/>
              <a:cxnLst>
                <a:cxn ang="0">
                  <a:pos x="T0" y="T1"/>
                </a:cxn>
                <a:cxn ang="0">
                  <a:pos x="T2" y="T3"/>
                </a:cxn>
                <a:cxn ang="0">
                  <a:pos x="T4" y="T5"/>
                </a:cxn>
                <a:cxn ang="0">
                  <a:pos x="T6" y="T7"/>
                </a:cxn>
                <a:cxn ang="0">
                  <a:pos x="T8" y="T9"/>
                </a:cxn>
                <a:cxn ang="0">
                  <a:pos x="T10" y="T11"/>
                </a:cxn>
              </a:cxnLst>
              <a:rect l="0" t="0" r="r" b="b"/>
              <a:pathLst>
                <a:path w="4" h="7">
                  <a:moveTo>
                    <a:pt x="3" y="1"/>
                  </a:moveTo>
                  <a:cubicBezTo>
                    <a:pt x="2" y="0"/>
                    <a:pt x="2" y="0"/>
                    <a:pt x="2" y="1"/>
                  </a:cubicBezTo>
                  <a:cubicBezTo>
                    <a:pt x="1" y="4"/>
                    <a:pt x="0" y="6"/>
                    <a:pt x="2" y="7"/>
                  </a:cubicBezTo>
                  <a:cubicBezTo>
                    <a:pt x="3" y="7"/>
                    <a:pt x="2" y="6"/>
                    <a:pt x="3" y="6"/>
                  </a:cubicBezTo>
                  <a:cubicBezTo>
                    <a:pt x="4" y="6"/>
                    <a:pt x="4" y="7"/>
                    <a:pt x="4" y="6"/>
                  </a:cubicBezTo>
                  <a:cubicBezTo>
                    <a:pt x="4" y="4"/>
                    <a:pt x="4"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7" name="Freeform 102">
              <a:extLst>
                <a:ext uri="{FF2B5EF4-FFF2-40B4-BE49-F238E27FC236}">
                  <a16:creationId xmlns:a16="http://schemas.microsoft.com/office/drawing/2014/main" id="{04F99B02-A447-4925-BACB-960C2EE57B8A}"/>
                </a:ext>
              </a:extLst>
            </p:cNvPr>
            <p:cNvSpPr>
              <a:spLocks/>
            </p:cNvSpPr>
            <p:nvPr userDrawn="1"/>
          </p:nvSpPr>
          <p:spPr bwMode="auto">
            <a:xfrm>
              <a:off x="5053953" y="2600600"/>
              <a:ext cx="147636" cy="98424"/>
            </a:xfrm>
            <a:custGeom>
              <a:avLst/>
              <a:gdLst>
                <a:gd name="T0" fmla="*/ 17 w 18"/>
                <a:gd name="T1" fmla="*/ 2 h 12"/>
                <a:gd name="T2" fmla="*/ 15 w 18"/>
                <a:gd name="T3" fmla="*/ 0 h 12"/>
                <a:gd name="T4" fmla="*/ 14 w 18"/>
                <a:gd name="T5" fmla="*/ 3 h 12"/>
                <a:gd name="T6" fmla="*/ 13 w 18"/>
                <a:gd name="T7" fmla="*/ 4 h 12"/>
                <a:gd name="T8" fmla="*/ 14 w 18"/>
                <a:gd name="T9" fmla="*/ 2 h 12"/>
                <a:gd name="T10" fmla="*/ 12 w 18"/>
                <a:gd name="T11" fmla="*/ 1 h 12"/>
                <a:gd name="T12" fmla="*/ 6 w 18"/>
                <a:gd name="T13" fmla="*/ 3 h 12"/>
                <a:gd name="T14" fmla="*/ 2 w 18"/>
                <a:gd name="T15" fmla="*/ 5 h 12"/>
                <a:gd name="T16" fmla="*/ 3 w 18"/>
                <a:gd name="T17" fmla="*/ 11 h 12"/>
                <a:gd name="T18" fmla="*/ 6 w 18"/>
                <a:gd name="T19" fmla="*/ 11 h 12"/>
                <a:gd name="T20" fmla="*/ 6 w 18"/>
                <a:gd name="T21" fmla="*/ 11 h 12"/>
                <a:gd name="T22" fmla="*/ 10 w 18"/>
                <a:gd name="T23" fmla="*/ 9 h 12"/>
                <a:gd name="T24" fmla="*/ 15 w 18"/>
                <a:gd name="T25" fmla="*/ 7 h 12"/>
                <a:gd name="T26" fmla="*/ 17 w 18"/>
                <a:gd name="T2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2">
                  <a:moveTo>
                    <a:pt x="17" y="2"/>
                  </a:moveTo>
                  <a:cubicBezTo>
                    <a:pt x="16" y="1"/>
                    <a:pt x="16" y="0"/>
                    <a:pt x="15" y="0"/>
                  </a:cubicBezTo>
                  <a:cubicBezTo>
                    <a:pt x="15" y="1"/>
                    <a:pt x="15" y="2"/>
                    <a:pt x="14" y="3"/>
                  </a:cubicBezTo>
                  <a:cubicBezTo>
                    <a:pt x="14" y="3"/>
                    <a:pt x="14" y="4"/>
                    <a:pt x="13" y="4"/>
                  </a:cubicBezTo>
                  <a:cubicBezTo>
                    <a:pt x="13" y="3"/>
                    <a:pt x="14" y="3"/>
                    <a:pt x="14" y="2"/>
                  </a:cubicBezTo>
                  <a:cubicBezTo>
                    <a:pt x="13" y="1"/>
                    <a:pt x="13" y="0"/>
                    <a:pt x="12" y="1"/>
                  </a:cubicBezTo>
                  <a:cubicBezTo>
                    <a:pt x="10" y="2"/>
                    <a:pt x="8" y="3"/>
                    <a:pt x="6" y="3"/>
                  </a:cubicBezTo>
                  <a:cubicBezTo>
                    <a:pt x="4" y="3"/>
                    <a:pt x="3" y="3"/>
                    <a:pt x="2" y="5"/>
                  </a:cubicBezTo>
                  <a:cubicBezTo>
                    <a:pt x="0" y="7"/>
                    <a:pt x="0" y="9"/>
                    <a:pt x="3" y="11"/>
                  </a:cubicBezTo>
                  <a:cubicBezTo>
                    <a:pt x="4" y="11"/>
                    <a:pt x="5" y="12"/>
                    <a:pt x="6" y="11"/>
                  </a:cubicBezTo>
                  <a:cubicBezTo>
                    <a:pt x="6" y="11"/>
                    <a:pt x="6" y="11"/>
                    <a:pt x="6" y="11"/>
                  </a:cubicBezTo>
                  <a:cubicBezTo>
                    <a:pt x="7" y="11"/>
                    <a:pt x="8" y="10"/>
                    <a:pt x="10" y="9"/>
                  </a:cubicBezTo>
                  <a:cubicBezTo>
                    <a:pt x="11" y="8"/>
                    <a:pt x="13" y="7"/>
                    <a:pt x="15" y="7"/>
                  </a:cubicBezTo>
                  <a:cubicBezTo>
                    <a:pt x="18" y="6"/>
                    <a:pt x="18" y="4"/>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8" name="Freeform 103">
              <a:extLst>
                <a:ext uri="{FF2B5EF4-FFF2-40B4-BE49-F238E27FC236}">
                  <a16:creationId xmlns:a16="http://schemas.microsoft.com/office/drawing/2014/main" id="{85C195C8-C62B-4366-9125-CAA3D8A2BD9C}"/>
                </a:ext>
              </a:extLst>
            </p:cNvPr>
            <p:cNvSpPr>
              <a:spLocks/>
            </p:cNvSpPr>
            <p:nvPr userDrawn="1"/>
          </p:nvSpPr>
          <p:spPr bwMode="auto">
            <a:xfrm>
              <a:off x="4799692" y="2211005"/>
              <a:ext cx="49212" cy="41010"/>
            </a:xfrm>
            <a:custGeom>
              <a:avLst/>
              <a:gdLst>
                <a:gd name="T0" fmla="*/ 3 w 6"/>
                <a:gd name="T1" fmla="*/ 5 h 5"/>
                <a:gd name="T2" fmla="*/ 5 w 6"/>
                <a:gd name="T3" fmla="*/ 0 h 5"/>
                <a:gd name="T4" fmla="*/ 3 w 6"/>
                <a:gd name="T5" fmla="*/ 1 h 5"/>
                <a:gd name="T6" fmla="*/ 4 w 6"/>
                <a:gd name="T7" fmla="*/ 0 h 5"/>
                <a:gd name="T8" fmla="*/ 1 w 6"/>
                <a:gd name="T9" fmla="*/ 1 h 5"/>
                <a:gd name="T10" fmla="*/ 1 w 6"/>
                <a:gd name="T11" fmla="*/ 4 h 5"/>
                <a:gd name="T12" fmla="*/ 3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5"/>
                  </a:moveTo>
                  <a:cubicBezTo>
                    <a:pt x="5" y="4"/>
                    <a:pt x="6" y="2"/>
                    <a:pt x="5" y="0"/>
                  </a:cubicBezTo>
                  <a:cubicBezTo>
                    <a:pt x="4" y="0"/>
                    <a:pt x="4" y="1"/>
                    <a:pt x="3" y="1"/>
                  </a:cubicBezTo>
                  <a:cubicBezTo>
                    <a:pt x="4" y="1"/>
                    <a:pt x="4" y="0"/>
                    <a:pt x="4" y="0"/>
                  </a:cubicBezTo>
                  <a:cubicBezTo>
                    <a:pt x="3" y="0"/>
                    <a:pt x="2" y="1"/>
                    <a:pt x="1" y="1"/>
                  </a:cubicBezTo>
                  <a:cubicBezTo>
                    <a:pt x="0" y="2"/>
                    <a:pt x="1" y="3"/>
                    <a:pt x="1" y="4"/>
                  </a:cubicBezTo>
                  <a:cubicBezTo>
                    <a:pt x="2" y="5"/>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69" name="Freeform 104">
              <a:extLst>
                <a:ext uri="{FF2B5EF4-FFF2-40B4-BE49-F238E27FC236}">
                  <a16:creationId xmlns:a16="http://schemas.microsoft.com/office/drawing/2014/main" id="{ED3C26B6-F58E-48BA-9D7E-5AE2B61F81CC}"/>
                </a:ext>
              </a:extLst>
            </p:cNvPr>
            <p:cNvSpPr>
              <a:spLocks/>
            </p:cNvSpPr>
            <p:nvPr userDrawn="1"/>
          </p:nvSpPr>
          <p:spPr bwMode="auto">
            <a:xfrm>
              <a:off x="5952068" y="2740034"/>
              <a:ext cx="49212" cy="41010"/>
            </a:xfrm>
            <a:custGeom>
              <a:avLst/>
              <a:gdLst>
                <a:gd name="T0" fmla="*/ 4 w 6"/>
                <a:gd name="T1" fmla="*/ 0 h 5"/>
                <a:gd name="T2" fmla="*/ 1 w 6"/>
                <a:gd name="T3" fmla="*/ 2 h 5"/>
                <a:gd name="T4" fmla="*/ 1 w 6"/>
                <a:gd name="T5" fmla="*/ 4 h 5"/>
                <a:gd name="T6" fmla="*/ 3 w 6"/>
                <a:gd name="T7" fmla="*/ 4 h 5"/>
                <a:gd name="T8" fmla="*/ 6 w 6"/>
                <a:gd name="T9" fmla="*/ 0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1"/>
                    <a:pt x="2" y="2"/>
                    <a:pt x="1" y="2"/>
                  </a:cubicBezTo>
                  <a:cubicBezTo>
                    <a:pt x="1" y="3"/>
                    <a:pt x="0" y="4"/>
                    <a:pt x="1" y="4"/>
                  </a:cubicBezTo>
                  <a:cubicBezTo>
                    <a:pt x="1" y="5"/>
                    <a:pt x="2" y="4"/>
                    <a:pt x="3" y="4"/>
                  </a:cubicBezTo>
                  <a:cubicBezTo>
                    <a:pt x="4" y="3"/>
                    <a:pt x="6" y="2"/>
                    <a:pt x="6"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0" name="Freeform 105">
              <a:extLst>
                <a:ext uri="{FF2B5EF4-FFF2-40B4-BE49-F238E27FC236}">
                  <a16:creationId xmlns:a16="http://schemas.microsoft.com/office/drawing/2014/main" id="{19001466-8E22-4539-835C-28208276FCC2}"/>
                </a:ext>
              </a:extLst>
            </p:cNvPr>
            <p:cNvSpPr>
              <a:spLocks/>
            </p:cNvSpPr>
            <p:nvPr userDrawn="1"/>
          </p:nvSpPr>
          <p:spPr bwMode="auto">
            <a:xfrm>
              <a:off x="5209791" y="3035305"/>
              <a:ext cx="73818" cy="69718"/>
            </a:xfrm>
            <a:custGeom>
              <a:avLst/>
              <a:gdLst>
                <a:gd name="T0" fmla="*/ 7 w 9"/>
                <a:gd name="T1" fmla="*/ 8 h 8"/>
                <a:gd name="T2" fmla="*/ 9 w 9"/>
                <a:gd name="T3" fmla="*/ 5 h 8"/>
                <a:gd name="T4" fmla="*/ 2 w 9"/>
                <a:gd name="T5" fmla="*/ 1 h 8"/>
                <a:gd name="T6" fmla="*/ 1 w 9"/>
                <a:gd name="T7" fmla="*/ 5 h 8"/>
                <a:gd name="T8" fmla="*/ 7 w 9"/>
                <a:gd name="T9" fmla="*/ 8 h 8"/>
              </a:gdLst>
              <a:ahLst/>
              <a:cxnLst>
                <a:cxn ang="0">
                  <a:pos x="T0" y="T1"/>
                </a:cxn>
                <a:cxn ang="0">
                  <a:pos x="T2" y="T3"/>
                </a:cxn>
                <a:cxn ang="0">
                  <a:pos x="T4" y="T5"/>
                </a:cxn>
                <a:cxn ang="0">
                  <a:pos x="T6" y="T7"/>
                </a:cxn>
                <a:cxn ang="0">
                  <a:pos x="T8" y="T9"/>
                </a:cxn>
              </a:cxnLst>
              <a:rect l="0" t="0" r="r" b="b"/>
              <a:pathLst>
                <a:path w="9" h="8">
                  <a:moveTo>
                    <a:pt x="7" y="8"/>
                  </a:moveTo>
                  <a:cubicBezTo>
                    <a:pt x="9" y="7"/>
                    <a:pt x="9" y="6"/>
                    <a:pt x="9" y="5"/>
                  </a:cubicBezTo>
                  <a:cubicBezTo>
                    <a:pt x="8" y="1"/>
                    <a:pt x="6" y="0"/>
                    <a:pt x="2" y="1"/>
                  </a:cubicBezTo>
                  <a:cubicBezTo>
                    <a:pt x="1" y="2"/>
                    <a:pt x="0" y="3"/>
                    <a:pt x="1" y="5"/>
                  </a:cubicBezTo>
                  <a:cubicBezTo>
                    <a:pt x="1" y="7"/>
                    <a:pt x="3" y="8"/>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1" name="Freeform 106">
              <a:extLst>
                <a:ext uri="{FF2B5EF4-FFF2-40B4-BE49-F238E27FC236}">
                  <a16:creationId xmlns:a16="http://schemas.microsoft.com/office/drawing/2014/main" id="{23DC0719-0B3C-454B-B97D-2E290A2B718A}"/>
                </a:ext>
              </a:extLst>
            </p:cNvPr>
            <p:cNvSpPr>
              <a:spLocks/>
            </p:cNvSpPr>
            <p:nvPr userDrawn="1"/>
          </p:nvSpPr>
          <p:spPr bwMode="auto">
            <a:xfrm>
              <a:off x="10431928" y="3986734"/>
              <a:ext cx="32808" cy="41010"/>
            </a:xfrm>
            <a:custGeom>
              <a:avLst/>
              <a:gdLst>
                <a:gd name="T0" fmla="*/ 2 w 4"/>
                <a:gd name="T1" fmla="*/ 1 h 5"/>
                <a:gd name="T2" fmla="*/ 1 w 4"/>
                <a:gd name="T3" fmla="*/ 1 h 5"/>
                <a:gd name="T4" fmla="*/ 0 w 4"/>
                <a:gd name="T5" fmla="*/ 3 h 5"/>
                <a:gd name="T6" fmla="*/ 2 w 4"/>
                <a:gd name="T7" fmla="*/ 5 h 5"/>
                <a:gd name="T8" fmla="*/ 3 w 4"/>
                <a:gd name="T9" fmla="*/ 4 h 5"/>
                <a:gd name="T10" fmla="*/ 4 w 4"/>
                <a:gd name="T11" fmla="*/ 3 h 5"/>
                <a:gd name="T12" fmla="*/ 2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1"/>
                  </a:moveTo>
                  <a:cubicBezTo>
                    <a:pt x="1" y="1"/>
                    <a:pt x="1" y="1"/>
                    <a:pt x="1" y="1"/>
                  </a:cubicBezTo>
                  <a:cubicBezTo>
                    <a:pt x="1" y="2"/>
                    <a:pt x="0" y="3"/>
                    <a:pt x="0" y="3"/>
                  </a:cubicBezTo>
                  <a:cubicBezTo>
                    <a:pt x="0" y="5"/>
                    <a:pt x="1" y="5"/>
                    <a:pt x="2" y="5"/>
                  </a:cubicBezTo>
                  <a:cubicBezTo>
                    <a:pt x="2" y="5"/>
                    <a:pt x="3" y="4"/>
                    <a:pt x="3" y="4"/>
                  </a:cubicBezTo>
                  <a:cubicBezTo>
                    <a:pt x="3" y="4"/>
                    <a:pt x="3" y="4"/>
                    <a:pt x="4" y="3"/>
                  </a:cubicBezTo>
                  <a:cubicBezTo>
                    <a:pt x="4" y="2"/>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2" name="Freeform 107">
              <a:extLst>
                <a:ext uri="{FF2B5EF4-FFF2-40B4-BE49-F238E27FC236}">
                  <a16:creationId xmlns:a16="http://schemas.microsoft.com/office/drawing/2014/main" id="{3FE70527-84FC-45FD-B53E-F0465FF868DD}"/>
                </a:ext>
              </a:extLst>
            </p:cNvPr>
            <p:cNvSpPr>
              <a:spLocks/>
            </p:cNvSpPr>
            <p:nvPr userDrawn="1"/>
          </p:nvSpPr>
          <p:spPr bwMode="auto">
            <a:xfrm>
              <a:off x="5062155" y="2608802"/>
              <a:ext cx="164039" cy="106626"/>
            </a:xfrm>
            <a:custGeom>
              <a:avLst/>
              <a:gdLst>
                <a:gd name="T0" fmla="*/ 19 w 20"/>
                <a:gd name="T1" fmla="*/ 0 h 13"/>
                <a:gd name="T2" fmla="*/ 18 w 20"/>
                <a:gd name="T3" fmla="*/ 0 h 13"/>
                <a:gd name="T4" fmla="*/ 14 w 20"/>
                <a:gd name="T5" fmla="*/ 7 h 13"/>
                <a:gd name="T6" fmla="*/ 12 w 20"/>
                <a:gd name="T7" fmla="*/ 8 h 13"/>
                <a:gd name="T8" fmla="*/ 9 w 20"/>
                <a:gd name="T9" fmla="*/ 9 h 13"/>
                <a:gd name="T10" fmla="*/ 5 w 20"/>
                <a:gd name="T11" fmla="*/ 12 h 13"/>
                <a:gd name="T12" fmla="*/ 0 w 20"/>
                <a:gd name="T13" fmla="*/ 11 h 13"/>
                <a:gd name="T14" fmla="*/ 0 w 20"/>
                <a:gd name="T15" fmla="*/ 12 h 13"/>
                <a:gd name="T16" fmla="*/ 5 w 20"/>
                <a:gd name="T17" fmla="*/ 12 h 13"/>
                <a:gd name="T18" fmla="*/ 10 w 20"/>
                <a:gd name="T19" fmla="*/ 10 h 13"/>
                <a:gd name="T20" fmla="*/ 13 w 20"/>
                <a:gd name="T21" fmla="*/ 8 h 13"/>
                <a:gd name="T22" fmla="*/ 19 w 20"/>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3">
                  <a:moveTo>
                    <a:pt x="19" y="0"/>
                  </a:moveTo>
                  <a:cubicBezTo>
                    <a:pt x="18" y="0"/>
                    <a:pt x="18" y="0"/>
                    <a:pt x="18" y="0"/>
                  </a:cubicBezTo>
                  <a:cubicBezTo>
                    <a:pt x="19" y="5"/>
                    <a:pt x="18" y="7"/>
                    <a:pt x="14" y="7"/>
                  </a:cubicBezTo>
                  <a:cubicBezTo>
                    <a:pt x="13" y="8"/>
                    <a:pt x="13" y="8"/>
                    <a:pt x="12" y="8"/>
                  </a:cubicBezTo>
                  <a:cubicBezTo>
                    <a:pt x="11" y="8"/>
                    <a:pt x="10" y="8"/>
                    <a:pt x="9" y="9"/>
                  </a:cubicBezTo>
                  <a:cubicBezTo>
                    <a:pt x="8" y="11"/>
                    <a:pt x="6" y="12"/>
                    <a:pt x="5" y="12"/>
                  </a:cubicBezTo>
                  <a:cubicBezTo>
                    <a:pt x="3" y="12"/>
                    <a:pt x="1" y="12"/>
                    <a:pt x="0" y="11"/>
                  </a:cubicBezTo>
                  <a:cubicBezTo>
                    <a:pt x="0" y="11"/>
                    <a:pt x="0" y="12"/>
                    <a:pt x="0" y="12"/>
                  </a:cubicBezTo>
                  <a:cubicBezTo>
                    <a:pt x="2" y="12"/>
                    <a:pt x="3" y="13"/>
                    <a:pt x="5" y="12"/>
                  </a:cubicBezTo>
                  <a:cubicBezTo>
                    <a:pt x="7" y="13"/>
                    <a:pt x="8" y="11"/>
                    <a:pt x="10" y="10"/>
                  </a:cubicBezTo>
                  <a:cubicBezTo>
                    <a:pt x="11" y="10"/>
                    <a:pt x="12" y="9"/>
                    <a:pt x="13" y="8"/>
                  </a:cubicBezTo>
                  <a:cubicBezTo>
                    <a:pt x="18" y="8"/>
                    <a:pt x="20"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3" name="Freeform 108">
              <a:extLst>
                <a:ext uri="{FF2B5EF4-FFF2-40B4-BE49-F238E27FC236}">
                  <a16:creationId xmlns:a16="http://schemas.microsoft.com/office/drawing/2014/main" id="{A4769A85-AC60-40DA-AFD3-EDF36579EBF1}"/>
                </a:ext>
              </a:extLst>
            </p:cNvPr>
            <p:cNvSpPr>
              <a:spLocks/>
            </p:cNvSpPr>
            <p:nvPr userDrawn="1"/>
          </p:nvSpPr>
          <p:spPr bwMode="auto">
            <a:xfrm>
              <a:off x="6222733" y="997113"/>
              <a:ext cx="57414" cy="90222"/>
            </a:xfrm>
            <a:custGeom>
              <a:avLst/>
              <a:gdLst>
                <a:gd name="T0" fmla="*/ 6 w 7"/>
                <a:gd name="T1" fmla="*/ 9 h 11"/>
                <a:gd name="T2" fmla="*/ 7 w 7"/>
                <a:gd name="T3" fmla="*/ 7 h 11"/>
                <a:gd name="T4" fmla="*/ 3 w 7"/>
                <a:gd name="T5" fmla="*/ 0 h 11"/>
                <a:gd name="T6" fmla="*/ 1 w 7"/>
                <a:gd name="T7" fmla="*/ 2 h 11"/>
                <a:gd name="T8" fmla="*/ 1 w 7"/>
                <a:gd name="T9" fmla="*/ 6 h 11"/>
                <a:gd name="T10" fmla="*/ 2 w 7"/>
                <a:gd name="T11" fmla="*/ 9 h 11"/>
                <a:gd name="T12" fmla="*/ 6 w 7"/>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6" y="9"/>
                  </a:moveTo>
                  <a:cubicBezTo>
                    <a:pt x="7" y="8"/>
                    <a:pt x="7" y="7"/>
                    <a:pt x="7" y="7"/>
                  </a:cubicBezTo>
                  <a:cubicBezTo>
                    <a:pt x="7" y="4"/>
                    <a:pt x="5" y="1"/>
                    <a:pt x="3" y="0"/>
                  </a:cubicBezTo>
                  <a:cubicBezTo>
                    <a:pt x="2" y="0"/>
                    <a:pt x="1" y="1"/>
                    <a:pt x="1" y="2"/>
                  </a:cubicBezTo>
                  <a:cubicBezTo>
                    <a:pt x="1" y="3"/>
                    <a:pt x="0" y="5"/>
                    <a:pt x="1" y="6"/>
                  </a:cubicBezTo>
                  <a:cubicBezTo>
                    <a:pt x="1" y="7"/>
                    <a:pt x="1" y="9"/>
                    <a:pt x="2" y="9"/>
                  </a:cubicBezTo>
                  <a:cubicBezTo>
                    <a:pt x="4" y="11"/>
                    <a:pt x="5" y="11"/>
                    <a:pt x="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4" name="Freeform 109">
              <a:extLst>
                <a:ext uri="{FF2B5EF4-FFF2-40B4-BE49-F238E27FC236}">
                  <a16:creationId xmlns:a16="http://schemas.microsoft.com/office/drawing/2014/main" id="{C3B9DAB9-71BC-40FA-BDD3-AB75F0187458}"/>
                </a:ext>
              </a:extLst>
            </p:cNvPr>
            <p:cNvSpPr>
              <a:spLocks/>
            </p:cNvSpPr>
            <p:nvPr userDrawn="1"/>
          </p:nvSpPr>
          <p:spPr bwMode="auto">
            <a:xfrm>
              <a:off x="5045751" y="2617004"/>
              <a:ext cx="32808" cy="82020"/>
            </a:xfrm>
            <a:custGeom>
              <a:avLst/>
              <a:gdLst>
                <a:gd name="T0" fmla="*/ 2 w 4"/>
                <a:gd name="T1" fmla="*/ 3 h 10"/>
                <a:gd name="T2" fmla="*/ 4 w 4"/>
                <a:gd name="T3" fmla="*/ 0 h 10"/>
                <a:gd name="T4" fmla="*/ 2 w 4"/>
                <a:gd name="T5" fmla="*/ 2 h 10"/>
                <a:gd name="T6" fmla="*/ 1 w 4"/>
                <a:gd name="T7" fmla="*/ 9 h 10"/>
                <a:gd name="T8" fmla="*/ 2 w 4"/>
                <a:gd name="T9" fmla="*/ 9 h 10"/>
                <a:gd name="T10" fmla="*/ 2 w 4"/>
                <a:gd name="T11" fmla="*/ 3 h 10"/>
              </a:gdLst>
              <a:ahLst/>
              <a:cxnLst>
                <a:cxn ang="0">
                  <a:pos x="T0" y="T1"/>
                </a:cxn>
                <a:cxn ang="0">
                  <a:pos x="T2" y="T3"/>
                </a:cxn>
                <a:cxn ang="0">
                  <a:pos x="T4" y="T5"/>
                </a:cxn>
                <a:cxn ang="0">
                  <a:pos x="T6" y="T7"/>
                </a:cxn>
                <a:cxn ang="0">
                  <a:pos x="T8" y="T9"/>
                </a:cxn>
                <a:cxn ang="0">
                  <a:pos x="T10" y="T11"/>
                </a:cxn>
              </a:cxnLst>
              <a:rect l="0" t="0" r="r" b="b"/>
              <a:pathLst>
                <a:path w="4" h="10">
                  <a:moveTo>
                    <a:pt x="2" y="3"/>
                  </a:moveTo>
                  <a:cubicBezTo>
                    <a:pt x="3" y="2"/>
                    <a:pt x="4" y="1"/>
                    <a:pt x="4" y="0"/>
                  </a:cubicBezTo>
                  <a:cubicBezTo>
                    <a:pt x="4" y="1"/>
                    <a:pt x="2" y="1"/>
                    <a:pt x="2" y="2"/>
                  </a:cubicBezTo>
                  <a:cubicBezTo>
                    <a:pt x="0" y="4"/>
                    <a:pt x="0" y="7"/>
                    <a:pt x="1" y="9"/>
                  </a:cubicBezTo>
                  <a:cubicBezTo>
                    <a:pt x="2" y="10"/>
                    <a:pt x="2" y="10"/>
                    <a:pt x="2" y="9"/>
                  </a:cubicBezTo>
                  <a:cubicBezTo>
                    <a:pt x="0" y="7"/>
                    <a:pt x="0" y="5"/>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5" name="Freeform 110">
              <a:extLst>
                <a:ext uri="{FF2B5EF4-FFF2-40B4-BE49-F238E27FC236}">
                  <a16:creationId xmlns:a16="http://schemas.microsoft.com/office/drawing/2014/main" id="{0078C8F0-778B-4799-A23E-0C8C2BAF1E70}"/>
                </a:ext>
              </a:extLst>
            </p:cNvPr>
            <p:cNvSpPr>
              <a:spLocks/>
            </p:cNvSpPr>
            <p:nvPr userDrawn="1"/>
          </p:nvSpPr>
          <p:spPr bwMode="auto">
            <a:xfrm>
              <a:off x="7596565" y="824872"/>
              <a:ext cx="32808" cy="16404"/>
            </a:xfrm>
            <a:custGeom>
              <a:avLst/>
              <a:gdLst>
                <a:gd name="T0" fmla="*/ 0 w 4"/>
                <a:gd name="T1" fmla="*/ 2 h 2"/>
                <a:gd name="T2" fmla="*/ 3 w 4"/>
                <a:gd name="T3" fmla="*/ 1 h 2"/>
                <a:gd name="T4" fmla="*/ 3 w 4"/>
                <a:gd name="T5" fmla="*/ 0 h 2"/>
                <a:gd name="T6" fmla="*/ 0 w 4"/>
                <a:gd name="T7" fmla="*/ 1 h 2"/>
                <a:gd name="T8" fmla="*/ 0 w 4"/>
                <a:gd name="T9" fmla="*/ 2 h 2"/>
              </a:gdLst>
              <a:ahLst/>
              <a:cxnLst>
                <a:cxn ang="0">
                  <a:pos x="T0" y="T1"/>
                </a:cxn>
                <a:cxn ang="0">
                  <a:pos x="T2" y="T3"/>
                </a:cxn>
                <a:cxn ang="0">
                  <a:pos x="T4" y="T5"/>
                </a:cxn>
                <a:cxn ang="0">
                  <a:pos x="T6" y="T7"/>
                </a:cxn>
                <a:cxn ang="0">
                  <a:pos x="T8" y="T9"/>
                </a:cxn>
              </a:cxnLst>
              <a:rect l="0" t="0" r="r" b="b"/>
              <a:pathLst>
                <a:path w="4" h="2">
                  <a:moveTo>
                    <a:pt x="0" y="2"/>
                  </a:moveTo>
                  <a:cubicBezTo>
                    <a:pt x="1" y="2"/>
                    <a:pt x="2" y="2"/>
                    <a:pt x="3" y="1"/>
                  </a:cubicBezTo>
                  <a:cubicBezTo>
                    <a:pt x="4" y="1"/>
                    <a:pt x="3" y="0"/>
                    <a:pt x="3" y="0"/>
                  </a:cubicBezTo>
                  <a:cubicBezTo>
                    <a:pt x="2" y="0"/>
                    <a:pt x="1" y="1"/>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6" name="Freeform 111">
              <a:extLst>
                <a:ext uri="{FF2B5EF4-FFF2-40B4-BE49-F238E27FC236}">
                  <a16:creationId xmlns:a16="http://schemas.microsoft.com/office/drawing/2014/main" id="{5EBA0E4D-23DA-4CE6-AD43-2622126CA6EE}"/>
                </a:ext>
              </a:extLst>
            </p:cNvPr>
            <p:cNvSpPr>
              <a:spLocks/>
            </p:cNvSpPr>
            <p:nvPr userDrawn="1"/>
          </p:nvSpPr>
          <p:spPr bwMode="auto">
            <a:xfrm>
              <a:off x="5193387" y="3035305"/>
              <a:ext cx="90222" cy="94324"/>
            </a:xfrm>
            <a:custGeom>
              <a:avLst/>
              <a:gdLst>
                <a:gd name="T0" fmla="*/ 10 w 11"/>
                <a:gd name="T1" fmla="*/ 9 h 11"/>
                <a:gd name="T2" fmla="*/ 4 w 11"/>
                <a:gd name="T3" fmla="*/ 9 h 11"/>
                <a:gd name="T4" fmla="*/ 4 w 11"/>
                <a:gd name="T5" fmla="*/ 9 h 11"/>
                <a:gd name="T6" fmla="*/ 1 w 11"/>
                <a:gd name="T7" fmla="*/ 5 h 11"/>
                <a:gd name="T8" fmla="*/ 4 w 11"/>
                <a:gd name="T9" fmla="*/ 0 h 11"/>
                <a:gd name="T10" fmla="*/ 0 w 11"/>
                <a:gd name="T11" fmla="*/ 5 h 11"/>
                <a:gd name="T12" fmla="*/ 4 w 11"/>
                <a:gd name="T13" fmla="*/ 9 h 11"/>
                <a:gd name="T14" fmla="*/ 10 w 11"/>
                <a:gd name="T15" fmla="*/ 10 h 11"/>
                <a:gd name="T16" fmla="*/ 10 w 11"/>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9"/>
                  </a:moveTo>
                  <a:cubicBezTo>
                    <a:pt x="8" y="10"/>
                    <a:pt x="6" y="10"/>
                    <a:pt x="4" y="9"/>
                  </a:cubicBezTo>
                  <a:cubicBezTo>
                    <a:pt x="4" y="9"/>
                    <a:pt x="4" y="9"/>
                    <a:pt x="4" y="9"/>
                  </a:cubicBezTo>
                  <a:cubicBezTo>
                    <a:pt x="3" y="8"/>
                    <a:pt x="1" y="7"/>
                    <a:pt x="1" y="5"/>
                  </a:cubicBezTo>
                  <a:cubicBezTo>
                    <a:pt x="1" y="3"/>
                    <a:pt x="2" y="1"/>
                    <a:pt x="4" y="0"/>
                  </a:cubicBezTo>
                  <a:cubicBezTo>
                    <a:pt x="2" y="1"/>
                    <a:pt x="0" y="3"/>
                    <a:pt x="0" y="5"/>
                  </a:cubicBezTo>
                  <a:cubicBezTo>
                    <a:pt x="1" y="7"/>
                    <a:pt x="2" y="8"/>
                    <a:pt x="4" y="9"/>
                  </a:cubicBezTo>
                  <a:cubicBezTo>
                    <a:pt x="6" y="11"/>
                    <a:pt x="8" y="11"/>
                    <a:pt x="10" y="10"/>
                  </a:cubicBezTo>
                  <a:cubicBezTo>
                    <a:pt x="11" y="10"/>
                    <a:pt x="10" y="9"/>
                    <a:pt x="1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7" name="Freeform 112">
              <a:extLst>
                <a:ext uri="{FF2B5EF4-FFF2-40B4-BE49-F238E27FC236}">
                  <a16:creationId xmlns:a16="http://schemas.microsoft.com/office/drawing/2014/main" id="{127B9820-BCF5-4B69-B397-B65465D72186}"/>
                </a:ext>
              </a:extLst>
            </p:cNvPr>
            <p:cNvSpPr>
              <a:spLocks/>
            </p:cNvSpPr>
            <p:nvPr userDrawn="1"/>
          </p:nvSpPr>
          <p:spPr bwMode="auto">
            <a:xfrm>
              <a:off x="10489342" y="2928679"/>
              <a:ext cx="53314" cy="49212"/>
            </a:xfrm>
            <a:custGeom>
              <a:avLst/>
              <a:gdLst>
                <a:gd name="T0" fmla="*/ 1 w 6"/>
                <a:gd name="T1" fmla="*/ 4 h 6"/>
                <a:gd name="T2" fmla="*/ 3 w 6"/>
                <a:gd name="T3" fmla="*/ 5 h 6"/>
                <a:gd name="T4" fmla="*/ 6 w 6"/>
                <a:gd name="T5" fmla="*/ 3 h 6"/>
                <a:gd name="T6" fmla="*/ 6 w 6"/>
                <a:gd name="T7" fmla="*/ 1 h 6"/>
                <a:gd name="T8" fmla="*/ 5 w 6"/>
                <a:gd name="T9" fmla="*/ 0 h 6"/>
                <a:gd name="T10" fmla="*/ 5 w 6"/>
                <a:gd name="T11" fmla="*/ 0 h 6"/>
                <a:gd name="T12" fmla="*/ 5 w 6"/>
                <a:gd name="T13" fmla="*/ 0 h 6"/>
                <a:gd name="T14" fmla="*/ 3 w 6"/>
                <a:gd name="T15" fmla="*/ 1 h 6"/>
                <a:gd name="T16" fmla="*/ 1 w 6"/>
                <a:gd name="T17" fmla="*/ 2 h 6"/>
                <a:gd name="T18" fmla="*/ 1 w 6"/>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1" y="4"/>
                  </a:moveTo>
                  <a:cubicBezTo>
                    <a:pt x="1" y="5"/>
                    <a:pt x="2" y="5"/>
                    <a:pt x="3" y="5"/>
                  </a:cubicBezTo>
                  <a:cubicBezTo>
                    <a:pt x="5" y="6"/>
                    <a:pt x="5" y="4"/>
                    <a:pt x="6" y="3"/>
                  </a:cubicBezTo>
                  <a:cubicBezTo>
                    <a:pt x="6" y="2"/>
                    <a:pt x="6" y="1"/>
                    <a:pt x="6" y="1"/>
                  </a:cubicBezTo>
                  <a:cubicBezTo>
                    <a:pt x="6" y="0"/>
                    <a:pt x="5" y="0"/>
                    <a:pt x="5" y="0"/>
                  </a:cubicBezTo>
                  <a:cubicBezTo>
                    <a:pt x="5" y="0"/>
                    <a:pt x="5" y="0"/>
                    <a:pt x="5" y="0"/>
                  </a:cubicBezTo>
                  <a:cubicBezTo>
                    <a:pt x="5" y="0"/>
                    <a:pt x="5" y="0"/>
                    <a:pt x="5" y="0"/>
                  </a:cubicBezTo>
                  <a:cubicBezTo>
                    <a:pt x="4" y="1"/>
                    <a:pt x="3" y="1"/>
                    <a:pt x="3" y="1"/>
                  </a:cubicBezTo>
                  <a:cubicBezTo>
                    <a:pt x="2" y="1"/>
                    <a:pt x="1" y="2"/>
                    <a:pt x="1" y="2"/>
                  </a:cubicBezTo>
                  <a:cubicBezTo>
                    <a:pt x="1" y="3"/>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8" name="Freeform 113">
              <a:extLst>
                <a:ext uri="{FF2B5EF4-FFF2-40B4-BE49-F238E27FC236}">
                  <a16:creationId xmlns:a16="http://schemas.microsoft.com/office/drawing/2014/main" id="{5A38260B-EE18-4D60-95BA-C1348C23581F}"/>
                </a:ext>
              </a:extLst>
            </p:cNvPr>
            <p:cNvSpPr>
              <a:spLocks/>
            </p:cNvSpPr>
            <p:nvPr userDrawn="1"/>
          </p:nvSpPr>
          <p:spPr bwMode="auto">
            <a:xfrm>
              <a:off x="4840702" y="2202804"/>
              <a:ext cx="24606" cy="41010"/>
            </a:xfrm>
            <a:custGeom>
              <a:avLst/>
              <a:gdLst>
                <a:gd name="T0" fmla="*/ 1 w 3"/>
                <a:gd name="T1" fmla="*/ 0 h 5"/>
                <a:gd name="T2" fmla="*/ 1 w 3"/>
                <a:gd name="T3" fmla="*/ 0 h 5"/>
                <a:gd name="T4" fmla="*/ 0 w 3"/>
                <a:gd name="T5" fmla="*/ 0 h 5"/>
                <a:gd name="T6" fmla="*/ 2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1" y="0"/>
                    <a:pt x="1" y="0"/>
                    <a:pt x="1" y="0"/>
                  </a:cubicBezTo>
                  <a:cubicBezTo>
                    <a:pt x="0" y="0"/>
                    <a:pt x="0" y="0"/>
                    <a:pt x="0" y="0"/>
                  </a:cubicBezTo>
                  <a:cubicBezTo>
                    <a:pt x="2" y="1"/>
                    <a:pt x="2" y="3"/>
                    <a:pt x="2" y="5"/>
                  </a:cubicBezTo>
                  <a:cubicBezTo>
                    <a:pt x="3" y="3"/>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79" name="Freeform 114">
              <a:extLst>
                <a:ext uri="{FF2B5EF4-FFF2-40B4-BE49-F238E27FC236}">
                  <a16:creationId xmlns:a16="http://schemas.microsoft.com/office/drawing/2014/main" id="{C482DF7B-84E0-43A8-8D74-BB893356E177}"/>
                </a:ext>
              </a:extLst>
            </p:cNvPr>
            <p:cNvSpPr>
              <a:spLocks/>
            </p:cNvSpPr>
            <p:nvPr userDrawn="1"/>
          </p:nvSpPr>
          <p:spPr bwMode="auto">
            <a:xfrm>
              <a:off x="5431244" y="2358641"/>
              <a:ext cx="49212" cy="24606"/>
            </a:xfrm>
            <a:custGeom>
              <a:avLst/>
              <a:gdLst>
                <a:gd name="T0" fmla="*/ 0 w 6"/>
                <a:gd name="T1" fmla="*/ 1 h 3"/>
                <a:gd name="T2" fmla="*/ 4 w 6"/>
                <a:gd name="T3" fmla="*/ 2 h 3"/>
                <a:gd name="T4" fmla="*/ 6 w 6"/>
                <a:gd name="T5" fmla="*/ 0 h 3"/>
                <a:gd name="T6" fmla="*/ 5 w 6"/>
                <a:gd name="T7" fmla="*/ 1 h 3"/>
                <a:gd name="T8" fmla="*/ 0 w 6"/>
                <a:gd name="T9" fmla="*/ 1 h 3"/>
              </a:gdLst>
              <a:ahLst/>
              <a:cxnLst>
                <a:cxn ang="0">
                  <a:pos x="T0" y="T1"/>
                </a:cxn>
                <a:cxn ang="0">
                  <a:pos x="T2" y="T3"/>
                </a:cxn>
                <a:cxn ang="0">
                  <a:pos x="T4" y="T5"/>
                </a:cxn>
                <a:cxn ang="0">
                  <a:pos x="T6" y="T7"/>
                </a:cxn>
                <a:cxn ang="0">
                  <a:pos x="T8" y="T9"/>
                </a:cxn>
              </a:cxnLst>
              <a:rect l="0" t="0" r="r" b="b"/>
              <a:pathLst>
                <a:path w="6" h="3">
                  <a:moveTo>
                    <a:pt x="0" y="1"/>
                  </a:moveTo>
                  <a:cubicBezTo>
                    <a:pt x="2" y="2"/>
                    <a:pt x="3" y="3"/>
                    <a:pt x="4" y="2"/>
                  </a:cubicBezTo>
                  <a:cubicBezTo>
                    <a:pt x="5" y="2"/>
                    <a:pt x="6" y="1"/>
                    <a:pt x="6" y="0"/>
                  </a:cubicBezTo>
                  <a:cubicBezTo>
                    <a:pt x="6" y="0"/>
                    <a:pt x="5" y="1"/>
                    <a:pt x="5" y="1"/>
                  </a:cubicBezTo>
                  <a:cubicBezTo>
                    <a:pt x="3" y="1"/>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0" name="Freeform 115">
              <a:extLst>
                <a:ext uri="{FF2B5EF4-FFF2-40B4-BE49-F238E27FC236}">
                  <a16:creationId xmlns:a16="http://schemas.microsoft.com/office/drawing/2014/main" id="{E87BDBFD-2BC3-454F-94C9-FD54AD177B7F}"/>
                </a:ext>
              </a:extLst>
            </p:cNvPr>
            <p:cNvSpPr>
              <a:spLocks/>
            </p:cNvSpPr>
            <p:nvPr userDrawn="1"/>
          </p:nvSpPr>
          <p:spPr bwMode="auto">
            <a:xfrm>
              <a:off x="5259003" y="4868445"/>
              <a:ext cx="32808" cy="32808"/>
            </a:xfrm>
            <a:custGeom>
              <a:avLst/>
              <a:gdLst>
                <a:gd name="T0" fmla="*/ 0 w 4"/>
                <a:gd name="T1" fmla="*/ 3 h 4"/>
                <a:gd name="T2" fmla="*/ 0 w 4"/>
                <a:gd name="T3" fmla="*/ 4 h 4"/>
                <a:gd name="T4" fmla="*/ 4 w 4"/>
                <a:gd name="T5" fmla="*/ 0 h 4"/>
                <a:gd name="T6" fmla="*/ 4 w 4"/>
                <a:gd name="T7" fmla="*/ 0 h 4"/>
                <a:gd name="T8" fmla="*/ 0 w 4"/>
                <a:gd name="T9" fmla="*/ 3 h 4"/>
              </a:gdLst>
              <a:ahLst/>
              <a:cxnLst>
                <a:cxn ang="0">
                  <a:pos x="T0" y="T1"/>
                </a:cxn>
                <a:cxn ang="0">
                  <a:pos x="T2" y="T3"/>
                </a:cxn>
                <a:cxn ang="0">
                  <a:pos x="T4" y="T5"/>
                </a:cxn>
                <a:cxn ang="0">
                  <a:pos x="T6" y="T7"/>
                </a:cxn>
                <a:cxn ang="0">
                  <a:pos x="T8" y="T9"/>
                </a:cxn>
              </a:cxnLst>
              <a:rect l="0" t="0" r="r" b="b"/>
              <a:pathLst>
                <a:path w="4" h="4">
                  <a:moveTo>
                    <a:pt x="0" y="3"/>
                  </a:moveTo>
                  <a:cubicBezTo>
                    <a:pt x="0" y="3"/>
                    <a:pt x="0" y="4"/>
                    <a:pt x="0" y="4"/>
                  </a:cubicBezTo>
                  <a:cubicBezTo>
                    <a:pt x="1" y="2"/>
                    <a:pt x="3" y="1"/>
                    <a:pt x="4" y="0"/>
                  </a:cubicBezTo>
                  <a:cubicBezTo>
                    <a:pt x="4" y="0"/>
                    <a:pt x="4" y="0"/>
                    <a:pt x="4" y="0"/>
                  </a:cubicBezTo>
                  <a:cubicBezTo>
                    <a:pt x="3"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1" name="Freeform 116">
              <a:extLst>
                <a:ext uri="{FF2B5EF4-FFF2-40B4-BE49-F238E27FC236}">
                  <a16:creationId xmlns:a16="http://schemas.microsoft.com/office/drawing/2014/main" id="{BDC82873-D8E8-43EA-9162-856BC9217146}"/>
                </a:ext>
              </a:extLst>
            </p:cNvPr>
            <p:cNvSpPr>
              <a:spLocks/>
            </p:cNvSpPr>
            <p:nvPr userDrawn="1"/>
          </p:nvSpPr>
          <p:spPr bwMode="auto">
            <a:xfrm>
              <a:off x="5648595" y="2342237"/>
              <a:ext cx="90222" cy="102526"/>
            </a:xfrm>
            <a:custGeom>
              <a:avLst/>
              <a:gdLst>
                <a:gd name="T0" fmla="*/ 11 w 11"/>
                <a:gd name="T1" fmla="*/ 6 h 12"/>
                <a:gd name="T2" fmla="*/ 7 w 11"/>
                <a:gd name="T3" fmla="*/ 1 h 12"/>
                <a:gd name="T4" fmla="*/ 1 w 11"/>
                <a:gd name="T5" fmla="*/ 3 h 12"/>
                <a:gd name="T6" fmla="*/ 0 w 11"/>
                <a:gd name="T7" fmla="*/ 7 h 12"/>
                <a:gd name="T8" fmla="*/ 3 w 11"/>
                <a:gd name="T9" fmla="*/ 11 h 12"/>
                <a:gd name="T10" fmla="*/ 8 w 11"/>
                <a:gd name="T11" fmla="*/ 12 h 12"/>
                <a:gd name="T12" fmla="*/ 10 w 11"/>
                <a:gd name="T13" fmla="*/ 10 h 12"/>
                <a:gd name="T14" fmla="*/ 11 w 1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11" y="6"/>
                  </a:moveTo>
                  <a:cubicBezTo>
                    <a:pt x="11" y="4"/>
                    <a:pt x="9" y="2"/>
                    <a:pt x="7" y="1"/>
                  </a:cubicBezTo>
                  <a:cubicBezTo>
                    <a:pt x="5" y="0"/>
                    <a:pt x="3" y="1"/>
                    <a:pt x="1" y="3"/>
                  </a:cubicBezTo>
                  <a:cubicBezTo>
                    <a:pt x="0" y="4"/>
                    <a:pt x="0" y="5"/>
                    <a:pt x="0" y="7"/>
                  </a:cubicBezTo>
                  <a:cubicBezTo>
                    <a:pt x="0" y="9"/>
                    <a:pt x="2" y="10"/>
                    <a:pt x="3" y="11"/>
                  </a:cubicBezTo>
                  <a:cubicBezTo>
                    <a:pt x="5" y="12"/>
                    <a:pt x="7" y="12"/>
                    <a:pt x="8" y="12"/>
                  </a:cubicBezTo>
                  <a:cubicBezTo>
                    <a:pt x="9" y="11"/>
                    <a:pt x="10" y="11"/>
                    <a:pt x="10" y="10"/>
                  </a:cubicBezTo>
                  <a:cubicBezTo>
                    <a:pt x="11" y="9"/>
                    <a:pt x="11" y="7"/>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2" name="Freeform 117">
              <a:extLst>
                <a:ext uri="{FF2B5EF4-FFF2-40B4-BE49-F238E27FC236}">
                  <a16:creationId xmlns:a16="http://schemas.microsoft.com/office/drawing/2014/main" id="{BC723CF3-B137-439A-BB86-6532223F9B62}"/>
                </a:ext>
              </a:extLst>
            </p:cNvPr>
            <p:cNvSpPr>
              <a:spLocks/>
            </p:cNvSpPr>
            <p:nvPr userDrawn="1"/>
          </p:nvSpPr>
          <p:spPr bwMode="auto">
            <a:xfrm>
              <a:off x="5431244" y="2284823"/>
              <a:ext cx="32808" cy="8202"/>
            </a:xfrm>
            <a:custGeom>
              <a:avLst/>
              <a:gdLst>
                <a:gd name="T0" fmla="*/ 0 w 4"/>
                <a:gd name="T1" fmla="*/ 1 h 1"/>
                <a:gd name="T2" fmla="*/ 4 w 4"/>
                <a:gd name="T3" fmla="*/ 1 h 1"/>
                <a:gd name="T4" fmla="*/ 0 w 4"/>
                <a:gd name="T5" fmla="*/ 1 h 1"/>
              </a:gdLst>
              <a:ahLst/>
              <a:cxnLst>
                <a:cxn ang="0">
                  <a:pos x="T0" y="T1"/>
                </a:cxn>
                <a:cxn ang="0">
                  <a:pos x="T2" y="T3"/>
                </a:cxn>
                <a:cxn ang="0">
                  <a:pos x="T4" y="T5"/>
                </a:cxn>
              </a:cxnLst>
              <a:rect l="0" t="0" r="r" b="b"/>
              <a:pathLst>
                <a:path w="4" h="1">
                  <a:moveTo>
                    <a:pt x="0" y="1"/>
                  </a:moveTo>
                  <a:cubicBezTo>
                    <a:pt x="2" y="1"/>
                    <a:pt x="3" y="1"/>
                    <a:pt x="4"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3" name="Freeform 118">
              <a:extLst>
                <a:ext uri="{FF2B5EF4-FFF2-40B4-BE49-F238E27FC236}">
                  <a16:creationId xmlns:a16="http://schemas.microsoft.com/office/drawing/2014/main" id="{C7961E85-DC5D-4998-A655-3BB3F1B385A0}"/>
                </a:ext>
              </a:extLst>
            </p:cNvPr>
            <p:cNvSpPr>
              <a:spLocks/>
            </p:cNvSpPr>
            <p:nvPr userDrawn="1"/>
          </p:nvSpPr>
          <p:spPr bwMode="auto">
            <a:xfrm>
              <a:off x="6083300" y="1542546"/>
              <a:ext cx="41010" cy="73818"/>
            </a:xfrm>
            <a:custGeom>
              <a:avLst/>
              <a:gdLst>
                <a:gd name="T0" fmla="*/ 3 w 5"/>
                <a:gd name="T1" fmla="*/ 8 h 9"/>
                <a:gd name="T2" fmla="*/ 5 w 5"/>
                <a:gd name="T3" fmla="*/ 7 h 9"/>
                <a:gd name="T4" fmla="*/ 4 w 5"/>
                <a:gd name="T5" fmla="*/ 5 h 9"/>
                <a:gd name="T6" fmla="*/ 2 w 5"/>
                <a:gd name="T7" fmla="*/ 2 h 9"/>
                <a:gd name="T8" fmla="*/ 0 w 5"/>
                <a:gd name="T9" fmla="*/ 0 h 9"/>
                <a:gd name="T10" fmla="*/ 2 w 5"/>
                <a:gd name="T11" fmla="*/ 2 h 9"/>
                <a:gd name="T12" fmla="*/ 4 w 5"/>
                <a:gd name="T13" fmla="*/ 6 h 9"/>
                <a:gd name="T14" fmla="*/ 3 w 5"/>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8"/>
                  </a:moveTo>
                  <a:cubicBezTo>
                    <a:pt x="4" y="9"/>
                    <a:pt x="5" y="8"/>
                    <a:pt x="5" y="7"/>
                  </a:cubicBezTo>
                  <a:cubicBezTo>
                    <a:pt x="5" y="7"/>
                    <a:pt x="5" y="6"/>
                    <a:pt x="4" y="5"/>
                  </a:cubicBezTo>
                  <a:cubicBezTo>
                    <a:pt x="5" y="4"/>
                    <a:pt x="4" y="3"/>
                    <a:pt x="2" y="2"/>
                  </a:cubicBezTo>
                  <a:cubicBezTo>
                    <a:pt x="1" y="1"/>
                    <a:pt x="0" y="1"/>
                    <a:pt x="0" y="0"/>
                  </a:cubicBezTo>
                  <a:cubicBezTo>
                    <a:pt x="0" y="1"/>
                    <a:pt x="1" y="2"/>
                    <a:pt x="2" y="2"/>
                  </a:cubicBezTo>
                  <a:cubicBezTo>
                    <a:pt x="3" y="3"/>
                    <a:pt x="4" y="4"/>
                    <a:pt x="4" y="6"/>
                  </a:cubicBezTo>
                  <a:cubicBezTo>
                    <a:pt x="4" y="7"/>
                    <a:pt x="3" y="7"/>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4" name="Freeform 119">
              <a:extLst>
                <a:ext uri="{FF2B5EF4-FFF2-40B4-BE49-F238E27FC236}">
                  <a16:creationId xmlns:a16="http://schemas.microsoft.com/office/drawing/2014/main" id="{2A49D730-8C22-495A-A111-A8A108E3657B}"/>
                </a:ext>
              </a:extLst>
            </p:cNvPr>
            <p:cNvSpPr>
              <a:spLocks/>
            </p:cNvSpPr>
            <p:nvPr userDrawn="1"/>
          </p:nvSpPr>
          <p:spPr bwMode="auto">
            <a:xfrm>
              <a:off x="4955530" y="4786425"/>
              <a:ext cx="57414" cy="49212"/>
            </a:xfrm>
            <a:custGeom>
              <a:avLst/>
              <a:gdLst>
                <a:gd name="T0" fmla="*/ 7 w 7"/>
                <a:gd name="T1" fmla="*/ 2 h 6"/>
                <a:gd name="T2" fmla="*/ 4 w 7"/>
                <a:gd name="T3" fmla="*/ 0 h 6"/>
                <a:gd name="T4" fmla="*/ 2 w 7"/>
                <a:gd name="T5" fmla="*/ 1 h 6"/>
                <a:gd name="T6" fmla="*/ 1 w 7"/>
                <a:gd name="T7" fmla="*/ 4 h 6"/>
                <a:gd name="T8" fmla="*/ 5 w 7"/>
                <a:gd name="T9" fmla="*/ 5 h 6"/>
                <a:gd name="T10" fmla="*/ 7 w 7"/>
                <a:gd name="T11" fmla="*/ 2 h 6"/>
              </a:gdLst>
              <a:ahLst/>
              <a:cxnLst>
                <a:cxn ang="0">
                  <a:pos x="T0" y="T1"/>
                </a:cxn>
                <a:cxn ang="0">
                  <a:pos x="T2" y="T3"/>
                </a:cxn>
                <a:cxn ang="0">
                  <a:pos x="T4" y="T5"/>
                </a:cxn>
                <a:cxn ang="0">
                  <a:pos x="T6" y="T7"/>
                </a:cxn>
                <a:cxn ang="0">
                  <a:pos x="T8" y="T9"/>
                </a:cxn>
                <a:cxn ang="0">
                  <a:pos x="T10" y="T11"/>
                </a:cxn>
              </a:cxnLst>
              <a:rect l="0" t="0" r="r" b="b"/>
              <a:pathLst>
                <a:path w="7" h="6">
                  <a:moveTo>
                    <a:pt x="7" y="2"/>
                  </a:moveTo>
                  <a:cubicBezTo>
                    <a:pt x="7" y="0"/>
                    <a:pt x="6" y="0"/>
                    <a:pt x="4" y="0"/>
                  </a:cubicBezTo>
                  <a:cubicBezTo>
                    <a:pt x="3" y="0"/>
                    <a:pt x="2" y="0"/>
                    <a:pt x="2" y="1"/>
                  </a:cubicBezTo>
                  <a:cubicBezTo>
                    <a:pt x="1" y="2"/>
                    <a:pt x="0" y="3"/>
                    <a:pt x="1" y="4"/>
                  </a:cubicBezTo>
                  <a:cubicBezTo>
                    <a:pt x="2" y="5"/>
                    <a:pt x="3" y="6"/>
                    <a:pt x="5" y="5"/>
                  </a:cubicBezTo>
                  <a:cubicBezTo>
                    <a:pt x="7" y="5"/>
                    <a:pt x="7"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5" name="Freeform 120">
              <a:extLst>
                <a:ext uri="{FF2B5EF4-FFF2-40B4-BE49-F238E27FC236}">
                  <a16:creationId xmlns:a16="http://schemas.microsoft.com/office/drawing/2014/main" id="{E19C1E70-7AF1-496B-B348-5EA5D173DBCF}"/>
                </a:ext>
              </a:extLst>
            </p:cNvPr>
            <p:cNvSpPr>
              <a:spLocks/>
            </p:cNvSpPr>
            <p:nvPr userDrawn="1"/>
          </p:nvSpPr>
          <p:spPr bwMode="auto">
            <a:xfrm>
              <a:off x="4799692" y="2252015"/>
              <a:ext cx="24606" cy="16404"/>
            </a:xfrm>
            <a:custGeom>
              <a:avLst/>
              <a:gdLst>
                <a:gd name="T0" fmla="*/ 0 w 3"/>
                <a:gd name="T1" fmla="*/ 0 h 2"/>
                <a:gd name="T2" fmla="*/ 3 w 3"/>
                <a:gd name="T3" fmla="*/ 1 h 2"/>
                <a:gd name="T4" fmla="*/ 0 w 3"/>
                <a:gd name="T5" fmla="*/ 0 h 2"/>
              </a:gdLst>
              <a:ahLst/>
              <a:cxnLst>
                <a:cxn ang="0">
                  <a:pos x="T0" y="T1"/>
                </a:cxn>
                <a:cxn ang="0">
                  <a:pos x="T2" y="T3"/>
                </a:cxn>
                <a:cxn ang="0">
                  <a:pos x="T4" y="T5"/>
                </a:cxn>
              </a:cxnLst>
              <a:rect l="0" t="0" r="r" b="b"/>
              <a:pathLst>
                <a:path w="3" h="2">
                  <a:moveTo>
                    <a:pt x="0" y="0"/>
                  </a:moveTo>
                  <a:cubicBezTo>
                    <a:pt x="1" y="2"/>
                    <a:pt x="2" y="2"/>
                    <a:pt x="3" y="1"/>
                  </a:cubicBezTo>
                  <a:cubicBezTo>
                    <a:pt x="2"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6" name="Freeform 121">
              <a:extLst>
                <a:ext uri="{FF2B5EF4-FFF2-40B4-BE49-F238E27FC236}">
                  <a16:creationId xmlns:a16="http://schemas.microsoft.com/office/drawing/2014/main" id="{47575B5F-AC56-42BF-B222-7B902E38455F}"/>
                </a:ext>
              </a:extLst>
            </p:cNvPr>
            <p:cNvSpPr>
              <a:spLocks/>
            </p:cNvSpPr>
            <p:nvPr userDrawn="1"/>
          </p:nvSpPr>
          <p:spPr bwMode="auto">
            <a:xfrm>
              <a:off x="4988338" y="4770021"/>
              <a:ext cx="24606" cy="820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1" y="1"/>
                    <a:pt x="2" y="1"/>
                    <a:pt x="3" y="1"/>
                  </a:cubicBezTo>
                  <a:cubicBezTo>
                    <a:pt x="1"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7" name="Freeform 122">
              <a:extLst>
                <a:ext uri="{FF2B5EF4-FFF2-40B4-BE49-F238E27FC236}">
                  <a16:creationId xmlns:a16="http://schemas.microsoft.com/office/drawing/2014/main" id="{345C69DA-B2FE-4C32-8B1E-43966F1046AD}"/>
                </a:ext>
              </a:extLst>
            </p:cNvPr>
            <p:cNvSpPr>
              <a:spLocks/>
            </p:cNvSpPr>
            <p:nvPr userDrawn="1"/>
          </p:nvSpPr>
          <p:spPr bwMode="auto">
            <a:xfrm>
              <a:off x="5406638" y="2309429"/>
              <a:ext cx="8202" cy="32808"/>
            </a:xfrm>
            <a:custGeom>
              <a:avLst/>
              <a:gdLst>
                <a:gd name="T0" fmla="*/ 1 w 1"/>
                <a:gd name="T1" fmla="*/ 1 h 4"/>
                <a:gd name="T2" fmla="*/ 0 w 1"/>
                <a:gd name="T3" fmla="*/ 1 h 4"/>
                <a:gd name="T4" fmla="*/ 1 w 1"/>
                <a:gd name="T5" fmla="*/ 4 h 4"/>
                <a:gd name="T6" fmla="*/ 1 w 1"/>
                <a:gd name="T7" fmla="*/ 4 h 4"/>
                <a:gd name="T8" fmla="*/ 1 w 1"/>
                <a:gd name="T9" fmla="*/ 3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cubicBezTo>
                    <a:pt x="1" y="0"/>
                    <a:pt x="1" y="0"/>
                    <a:pt x="0" y="1"/>
                  </a:cubicBezTo>
                  <a:cubicBezTo>
                    <a:pt x="0" y="2"/>
                    <a:pt x="0" y="3"/>
                    <a:pt x="1" y="4"/>
                  </a:cubicBezTo>
                  <a:cubicBezTo>
                    <a:pt x="1" y="4"/>
                    <a:pt x="1" y="4"/>
                    <a:pt x="1" y="4"/>
                  </a:cubicBezTo>
                  <a:cubicBezTo>
                    <a:pt x="1" y="4"/>
                    <a:pt x="1" y="4"/>
                    <a:pt x="1" y="3"/>
                  </a:cubicBezTo>
                  <a:cubicBezTo>
                    <a:pt x="1" y="2"/>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8" name="Freeform 123">
              <a:extLst>
                <a:ext uri="{FF2B5EF4-FFF2-40B4-BE49-F238E27FC236}">
                  <a16:creationId xmlns:a16="http://schemas.microsoft.com/office/drawing/2014/main" id="{E73C68F1-A3F3-4FF0-A915-994D34869536}"/>
                </a:ext>
              </a:extLst>
            </p:cNvPr>
            <p:cNvSpPr>
              <a:spLocks/>
            </p:cNvSpPr>
            <p:nvPr userDrawn="1"/>
          </p:nvSpPr>
          <p:spPr bwMode="auto">
            <a:xfrm>
              <a:off x="5012943" y="4794627"/>
              <a:ext cx="24606" cy="41010"/>
            </a:xfrm>
            <a:custGeom>
              <a:avLst/>
              <a:gdLst>
                <a:gd name="T0" fmla="*/ 2 w 3"/>
                <a:gd name="T1" fmla="*/ 0 h 5"/>
                <a:gd name="T2" fmla="*/ 2 w 3"/>
                <a:gd name="T3" fmla="*/ 0 h 5"/>
                <a:gd name="T4" fmla="*/ 2 w 3"/>
                <a:gd name="T5" fmla="*/ 3 h 5"/>
                <a:gd name="T6" fmla="*/ 0 w 3"/>
                <a:gd name="T7" fmla="*/ 5 h 5"/>
                <a:gd name="T8" fmla="*/ 1 w 3"/>
                <a:gd name="T9" fmla="*/ 5 h 5"/>
                <a:gd name="T10" fmla="*/ 2 w 3"/>
                <a:gd name="T11" fmla="*/ 3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2" y="0"/>
                    <a:pt x="2" y="0"/>
                    <a:pt x="2" y="0"/>
                  </a:cubicBezTo>
                  <a:cubicBezTo>
                    <a:pt x="2" y="1"/>
                    <a:pt x="2" y="2"/>
                    <a:pt x="2" y="3"/>
                  </a:cubicBezTo>
                  <a:cubicBezTo>
                    <a:pt x="1" y="4"/>
                    <a:pt x="1" y="4"/>
                    <a:pt x="0" y="5"/>
                  </a:cubicBezTo>
                  <a:cubicBezTo>
                    <a:pt x="1" y="5"/>
                    <a:pt x="1" y="5"/>
                    <a:pt x="1" y="5"/>
                  </a:cubicBezTo>
                  <a:cubicBezTo>
                    <a:pt x="2" y="5"/>
                    <a:pt x="2" y="4"/>
                    <a:pt x="2" y="3"/>
                  </a:cubicBezTo>
                  <a:cubicBezTo>
                    <a:pt x="3"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89" name="Freeform 124">
              <a:extLst>
                <a:ext uri="{FF2B5EF4-FFF2-40B4-BE49-F238E27FC236}">
                  <a16:creationId xmlns:a16="http://schemas.microsoft.com/office/drawing/2014/main" id="{0F5B28B6-4F8E-48E2-860B-00EFCF10EE9A}"/>
                </a:ext>
              </a:extLst>
            </p:cNvPr>
            <p:cNvSpPr>
              <a:spLocks/>
            </p:cNvSpPr>
            <p:nvPr userDrawn="1"/>
          </p:nvSpPr>
          <p:spPr bwMode="auto">
            <a:xfrm>
              <a:off x="5480456" y="2334035"/>
              <a:ext cx="16404" cy="24606"/>
            </a:xfrm>
            <a:custGeom>
              <a:avLst/>
              <a:gdLst>
                <a:gd name="T0" fmla="*/ 2 w 2"/>
                <a:gd name="T1" fmla="*/ 0 h 3"/>
                <a:gd name="T2" fmla="*/ 0 w 2"/>
                <a:gd name="T3" fmla="*/ 3 h 3"/>
                <a:gd name="T4" fmla="*/ 2 w 2"/>
                <a:gd name="T5" fmla="*/ 0 h 3"/>
              </a:gdLst>
              <a:ahLst/>
              <a:cxnLst>
                <a:cxn ang="0">
                  <a:pos x="T0" y="T1"/>
                </a:cxn>
                <a:cxn ang="0">
                  <a:pos x="T2" y="T3"/>
                </a:cxn>
                <a:cxn ang="0">
                  <a:pos x="T4" y="T5"/>
                </a:cxn>
              </a:cxnLst>
              <a:rect l="0" t="0" r="r" b="b"/>
              <a:pathLst>
                <a:path w="2" h="3">
                  <a:moveTo>
                    <a:pt x="2" y="0"/>
                  </a:moveTo>
                  <a:cubicBezTo>
                    <a:pt x="1" y="1"/>
                    <a:pt x="1" y="2"/>
                    <a:pt x="0" y="3"/>
                  </a:cubicBezTo>
                  <a:cubicBezTo>
                    <a:pt x="1" y="2"/>
                    <a:pt x="2"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0" name="Freeform 125">
              <a:extLst>
                <a:ext uri="{FF2B5EF4-FFF2-40B4-BE49-F238E27FC236}">
                  <a16:creationId xmlns:a16="http://schemas.microsoft.com/office/drawing/2014/main" id="{518155AC-87F9-41AE-B749-16240CA61C8C}"/>
                </a:ext>
              </a:extLst>
            </p:cNvPr>
            <p:cNvSpPr>
              <a:spLocks/>
            </p:cNvSpPr>
            <p:nvPr userDrawn="1"/>
          </p:nvSpPr>
          <p:spPr bwMode="auto">
            <a:xfrm>
              <a:off x="5283609" y="3092719"/>
              <a:ext cx="8202" cy="20506"/>
            </a:xfrm>
            <a:custGeom>
              <a:avLst/>
              <a:gdLst>
                <a:gd name="T0" fmla="*/ 1 w 1"/>
                <a:gd name="T1" fmla="*/ 1 h 2"/>
                <a:gd name="T2" fmla="*/ 1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1" y="0"/>
                  </a:cubicBezTo>
                  <a:cubicBezTo>
                    <a:pt x="0" y="0"/>
                    <a:pt x="0" y="1"/>
                    <a:pt x="0" y="2"/>
                  </a:cubicBezTo>
                  <a:cubicBezTo>
                    <a:pt x="0" y="2"/>
                    <a:pt x="0"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1" name="Freeform 126">
              <a:extLst>
                <a:ext uri="{FF2B5EF4-FFF2-40B4-BE49-F238E27FC236}">
                  <a16:creationId xmlns:a16="http://schemas.microsoft.com/office/drawing/2014/main" id="{94AF386A-D7EF-483A-9D5D-2BFDF3BBAF5A}"/>
                </a:ext>
              </a:extLst>
            </p:cNvPr>
            <p:cNvSpPr>
              <a:spLocks/>
            </p:cNvSpPr>
            <p:nvPr userDrawn="1"/>
          </p:nvSpPr>
          <p:spPr bwMode="auto">
            <a:xfrm>
              <a:off x="10985562" y="1222669"/>
              <a:ext cx="90222" cy="65616"/>
            </a:xfrm>
            <a:custGeom>
              <a:avLst/>
              <a:gdLst>
                <a:gd name="T0" fmla="*/ 1 w 11"/>
                <a:gd name="T1" fmla="*/ 5 h 8"/>
                <a:gd name="T2" fmla="*/ 2 w 11"/>
                <a:gd name="T3" fmla="*/ 8 h 8"/>
                <a:gd name="T4" fmla="*/ 1 w 11"/>
                <a:gd name="T5" fmla="*/ 7 h 8"/>
                <a:gd name="T6" fmla="*/ 3 w 11"/>
                <a:gd name="T7" fmla="*/ 8 h 8"/>
                <a:gd name="T8" fmla="*/ 4 w 11"/>
                <a:gd name="T9" fmla="*/ 8 h 8"/>
                <a:gd name="T10" fmla="*/ 7 w 11"/>
                <a:gd name="T11" fmla="*/ 8 h 8"/>
                <a:gd name="T12" fmla="*/ 11 w 11"/>
                <a:gd name="T13" fmla="*/ 4 h 8"/>
                <a:gd name="T14" fmla="*/ 9 w 11"/>
                <a:gd name="T15" fmla="*/ 1 h 8"/>
                <a:gd name="T16" fmla="*/ 4 w 11"/>
                <a:gd name="T17" fmla="*/ 1 h 8"/>
                <a:gd name="T18" fmla="*/ 1 w 11"/>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 y="5"/>
                  </a:moveTo>
                  <a:cubicBezTo>
                    <a:pt x="0" y="6"/>
                    <a:pt x="0" y="7"/>
                    <a:pt x="2" y="8"/>
                  </a:cubicBezTo>
                  <a:cubicBezTo>
                    <a:pt x="1" y="8"/>
                    <a:pt x="1" y="7"/>
                    <a:pt x="1" y="7"/>
                  </a:cubicBezTo>
                  <a:cubicBezTo>
                    <a:pt x="2" y="7"/>
                    <a:pt x="2" y="8"/>
                    <a:pt x="3" y="8"/>
                  </a:cubicBezTo>
                  <a:cubicBezTo>
                    <a:pt x="3" y="8"/>
                    <a:pt x="4" y="8"/>
                    <a:pt x="4" y="8"/>
                  </a:cubicBezTo>
                  <a:cubicBezTo>
                    <a:pt x="5" y="8"/>
                    <a:pt x="6" y="8"/>
                    <a:pt x="7" y="8"/>
                  </a:cubicBezTo>
                  <a:cubicBezTo>
                    <a:pt x="9" y="8"/>
                    <a:pt x="10" y="6"/>
                    <a:pt x="11" y="4"/>
                  </a:cubicBezTo>
                  <a:cubicBezTo>
                    <a:pt x="11" y="3"/>
                    <a:pt x="10" y="2"/>
                    <a:pt x="9" y="1"/>
                  </a:cubicBezTo>
                  <a:cubicBezTo>
                    <a:pt x="8" y="0"/>
                    <a:pt x="6" y="0"/>
                    <a:pt x="4" y="1"/>
                  </a:cubicBezTo>
                  <a:cubicBezTo>
                    <a:pt x="2" y="2"/>
                    <a:pt x="1"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2" name="Freeform 127">
              <a:extLst>
                <a:ext uri="{FF2B5EF4-FFF2-40B4-BE49-F238E27FC236}">
                  <a16:creationId xmlns:a16="http://schemas.microsoft.com/office/drawing/2014/main" id="{214EE180-0195-459F-8E2D-7BBE7B0A49EE}"/>
                </a:ext>
              </a:extLst>
            </p:cNvPr>
            <p:cNvSpPr>
              <a:spLocks/>
            </p:cNvSpPr>
            <p:nvPr userDrawn="1"/>
          </p:nvSpPr>
          <p:spPr bwMode="auto">
            <a:xfrm>
              <a:off x="8777649" y="2502177"/>
              <a:ext cx="123030" cy="106626"/>
            </a:xfrm>
            <a:custGeom>
              <a:avLst/>
              <a:gdLst>
                <a:gd name="T0" fmla="*/ 2 w 15"/>
                <a:gd name="T1" fmla="*/ 8 h 13"/>
                <a:gd name="T2" fmla="*/ 3 w 15"/>
                <a:gd name="T3" fmla="*/ 10 h 13"/>
                <a:gd name="T4" fmla="*/ 6 w 15"/>
                <a:gd name="T5" fmla="*/ 13 h 13"/>
                <a:gd name="T6" fmla="*/ 6 w 15"/>
                <a:gd name="T7" fmla="*/ 12 h 13"/>
                <a:gd name="T8" fmla="*/ 7 w 15"/>
                <a:gd name="T9" fmla="*/ 12 h 13"/>
                <a:gd name="T10" fmla="*/ 11 w 15"/>
                <a:gd name="T11" fmla="*/ 11 h 13"/>
                <a:gd name="T12" fmla="*/ 14 w 15"/>
                <a:gd name="T13" fmla="*/ 9 h 13"/>
                <a:gd name="T14" fmla="*/ 14 w 15"/>
                <a:gd name="T15" fmla="*/ 8 h 13"/>
                <a:gd name="T16" fmla="*/ 14 w 15"/>
                <a:gd name="T17" fmla="*/ 8 h 13"/>
                <a:gd name="T18" fmla="*/ 13 w 15"/>
                <a:gd name="T19" fmla="*/ 6 h 13"/>
                <a:gd name="T20" fmla="*/ 3 w 15"/>
                <a:gd name="T21" fmla="*/ 1 h 13"/>
                <a:gd name="T22" fmla="*/ 1 w 15"/>
                <a:gd name="T23" fmla="*/ 5 h 13"/>
                <a:gd name="T24" fmla="*/ 2 w 15"/>
                <a:gd name="T25"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2" y="8"/>
                  </a:moveTo>
                  <a:cubicBezTo>
                    <a:pt x="3" y="9"/>
                    <a:pt x="3" y="9"/>
                    <a:pt x="3" y="10"/>
                  </a:cubicBezTo>
                  <a:cubicBezTo>
                    <a:pt x="3" y="12"/>
                    <a:pt x="4" y="12"/>
                    <a:pt x="6" y="13"/>
                  </a:cubicBezTo>
                  <a:cubicBezTo>
                    <a:pt x="6" y="12"/>
                    <a:pt x="6" y="12"/>
                    <a:pt x="6" y="12"/>
                  </a:cubicBezTo>
                  <a:cubicBezTo>
                    <a:pt x="7" y="12"/>
                    <a:pt x="7" y="12"/>
                    <a:pt x="7" y="12"/>
                  </a:cubicBezTo>
                  <a:cubicBezTo>
                    <a:pt x="9" y="12"/>
                    <a:pt x="10" y="11"/>
                    <a:pt x="11" y="11"/>
                  </a:cubicBezTo>
                  <a:cubicBezTo>
                    <a:pt x="12" y="11"/>
                    <a:pt x="13" y="10"/>
                    <a:pt x="14" y="9"/>
                  </a:cubicBezTo>
                  <a:cubicBezTo>
                    <a:pt x="14" y="9"/>
                    <a:pt x="15" y="9"/>
                    <a:pt x="14" y="8"/>
                  </a:cubicBezTo>
                  <a:cubicBezTo>
                    <a:pt x="14" y="8"/>
                    <a:pt x="14" y="8"/>
                    <a:pt x="14" y="8"/>
                  </a:cubicBezTo>
                  <a:cubicBezTo>
                    <a:pt x="14" y="7"/>
                    <a:pt x="14" y="7"/>
                    <a:pt x="13" y="6"/>
                  </a:cubicBezTo>
                  <a:cubicBezTo>
                    <a:pt x="13" y="2"/>
                    <a:pt x="7" y="0"/>
                    <a:pt x="3" y="1"/>
                  </a:cubicBezTo>
                  <a:cubicBezTo>
                    <a:pt x="2" y="2"/>
                    <a:pt x="1" y="3"/>
                    <a:pt x="1" y="5"/>
                  </a:cubicBezTo>
                  <a:cubicBezTo>
                    <a:pt x="1" y="6"/>
                    <a:pt x="0"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3" name="Freeform 128">
              <a:extLst>
                <a:ext uri="{FF2B5EF4-FFF2-40B4-BE49-F238E27FC236}">
                  <a16:creationId xmlns:a16="http://schemas.microsoft.com/office/drawing/2014/main" id="{56CA9DD3-8EB3-4885-AC3B-71ACFC51CA15}"/>
                </a:ext>
              </a:extLst>
            </p:cNvPr>
            <p:cNvSpPr>
              <a:spLocks/>
            </p:cNvSpPr>
            <p:nvPr userDrawn="1"/>
          </p:nvSpPr>
          <p:spPr bwMode="auto">
            <a:xfrm>
              <a:off x="8059975" y="2169996"/>
              <a:ext cx="114828" cy="106626"/>
            </a:xfrm>
            <a:custGeom>
              <a:avLst/>
              <a:gdLst>
                <a:gd name="T0" fmla="*/ 7 w 14"/>
                <a:gd name="T1" fmla="*/ 12 h 13"/>
                <a:gd name="T2" fmla="*/ 9 w 14"/>
                <a:gd name="T3" fmla="*/ 12 h 13"/>
                <a:gd name="T4" fmla="*/ 13 w 14"/>
                <a:gd name="T5" fmla="*/ 10 h 13"/>
                <a:gd name="T6" fmla="*/ 13 w 14"/>
                <a:gd name="T7" fmla="*/ 2 h 13"/>
                <a:gd name="T8" fmla="*/ 10 w 14"/>
                <a:gd name="T9" fmla="*/ 1 h 13"/>
                <a:gd name="T10" fmla="*/ 8 w 14"/>
                <a:gd name="T11" fmla="*/ 1 h 13"/>
                <a:gd name="T12" fmla="*/ 4 w 14"/>
                <a:gd name="T13" fmla="*/ 4 h 13"/>
                <a:gd name="T14" fmla="*/ 4 w 14"/>
                <a:gd name="T15" fmla="*/ 6 h 13"/>
                <a:gd name="T16" fmla="*/ 2 w 14"/>
                <a:gd name="T17" fmla="*/ 8 h 13"/>
                <a:gd name="T18" fmla="*/ 1 w 14"/>
                <a:gd name="T19" fmla="*/ 10 h 13"/>
                <a:gd name="T20" fmla="*/ 1 w 14"/>
                <a:gd name="T21" fmla="*/ 10 h 13"/>
                <a:gd name="T22" fmla="*/ 7 w 14"/>
                <a:gd name="T2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3">
                  <a:moveTo>
                    <a:pt x="7" y="12"/>
                  </a:moveTo>
                  <a:cubicBezTo>
                    <a:pt x="8" y="12"/>
                    <a:pt x="8" y="12"/>
                    <a:pt x="9" y="12"/>
                  </a:cubicBezTo>
                  <a:cubicBezTo>
                    <a:pt x="11" y="13"/>
                    <a:pt x="12" y="12"/>
                    <a:pt x="13" y="10"/>
                  </a:cubicBezTo>
                  <a:cubicBezTo>
                    <a:pt x="14" y="8"/>
                    <a:pt x="14" y="5"/>
                    <a:pt x="13" y="2"/>
                  </a:cubicBezTo>
                  <a:cubicBezTo>
                    <a:pt x="12" y="1"/>
                    <a:pt x="11" y="0"/>
                    <a:pt x="10" y="1"/>
                  </a:cubicBezTo>
                  <a:cubicBezTo>
                    <a:pt x="9" y="1"/>
                    <a:pt x="9" y="1"/>
                    <a:pt x="8" y="1"/>
                  </a:cubicBezTo>
                  <a:cubicBezTo>
                    <a:pt x="6" y="2"/>
                    <a:pt x="5" y="2"/>
                    <a:pt x="4" y="4"/>
                  </a:cubicBezTo>
                  <a:cubicBezTo>
                    <a:pt x="4" y="5"/>
                    <a:pt x="4" y="5"/>
                    <a:pt x="4" y="6"/>
                  </a:cubicBezTo>
                  <a:cubicBezTo>
                    <a:pt x="3" y="6"/>
                    <a:pt x="3" y="7"/>
                    <a:pt x="2" y="8"/>
                  </a:cubicBezTo>
                  <a:cubicBezTo>
                    <a:pt x="1" y="8"/>
                    <a:pt x="0" y="8"/>
                    <a:pt x="1" y="10"/>
                  </a:cubicBezTo>
                  <a:cubicBezTo>
                    <a:pt x="1" y="10"/>
                    <a:pt x="1" y="10"/>
                    <a:pt x="1" y="10"/>
                  </a:cubicBezTo>
                  <a:cubicBezTo>
                    <a:pt x="3" y="11"/>
                    <a:pt x="5" y="11"/>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4" name="Freeform 129">
              <a:extLst>
                <a:ext uri="{FF2B5EF4-FFF2-40B4-BE49-F238E27FC236}">
                  <a16:creationId xmlns:a16="http://schemas.microsoft.com/office/drawing/2014/main" id="{F5B3AA3A-F181-40CF-A893-47B47B6774DD}"/>
                </a:ext>
              </a:extLst>
            </p:cNvPr>
            <p:cNvSpPr>
              <a:spLocks/>
            </p:cNvSpPr>
            <p:nvPr userDrawn="1"/>
          </p:nvSpPr>
          <p:spPr bwMode="auto">
            <a:xfrm>
              <a:off x="8109187" y="2325833"/>
              <a:ext cx="41010" cy="32808"/>
            </a:xfrm>
            <a:custGeom>
              <a:avLst/>
              <a:gdLst>
                <a:gd name="T0" fmla="*/ 0 w 5"/>
                <a:gd name="T1" fmla="*/ 3 h 4"/>
                <a:gd name="T2" fmla="*/ 2 w 5"/>
                <a:gd name="T3" fmla="*/ 4 h 4"/>
                <a:gd name="T4" fmla="*/ 3 w 5"/>
                <a:gd name="T5" fmla="*/ 2 h 4"/>
                <a:gd name="T6" fmla="*/ 4 w 5"/>
                <a:gd name="T7" fmla="*/ 1 h 4"/>
                <a:gd name="T8" fmla="*/ 3 w 5"/>
                <a:gd name="T9" fmla="*/ 0 h 4"/>
                <a:gd name="T10" fmla="*/ 1 w 5"/>
                <a:gd name="T11" fmla="*/ 1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cubicBezTo>
                    <a:pt x="0" y="4"/>
                    <a:pt x="2" y="4"/>
                    <a:pt x="2" y="4"/>
                  </a:cubicBezTo>
                  <a:cubicBezTo>
                    <a:pt x="4" y="4"/>
                    <a:pt x="3" y="3"/>
                    <a:pt x="3" y="2"/>
                  </a:cubicBezTo>
                  <a:cubicBezTo>
                    <a:pt x="4" y="2"/>
                    <a:pt x="4" y="2"/>
                    <a:pt x="4" y="1"/>
                  </a:cubicBezTo>
                  <a:cubicBezTo>
                    <a:pt x="5" y="0"/>
                    <a:pt x="4" y="0"/>
                    <a:pt x="3" y="0"/>
                  </a:cubicBezTo>
                  <a:cubicBezTo>
                    <a:pt x="3" y="0"/>
                    <a:pt x="2" y="0"/>
                    <a:pt x="1" y="1"/>
                  </a:cubicBezTo>
                  <a:cubicBezTo>
                    <a:pt x="1" y="1"/>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5" name="Freeform 130">
              <a:extLst>
                <a:ext uri="{FF2B5EF4-FFF2-40B4-BE49-F238E27FC236}">
                  <a16:creationId xmlns:a16="http://schemas.microsoft.com/office/drawing/2014/main" id="{F26825B4-BB0A-4433-929C-293D25A0956D}"/>
                </a:ext>
              </a:extLst>
            </p:cNvPr>
            <p:cNvSpPr>
              <a:spLocks/>
            </p:cNvSpPr>
            <p:nvPr userDrawn="1"/>
          </p:nvSpPr>
          <p:spPr bwMode="auto">
            <a:xfrm>
              <a:off x="8117389" y="2391449"/>
              <a:ext cx="41010" cy="32808"/>
            </a:xfrm>
            <a:custGeom>
              <a:avLst/>
              <a:gdLst>
                <a:gd name="T0" fmla="*/ 1 w 5"/>
                <a:gd name="T1" fmla="*/ 3 h 4"/>
                <a:gd name="T2" fmla="*/ 3 w 5"/>
                <a:gd name="T3" fmla="*/ 2 h 4"/>
                <a:gd name="T4" fmla="*/ 4 w 5"/>
                <a:gd name="T5" fmla="*/ 1 h 4"/>
                <a:gd name="T6" fmla="*/ 1 w 5"/>
                <a:gd name="T7" fmla="*/ 1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1" y="4"/>
                    <a:pt x="2" y="3"/>
                    <a:pt x="3" y="2"/>
                  </a:cubicBezTo>
                  <a:cubicBezTo>
                    <a:pt x="3" y="2"/>
                    <a:pt x="5" y="2"/>
                    <a:pt x="4" y="1"/>
                  </a:cubicBezTo>
                  <a:cubicBezTo>
                    <a:pt x="3" y="0"/>
                    <a:pt x="2" y="1"/>
                    <a:pt x="1" y="1"/>
                  </a:cubicBezTo>
                  <a:cubicBezTo>
                    <a:pt x="1" y="2"/>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6" name="Freeform 131">
              <a:extLst>
                <a:ext uri="{FF2B5EF4-FFF2-40B4-BE49-F238E27FC236}">
                  <a16:creationId xmlns:a16="http://schemas.microsoft.com/office/drawing/2014/main" id="{75AB780E-EA38-43CA-883D-672D7AE4BDD4}"/>
                </a:ext>
              </a:extLst>
            </p:cNvPr>
            <p:cNvSpPr>
              <a:spLocks/>
            </p:cNvSpPr>
            <p:nvPr userDrawn="1"/>
          </p:nvSpPr>
          <p:spPr bwMode="auto">
            <a:xfrm>
              <a:off x="8027167" y="2342237"/>
              <a:ext cx="16404" cy="24606"/>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2" y="2"/>
                    <a:pt x="1" y="1"/>
                    <a:pt x="0" y="0"/>
                  </a:cubicBezTo>
                  <a:cubicBezTo>
                    <a:pt x="1" y="1"/>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7" name="Freeform 132">
              <a:extLst>
                <a:ext uri="{FF2B5EF4-FFF2-40B4-BE49-F238E27FC236}">
                  <a16:creationId xmlns:a16="http://schemas.microsoft.com/office/drawing/2014/main" id="{10FD5032-47EB-4CAF-B202-911EA15A6412}"/>
                </a:ext>
              </a:extLst>
            </p:cNvPr>
            <p:cNvSpPr>
              <a:spLocks noEditPoints="1"/>
            </p:cNvSpPr>
            <p:nvPr userDrawn="1"/>
          </p:nvSpPr>
          <p:spPr bwMode="auto">
            <a:xfrm>
              <a:off x="5820836" y="1271881"/>
              <a:ext cx="3440729" cy="4166602"/>
            </a:xfrm>
            <a:custGeom>
              <a:avLst/>
              <a:gdLst>
                <a:gd name="T0" fmla="*/ 314 w 418"/>
                <a:gd name="T1" fmla="*/ 409 h 505"/>
                <a:gd name="T2" fmla="*/ 300 w 418"/>
                <a:gd name="T3" fmla="*/ 378 h 505"/>
                <a:gd name="T4" fmla="*/ 340 w 418"/>
                <a:gd name="T5" fmla="*/ 392 h 505"/>
                <a:gd name="T6" fmla="*/ 295 w 418"/>
                <a:gd name="T7" fmla="*/ 356 h 505"/>
                <a:gd name="T8" fmla="*/ 281 w 418"/>
                <a:gd name="T9" fmla="*/ 330 h 505"/>
                <a:gd name="T10" fmla="*/ 299 w 418"/>
                <a:gd name="T11" fmla="*/ 314 h 505"/>
                <a:gd name="T12" fmla="*/ 308 w 418"/>
                <a:gd name="T13" fmla="*/ 306 h 505"/>
                <a:gd name="T14" fmla="*/ 310 w 418"/>
                <a:gd name="T15" fmla="*/ 281 h 505"/>
                <a:gd name="T16" fmla="*/ 332 w 418"/>
                <a:gd name="T17" fmla="*/ 278 h 505"/>
                <a:gd name="T18" fmla="*/ 366 w 418"/>
                <a:gd name="T19" fmla="*/ 272 h 505"/>
                <a:gd name="T20" fmla="*/ 381 w 418"/>
                <a:gd name="T21" fmla="*/ 250 h 505"/>
                <a:gd name="T22" fmla="*/ 380 w 418"/>
                <a:gd name="T23" fmla="*/ 240 h 505"/>
                <a:gd name="T24" fmla="*/ 334 w 418"/>
                <a:gd name="T25" fmla="*/ 235 h 505"/>
                <a:gd name="T26" fmla="*/ 324 w 418"/>
                <a:gd name="T27" fmla="*/ 218 h 505"/>
                <a:gd name="T28" fmla="*/ 327 w 418"/>
                <a:gd name="T29" fmla="*/ 204 h 505"/>
                <a:gd name="T30" fmla="*/ 367 w 418"/>
                <a:gd name="T31" fmla="*/ 213 h 505"/>
                <a:gd name="T32" fmla="*/ 374 w 418"/>
                <a:gd name="T33" fmla="*/ 191 h 505"/>
                <a:gd name="T34" fmla="*/ 389 w 418"/>
                <a:gd name="T35" fmla="*/ 176 h 505"/>
                <a:gd name="T36" fmla="*/ 350 w 418"/>
                <a:gd name="T37" fmla="*/ 179 h 505"/>
                <a:gd name="T38" fmla="*/ 339 w 418"/>
                <a:gd name="T39" fmla="*/ 158 h 505"/>
                <a:gd name="T40" fmla="*/ 294 w 418"/>
                <a:gd name="T41" fmla="*/ 147 h 505"/>
                <a:gd name="T42" fmla="*/ 270 w 418"/>
                <a:gd name="T43" fmla="*/ 137 h 505"/>
                <a:gd name="T44" fmla="*/ 257 w 418"/>
                <a:gd name="T45" fmla="*/ 110 h 505"/>
                <a:gd name="T46" fmla="*/ 202 w 418"/>
                <a:gd name="T47" fmla="*/ 113 h 505"/>
                <a:gd name="T48" fmla="*/ 170 w 418"/>
                <a:gd name="T49" fmla="*/ 97 h 505"/>
                <a:gd name="T50" fmla="*/ 195 w 418"/>
                <a:gd name="T51" fmla="*/ 53 h 505"/>
                <a:gd name="T52" fmla="*/ 208 w 418"/>
                <a:gd name="T53" fmla="*/ 34 h 505"/>
                <a:gd name="T54" fmla="*/ 173 w 418"/>
                <a:gd name="T55" fmla="*/ 68 h 505"/>
                <a:gd name="T56" fmla="*/ 164 w 418"/>
                <a:gd name="T57" fmla="*/ 45 h 505"/>
                <a:gd name="T58" fmla="*/ 158 w 418"/>
                <a:gd name="T59" fmla="*/ 32 h 505"/>
                <a:gd name="T60" fmla="*/ 134 w 418"/>
                <a:gd name="T61" fmla="*/ 14 h 505"/>
                <a:gd name="T62" fmla="*/ 83 w 418"/>
                <a:gd name="T63" fmla="*/ 24 h 505"/>
                <a:gd name="T64" fmla="*/ 52 w 418"/>
                <a:gd name="T65" fmla="*/ 32 h 505"/>
                <a:gd name="T66" fmla="*/ 19 w 418"/>
                <a:gd name="T67" fmla="*/ 68 h 505"/>
                <a:gd name="T68" fmla="*/ 19 w 418"/>
                <a:gd name="T69" fmla="*/ 114 h 505"/>
                <a:gd name="T70" fmla="*/ 25 w 418"/>
                <a:gd name="T71" fmla="*/ 136 h 505"/>
                <a:gd name="T72" fmla="*/ 42 w 418"/>
                <a:gd name="T73" fmla="*/ 199 h 505"/>
                <a:gd name="T74" fmla="*/ 65 w 418"/>
                <a:gd name="T75" fmla="*/ 224 h 505"/>
                <a:gd name="T76" fmla="*/ 70 w 418"/>
                <a:gd name="T77" fmla="*/ 273 h 505"/>
                <a:gd name="T78" fmla="*/ 108 w 418"/>
                <a:gd name="T79" fmla="*/ 292 h 505"/>
                <a:gd name="T80" fmla="*/ 99 w 418"/>
                <a:gd name="T81" fmla="*/ 329 h 505"/>
                <a:gd name="T82" fmla="*/ 76 w 418"/>
                <a:gd name="T83" fmla="*/ 348 h 505"/>
                <a:gd name="T84" fmla="*/ 112 w 418"/>
                <a:gd name="T85" fmla="*/ 354 h 505"/>
                <a:gd name="T86" fmla="*/ 127 w 418"/>
                <a:gd name="T87" fmla="*/ 366 h 505"/>
                <a:gd name="T88" fmla="*/ 137 w 418"/>
                <a:gd name="T89" fmla="*/ 379 h 505"/>
                <a:gd name="T90" fmla="*/ 150 w 418"/>
                <a:gd name="T91" fmla="*/ 388 h 505"/>
                <a:gd name="T92" fmla="*/ 167 w 418"/>
                <a:gd name="T93" fmla="*/ 444 h 505"/>
                <a:gd name="T94" fmla="*/ 198 w 418"/>
                <a:gd name="T95" fmla="*/ 429 h 505"/>
                <a:gd name="T96" fmla="*/ 209 w 418"/>
                <a:gd name="T97" fmla="*/ 439 h 505"/>
                <a:gd name="T98" fmla="*/ 238 w 418"/>
                <a:gd name="T99" fmla="*/ 494 h 505"/>
                <a:gd name="T100" fmla="*/ 243 w 418"/>
                <a:gd name="T101" fmla="*/ 458 h 505"/>
                <a:gd name="T102" fmla="*/ 230 w 418"/>
                <a:gd name="T103" fmla="*/ 410 h 505"/>
                <a:gd name="T104" fmla="*/ 248 w 418"/>
                <a:gd name="T105" fmla="*/ 408 h 505"/>
                <a:gd name="T106" fmla="*/ 260 w 418"/>
                <a:gd name="T107" fmla="*/ 406 h 505"/>
                <a:gd name="T108" fmla="*/ 306 w 418"/>
                <a:gd name="T109" fmla="*/ 419 h 505"/>
                <a:gd name="T110" fmla="*/ 342 w 418"/>
                <a:gd name="T111" fmla="*/ 441 h 505"/>
                <a:gd name="T112" fmla="*/ 373 w 418"/>
                <a:gd name="T113" fmla="*/ 459 h 505"/>
                <a:gd name="T114" fmla="*/ 366 w 418"/>
                <a:gd name="T115" fmla="*/ 237 h 505"/>
                <a:gd name="T116" fmla="*/ 26 w 418"/>
                <a:gd name="T117" fmla="*/ 54 h 505"/>
                <a:gd name="T118" fmla="*/ 297 w 418"/>
                <a:gd name="T119" fmla="*/ 162 h 505"/>
                <a:gd name="T120" fmla="*/ 227 w 418"/>
                <a:gd name="T121" fmla="*/ 446 h 505"/>
                <a:gd name="T122" fmla="*/ 226 w 418"/>
                <a:gd name="T123" fmla="*/ 45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396" y="469"/>
                  </a:moveTo>
                  <a:cubicBezTo>
                    <a:pt x="397" y="466"/>
                    <a:pt x="395" y="464"/>
                    <a:pt x="393" y="464"/>
                  </a:cubicBezTo>
                  <a:cubicBezTo>
                    <a:pt x="392" y="464"/>
                    <a:pt x="392" y="463"/>
                    <a:pt x="391" y="463"/>
                  </a:cubicBezTo>
                  <a:cubicBezTo>
                    <a:pt x="388" y="460"/>
                    <a:pt x="384" y="457"/>
                    <a:pt x="380" y="456"/>
                  </a:cubicBezTo>
                  <a:cubicBezTo>
                    <a:pt x="378" y="454"/>
                    <a:pt x="376" y="453"/>
                    <a:pt x="374" y="451"/>
                  </a:cubicBezTo>
                  <a:cubicBezTo>
                    <a:pt x="372" y="450"/>
                    <a:pt x="370" y="448"/>
                    <a:pt x="368" y="447"/>
                  </a:cubicBezTo>
                  <a:cubicBezTo>
                    <a:pt x="364" y="446"/>
                    <a:pt x="360" y="444"/>
                    <a:pt x="358" y="441"/>
                  </a:cubicBezTo>
                  <a:cubicBezTo>
                    <a:pt x="357" y="441"/>
                    <a:pt x="358" y="442"/>
                    <a:pt x="358" y="442"/>
                  </a:cubicBezTo>
                  <a:cubicBezTo>
                    <a:pt x="357" y="442"/>
                    <a:pt x="357" y="440"/>
                    <a:pt x="356" y="440"/>
                  </a:cubicBezTo>
                  <a:cubicBezTo>
                    <a:pt x="353" y="438"/>
                    <a:pt x="351" y="436"/>
                    <a:pt x="348" y="434"/>
                  </a:cubicBezTo>
                  <a:cubicBezTo>
                    <a:pt x="346" y="432"/>
                    <a:pt x="345" y="430"/>
                    <a:pt x="343" y="429"/>
                  </a:cubicBezTo>
                  <a:cubicBezTo>
                    <a:pt x="340" y="428"/>
                    <a:pt x="337" y="427"/>
                    <a:pt x="334" y="426"/>
                  </a:cubicBezTo>
                  <a:cubicBezTo>
                    <a:pt x="333" y="424"/>
                    <a:pt x="331" y="423"/>
                    <a:pt x="328" y="423"/>
                  </a:cubicBezTo>
                  <a:cubicBezTo>
                    <a:pt x="325" y="423"/>
                    <a:pt x="324" y="421"/>
                    <a:pt x="323" y="418"/>
                  </a:cubicBezTo>
                  <a:cubicBezTo>
                    <a:pt x="323" y="418"/>
                    <a:pt x="323" y="419"/>
                    <a:pt x="323" y="419"/>
                  </a:cubicBezTo>
                  <a:cubicBezTo>
                    <a:pt x="323" y="419"/>
                    <a:pt x="323" y="419"/>
                    <a:pt x="323" y="418"/>
                  </a:cubicBezTo>
                  <a:cubicBezTo>
                    <a:pt x="322" y="417"/>
                    <a:pt x="321" y="415"/>
                    <a:pt x="319" y="414"/>
                  </a:cubicBezTo>
                  <a:cubicBezTo>
                    <a:pt x="317" y="412"/>
                    <a:pt x="316" y="410"/>
                    <a:pt x="314" y="409"/>
                  </a:cubicBezTo>
                  <a:cubicBezTo>
                    <a:pt x="312" y="405"/>
                    <a:pt x="309" y="402"/>
                    <a:pt x="304" y="402"/>
                  </a:cubicBezTo>
                  <a:cubicBezTo>
                    <a:pt x="303" y="402"/>
                    <a:pt x="301" y="402"/>
                    <a:pt x="300" y="401"/>
                  </a:cubicBezTo>
                  <a:cubicBezTo>
                    <a:pt x="300" y="400"/>
                    <a:pt x="300" y="401"/>
                    <a:pt x="299" y="401"/>
                  </a:cubicBezTo>
                  <a:cubicBezTo>
                    <a:pt x="298" y="399"/>
                    <a:pt x="296" y="399"/>
                    <a:pt x="295" y="399"/>
                  </a:cubicBezTo>
                  <a:cubicBezTo>
                    <a:pt x="294" y="398"/>
                    <a:pt x="293" y="397"/>
                    <a:pt x="293" y="397"/>
                  </a:cubicBezTo>
                  <a:cubicBezTo>
                    <a:pt x="291" y="395"/>
                    <a:pt x="291" y="394"/>
                    <a:pt x="289" y="393"/>
                  </a:cubicBezTo>
                  <a:cubicBezTo>
                    <a:pt x="289" y="393"/>
                    <a:pt x="289" y="393"/>
                    <a:pt x="289" y="392"/>
                  </a:cubicBezTo>
                  <a:cubicBezTo>
                    <a:pt x="288" y="391"/>
                    <a:pt x="287" y="391"/>
                    <a:pt x="285" y="391"/>
                  </a:cubicBezTo>
                  <a:cubicBezTo>
                    <a:pt x="283" y="391"/>
                    <a:pt x="282" y="390"/>
                    <a:pt x="280" y="388"/>
                  </a:cubicBezTo>
                  <a:cubicBezTo>
                    <a:pt x="280" y="388"/>
                    <a:pt x="279" y="387"/>
                    <a:pt x="278" y="386"/>
                  </a:cubicBezTo>
                  <a:cubicBezTo>
                    <a:pt x="278" y="387"/>
                    <a:pt x="279" y="387"/>
                    <a:pt x="279" y="388"/>
                  </a:cubicBezTo>
                  <a:cubicBezTo>
                    <a:pt x="279" y="387"/>
                    <a:pt x="278" y="387"/>
                    <a:pt x="278" y="387"/>
                  </a:cubicBezTo>
                  <a:cubicBezTo>
                    <a:pt x="277" y="383"/>
                    <a:pt x="274" y="382"/>
                    <a:pt x="272" y="379"/>
                  </a:cubicBezTo>
                  <a:cubicBezTo>
                    <a:pt x="272" y="378"/>
                    <a:pt x="272" y="378"/>
                    <a:pt x="271" y="378"/>
                  </a:cubicBezTo>
                  <a:cubicBezTo>
                    <a:pt x="272" y="376"/>
                    <a:pt x="273" y="375"/>
                    <a:pt x="276" y="375"/>
                  </a:cubicBezTo>
                  <a:cubicBezTo>
                    <a:pt x="279" y="376"/>
                    <a:pt x="283" y="377"/>
                    <a:pt x="287" y="377"/>
                  </a:cubicBezTo>
                  <a:cubicBezTo>
                    <a:pt x="291" y="377"/>
                    <a:pt x="296" y="377"/>
                    <a:pt x="300" y="378"/>
                  </a:cubicBezTo>
                  <a:cubicBezTo>
                    <a:pt x="300" y="378"/>
                    <a:pt x="300" y="378"/>
                    <a:pt x="300" y="378"/>
                  </a:cubicBezTo>
                  <a:cubicBezTo>
                    <a:pt x="301" y="378"/>
                    <a:pt x="301" y="378"/>
                    <a:pt x="301" y="378"/>
                  </a:cubicBezTo>
                  <a:cubicBezTo>
                    <a:pt x="303" y="379"/>
                    <a:pt x="306" y="379"/>
                    <a:pt x="308" y="379"/>
                  </a:cubicBezTo>
                  <a:cubicBezTo>
                    <a:pt x="309" y="379"/>
                    <a:pt x="309" y="379"/>
                    <a:pt x="310" y="379"/>
                  </a:cubicBezTo>
                  <a:cubicBezTo>
                    <a:pt x="311" y="379"/>
                    <a:pt x="312" y="379"/>
                    <a:pt x="313" y="380"/>
                  </a:cubicBezTo>
                  <a:cubicBezTo>
                    <a:pt x="313" y="380"/>
                    <a:pt x="313" y="380"/>
                    <a:pt x="314" y="380"/>
                  </a:cubicBezTo>
                  <a:cubicBezTo>
                    <a:pt x="317" y="381"/>
                    <a:pt x="319" y="384"/>
                    <a:pt x="322" y="386"/>
                  </a:cubicBezTo>
                  <a:cubicBezTo>
                    <a:pt x="322" y="385"/>
                    <a:pt x="321" y="385"/>
                    <a:pt x="321" y="384"/>
                  </a:cubicBezTo>
                  <a:cubicBezTo>
                    <a:pt x="322" y="385"/>
                    <a:pt x="323" y="385"/>
                    <a:pt x="324" y="386"/>
                  </a:cubicBezTo>
                  <a:cubicBezTo>
                    <a:pt x="324" y="386"/>
                    <a:pt x="324" y="386"/>
                    <a:pt x="324" y="386"/>
                  </a:cubicBezTo>
                  <a:cubicBezTo>
                    <a:pt x="324" y="386"/>
                    <a:pt x="325" y="387"/>
                    <a:pt x="325" y="387"/>
                  </a:cubicBezTo>
                  <a:cubicBezTo>
                    <a:pt x="326" y="388"/>
                    <a:pt x="325" y="390"/>
                    <a:pt x="327" y="391"/>
                  </a:cubicBezTo>
                  <a:cubicBezTo>
                    <a:pt x="328" y="391"/>
                    <a:pt x="329" y="392"/>
                    <a:pt x="329" y="392"/>
                  </a:cubicBezTo>
                  <a:cubicBezTo>
                    <a:pt x="330" y="394"/>
                    <a:pt x="331" y="394"/>
                    <a:pt x="333" y="395"/>
                  </a:cubicBezTo>
                  <a:cubicBezTo>
                    <a:pt x="334" y="395"/>
                    <a:pt x="336" y="395"/>
                    <a:pt x="337" y="395"/>
                  </a:cubicBezTo>
                  <a:cubicBezTo>
                    <a:pt x="337" y="395"/>
                    <a:pt x="337" y="395"/>
                    <a:pt x="337" y="395"/>
                  </a:cubicBezTo>
                  <a:cubicBezTo>
                    <a:pt x="339" y="395"/>
                    <a:pt x="339" y="394"/>
                    <a:pt x="339" y="392"/>
                  </a:cubicBezTo>
                  <a:cubicBezTo>
                    <a:pt x="339" y="392"/>
                    <a:pt x="339" y="391"/>
                    <a:pt x="340" y="392"/>
                  </a:cubicBezTo>
                  <a:cubicBezTo>
                    <a:pt x="340" y="392"/>
                    <a:pt x="340" y="392"/>
                    <a:pt x="340" y="392"/>
                  </a:cubicBezTo>
                  <a:cubicBezTo>
                    <a:pt x="340" y="392"/>
                    <a:pt x="340" y="393"/>
                    <a:pt x="340" y="392"/>
                  </a:cubicBezTo>
                  <a:cubicBezTo>
                    <a:pt x="340" y="392"/>
                    <a:pt x="340" y="391"/>
                    <a:pt x="340" y="390"/>
                  </a:cubicBezTo>
                  <a:cubicBezTo>
                    <a:pt x="342" y="391"/>
                    <a:pt x="344" y="392"/>
                    <a:pt x="346" y="392"/>
                  </a:cubicBezTo>
                  <a:cubicBezTo>
                    <a:pt x="346" y="391"/>
                    <a:pt x="347" y="392"/>
                    <a:pt x="348" y="391"/>
                  </a:cubicBezTo>
                  <a:cubicBezTo>
                    <a:pt x="352" y="391"/>
                    <a:pt x="353" y="389"/>
                    <a:pt x="353" y="385"/>
                  </a:cubicBezTo>
                  <a:cubicBezTo>
                    <a:pt x="353" y="384"/>
                    <a:pt x="353" y="383"/>
                    <a:pt x="352" y="382"/>
                  </a:cubicBezTo>
                  <a:cubicBezTo>
                    <a:pt x="351" y="380"/>
                    <a:pt x="349" y="378"/>
                    <a:pt x="347" y="377"/>
                  </a:cubicBezTo>
                  <a:cubicBezTo>
                    <a:pt x="347" y="377"/>
                    <a:pt x="347" y="377"/>
                    <a:pt x="347" y="377"/>
                  </a:cubicBezTo>
                  <a:cubicBezTo>
                    <a:pt x="347" y="377"/>
                    <a:pt x="346" y="377"/>
                    <a:pt x="346" y="376"/>
                  </a:cubicBezTo>
                  <a:cubicBezTo>
                    <a:pt x="344" y="376"/>
                    <a:pt x="342" y="376"/>
                    <a:pt x="340" y="376"/>
                  </a:cubicBezTo>
                  <a:cubicBezTo>
                    <a:pt x="337" y="376"/>
                    <a:pt x="335" y="375"/>
                    <a:pt x="333" y="373"/>
                  </a:cubicBezTo>
                  <a:cubicBezTo>
                    <a:pt x="331" y="373"/>
                    <a:pt x="330" y="371"/>
                    <a:pt x="329" y="369"/>
                  </a:cubicBezTo>
                  <a:cubicBezTo>
                    <a:pt x="328" y="369"/>
                    <a:pt x="328" y="368"/>
                    <a:pt x="327" y="368"/>
                  </a:cubicBezTo>
                  <a:cubicBezTo>
                    <a:pt x="322" y="369"/>
                    <a:pt x="318" y="369"/>
                    <a:pt x="314" y="368"/>
                  </a:cubicBezTo>
                  <a:cubicBezTo>
                    <a:pt x="312" y="368"/>
                    <a:pt x="310" y="367"/>
                    <a:pt x="309" y="366"/>
                  </a:cubicBezTo>
                  <a:cubicBezTo>
                    <a:pt x="307" y="365"/>
                    <a:pt x="306" y="365"/>
                    <a:pt x="304" y="364"/>
                  </a:cubicBezTo>
                  <a:cubicBezTo>
                    <a:pt x="303" y="364"/>
                    <a:pt x="302" y="362"/>
                    <a:pt x="301" y="362"/>
                  </a:cubicBezTo>
                  <a:cubicBezTo>
                    <a:pt x="299" y="360"/>
                    <a:pt x="296" y="359"/>
                    <a:pt x="295" y="356"/>
                  </a:cubicBezTo>
                  <a:cubicBezTo>
                    <a:pt x="294" y="352"/>
                    <a:pt x="295" y="352"/>
                    <a:pt x="299" y="351"/>
                  </a:cubicBezTo>
                  <a:cubicBezTo>
                    <a:pt x="299" y="351"/>
                    <a:pt x="299" y="351"/>
                    <a:pt x="299" y="351"/>
                  </a:cubicBezTo>
                  <a:cubicBezTo>
                    <a:pt x="299" y="351"/>
                    <a:pt x="299" y="351"/>
                    <a:pt x="299" y="351"/>
                  </a:cubicBezTo>
                  <a:cubicBezTo>
                    <a:pt x="302" y="351"/>
                    <a:pt x="302" y="351"/>
                    <a:pt x="302" y="348"/>
                  </a:cubicBezTo>
                  <a:cubicBezTo>
                    <a:pt x="301" y="347"/>
                    <a:pt x="301" y="346"/>
                    <a:pt x="301" y="345"/>
                  </a:cubicBezTo>
                  <a:cubicBezTo>
                    <a:pt x="300" y="343"/>
                    <a:pt x="301" y="342"/>
                    <a:pt x="303" y="342"/>
                  </a:cubicBezTo>
                  <a:cubicBezTo>
                    <a:pt x="305" y="342"/>
                    <a:pt x="306" y="342"/>
                    <a:pt x="307" y="342"/>
                  </a:cubicBezTo>
                  <a:cubicBezTo>
                    <a:pt x="308" y="341"/>
                    <a:pt x="308" y="342"/>
                    <a:pt x="309" y="341"/>
                  </a:cubicBezTo>
                  <a:cubicBezTo>
                    <a:pt x="308" y="341"/>
                    <a:pt x="309" y="340"/>
                    <a:pt x="308" y="339"/>
                  </a:cubicBezTo>
                  <a:cubicBezTo>
                    <a:pt x="305" y="338"/>
                    <a:pt x="302" y="336"/>
                    <a:pt x="299" y="336"/>
                  </a:cubicBezTo>
                  <a:cubicBezTo>
                    <a:pt x="298" y="335"/>
                    <a:pt x="297" y="335"/>
                    <a:pt x="297" y="335"/>
                  </a:cubicBezTo>
                  <a:cubicBezTo>
                    <a:pt x="296" y="335"/>
                    <a:pt x="295" y="334"/>
                    <a:pt x="294" y="334"/>
                  </a:cubicBezTo>
                  <a:cubicBezTo>
                    <a:pt x="293" y="333"/>
                    <a:pt x="292" y="333"/>
                    <a:pt x="291" y="333"/>
                  </a:cubicBezTo>
                  <a:cubicBezTo>
                    <a:pt x="290" y="333"/>
                    <a:pt x="290" y="332"/>
                    <a:pt x="290" y="333"/>
                  </a:cubicBezTo>
                  <a:cubicBezTo>
                    <a:pt x="289" y="333"/>
                    <a:pt x="289" y="333"/>
                    <a:pt x="288" y="333"/>
                  </a:cubicBezTo>
                  <a:cubicBezTo>
                    <a:pt x="287" y="332"/>
                    <a:pt x="285" y="333"/>
                    <a:pt x="283" y="332"/>
                  </a:cubicBezTo>
                  <a:cubicBezTo>
                    <a:pt x="283" y="332"/>
                    <a:pt x="283" y="332"/>
                    <a:pt x="282" y="332"/>
                  </a:cubicBezTo>
                  <a:cubicBezTo>
                    <a:pt x="282" y="331"/>
                    <a:pt x="282" y="331"/>
                    <a:pt x="281" y="330"/>
                  </a:cubicBezTo>
                  <a:cubicBezTo>
                    <a:pt x="280" y="330"/>
                    <a:pt x="280" y="329"/>
                    <a:pt x="279" y="329"/>
                  </a:cubicBezTo>
                  <a:cubicBezTo>
                    <a:pt x="279" y="330"/>
                    <a:pt x="278" y="330"/>
                    <a:pt x="278" y="330"/>
                  </a:cubicBezTo>
                  <a:cubicBezTo>
                    <a:pt x="277" y="330"/>
                    <a:pt x="277" y="330"/>
                    <a:pt x="278" y="329"/>
                  </a:cubicBezTo>
                  <a:cubicBezTo>
                    <a:pt x="278" y="328"/>
                    <a:pt x="278" y="329"/>
                    <a:pt x="277" y="329"/>
                  </a:cubicBezTo>
                  <a:cubicBezTo>
                    <a:pt x="277" y="329"/>
                    <a:pt x="276" y="328"/>
                    <a:pt x="276" y="328"/>
                  </a:cubicBezTo>
                  <a:cubicBezTo>
                    <a:pt x="277" y="328"/>
                    <a:pt x="276" y="327"/>
                    <a:pt x="276" y="326"/>
                  </a:cubicBezTo>
                  <a:cubicBezTo>
                    <a:pt x="277" y="324"/>
                    <a:pt x="278" y="323"/>
                    <a:pt x="279" y="322"/>
                  </a:cubicBezTo>
                  <a:cubicBezTo>
                    <a:pt x="280" y="321"/>
                    <a:pt x="281" y="321"/>
                    <a:pt x="281" y="320"/>
                  </a:cubicBezTo>
                  <a:cubicBezTo>
                    <a:pt x="282" y="319"/>
                    <a:pt x="282" y="317"/>
                    <a:pt x="283" y="316"/>
                  </a:cubicBezTo>
                  <a:cubicBezTo>
                    <a:pt x="283" y="315"/>
                    <a:pt x="283" y="314"/>
                    <a:pt x="284" y="314"/>
                  </a:cubicBezTo>
                  <a:cubicBezTo>
                    <a:pt x="285" y="314"/>
                    <a:pt x="286" y="314"/>
                    <a:pt x="287" y="314"/>
                  </a:cubicBezTo>
                  <a:cubicBezTo>
                    <a:pt x="288" y="313"/>
                    <a:pt x="289" y="314"/>
                    <a:pt x="290" y="314"/>
                  </a:cubicBezTo>
                  <a:cubicBezTo>
                    <a:pt x="291" y="314"/>
                    <a:pt x="291" y="314"/>
                    <a:pt x="291" y="314"/>
                  </a:cubicBezTo>
                  <a:cubicBezTo>
                    <a:pt x="291" y="314"/>
                    <a:pt x="292" y="314"/>
                    <a:pt x="292" y="314"/>
                  </a:cubicBezTo>
                  <a:cubicBezTo>
                    <a:pt x="292" y="314"/>
                    <a:pt x="293" y="314"/>
                    <a:pt x="293" y="314"/>
                  </a:cubicBezTo>
                  <a:cubicBezTo>
                    <a:pt x="295" y="314"/>
                    <a:pt x="297" y="313"/>
                    <a:pt x="298" y="315"/>
                  </a:cubicBezTo>
                  <a:cubicBezTo>
                    <a:pt x="298" y="314"/>
                    <a:pt x="298" y="314"/>
                    <a:pt x="299" y="314"/>
                  </a:cubicBezTo>
                  <a:cubicBezTo>
                    <a:pt x="299" y="314"/>
                    <a:pt x="299" y="314"/>
                    <a:pt x="299" y="314"/>
                  </a:cubicBezTo>
                  <a:cubicBezTo>
                    <a:pt x="299" y="315"/>
                    <a:pt x="300" y="315"/>
                    <a:pt x="301" y="315"/>
                  </a:cubicBezTo>
                  <a:cubicBezTo>
                    <a:pt x="302" y="315"/>
                    <a:pt x="303" y="315"/>
                    <a:pt x="304" y="315"/>
                  </a:cubicBezTo>
                  <a:cubicBezTo>
                    <a:pt x="304" y="315"/>
                    <a:pt x="304" y="315"/>
                    <a:pt x="304" y="315"/>
                  </a:cubicBezTo>
                  <a:cubicBezTo>
                    <a:pt x="304" y="315"/>
                    <a:pt x="304" y="315"/>
                    <a:pt x="304" y="315"/>
                  </a:cubicBezTo>
                  <a:cubicBezTo>
                    <a:pt x="306" y="316"/>
                    <a:pt x="308" y="316"/>
                    <a:pt x="310" y="316"/>
                  </a:cubicBezTo>
                  <a:cubicBezTo>
                    <a:pt x="311" y="316"/>
                    <a:pt x="312" y="317"/>
                    <a:pt x="314" y="316"/>
                  </a:cubicBezTo>
                  <a:cubicBezTo>
                    <a:pt x="316" y="315"/>
                    <a:pt x="319" y="317"/>
                    <a:pt x="322" y="317"/>
                  </a:cubicBezTo>
                  <a:cubicBezTo>
                    <a:pt x="323" y="318"/>
                    <a:pt x="324" y="318"/>
                    <a:pt x="326" y="318"/>
                  </a:cubicBezTo>
                  <a:cubicBezTo>
                    <a:pt x="327" y="318"/>
                    <a:pt x="327" y="318"/>
                    <a:pt x="328" y="318"/>
                  </a:cubicBezTo>
                  <a:cubicBezTo>
                    <a:pt x="328" y="318"/>
                    <a:pt x="328" y="318"/>
                    <a:pt x="328" y="318"/>
                  </a:cubicBezTo>
                  <a:cubicBezTo>
                    <a:pt x="330" y="318"/>
                    <a:pt x="330" y="317"/>
                    <a:pt x="331" y="316"/>
                  </a:cubicBezTo>
                  <a:cubicBezTo>
                    <a:pt x="332" y="314"/>
                    <a:pt x="331" y="313"/>
                    <a:pt x="329" y="313"/>
                  </a:cubicBezTo>
                  <a:cubicBezTo>
                    <a:pt x="328" y="313"/>
                    <a:pt x="327" y="313"/>
                    <a:pt x="326" y="313"/>
                  </a:cubicBezTo>
                  <a:cubicBezTo>
                    <a:pt x="323" y="313"/>
                    <a:pt x="321" y="314"/>
                    <a:pt x="318" y="314"/>
                  </a:cubicBezTo>
                  <a:cubicBezTo>
                    <a:pt x="318" y="315"/>
                    <a:pt x="318" y="315"/>
                    <a:pt x="318" y="315"/>
                  </a:cubicBezTo>
                  <a:cubicBezTo>
                    <a:pt x="318" y="315"/>
                    <a:pt x="318" y="314"/>
                    <a:pt x="317" y="314"/>
                  </a:cubicBezTo>
                  <a:cubicBezTo>
                    <a:pt x="316" y="314"/>
                    <a:pt x="316" y="313"/>
                    <a:pt x="315" y="313"/>
                  </a:cubicBezTo>
                  <a:cubicBezTo>
                    <a:pt x="312" y="311"/>
                    <a:pt x="308" y="310"/>
                    <a:pt x="308" y="306"/>
                  </a:cubicBezTo>
                  <a:cubicBezTo>
                    <a:pt x="307" y="304"/>
                    <a:pt x="306" y="304"/>
                    <a:pt x="305" y="306"/>
                  </a:cubicBezTo>
                  <a:cubicBezTo>
                    <a:pt x="303" y="308"/>
                    <a:pt x="301" y="308"/>
                    <a:pt x="299" y="308"/>
                  </a:cubicBezTo>
                  <a:cubicBezTo>
                    <a:pt x="298" y="306"/>
                    <a:pt x="296" y="307"/>
                    <a:pt x="295" y="305"/>
                  </a:cubicBezTo>
                  <a:cubicBezTo>
                    <a:pt x="294" y="303"/>
                    <a:pt x="292" y="303"/>
                    <a:pt x="290" y="304"/>
                  </a:cubicBezTo>
                  <a:cubicBezTo>
                    <a:pt x="289" y="304"/>
                    <a:pt x="287" y="304"/>
                    <a:pt x="285" y="303"/>
                  </a:cubicBezTo>
                  <a:cubicBezTo>
                    <a:pt x="285" y="302"/>
                    <a:pt x="284" y="302"/>
                    <a:pt x="283" y="301"/>
                  </a:cubicBezTo>
                  <a:cubicBezTo>
                    <a:pt x="283" y="301"/>
                    <a:pt x="284" y="301"/>
                    <a:pt x="284" y="300"/>
                  </a:cubicBezTo>
                  <a:cubicBezTo>
                    <a:pt x="283" y="300"/>
                    <a:pt x="283" y="300"/>
                    <a:pt x="283" y="300"/>
                  </a:cubicBezTo>
                  <a:cubicBezTo>
                    <a:pt x="282" y="301"/>
                    <a:pt x="282" y="299"/>
                    <a:pt x="281" y="299"/>
                  </a:cubicBezTo>
                  <a:cubicBezTo>
                    <a:pt x="281" y="299"/>
                    <a:pt x="281" y="299"/>
                    <a:pt x="281" y="299"/>
                  </a:cubicBezTo>
                  <a:cubicBezTo>
                    <a:pt x="282" y="299"/>
                    <a:pt x="282" y="298"/>
                    <a:pt x="282" y="298"/>
                  </a:cubicBezTo>
                  <a:cubicBezTo>
                    <a:pt x="282" y="297"/>
                    <a:pt x="282" y="297"/>
                    <a:pt x="283" y="297"/>
                  </a:cubicBezTo>
                  <a:cubicBezTo>
                    <a:pt x="284" y="296"/>
                    <a:pt x="285" y="296"/>
                    <a:pt x="287" y="296"/>
                  </a:cubicBezTo>
                  <a:cubicBezTo>
                    <a:pt x="290" y="296"/>
                    <a:pt x="290" y="295"/>
                    <a:pt x="289" y="292"/>
                  </a:cubicBezTo>
                  <a:cubicBezTo>
                    <a:pt x="289" y="290"/>
                    <a:pt x="289" y="289"/>
                    <a:pt x="289" y="287"/>
                  </a:cubicBezTo>
                  <a:cubicBezTo>
                    <a:pt x="292" y="283"/>
                    <a:pt x="296" y="282"/>
                    <a:pt x="300" y="281"/>
                  </a:cubicBezTo>
                  <a:cubicBezTo>
                    <a:pt x="301" y="280"/>
                    <a:pt x="303" y="280"/>
                    <a:pt x="305" y="280"/>
                  </a:cubicBezTo>
                  <a:cubicBezTo>
                    <a:pt x="307" y="281"/>
                    <a:pt x="308" y="281"/>
                    <a:pt x="310" y="281"/>
                  </a:cubicBezTo>
                  <a:cubicBezTo>
                    <a:pt x="310" y="281"/>
                    <a:pt x="310" y="281"/>
                    <a:pt x="310" y="281"/>
                  </a:cubicBezTo>
                  <a:cubicBezTo>
                    <a:pt x="310" y="281"/>
                    <a:pt x="310" y="281"/>
                    <a:pt x="310" y="281"/>
                  </a:cubicBezTo>
                  <a:cubicBezTo>
                    <a:pt x="310" y="281"/>
                    <a:pt x="310" y="281"/>
                    <a:pt x="310" y="281"/>
                  </a:cubicBezTo>
                  <a:cubicBezTo>
                    <a:pt x="311" y="281"/>
                    <a:pt x="312" y="281"/>
                    <a:pt x="312" y="280"/>
                  </a:cubicBezTo>
                  <a:cubicBezTo>
                    <a:pt x="312" y="280"/>
                    <a:pt x="312" y="280"/>
                    <a:pt x="312" y="280"/>
                  </a:cubicBezTo>
                  <a:cubicBezTo>
                    <a:pt x="312" y="280"/>
                    <a:pt x="312" y="280"/>
                    <a:pt x="312" y="280"/>
                  </a:cubicBezTo>
                  <a:cubicBezTo>
                    <a:pt x="312" y="280"/>
                    <a:pt x="312" y="280"/>
                    <a:pt x="312" y="280"/>
                  </a:cubicBezTo>
                  <a:cubicBezTo>
                    <a:pt x="312" y="280"/>
                    <a:pt x="312" y="280"/>
                    <a:pt x="312" y="280"/>
                  </a:cubicBezTo>
                  <a:cubicBezTo>
                    <a:pt x="313" y="281"/>
                    <a:pt x="314" y="281"/>
                    <a:pt x="315" y="280"/>
                  </a:cubicBezTo>
                  <a:cubicBezTo>
                    <a:pt x="315" y="280"/>
                    <a:pt x="315" y="280"/>
                    <a:pt x="315" y="280"/>
                  </a:cubicBezTo>
                  <a:cubicBezTo>
                    <a:pt x="315" y="280"/>
                    <a:pt x="316" y="280"/>
                    <a:pt x="316" y="280"/>
                  </a:cubicBezTo>
                  <a:cubicBezTo>
                    <a:pt x="319" y="281"/>
                    <a:pt x="321" y="281"/>
                    <a:pt x="323" y="281"/>
                  </a:cubicBezTo>
                  <a:cubicBezTo>
                    <a:pt x="323" y="281"/>
                    <a:pt x="324" y="282"/>
                    <a:pt x="324" y="281"/>
                  </a:cubicBezTo>
                  <a:cubicBezTo>
                    <a:pt x="325" y="280"/>
                    <a:pt x="325" y="281"/>
                    <a:pt x="326" y="280"/>
                  </a:cubicBezTo>
                  <a:cubicBezTo>
                    <a:pt x="327" y="280"/>
                    <a:pt x="328" y="280"/>
                    <a:pt x="329" y="278"/>
                  </a:cubicBezTo>
                  <a:cubicBezTo>
                    <a:pt x="329" y="278"/>
                    <a:pt x="328" y="278"/>
                    <a:pt x="328" y="278"/>
                  </a:cubicBezTo>
                  <a:cubicBezTo>
                    <a:pt x="329" y="277"/>
                    <a:pt x="330" y="277"/>
                    <a:pt x="330" y="277"/>
                  </a:cubicBezTo>
                  <a:cubicBezTo>
                    <a:pt x="331" y="277"/>
                    <a:pt x="331" y="277"/>
                    <a:pt x="332" y="278"/>
                  </a:cubicBezTo>
                  <a:cubicBezTo>
                    <a:pt x="331" y="277"/>
                    <a:pt x="333" y="277"/>
                    <a:pt x="333" y="276"/>
                  </a:cubicBezTo>
                  <a:cubicBezTo>
                    <a:pt x="334" y="278"/>
                    <a:pt x="335" y="279"/>
                    <a:pt x="337" y="281"/>
                  </a:cubicBezTo>
                  <a:cubicBezTo>
                    <a:pt x="338" y="281"/>
                    <a:pt x="339" y="282"/>
                    <a:pt x="340" y="282"/>
                  </a:cubicBezTo>
                  <a:cubicBezTo>
                    <a:pt x="342" y="281"/>
                    <a:pt x="342" y="279"/>
                    <a:pt x="342" y="278"/>
                  </a:cubicBezTo>
                  <a:cubicBezTo>
                    <a:pt x="343" y="277"/>
                    <a:pt x="343" y="278"/>
                    <a:pt x="344" y="278"/>
                  </a:cubicBezTo>
                  <a:cubicBezTo>
                    <a:pt x="345" y="277"/>
                    <a:pt x="345" y="277"/>
                    <a:pt x="346" y="277"/>
                  </a:cubicBezTo>
                  <a:cubicBezTo>
                    <a:pt x="347" y="277"/>
                    <a:pt x="347" y="277"/>
                    <a:pt x="347" y="277"/>
                  </a:cubicBezTo>
                  <a:cubicBezTo>
                    <a:pt x="349" y="278"/>
                    <a:pt x="351" y="279"/>
                    <a:pt x="353" y="280"/>
                  </a:cubicBezTo>
                  <a:cubicBezTo>
                    <a:pt x="355" y="281"/>
                    <a:pt x="356" y="281"/>
                    <a:pt x="358" y="282"/>
                  </a:cubicBezTo>
                  <a:cubicBezTo>
                    <a:pt x="359" y="283"/>
                    <a:pt x="361" y="283"/>
                    <a:pt x="362" y="283"/>
                  </a:cubicBezTo>
                  <a:cubicBezTo>
                    <a:pt x="363" y="283"/>
                    <a:pt x="364" y="283"/>
                    <a:pt x="365" y="282"/>
                  </a:cubicBezTo>
                  <a:cubicBezTo>
                    <a:pt x="370" y="281"/>
                    <a:pt x="375" y="280"/>
                    <a:pt x="379" y="276"/>
                  </a:cubicBezTo>
                  <a:cubicBezTo>
                    <a:pt x="382" y="276"/>
                    <a:pt x="382" y="275"/>
                    <a:pt x="382" y="272"/>
                  </a:cubicBezTo>
                  <a:cubicBezTo>
                    <a:pt x="381" y="272"/>
                    <a:pt x="381" y="271"/>
                    <a:pt x="380" y="270"/>
                  </a:cubicBezTo>
                  <a:cubicBezTo>
                    <a:pt x="379" y="270"/>
                    <a:pt x="379" y="269"/>
                    <a:pt x="378" y="270"/>
                  </a:cubicBezTo>
                  <a:cubicBezTo>
                    <a:pt x="377" y="269"/>
                    <a:pt x="376" y="270"/>
                    <a:pt x="375" y="271"/>
                  </a:cubicBezTo>
                  <a:cubicBezTo>
                    <a:pt x="375" y="271"/>
                    <a:pt x="375" y="271"/>
                    <a:pt x="375" y="271"/>
                  </a:cubicBezTo>
                  <a:cubicBezTo>
                    <a:pt x="372" y="272"/>
                    <a:pt x="369" y="272"/>
                    <a:pt x="366" y="272"/>
                  </a:cubicBezTo>
                  <a:cubicBezTo>
                    <a:pt x="364" y="272"/>
                    <a:pt x="363" y="272"/>
                    <a:pt x="362" y="272"/>
                  </a:cubicBezTo>
                  <a:cubicBezTo>
                    <a:pt x="362" y="271"/>
                    <a:pt x="361" y="271"/>
                    <a:pt x="361" y="271"/>
                  </a:cubicBezTo>
                  <a:cubicBezTo>
                    <a:pt x="362" y="270"/>
                    <a:pt x="362" y="268"/>
                    <a:pt x="362" y="266"/>
                  </a:cubicBezTo>
                  <a:cubicBezTo>
                    <a:pt x="362" y="266"/>
                    <a:pt x="362" y="266"/>
                    <a:pt x="362" y="266"/>
                  </a:cubicBezTo>
                  <a:cubicBezTo>
                    <a:pt x="362" y="266"/>
                    <a:pt x="363" y="266"/>
                    <a:pt x="363" y="266"/>
                  </a:cubicBezTo>
                  <a:cubicBezTo>
                    <a:pt x="364" y="267"/>
                    <a:pt x="365" y="266"/>
                    <a:pt x="366" y="267"/>
                  </a:cubicBezTo>
                  <a:cubicBezTo>
                    <a:pt x="366" y="267"/>
                    <a:pt x="366" y="267"/>
                    <a:pt x="366" y="267"/>
                  </a:cubicBezTo>
                  <a:cubicBezTo>
                    <a:pt x="369" y="268"/>
                    <a:pt x="371" y="267"/>
                    <a:pt x="372" y="265"/>
                  </a:cubicBezTo>
                  <a:cubicBezTo>
                    <a:pt x="373" y="263"/>
                    <a:pt x="374" y="262"/>
                    <a:pt x="374" y="260"/>
                  </a:cubicBezTo>
                  <a:cubicBezTo>
                    <a:pt x="376" y="259"/>
                    <a:pt x="375" y="258"/>
                    <a:pt x="374" y="257"/>
                  </a:cubicBezTo>
                  <a:cubicBezTo>
                    <a:pt x="373" y="256"/>
                    <a:pt x="372" y="255"/>
                    <a:pt x="370" y="255"/>
                  </a:cubicBezTo>
                  <a:cubicBezTo>
                    <a:pt x="369" y="255"/>
                    <a:pt x="369" y="255"/>
                    <a:pt x="368" y="255"/>
                  </a:cubicBezTo>
                  <a:cubicBezTo>
                    <a:pt x="365" y="254"/>
                    <a:pt x="364" y="253"/>
                    <a:pt x="364" y="250"/>
                  </a:cubicBezTo>
                  <a:cubicBezTo>
                    <a:pt x="364" y="250"/>
                    <a:pt x="364" y="250"/>
                    <a:pt x="364" y="250"/>
                  </a:cubicBezTo>
                  <a:cubicBezTo>
                    <a:pt x="366" y="251"/>
                    <a:pt x="367" y="250"/>
                    <a:pt x="368" y="250"/>
                  </a:cubicBezTo>
                  <a:cubicBezTo>
                    <a:pt x="369" y="249"/>
                    <a:pt x="368" y="249"/>
                    <a:pt x="369" y="249"/>
                  </a:cubicBezTo>
                  <a:cubicBezTo>
                    <a:pt x="370" y="250"/>
                    <a:pt x="371" y="249"/>
                    <a:pt x="372" y="249"/>
                  </a:cubicBezTo>
                  <a:cubicBezTo>
                    <a:pt x="375" y="250"/>
                    <a:pt x="378" y="250"/>
                    <a:pt x="381" y="250"/>
                  </a:cubicBezTo>
                  <a:cubicBezTo>
                    <a:pt x="383" y="249"/>
                    <a:pt x="384" y="250"/>
                    <a:pt x="386" y="249"/>
                  </a:cubicBezTo>
                  <a:cubicBezTo>
                    <a:pt x="387" y="249"/>
                    <a:pt x="388" y="249"/>
                    <a:pt x="389" y="250"/>
                  </a:cubicBezTo>
                  <a:cubicBezTo>
                    <a:pt x="390" y="250"/>
                    <a:pt x="391" y="249"/>
                    <a:pt x="392" y="249"/>
                  </a:cubicBezTo>
                  <a:cubicBezTo>
                    <a:pt x="393" y="249"/>
                    <a:pt x="394" y="249"/>
                    <a:pt x="395" y="249"/>
                  </a:cubicBezTo>
                  <a:cubicBezTo>
                    <a:pt x="399" y="249"/>
                    <a:pt x="402" y="250"/>
                    <a:pt x="406" y="250"/>
                  </a:cubicBezTo>
                  <a:cubicBezTo>
                    <a:pt x="407" y="250"/>
                    <a:pt x="408" y="251"/>
                    <a:pt x="409" y="250"/>
                  </a:cubicBezTo>
                  <a:cubicBezTo>
                    <a:pt x="411" y="250"/>
                    <a:pt x="412" y="249"/>
                    <a:pt x="414" y="248"/>
                  </a:cubicBezTo>
                  <a:cubicBezTo>
                    <a:pt x="415" y="249"/>
                    <a:pt x="416" y="248"/>
                    <a:pt x="417" y="248"/>
                  </a:cubicBezTo>
                  <a:cubicBezTo>
                    <a:pt x="418" y="247"/>
                    <a:pt x="418" y="246"/>
                    <a:pt x="418" y="245"/>
                  </a:cubicBezTo>
                  <a:cubicBezTo>
                    <a:pt x="418" y="243"/>
                    <a:pt x="417" y="244"/>
                    <a:pt x="416" y="244"/>
                  </a:cubicBezTo>
                  <a:cubicBezTo>
                    <a:pt x="413" y="244"/>
                    <a:pt x="410" y="244"/>
                    <a:pt x="407" y="244"/>
                  </a:cubicBezTo>
                  <a:cubicBezTo>
                    <a:pt x="402" y="244"/>
                    <a:pt x="398" y="245"/>
                    <a:pt x="393" y="245"/>
                  </a:cubicBezTo>
                  <a:cubicBezTo>
                    <a:pt x="389" y="245"/>
                    <a:pt x="386" y="244"/>
                    <a:pt x="382" y="244"/>
                  </a:cubicBezTo>
                  <a:cubicBezTo>
                    <a:pt x="382" y="244"/>
                    <a:pt x="382" y="244"/>
                    <a:pt x="381" y="244"/>
                  </a:cubicBezTo>
                  <a:cubicBezTo>
                    <a:pt x="381" y="244"/>
                    <a:pt x="381" y="244"/>
                    <a:pt x="381" y="244"/>
                  </a:cubicBezTo>
                  <a:cubicBezTo>
                    <a:pt x="381" y="243"/>
                    <a:pt x="380" y="243"/>
                    <a:pt x="380" y="242"/>
                  </a:cubicBezTo>
                  <a:cubicBezTo>
                    <a:pt x="380" y="241"/>
                    <a:pt x="380" y="241"/>
                    <a:pt x="380" y="240"/>
                  </a:cubicBezTo>
                  <a:cubicBezTo>
                    <a:pt x="380" y="240"/>
                    <a:pt x="380" y="240"/>
                    <a:pt x="380" y="240"/>
                  </a:cubicBezTo>
                  <a:cubicBezTo>
                    <a:pt x="379" y="240"/>
                    <a:pt x="379" y="240"/>
                    <a:pt x="379" y="240"/>
                  </a:cubicBezTo>
                  <a:cubicBezTo>
                    <a:pt x="380" y="239"/>
                    <a:pt x="381" y="239"/>
                    <a:pt x="383" y="238"/>
                  </a:cubicBezTo>
                  <a:cubicBezTo>
                    <a:pt x="383" y="238"/>
                    <a:pt x="383" y="238"/>
                    <a:pt x="383" y="238"/>
                  </a:cubicBezTo>
                  <a:cubicBezTo>
                    <a:pt x="383" y="237"/>
                    <a:pt x="383" y="237"/>
                    <a:pt x="383" y="236"/>
                  </a:cubicBezTo>
                  <a:cubicBezTo>
                    <a:pt x="382" y="235"/>
                    <a:pt x="381" y="235"/>
                    <a:pt x="380" y="235"/>
                  </a:cubicBezTo>
                  <a:cubicBezTo>
                    <a:pt x="376" y="235"/>
                    <a:pt x="373" y="233"/>
                    <a:pt x="369" y="235"/>
                  </a:cubicBezTo>
                  <a:cubicBezTo>
                    <a:pt x="369" y="235"/>
                    <a:pt x="369" y="235"/>
                    <a:pt x="369" y="235"/>
                  </a:cubicBezTo>
                  <a:cubicBezTo>
                    <a:pt x="368" y="235"/>
                    <a:pt x="368" y="235"/>
                    <a:pt x="367" y="235"/>
                  </a:cubicBezTo>
                  <a:cubicBezTo>
                    <a:pt x="365" y="235"/>
                    <a:pt x="363" y="235"/>
                    <a:pt x="362" y="233"/>
                  </a:cubicBezTo>
                  <a:cubicBezTo>
                    <a:pt x="362" y="234"/>
                    <a:pt x="362" y="234"/>
                    <a:pt x="362" y="234"/>
                  </a:cubicBezTo>
                  <a:cubicBezTo>
                    <a:pt x="361" y="234"/>
                    <a:pt x="361" y="232"/>
                    <a:pt x="359" y="232"/>
                  </a:cubicBezTo>
                  <a:cubicBezTo>
                    <a:pt x="355" y="231"/>
                    <a:pt x="351" y="230"/>
                    <a:pt x="347" y="230"/>
                  </a:cubicBezTo>
                  <a:cubicBezTo>
                    <a:pt x="346" y="230"/>
                    <a:pt x="346" y="230"/>
                    <a:pt x="345" y="230"/>
                  </a:cubicBezTo>
                  <a:cubicBezTo>
                    <a:pt x="345" y="230"/>
                    <a:pt x="345" y="230"/>
                    <a:pt x="345" y="230"/>
                  </a:cubicBezTo>
                  <a:cubicBezTo>
                    <a:pt x="343" y="231"/>
                    <a:pt x="341" y="232"/>
                    <a:pt x="340" y="234"/>
                  </a:cubicBezTo>
                  <a:cubicBezTo>
                    <a:pt x="340" y="234"/>
                    <a:pt x="340" y="234"/>
                    <a:pt x="340" y="234"/>
                  </a:cubicBezTo>
                  <a:cubicBezTo>
                    <a:pt x="340" y="234"/>
                    <a:pt x="340" y="234"/>
                    <a:pt x="339" y="235"/>
                  </a:cubicBezTo>
                  <a:cubicBezTo>
                    <a:pt x="339" y="236"/>
                    <a:pt x="336" y="236"/>
                    <a:pt x="334" y="235"/>
                  </a:cubicBezTo>
                  <a:cubicBezTo>
                    <a:pt x="332" y="234"/>
                    <a:pt x="331" y="232"/>
                    <a:pt x="331" y="230"/>
                  </a:cubicBezTo>
                  <a:cubicBezTo>
                    <a:pt x="331" y="228"/>
                    <a:pt x="332" y="228"/>
                    <a:pt x="333" y="228"/>
                  </a:cubicBezTo>
                  <a:cubicBezTo>
                    <a:pt x="333" y="228"/>
                    <a:pt x="334" y="228"/>
                    <a:pt x="334" y="228"/>
                  </a:cubicBezTo>
                  <a:cubicBezTo>
                    <a:pt x="334" y="228"/>
                    <a:pt x="334" y="228"/>
                    <a:pt x="334" y="228"/>
                  </a:cubicBezTo>
                  <a:cubicBezTo>
                    <a:pt x="338" y="228"/>
                    <a:pt x="339" y="226"/>
                    <a:pt x="339" y="222"/>
                  </a:cubicBezTo>
                  <a:cubicBezTo>
                    <a:pt x="340" y="221"/>
                    <a:pt x="340" y="223"/>
                    <a:pt x="341" y="222"/>
                  </a:cubicBezTo>
                  <a:cubicBezTo>
                    <a:pt x="341" y="221"/>
                    <a:pt x="342" y="221"/>
                    <a:pt x="343" y="221"/>
                  </a:cubicBezTo>
                  <a:cubicBezTo>
                    <a:pt x="344" y="222"/>
                    <a:pt x="346" y="221"/>
                    <a:pt x="347" y="221"/>
                  </a:cubicBezTo>
                  <a:cubicBezTo>
                    <a:pt x="348" y="221"/>
                    <a:pt x="349" y="221"/>
                    <a:pt x="349" y="220"/>
                  </a:cubicBezTo>
                  <a:cubicBezTo>
                    <a:pt x="347" y="220"/>
                    <a:pt x="346" y="218"/>
                    <a:pt x="344" y="218"/>
                  </a:cubicBezTo>
                  <a:cubicBezTo>
                    <a:pt x="343" y="219"/>
                    <a:pt x="343" y="218"/>
                    <a:pt x="342" y="218"/>
                  </a:cubicBezTo>
                  <a:cubicBezTo>
                    <a:pt x="341" y="218"/>
                    <a:pt x="339" y="218"/>
                    <a:pt x="338" y="218"/>
                  </a:cubicBezTo>
                  <a:cubicBezTo>
                    <a:pt x="337" y="218"/>
                    <a:pt x="336" y="218"/>
                    <a:pt x="335" y="217"/>
                  </a:cubicBezTo>
                  <a:cubicBezTo>
                    <a:pt x="334" y="217"/>
                    <a:pt x="334" y="217"/>
                    <a:pt x="333" y="217"/>
                  </a:cubicBezTo>
                  <a:cubicBezTo>
                    <a:pt x="331" y="218"/>
                    <a:pt x="329" y="218"/>
                    <a:pt x="327" y="219"/>
                  </a:cubicBezTo>
                  <a:cubicBezTo>
                    <a:pt x="327" y="219"/>
                    <a:pt x="328" y="219"/>
                    <a:pt x="328" y="219"/>
                  </a:cubicBezTo>
                  <a:cubicBezTo>
                    <a:pt x="327" y="218"/>
                    <a:pt x="326" y="218"/>
                    <a:pt x="325" y="218"/>
                  </a:cubicBezTo>
                  <a:cubicBezTo>
                    <a:pt x="325" y="218"/>
                    <a:pt x="324" y="218"/>
                    <a:pt x="324" y="218"/>
                  </a:cubicBezTo>
                  <a:cubicBezTo>
                    <a:pt x="323" y="218"/>
                    <a:pt x="323" y="217"/>
                    <a:pt x="322" y="216"/>
                  </a:cubicBezTo>
                  <a:cubicBezTo>
                    <a:pt x="322" y="215"/>
                    <a:pt x="323" y="214"/>
                    <a:pt x="324" y="214"/>
                  </a:cubicBezTo>
                  <a:cubicBezTo>
                    <a:pt x="325" y="214"/>
                    <a:pt x="325" y="213"/>
                    <a:pt x="324" y="213"/>
                  </a:cubicBezTo>
                  <a:cubicBezTo>
                    <a:pt x="323" y="212"/>
                    <a:pt x="323" y="211"/>
                    <a:pt x="324" y="209"/>
                  </a:cubicBezTo>
                  <a:cubicBezTo>
                    <a:pt x="323" y="209"/>
                    <a:pt x="322" y="209"/>
                    <a:pt x="321" y="209"/>
                  </a:cubicBezTo>
                  <a:cubicBezTo>
                    <a:pt x="319" y="209"/>
                    <a:pt x="317" y="209"/>
                    <a:pt x="315" y="210"/>
                  </a:cubicBezTo>
                  <a:cubicBezTo>
                    <a:pt x="313" y="212"/>
                    <a:pt x="312" y="213"/>
                    <a:pt x="310" y="214"/>
                  </a:cubicBezTo>
                  <a:cubicBezTo>
                    <a:pt x="309" y="215"/>
                    <a:pt x="308" y="215"/>
                    <a:pt x="307" y="215"/>
                  </a:cubicBezTo>
                  <a:cubicBezTo>
                    <a:pt x="305" y="214"/>
                    <a:pt x="303" y="212"/>
                    <a:pt x="302" y="210"/>
                  </a:cubicBezTo>
                  <a:cubicBezTo>
                    <a:pt x="302" y="210"/>
                    <a:pt x="302" y="210"/>
                    <a:pt x="301" y="209"/>
                  </a:cubicBezTo>
                  <a:cubicBezTo>
                    <a:pt x="302" y="207"/>
                    <a:pt x="303" y="206"/>
                    <a:pt x="304" y="205"/>
                  </a:cubicBezTo>
                  <a:cubicBezTo>
                    <a:pt x="306" y="203"/>
                    <a:pt x="308" y="202"/>
                    <a:pt x="310" y="201"/>
                  </a:cubicBezTo>
                  <a:cubicBezTo>
                    <a:pt x="311" y="200"/>
                    <a:pt x="313" y="200"/>
                    <a:pt x="314" y="200"/>
                  </a:cubicBezTo>
                  <a:cubicBezTo>
                    <a:pt x="315" y="200"/>
                    <a:pt x="317" y="199"/>
                    <a:pt x="318" y="199"/>
                  </a:cubicBezTo>
                  <a:cubicBezTo>
                    <a:pt x="319" y="199"/>
                    <a:pt x="320" y="200"/>
                    <a:pt x="321" y="200"/>
                  </a:cubicBezTo>
                  <a:cubicBezTo>
                    <a:pt x="322" y="201"/>
                    <a:pt x="323" y="201"/>
                    <a:pt x="324" y="201"/>
                  </a:cubicBezTo>
                  <a:cubicBezTo>
                    <a:pt x="324" y="201"/>
                    <a:pt x="324" y="201"/>
                    <a:pt x="324" y="201"/>
                  </a:cubicBezTo>
                  <a:cubicBezTo>
                    <a:pt x="326" y="202"/>
                    <a:pt x="326" y="202"/>
                    <a:pt x="327" y="204"/>
                  </a:cubicBezTo>
                  <a:cubicBezTo>
                    <a:pt x="327" y="205"/>
                    <a:pt x="328" y="205"/>
                    <a:pt x="330" y="205"/>
                  </a:cubicBezTo>
                  <a:cubicBezTo>
                    <a:pt x="331" y="205"/>
                    <a:pt x="331" y="204"/>
                    <a:pt x="331" y="203"/>
                  </a:cubicBezTo>
                  <a:cubicBezTo>
                    <a:pt x="332" y="201"/>
                    <a:pt x="333" y="200"/>
                    <a:pt x="335" y="202"/>
                  </a:cubicBezTo>
                  <a:cubicBezTo>
                    <a:pt x="336" y="202"/>
                    <a:pt x="336" y="203"/>
                    <a:pt x="337" y="203"/>
                  </a:cubicBezTo>
                  <a:cubicBezTo>
                    <a:pt x="338" y="203"/>
                    <a:pt x="339" y="204"/>
                    <a:pt x="339" y="202"/>
                  </a:cubicBezTo>
                  <a:cubicBezTo>
                    <a:pt x="340" y="201"/>
                    <a:pt x="340" y="201"/>
                    <a:pt x="341" y="200"/>
                  </a:cubicBezTo>
                  <a:cubicBezTo>
                    <a:pt x="342" y="200"/>
                    <a:pt x="343" y="202"/>
                    <a:pt x="344" y="202"/>
                  </a:cubicBezTo>
                  <a:cubicBezTo>
                    <a:pt x="344" y="202"/>
                    <a:pt x="343" y="202"/>
                    <a:pt x="343" y="201"/>
                  </a:cubicBezTo>
                  <a:cubicBezTo>
                    <a:pt x="344" y="201"/>
                    <a:pt x="344" y="202"/>
                    <a:pt x="344" y="202"/>
                  </a:cubicBezTo>
                  <a:cubicBezTo>
                    <a:pt x="345" y="203"/>
                    <a:pt x="345" y="204"/>
                    <a:pt x="346" y="205"/>
                  </a:cubicBezTo>
                  <a:cubicBezTo>
                    <a:pt x="346" y="206"/>
                    <a:pt x="347" y="208"/>
                    <a:pt x="349" y="208"/>
                  </a:cubicBezTo>
                  <a:cubicBezTo>
                    <a:pt x="351" y="209"/>
                    <a:pt x="352" y="209"/>
                    <a:pt x="354" y="209"/>
                  </a:cubicBezTo>
                  <a:cubicBezTo>
                    <a:pt x="355" y="210"/>
                    <a:pt x="355" y="209"/>
                    <a:pt x="356" y="210"/>
                  </a:cubicBezTo>
                  <a:cubicBezTo>
                    <a:pt x="358" y="210"/>
                    <a:pt x="359" y="211"/>
                    <a:pt x="361" y="213"/>
                  </a:cubicBezTo>
                  <a:cubicBezTo>
                    <a:pt x="361" y="213"/>
                    <a:pt x="362" y="214"/>
                    <a:pt x="362" y="215"/>
                  </a:cubicBezTo>
                  <a:cubicBezTo>
                    <a:pt x="364" y="214"/>
                    <a:pt x="362" y="214"/>
                    <a:pt x="362" y="213"/>
                  </a:cubicBezTo>
                  <a:cubicBezTo>
                    <a:pt x="363" y="213"/>
                    <a:pt x="363" y="214"/>
                    <a:pt x="363" y="213"/>
                  </a:cubicBezTo>
                  <a:cubicBezTo>
                    <a:pt x="364" y="213"/>
                    <a:pt x="365" y="212"/>
                    <a:pt x="367" y="213"/>
                  </a:cubicBezTo>
                  <a:cubicBezTo>
                    <a:pt x="367" y="213"/>
                    <a:pt x="367" y="212"/>
                    <a:pt x="367" y="212"/>
                  </a:cubicBezTo>
                  <a:cubicBezTo>
                    <a:pt x="366" y="212"/>
                    <a:pt x="365" y="211"/>
                    <a:pt x="364" y="210"/>
                  </a:cubicBezTo>
                  <a:cubicBezTo>
                    <a:pt x="363" y="210"/>
                    <a:pt x="364" y="208"/>
                    <a:pt x="363" y="208"/>
                  </a:cubicBezTo>
                  <a:cubicBezTo>
                    <a:pt x="361" y="207"/>
                    <a:pt x="360" y="206"/>
                    <a:pt x="359" y="206"/>
                  </a:cubicBezTo>
                  <a:cubicBezTo>
                    <a:pt x="358" y="205"/>
                    <a:pt x="357" y="205"/>
                    <a:pt x="356" y="204"/>
                  </a:cubicBezTo>
                  <a:cubicBezTo>
                    <a:pt x="355" y="203"/>
                    <a:pt x="354" y="203"/>
                    <a:pt x="355" y="202"/>
                  </a:cubicBezTo>
                  <a:cubicBezTo>
                    <a:pt x="356" y="200"/>
                    <a:pt x="356" y="199"/>
                    <a:pt x="356" y="198"/>
                  </a:cubicBezTo>
                  <a:cubicBezTo>
                    <a:pt x="356" y="197"/>
                    <a:pt x="355" y="197"/>
                    <a:pt x="356" y="197"/>
                  </a:cubicBezTo>
                  <a:cubicBezTo>
                    <a:pt x="357" y="196"/>
                    <a:pt x="356" y="196"/>
                    <a:pt x="356" y="196"/>
                  </a:cubicBezTo>
                  <a:cubicBezTo>
                    <a:pt x="356" y="196"/>
                    <a:pt x="356" y="196"/>
                    <a:pt x="356" y="196"/>
                  </a:cubicBezTo>
                  <a:cubicBezTo>
                    <a:pt x="356" y="196"/>
                    <a:pt x="356" y="196"/>
                    <a:pt x="356" y="195"/>
                  </a:cubicBezTo>
                  <a:cubicBezTo>
                    <a:pt x="356" y="196"/>
                    <a:pt x="356" y="196"/>
                    <a:pt x="356" y="196"/>
                  </a:cubicBezTo>
                  <a:cubicBezTo>
                    <a:pt x="356" y="196"/>
                    <a:pt x="356" y="196"/>
                    <a:pt x="356" y="196"/>
                  </a:cubicBezTo>
                  <a:cubicBezTo>
                    <a:pt x="357" y="194"/>
                    <a:pt x="356" y="194"/>
                    <a:pt x="355" y="193"/>
                  </a:cubicBezTo>
                  <a:cubicBezTo>
                    <a:pt x="357" y="192"/>
                    <a:pt x="359" y="192"/>
                    <a:pt x="361" y="191"/>
                  </a:cubicBezTo>
                  <a:cubicBezTo>
                    <a:pt x="361" y="191"/>
                    <a:pt x="362" y="191"/>
                    <a:pt x="363" y="191"/>
                  </a:cubicBezTo>
                  <a:cubicBezTo>
                    <a:pt x="364" y="191"/>
                    <a:pt x="365" y="191"/>
                    <a:pt x="366" y="191"/>
                  </a:cubicBezTo>
                  <a:cubicBezTo>
                    <a:pt x="369" y="191"/>
                    <a:pt x="371" y="191"/>
                    <a:pt x="374" y="191"/>
                  </a:cubicBezTo>
                  <a:cubicBezTo>
                    <a:pt x="376" y="192"/>
                    <a:pt x="378" y="192"/>
                    <a:pt x="380" y="192"/>
                  </a:cubicBezTo>
                  <a:cubicBezTo>
                    <a:pt x="381" y="193"/>
                    <a:pt x="381" y="193"/>
                    <a:pt x="382" y="193"/>
                  </a:cubicBezTo>
                  <a:cubicBezTo>
                    <a:pt x="382" y="193"/>
                    <a:pt x="383" y="193"/>
                    <a:pt x="383" y="193"/>
                  </a:cubicBezTo>
                  <a:cubicBezTo>
                    <a:pt x="385" y="195"/>
                    <a:pt x="388" y="195"/>
                    <a:pt x="391" y="196"/>
                  </a:cubicBezTo>
                  <a:cubicBezTo>
                    <a:pt x="392" y="196"/>
                    <a:pt x="393" y="195"/>
                    <a:pt x="393" y="194"/>
                  </a:cubicBezTo>
                  <a:cubicBezTo>
                    <a:pt x="394" y="194"/>
                    <a:pt x="393" y="193"/>
                    <a:pt x="393" y="193"/>
                  </a:cubicBezTo>
                  <a:cubicBezTo>
                    <a:pt x="391" y="191"/>
                    <a:pt x="388" y="189"/>
                    <a:pt x="385" y="190"/>
                  </a:cubicBezTo>
                  <a:cubicBezTo>
                    <a:pt x="385" y="189"/>
                    <a:pt x="384" y="189"/>
                    <a:pt x="384" y="187"/>
                  </a:cubicBezTo>
                  <a:cubicBezTo>
                    <a:pt x="385" y="186"/>
                    <a:pt x="384" y="186"/>
                    <a:pt x="383" y="186"/>
                  </a:cubicBezTo>
                  <a:cubicBezTo>
                    <a:pt x="381" y="185"/>
                    <a:pt x="379" y="184"/>
                    <a:pt x="377" y="185"/>
                  </a:cubicBezTo>
                  <a:cubicBezTo>
                    <a:pt x="376" y="185"/>
                    <a:pt x="375" y="184"/>
                    <a:pt x="375" y="185"/>
                  </a:cubicBezTo>
                  <a:cubicBezTo>
                    <a:pt x="374" y="185"/>
                    <a:pt x="374" y="184"/>
                    <a:pt x="373" y="184"/>
                  </a:cubicBezTo>
                  <a:cubicBezTo>
                    <a:pt x="373" y="184"/>
                    <a:pt x="373" y="184"/>
                    <a:pt x="373" y="184"/>
                  </a:cubicBezTo>
                  <a:cubicBezTo>
                    <a:pt x="372" y="182"/>
                    <a:pt x="373" y="181"/>
                    <a:pt x="374" y="180"/>
                  </a:cubicBezTo>
                  <a:cubicBezTo>
                    <a:pt x="374" y="181"/>
                    <a:pt x="375" y="181"/>
                    <a:pt x="376" y="180"/>
                  </a:cubicBezTo>
                  <a:cubicBezTo>
                    <a:pt x="378" y="179"/>
                    <a:pt x="380" y="178"/>
                    <a:pt x="382" y="178"/>
                  </a:cubicBezTo>
                  <a:cubicBezTo>
                    <a:pt x="384" y="178"/>
                    <a:pt x="385" y="177"/>
                    <a:pt x="386" y="177"/>
                  </a:cubicBezTo>
                  <a:cubicBezTo>
                    <a:pt x="387" y="176"/>
                    <a:pt x="388" y="176"/>
                    <a:pt x="389" y="176"/>
                  </a:cubicBezTo>
                  <a:cubicBezTo>
                    <a:pt x="390" y="176"/>
                    <a:pt x="390" y="176"/>
                    <a:pt x="390" y="176"/>
                  </a:cubicBezTo>
                  <a:cubicBezTo>
                    <a:pt x="392" y="175"/>
                    <a:pt x="393" y="174"/>
                    <a:pt x="395" y="173"/>
                  </a:cubicBezTo>
                  <a:cubicBezTo>
                    <a:pt x="397" y="173"/>
                    <a:pt x="398" y="171"/>
                    <a:pt x="400" y="170"/>
                  </a:cubicBezTo>
                  <a:cubicBezTo>
                    <a:pt x="400" y="170"/>
                    <a:pt x="400" y="169"/>
                    <a:pt x="400" y="169"/>
                  </a:cubicBezTo>
                  <a:cubicBezTo>
                    <a:pt x="399" y="168"/>
                    <a:pt x="397" y="168"/>
                    <a:pt x="396" y="168"/>
                  </a:cubicBezTo>
                  <a:cubicBezTo>
                    <a:pt x="394" y="169"/>
                    <a:pt x="392" y="168"/>
                    <a:pt x="390" y="168"/>
                  </a:cubicBezTo>
                  <a:cubicBezTo>
                    <a:pt x="391" y="167"/>
                    <a:pt x="391" y="167"/>
                    <a:pt x="391" y="166"/>
                  </a:cubicBezTo>
                  <a:cubicBezTo>
                    <a:pt x="393" y="163"/>
                    <a:pt x="392" y="161"/>
                    <a:pt x="389" y="161"/>
                  </a:cubicBezTo>
                  <a:cubicBezTo>
                    <a:pt x="388" y="162"/>
                    <a:pt x="386" y="162"/>
                    <a:pt x="385" y="163"/>
                  </a:cubicBezTo>
                  <a:cubicBezTo>
                    <a:pt x="385" y="163"/>
                    <a:pt x="384" y="164"/>
                    <a:pt x="383" y="164"/>
                  </a:cubicBezTo>
                  <a:cubicBezTo>
                    <a:pt x="382" y="164"/>
                    <a:pt x="381" y="165"/>
                    <a:pt x="380" y="166"/>
                  </a:cubicBezTo>
                  <a:cubicBezTo>
                    <a:pt x="376" y="168"/>
                    <a:pt x="373" y="171"/>
                    <a:pt x="369" y="173"/>
                  </a:cubicBezTo>
                  <a:cubicBezTo>
                    <a:pt x="368" y="174"/>
                    <a:pt x="367" y="175"/>
                    <a:pt x="366" y="176"/>
                  </a:cubicBezTo>
                  <a:cubicBezTo>
                    <a:pt x="366" y="176"/>
                    <a:pt x="366" y="176"/>
                    <a:pt x="366" y="176"/>
                  </a:cubicBezTo>
                  <a:cubicBezTo>
                    <a:pt x="365" y="177"/>
                    <a:pt x="364" y="177"/>
                    <a:pt x="363" y="178"/>
                  </a:cubicBezTo>
                  <a:cubicBezTo>
                    <a:pt x="360" y="179"/>
                    <a:pt x="357" y="179"/>
                    <a:pt x="354" y="180"/>
                  </a:cubicBezTo>
                  <a:cubicBezTo>
                    <a:pt x="353" y="179"/>
                    <a:pt x="351" y="181"/>
                    <a:pt x="351" y="179"/>
                  </a:cubicBezTo>
                  <a:cubicBezTo>
                    <a:pt x="351" y="179"/>
                    <a:pt x="350" y="179"/>
                    <a:pt x="350" y="179"/>
                  </a:cubicBezTo>
                  <a:cubicBezTo>
                    <a:pt x="350" y="179"/>
                    <a:pt x="350" y="180"/>
                    <a:pt x="350" y="180"/>
                  </a:cubicBezTo>
                  <a:cubicBezTo>
                    <a:pt x="350" y="180"/>
                    <a:pt x="350" y="180"/>
                    <a:pt x="350" y="180"/>
                  </a:cubicBezTo>
                  <a:cubicBezTo>
                    <a:pt x="349" y="179"/>
                    <a:pt x="350" y="178"/>
                    <a:pt x="349" y="177"/>
                  </a:cubicBezTo>
                  <a:cubicBezTo>
                    <a:pt x="350" y="176"/>
                    <a:pt x="350" y="175"/>
                    <a:pt x="351" y="174"/>
                  </a:cubicBezTo>
                  <a:cubicBezTo>
                    <a:pt x="351" y="174"/>
                    <a:pt x="351" y="174"/>
                    <a:pt x="351" y="174"/>
                  </a:cubicBezTo>
                  <a:cubicBezTo>
                    <a:pt x="351" y="174"/>
                    <a:pt x="351" y="174"/>
                    <a:pt x="351" y="174"/>
                  </a:cubicBezTo>
                  <a:cubicBezTo>
                    <a:pt x="351" y="173"/>
                    <a:pt x="352" y="172"/>
                    <a:pt x="353" y="171"/>
                  </a:cubicBezTo>
                  <a:cubicBezTo>
                    <a:pt x="354" y="169"/>
                    <a:pt x="355" y="167"/>
                    <a:pt x="356" y="166"/>
                  </a:cubicBezTo>
                  <a:cubicBezTo>
                    <a:pt x="357" y="165"/>
                    <a:pt x="358" y="165"/>
                    <a:pt x="357" y="163"/>
                  </a:cubicBezTo>
                  <a:cubicBezTo>
                    <a:pt x="356" y="163"/>
                    <a:pt x="355" y="162"/>
                    <a:pt x="354" y="163"/>
                  </a:cubicBezTo>
                  <a:cubicBezTo>
                    <a:pt x="352" y="164"/>
                    <a:pt x="351" y="165"/>
                    <a:pt x="349" y="166"/>
                  </a:cubicBezTo>
                  <a:cubicBezTo>
                    <a:pt x="348" y="166"/>
                    <a:pt x="348" y="166"/>
                    <a:pt x="347" y="166"/>
                  </a:cubicBezTo>
                  <a:cubicBezTo>
                    <a:pt x="347" y="166"/>
                    <a:pt x="347" y="166"/>
                    <a:pt x="347" y="166"/>
                  </a:cubicBezTo>
                  <a:cubicBezTo>
                    <a:pt x="347" y="166"/>
                    <a:pt x="347" y="166"/>
                    <a:pt x="347" y="166"/>
                  </a:cubicBezTo>
                  <a:cubicBezTo>
                    <a:pt x="346" y="166"/>
                    <a:pt x="346" y="166"/>
                    <a:pt x="345" y="166"/>
                  </a:cubicBezTo>
                  <a:cubicBezTo>
                    <a:pt x="345" y="164"/>
                    <a:pt x="344" y="162"/>
                    <a:pt x="342" y="161"/>
                  </a:cubicBezTo>
                  <a:cubicBezTo>
                    <a:pt x="341" y="161"/>
                    <a:pt x="341" y="160"/>
                    <a:pt x="340" y="160"/>
                  </a:cubicBezTo>
                  <a:cubicBezTo>
                    <a:pt x="340" y="159"/>
                    <a:pt x="340" y="158"/>
                    <a:pt x="339" y="158"/>
                  </a:cubicBezTo>
                  <a:cubicBezTo>
                    <a:pt x="338" y="158"/>
                    <a:pt x="336" y="158"/>
                    <a:pt x="335" y="158"/>
                  </a:cubicBezTo>
                  <a:cubicBezTo>
                    <a:pt x="332" y="157"/>
                    <a:pt x="329" y="159"/>
                    <a:pt x="326" y="158"/>
                  </a:cubicBezTo>
                  <a:cubicBezTo>
                    <a:pt x="324" y="157"/>
                    <a:pt x="323" y="158"/>
                    <a:pt x="322" y="159"/>
                  </a:cubicBezTo>
                  <a:cubicBezTo>
                    <a:pt x="321" y="159"/>
                    <a:pt x="320" y="161"/>
                    <a:pt x="318" y="161"/>
                  </a:cubicBezTo>
                  <a:cubicBezTo>
                    <a:pt x="317" y="161"/>
                    <a:pt x="317" y="160"/>
                    <a:pt x="316" y="159"/>
                  </a:cubicBezTo>
                  <a:cubicBezTo>
                    <a:pt x="315" y="158"/>
                    <a:pt x="315" y="158"/>
                    <a:pt x="314" y="157"/>
                  </a:cubicBezTo>
                  <a:cubicBezTo>
                    <a:pt x="313" y="157"/>
                    <a:pt x="312" y="156"/>
                    <a:pt x="311" y="157"/>
                  </a:cubicBezTo>
                  <a:cubicBezTo>
                    <a:pt x="310" y="156"/>
                    <a:pt x="309" y="156"/>
                    <a:pt x="308" y="156"/>
                  </a:cubicBezTo>
                  <a:cubicBezTo>
                    <a:pt x="305" y="156"/>
                    <a:pt x="302" y="156"/>
                    <a:pt x="302" y="152"/>
                  </a:cubicBezTo>
                  <a:cubicBezTo>
                    <a:pt x="301" y="152"/>
                    <a:pt x="301" y="152"/>
                    <a:pt x="301" y="152"/>
                  </a:cubicBezTo>
                  <a:cubicBezTo>
                    <a:pt x="299" y="154"/>
                    <a:pt x="299" y="155"/>
                    <a:pt x="297" y="155"/>
                  </a:cubicBezTo>
                  <a:cubicBezTo>
                    <a:pt x="297" y="155"/>
                    <a:pt x="296" y="155"/>
                    <a:pt x="296" y="155"/>
                  </a:cubicBezTo>
                  <a:cubicBezTo>
                    <a:pt x="296" y="155"/>
                    <a:pt x="296" y="155"/>
                    <a:pt x="296" y="155"/>
                  </a:cubicBezTo>
                  <a:cubicBezTo>
                    <a:pt x="294" y="155"/>
                    <a:pt x="292" y="154"/>
                    <a:pt x="291" y="154"/>
                  </a:cubicBezTo>
                  <a:cubicBezTo>
                    <a:pt x="291" y="154"/>
                    <a:pt x="291" y="154"/>
                    <a:pt x="291" y="154"/>
                  </a:cubicBezTo>
                  <a:cubicBezTo>
                    <a:pt x="291" y="153"/>
                    <a:pt x="291" y="151"/>
                    <a:pt x="293" y="150"/>
                  </a:cubicBezTo>
                  <a:cubicBezTo>
                    <a:pt x="293" y="149"/>
                    <a:pt x="294" y="148"/>
                    <a:pt x="295" y="148"/>
                  </a:cubicBezTo>
                  <a:cubicBezTo>
                    <a:pt x="295" y="147"/>
                    <a:pt x="295" y="147"/>
                    <a:pt x="294" y="147"/>
                  </a:cubicBezTo>
                  <a:cubicBezTo>
                    <a:pt x="294" y="147"/>
                    <a:pt x="295" y="146"/>
                    <a:pt x="294" y="146"/>
                  </a:cubicBezTo>
                  <a:cubicBezTo>
                    <a:pt x="294" y="146"/>
                    <a:pt x="294" y="146"/>
                    <a:pt x="294" y="146"/>
                  </a:cubicBezTo>
                  <a:cubicBezTo>
                    <a:pt x="294" y="146"/>
                    <a:pt x="295" y="145"/>
                    <a:pt x="295" y="144"/>
                  </a:cubicBezTo>
                  <a:cubicBezTo>
                    <a:pt x="295" y="142"/>
                    <a:pt x="294" y="140"/>
                    <a:pt x="293" y="140"/>
                  </a:cubicBezTo>
                  <a:cubicBezTo>
                    <a:pt x="291" y="140"/>
                    <a:pt x="289" y="141"/>
                    <a:pt x="287" y="141"/>
                  </a:cubicBezTo>
                  <a:cubicBezTo>
                    <a:pt x="284" y="142"/>
                    <a:pt x="283" y="144"/>
                    <a:pt x="282" y="146"/>
                  </a:cubicBezTo>
                  <a:cubicBezTo>
                    <a:pt x="281" y="148"/>
                    <a:pt x="280" y="150"/>
                    <a:pt x="278" y="149"/>
                  </a:cubicBezTo>
                  <a:cubicBezTo>
                    <a:pt x="278" y="149"/>
                    <a:pt x="278" y="149"/>
                    <a:pt x="278" y="149"/>
                  </a:cubicBezTo>
                  <a:cubicBezTo>
                    <a:pt x="278" y="149"/>
                    <a:pt x="277" y="149"/>
                    <a:pt x="277" y="148"/>
                  </a:cubicBezTo>
                  <a:cubicBezTo>
                    <a:pt x="277" y="149"/>
                    <a:pt x="277" y="149"/>
                    <a:pt x="278" y="150"/>
                  </a:cubicBezTo>
                  <a:cubicBezTo>
                    <a:pt x="278" y="150"/>
                    <a:pt x="278" y="150"/>
                    <a:pt x="278" y="150"/>
                  </a:cubicBezTo>
                  <a:cubicBezTo>
                    <a:pt x="278" y="150"/>
                    <a:pt x="278" y="150"/>
                    <a:pt x="278" y="150"/>
                  </a:cubicBezTo>
                  <a:cubicBezTo>
                    <a:pt x="277" y="149"/>
                    <a:pt x="276" y="148"/>
                    <a:pt x="275" y="147"/>
                  </a:cubicBezTo>
                  <a:cubicBezTo>
                    <a:pt x="274" y="146"/>
                    <a:pt x="275" y="146"/>
                    <a:pt x="275" y="146"/>
                  </a:cubicBezTo>
                  <a:cubicBezTo>
                    <a:pt x="274" y="145"/>
                    <a:pt x="274" y="143"/>
                    <a:pt x="273" y="143"/>
                  </a:cubicBezTo>
                  <a:cubicBezTo>
                    <a:pt x="272" y="142"/>
                    <a:pt x="270" y="141"/>
                    <a:pt x="269" y="141"/>
                  </a:cubicBezTo>
                  <a:cubicBezTo>
                    <a:pt x="267" y="140"/>
                    <a:pt x="267" y="140"/>
                    <a:pt x="269" y="137"/>
                  </a:cubicBezTo>
                  <a:cubicBezTo>
                    <a:pt x="269" y="137"/>
                    <a:pt x="270" y="137"/>
                    <a:pt x="270" y="137"/>
                  </a:cubicBezTo>
                  <a:cubicBezTo>
                    <a:pt x="270" y="136"/>
                    <a:pt x="270" y="136"/>
                    <a:pt x="269" y="136"/>
                  </a:cubicBezTo>
                  <a:cubicBezTo>
                    <a:pt x="269" y="136"/>
                    <a:pt x="269" y="136"/>
                    <a:pt x="269" y="136"/>
                  </a:cubicBezTo>
                  <a:cubicBezTo>
                    <a:pt x="267" y="133"/>
                    <a:pt x="266" y="129"/>
                    <a:pt x="269" y="126"/>
                  </a:cubicBezTo>
                  <a:cubicBezTo>
                    <a:pt x="269" y="126"/>
                    <a:pt x="269" y="126"/>
                    <a:pt x="269" y="126"/>
                  </a:cubicBezTo>
                  <a:cubicBezTo>
                    <a:pt x="269" y="125"/>
                    <a:pt x="270" y="124"/>
                    <a:pt x="271" y="122"/>
                  </a:cubicBezTo>
                  <a:cubicBezTo>
                    <a:pt x="271" y="120"/>
                    <a:pt x="272" y="120"/>
                    <a:pt x="274" y="121"/>
                  </a:cubicBezTo>
                  <a:cubicBezTo>
                    <a:pt x="274" y="120"/>
                    <a:pt x="273" y="119"/>
                    <a:pt x="273" y="119"/>
                  </a:cubicBezTo>
                  <a:cubicBezTo>
                    <a:pt x="273" y="119"/>
                    <a:pt x="273" y="119"/>
                    <a:pt x="273" y="119"/>
                  </a:cubicBezTo>
                  <a:cubicBezTo>
                    <a:pt x="273" y="119"/>
                    <a:pt x="273" y="119"/>
                    <a:pt x="273" y="119"/>
                  </a:cubicBezTo>
                  <a:cubicBezTo>
                    <a:pt x="273" y="119"/>
                    <a:pt x="273" y="119"/>
                    <a:pt x="273" y="119"/>
                  </a:cubicBezTo>
                  <a:cubicBezTo>
                    <a:pt x="272" y="119"/>
                    <a:pt x="272" y="118"/>
                    <a:pt x="272" y="118"/>
                  </a:cubicBezTo>
                  <a:cubicBezTo>
                    <a:pt x="271" y="115"/>
                    <a:pt x="269" y="116"/>
                    <a:pt x="267" y="116"/>
                  </a:cubicBezTo>
                  <a:cubicBezTo>
                    <a:pt x="267" y="116"/>
                    <a:pt x="267" y="116"/>
                    <a:pt x="267" y="117"/>
                  </a:cubicBezTo>
                  <a:cubicBezTo>
                    <a:pt x="267" y="117"/>
                    <a:pt x="267" y="117"/>
                    <a:pt x="267" y="117"/>
                  </a:cubicBezTo>
                  <a:cubicBezTo>
                    <a:pt x="266" y="117"/>
                    <a:pt x="266" y="116"/>
                    <a:pt x="265" y="116"/>
                  </a:cubicBezTo>
                  <a:cubicBezTo>
                    <a:pt x="264" y="116"/>
                    <a:pt x="264" y="115"/>
                    <a:pt x="263" y="115"/>
                  </a:cubicBezTo>
                  <a:cubicBezTo>
                    <a:pt x="262" y="113"/>
                    <a:pt x="260" y="112"/>
                    <a:pt x="258" y="112"/>
                  </a:cubicBezTo>
                  <a:cubicBezTo>
                    <a:pt x="258" y="111"/>
                    <a:pt x="257" y="110"/>
                    <a:pt x="257" y="110"/>
                  </a:cubicBezTo>
                  <a:cubicBezTo>
                    <a:pt x="257" y="107"/>
                    <a:pt x="257" y="107"/>
                    <a:pt x="255" y="106"/>
                  </a:cubicBezTo>
                  <a:cubicBezTo>
                    <a:pt x="254" y="106"/>
                    <a:pt x="253" y="105"/>
                    <a:pt x="253" y="105"/>
                  </a:cubicBezTo>
                  <a:cubicBezTo>
                    <a:pt x="253" y="104"/>
                    <a:pt x="254" y="104"/>
                    <a:pt x="254" y="102"/>
                  </a:cubicBezTo>
                  <a:cubicBezTo>
                    <a:pt x="253" y="104"/>
                    <a:pt x="251" y="102"/>
                    <a:pt x="250" y="103"/>
                  </a:cubicBezTo>
                  <a:cubicBezTo>
                    <a:pt x="249" y="101"/>
                    <a:pt x="248" y="100"/>
                    <a:pt x="246" y="101"/>
                  </a:cubicBezTo>
                  <a:cubicBezTo>
                    <a:pt x="242" y="101"/>
                    <a:pt x="239" y="103"/>
                    <a:pt x="237" y="106"/>
                  </a:cubicBezTo>
                  <a:cubicBezTo>
                    <a:pt x="236" y="107"/>
                    <a:pt x="236" y="109"/>
                    <a:pt x="235" y="111"/>
                  </a:cubicBezTo>
                  <a:cubicBezTo>
                    <a:pt x="233" y="110"/>
                    <a:pt x="234" y="112"/>
                    <a:pt x="234" y="112"/>
                  </a:cubicBezTo>
                  <a:cubicBezTo>
                    <a:pt x="233" y="114"/>
                    <a:pt x="231" y="115"/>
                    <a:pt x="230" y="116"/>
                  </a:cubicBezTo>
                  <a:cubicBezTo>
                    <a:pt x="229" y="117"/>
                    <a:pt x="228" y="115"/>
                    <a:pt x="227" y="114"/>
                  </a:cubicBezTo>
                  <a:cubicBezTo>
                    <a:pt x="227" y="115"/>
                    <a:pt x="229" y="116"/>
                    <a:pt x="228" y="116"/>
                  </a:cubicBezTo>
                  <a:cubicBezTo>
                    <a:pt x="228" y="116"/>
                    <a:pt x="227" y="115"/>
                    <a:pt x="226" y="114"/>
                  </a:cubicBezTo>
                  <a:cubicBezTo>
                    <a:pt x="226" y="113"/>
                    <a:pt x="224" y="112"/>
                    <a:pt x="224" y="111"/>
                  </a:cubicBezTo>
                  <a:cubicBezTo>
                    <a:pt x="224" y="111"/>
                    <a:pt x="223" y="111"/>
                    <a:pt x="223" y="111"/>
                  </a:cubicBezTo>
                  <a:cubicBezTo>
                    <a:pt x="222" y="112"/>
                    <a:pt x="221" y="112"/>
                    <a:pt x="220" y="113"/>
                  </a:cubicBezTo>
                  <a:cubicBezTo>
                    <a:pt x="219" y="114"/>
                    <a:pt x="217" y="114"/>
                    <a:pt x="216" y="114"/>
                  </a:cubicBezTo>
                  <a:cubicBezTo>
                    <a:pt x="212" y="115"/>
                    <a:pt x="208" y="114"/>
                    <a:pt x="204" y="114"/>
                  </a:cubicBezTo>
                  <a:cubicBezTo>
                    <a:pt x="203" y="114"/>
                    <a:pt x="203" y="113"/>
                    <a:pt x="202" y="113"/>
                  </a:cubicBezTo>
                  <a:cubicBezTo>
                    <a:pt x="203" y="114"/>
                    <a:pt x="203" y="114"/>
                    <a:pt x="202" y="114"/>
                  </a:cubicBezTo>
                  <a:cubicBezTo>
                    <a:pt x="201" y="113"/>
                    <a:pt x="201" y="114"/>
                    <a:pt x="200" y="114"/>
                  </a:cubicBezTo>
                  <a:cubicBezTo>
                    <a:pt x="198" y="114"/>
                    <a:pt x="196" y="115"/>
                    <a:pt x="195" y="112"/>
                  </a:cubicBezTo>
                  <a:cubicBezTo>
                    <a:pt x="195" y="111"/>
                    <a:pt x="194" y="111"/>
                    <a:pt x="193" y="112"/>
                  </a:cubicBezTo>
                  <a:cubicBezTo>
                    <a:pt x="193" y="112"/>
                    <a:pt x="192" y="112"/>
                    <a:pt x="192" y="112"/>
                  </a:cubicBezTo>
                  <a:cubicBezTo>
                    <a:pt x="191" y="112"/>
                    <a:pt x="190" y="112"/>
                    <a:pt x="189" y="112"/>
                  </a:cubicBezTo>
                  <a:cubicBezTo>
                    <a:pt x="188" y="112"/>
                    <a:pt x="186" y="112"/>
                    <a:pt x="185" y="111"/>
                  </a:cubicBezTo>
                  <a:cubicBezTo>
                    <a:pt x="185" y="110"/>
                    <a:pt x="184" y="109"/>
                    <a:pt x="184" y="109"/>
                  </a:cubicBezTo>
                  <a:cubicBezTo>
                    <a:pt x="184" y="108"/>
                    <a:pt x="184" y="107"/>
                    <a:pt x="184" y="107"/>
                  </a:cubicBezTo>
                  <a:cubicBezTo>
                    <a:pt x="184" y="107"/>
                    <a:pt x="183" y="107"/>
                    <a:pt x="183" y="107"/>
                  </a:cubicBezTo>
                  <a:cubicBezTo>
                    <a:pt x="182" y="107"/>
                    <a:pt x="182" y="107"/>
                    <a:pt x="183" y="106"/>
                  </a:cubicBezTo>
                  <a:cubicBezTo>
                    <a:pt x="184" y="106"/>
                    <a:pt x="185" y="105"/>
                    <a:pt x="187" y="104"/>
                  </a:cubicBezTo>
                  <a:cubicBezTo>
                    <a:pt x="188" y="103"/>
                    <a:pt x="187" y="102"/>
                    <a:pt x="186" y="102"/>
                  </a:cubicBezTo>
                  <a:cubicBezTo>
                    <a:pt x="186" y="101"/>
                    <a:pt x="185" y="100"/>
                    <a:pt x="184" y="100"/>
                  </a:cubicBezTo>
                  <a:cubicBezTo>
                    <a:pt x="183" y="98"/>
                    <a:pt x="182" y="97"/>
                    <a:pt x="180" y="98"/>
                  </a:cubicBezTo>
                  <a:cubicBezTo>
                    <a:pt x="179" y="97"/>
                    <a:pt x="179" y="98"/>
                    <a:pt x="178" y="98"/>
                  </a:cubicBezTo>
                  <a:cubicBezTo>
                    <a:pt x="175" y="99"/>
                    <a:pt x="172" y="99"/>
                    <a:pt x="170" y="97"/>
                  </a:cubicBezTo>
                  <a:cubicBezTo>
                    <a:pt x="170" y="97"/>
                    <a:pt x="170" y="97"/>
                    <a:pt x="170" y="97"/>
                  </a:cubicBezTo>
                  <a:cubicBezTo>
                    <a:pt x="170" y="97"/>
                    <a:pt x="170" y="97"/>
                    <a:pt x="170" y="97"/>
                  </a:cubicBezTo>
                  <a:cubicBezTo>
                    <a:pt x="169" y="96"/>
                    <a:pt x="167" y="95"/>
                    <a:pt x="168" y="94"/>
                  </a:cubicBezTo>
                  <a:cubicBezTo>
                    <a:pt x="168" y="91"/>
                    <a:pt x="167" y="93"/>
                    <a:pt x="166" y="93"/>
                  </a:cubicBezTo>
                  <a:cubicBezTo>
                    <a:pt x="168" y="91"/>
                    <a:pt x="167" y="88"/>
                    <a:pt x="169" y="86"/>
                  </a:cubicBezTo>
                  <a:cubicBezTo>
                    <a:pt x="169" y="86"/>
                    <a:pt x="169" y="85"/>
                    <a:pt x="170" y="84"/>
                  </a:cubicBezTo>
                  <a:cubicBezTo>
                    <a:pt x="170" y="84"/>
                    <a:pt x="170" y="84"/>
                    <a:pt x="171" y="83"/>
                  </a:cubicBezTo>
                  <a:cubicBezTo>
                    <a:pt x="173" y="82"/>
                    <a:pt x="174" y="80"/>
                    <a:pt x="176" y="79"/>
                  </a:cubicBezTo>
                  <a:cubicBezTo>
                    <a:pt x="176" y="79"/>
                    <a:pt x="176" y="79"/>
                    <a:pt x="176" y="79"/>
                  </a:cubicBezTo>
                  <a:cubicBezTo>
                    <a:pt x="177" y="78"/>
                    <a:pt x="177" y="78"/>
                    <a:pt x="177" y="78"/>
                  </a:cubicBezTo>
                  <a:cubicBezTo>
                    <a:pt x="178" y="77"/>
                    <a:pt x="179" y="77"/>
                    <a:pt x="180" y="75"/>
                  </a:cubicBezTo>
                  <a:cubicBezTo>
                    <a:pt x="181" y="74"/>
                    <a:pt x="182" y="73"/>
                    <a:pt x="184" y="73"/>
                  </a:cubicBezTo>
                  <a:cubicBezTo>
                    <a:pt x="185" y="72"/>
                    <a:pt x="185" y="72"/>
                    <a:pt x="185" y="71"/>
                  </a:cubicBezTo>
                  <a:cubicBezTo>
                    <a:pt x="185" y="69"/>
                    <a:pt x="185" y="67"/>
                    <a:pt x="186" y="65"/>
                  </a:cubicBezTo>
                  <a:cubicBezTo>
                    <a:pt x="186" y="65"/>
                    <a:pt x="187" y="64"/>
                    <a:pt x="187" y="63"/>
                  </a:cubicBezTo>
                  <a:cubicBezTo>
                    <a:pt x="188" y="63"/>
                    <a:pt x="188" y="62"/>
                    <a:pt x="189" y="61"/>
                  </a:cubicBezTo>
                  <a:cubicBezTo>
                    <a:pt x="189" y="61"/>
                    <a:pt x="190" y="60"/>
                    <a:pt x="190" y="59"/>
                  </a:cubicBezTo>
                  <a:cubicBezTo>
                    <a:pt x="191" y="58"/>
                    <a:pt x="191" y="57"/>
                    <a:pt x="192" y="56"/>
                  </a:cubicBezTo>
                  <a:cubicBezTo>
                    <a:pt x="193" y="55"/>
                    <a:pt x="194" y="55"/>
                    <a:pt x="195" y="53"/>
                  </a:cubicBezTo>
                  <a:cubicBezTo>
                    <a:pt x="196" y="52"/>
                    <a:pt x="196" y="52"/>
                    <a:pt x="197" y="51"/>
                  </a:cubicBezTo>
                  <a:cubicBezTo>
                    <a:pt x="197" y="50"/>
                    <a:pt x="198" y="50"/>
                    <a:pt x="198" y="50"/>
                  </a:cubicBezTo>
                  <a:cubicBezTo>
                    <a:pt x="199" y="50"/>
                    <a:pt x="199" y="49"/>
                    <a:pt x="200" y="49"/>
                  </a:cubicBezTo>
                  <a:cubicBezTo>
                    <a:pt x="203" y="48"/>
                    <a:pt x="207" y="45"/>
                    <a:pt x="210" y="42"/>
                  </a:cubicBezTo>
                  <a:cubicBezTo>
                    <a:pt x="210" y="42"/>
                    <a:pt x="210" y="42"/>
                    <a:pt x="210" y="41"/>
                  </a:cubicBezTo>
                  <a:cubicBezTo>
                    <a:pt x="210" y="41"/>
                    <a:pt x="210" y="41"/>
                    <a:pt x="210" y="41"/>
                  </a:cubicBezTo>
                  <a:cubicBezTo>
                    <a:pt x="211" y="40"/>
                    <a:pt x="212" y="39"/>
                    <a:pt x="213" y="38"/>
                  </a:cubicBezTo>
                  <a:cubicBezTo>
                    <a:pt x="212" y="38"/>
                    <a:pt x="212" y="38"/>
                    <a:pt x="212" y="38"/>
                  </a:cubicBezTo>
                  <a:cubicBezTo>
                    <a:pt x="212" y="38"/>
                    <a:pt x="212" y="38"/>
                    <a:pt x="213" y="38"/>
                  </a:cubicBezTo>
                  <a:cubicBezTo>
                    <a:pt x="213" y="38"/>
                    <a:pt x="213" y="38"/>
                    <a:pt x="213" y="38"/>
                  </a:cubicBezTo>
                  <a:cubicBezTo>
                    <a:pt x="213" y="38"/>
                    <a:pt x="213" y="38"/>
                    <a:pt x="213" y="38"/>
                  </a:cubicBezTo>
                  <a:cubicBezTo>
                    <a:pt x="213" y="36"/>
                    <a:pt x="216" y="35"/>
                    <a:pt x="217" y="33"/>
                  </a:cubicBezTo>
                  <a:cubicBezTo>
                    <a:pt x="218" y="33"/>
                    <a:pt x="218" y="32"/>
                    <a:pt x="219" y="31"/>
                  </a:cubicBezTo>
                  <a:cubicBezTo>
                    <a:pt x="217" y="31"/>
                    <a:pt x="217" y="32"/>
                    <a:pt x="216" y="32"/>
                  </a:cubicBezTo>
                  <a:cubicBezTo>
                    <a:pt x="215" y="32"/>
                    <a:pt x="214" y="33"/>
                    <a:pt x="213" y="33"/>
                  </a:cubicBezTo>
                  <a:cubicBezTo>
                    <a:pt x="213" y="32"/>
                    <a:pt x="214" y="32"/>
                    <a:pt x="214" y="32"/>
                  </a:cubicBezTo>
                  <a:cubicBezTo>
                    <a:pt x="214" y="32"/>
                    <a:pt x="214" y="31"/>
                    <a:pt x="213" y="31"/>
                  </a:cubicBezTo>
                  <a:cubicBezTo>
                    <a:pt x="212" y="33"/>
                    <a:pt x="210" y="33"/>
                    <a:pt x="208" y="34"/>
                  </a:cubicBezTo>
                  <a:cubicBezTo>
                    <a:pt x="208" y="34"/>
                    <a:pt x="208" y="34"/>
                    <a:pt x="208" y="34"/>
                  </a:cubicBezTo>
                  <a:cubicBezTo>
                    <a:pt x="207" y="35"/>
                    <a:pt x="206" y="35"/>
                    <a:pt x="205" y="36"/>
                  </a:cubicBezTo>
                  <a:cubicBezTo>
                    <a:pt x="205" y="36"/>
                    <a:pt x="204" y="36"/>
                    <a:pt x="204" y="36"/>
                  </a:cubicBezTo>
                  <a:cubicBezTo>
                    <a:pt x="204" y="37"/>
                    <a:pt x="203" y="37"/>
                    <a:pt x="203" y="38"/>
                  </a:cubicBezTo>
                  <a:cubicBezTo>
                    <a:pt x="203" y="38"/>
                    <a:pt x="202" y="38"/>
                    <a:pt x="202" y="39"/>
                  </a:cubicBezTo>
                  <a:cubicBezTo>
                    <a:pt x="199" y="41"/>
                    <a:pt x="196" y="43"/>
                    <a:pt x="195" y="46"/>
                  </a:cubicBezTo>
                  <a:cubicBezTo>
                    <a:pt x="195" y="47"/>
                    <a:pt x="194" y="47"/>
                    <a:pt x="194" y="48"/>
                  </a:cubicBezTo>
                  <a:cubicBezTo>
                    <a:pt x="194" y="48"/>
                    <a:pt x="193" y="48"/>
                    <a:pt x="193" y="48"/>
                  </a:cubicBezTo>
                  <a:cubicBezTo>
                    <a:pt x="190" y="49"/>
                    <a:pt x="190" y="51"/>
                    <a:pt x="189" y="54"/>
                  </a:cubicBezTo>
                  <a:cubicBezTo>
                    <a:pt x="189" y="54"/>
                    <a:pt x="189" y="54"/>
                    <a:pt x="189" y="55"/>
                  </a:cubicBezTo>
                  <a:cubicBezTo>
                    <a:pt x="189" y="55"/>
                    <a:pt x="188" y="56"/>
                    <a:pt x="188" y="57"/>
                  </a:cubicBezTo>
                  <a:cubicBezTo>
                    <a:pt x="187" y="58"/>
                    <a:pt x="187" y="58"/>
                    <a:pt x="186" y="58"/>
                  </a:cubicBezTo>
                  <a:cubicBezTo>
                    <a:pt x="185" y="59"/>
                    <a:pt x="184" y="60"/>
                    <a:pt x="183" y="62"/>
                  </a:cubicBezTo>
                  <a:cubicBezTo>
                    <a:pt x="183" y="62"/>
                    <a:pt x="183" y="62"/>
                    <a:pt x="183" y="62"/>
                  </a:cubicBezTo>
                  <a:cubicBezTo>
                    <a:pt x="182" y="64"/>
                    <a:pt x="181" y="65"/>
                    <a:pt x="180" y="66"/>
                  </a:cubicBezTo>
                  <a:cubicBezTo>
                    <a:pt x="179" y="66"/>
                    <a:pt x="178" y="67"/>
                    <a:pt x="177" y="68"/>
                  </a:cubicBezTo>
                  <a:cubicBezTo>
                    <a:pt x="176" y="68"/>
                    <a:pt x="176" y="67"/>
                    <a:pt x="175" y="67"/>
                  </a:cubicBezTo>
                  <a:cubicBezTo>
                    <a:pt x="174" y="67"/>
                    <a:pt x="173" y="68"/>
                    <a:pt x="173" y="68"/>
                  </a:cubicBezTo>
                  <a:cubicBezTo>
                    <a:pt x="173" y="69"/>
                    <a:pt x="172" y="69"/>
                    <a:pt x="171" y="69"/>
                  </a:cubicBezTo>
                  <a:cubicBezTo>
                    <a:pt x="171" y="69"/>
                    <a:pt x="171" y="69"/>
                    <a:pt x="171" y="69"/>
                  </a:cubicBezTo>
                  <a:cubicBezTo>
                    <a:pt x="171" y="69"/>
                    <a:pt x="171" y="69"/>
                    <a:pt x="171" y="69"/>
                  </a:cubicBezTo>
                  <a:cubicBezTo>
                    <a:pt x="171" y="70"/>
                    <a:pt x="170" y="69"/>
                    <a:pt x="170" y="70"/>
                  </a:cubicBezTo>
                  <a:cubicBezTo>
                    <a:pt x="170" y="71"/>
                    <a:pt x="171" y="72"/>
                    <a:pt x="171" y="73"/>
                  </a:cubicBezTo>
                  <a:cubicBezTo>
                    <a:pt x="168" y="75"/>
                    <a:pt x="165" y="78"/>
                    <a:pt x="163" y="81"/>
                  </a:cubicBezTo>
                  <a:cubicBezTo>
                    <a:pt x="163" y="82"/>
                    <a:pt x="162" y="82"/>
                    <a:pt x="162" y="82"/>
                  </a:cubicBezTo>
                  <a:cubicBezTo>
                    <a:pt x="162" y="82"/>
                    <a:pt x="162" y="82"/>
                    <a:pt x="162" y="83"/>
                  </a:cubicBezTo>
                  <a:cubicBezTo>
                    <a:pt x="162" y="83"/>
                    <a:pt x="161" y="84"/>
                    <a:pt x="161" y="85"/>
                  </a:cubicBezTo>
                  <a:cubicBezTo>
                    <a:pt x="160" y="88"/>
                    <a:pt x="156" y="89"/>
                    <a:pt x="153" y="86"/>
                  </a:cubicBezTo>
                  <a:cubicBezTo>
                    <a:pt x="152" y="84"/>
                    <a:pt x="151" y="83"/>
                    <a:pt x="150" y="81"/>
                  </a:cubicBezTo>
                  <a:cubicBezTo>
                    <a:pt x="150" y="80"/>
                    <a:pt x="151" y="79"/>
                    <a:pt x="152" y="78"/>
                  </a:cubicBezTo>
                  <a:cubicBezTo>
                    <a:pt x="155" y="75"/>
                    <a:pt x="158" y="71"/>
                    <a:pt x="162" y="68"/>
                  </a:cubicBezTo>
                  <a:cubicBezTo>
                    <a:pt x="165" y="68"/>
                    <a:pt x="165" y="68"/>
                    <a:pt x="164" y="65"/>
                  </a:cubicBezTo>
                  <a:cubicBezTo>
                    <a:pt x="164" y="64"/>
                    <a:pt x="163" y="63"/>
                    <a:pt x="164" y="62"/>
                  </a:cubicBezTo>
                  <a:cubicBezTo>
                    <a:pt x="164" y="58"/>
                    <a:pt x="161" y="55"/>
                    <a:pt x="159" y="52"/>
                  </a:cubicBezTo>
                  <a:cubicBezTo>
                    <a:pt x="158" y="51"/>
                    <a:pt x="159" y="50"/>
                    <a:pt x="159" y="48"/>
                  </a:cubicBezTo>
                  <a:cubicBezTo>
                    <a:pt x="160" y="46"/>
                    <a:pt x="162" y="45"/>
                    <a:pt x="164" y="45"/>
                  </a:cubicBezTo>
                  <a:cubicBezTo>
                    <a:pt x="166" y="45"/>
                    <a:pt x="166" y="45"/>
                    <a:pt x="166" y="43"/>
                  </a:cubicBezTo>
                  <a:cubicBezTo>
                    <a:pt x="166" y="42"/>
                    <a:pt x="166" y="42"/>
                    <a:pt x="166" y="41"/>
                  </a:cubicBezTo>
                  <a:cubicBezTo>
                    <a:pt x="166" y="41"/>
                    <a:pt x="165" y="40"/>
                    <a:pt x="165" y="41"/>
                  </a:cubicBezTo>
                  <a:cubicBezTo>
                    <a:pt x="164" y="43"/>
                    <a:pt x="162" y="42"/>
                    <a:pt x="161" y="41"/>
                  </a:cubicBezTo>
                  <a:cubicBezTo>
                    <a:pt x="159" y="41"/>
                    <a:pt x="158" y="41"/>
                    <a:pt x="157" y="42"/>
                  </a:cubicBezTo>
                  <a:cubicBezTo>
                    <a:pt x="157" y="42"/>
                    <a:pt x="157" y="42"/>
                    <a:pt x="157" y="42"/>
                  </a:cubicBezTo>
                  <a:cubicBezTo>
                    <a:pt x="157" y="42"/>
                    <a:pt x="157" y="42"/>
                    <a:pt x="157" y="42"/>
                  </a:cubicBezTo>
                  <a:cubicBezTo>
                    <a:pt x="156" y="41"/>
                    <a:pt x="155" y="41"/>
                    <a:pt x="154" y="40"/>
                  </a:cubicBezTo>
                  <a:cubicBezTo>
                    <a:pt x="154" y="39"/>
                    <a:pt x="154" y="39"/>
                    <a:pt x="154" y="39"/>
                  </a:cubicBezTo>
                  <a:cubicBezTo>
                    <a:pt x="154" y="39"/>
                    <a:pt x="154" y="39"/>
                    <a:pt x="154" y="39"/>
                  </a:cubicBezTo>
                  <a:cubicBezTo>
                    <a:pt x="155" y="37"/>
                    <a:pt x="157" y="36"/>
                    <a:pt x="159" y="35"/>
                  </a:cubicBezTo>
                  <a:cubicBezTo>
                    <a:pt x="160" y="35"/>
                    <a:pt x="161" y="35"/>
                    <a:pt x="162" y="34"/>
                  </a:cubicBezTo>
                  <a:cubicBezTo>
                    <a:pt x="163" y="34"/>
                    <a:pt x="164" y="34"/>
                    <a:pt x="166" y="33"/>
                  </a:cubicBezTo>
                  <a:cubicBezTo>
                    <a:pt x="165" y="33"/>
                    <a:pt x="165" y="33"/>
                    <a:pt x="165" y="33"/>
                  </a:cubicBezTo>
                  <a:cubicBezTo>
                    <a:pt x="164" y="32"/>
                    <a:pt x="163" y="31"/>
                    <a:pt x="162" y="32"/>
                  </a:cubicBezTo>
                  <a:cubicBezTo>
                    <a:pt x="161" y="32"/>
                    <a:pt x="160" y="32"/>
                    <a:pt x="159" y="32"/>
                  </a:cubicBezTo>
                  <a:cubicBezTo>
                    <a:pt x="159" y="32"/>
                    <a:pt x="159" y="32"/>
                    <a:pt x="158" y="32"/>
                  </a:cubicBezTo>
                  <a:cubicBezTo>
                    <a:pt x="158" y="32"/>
                    <a:pt x="158" y="32"/>
                    <a:pt x="158" y="32"/>
                  </a:cubicBezTo>
                  <a:cubicBezTo>
                    <a:pt x="159" y="33"/>
                    <a:pt x="158" y="33"/>
                    <a:pt x="158" y="34"/>
                  </a:cubicBezTo>
                  <a:cubicBezTo>
                    <a:pt x="156" y="34"/>
                    <a:pt x="155" y="34"/>
                    <a:pt x="154" y="33"/>
                  </a:cubicBezTo>
                  <a:cubicBezTo>
                    <a:pt x="154" y="32"/>
                    <a:pt x="153" y="32"/>
                    <a:pt x="153" y="31"/>
                  </a:cubicBezTo>
                  <a:cubicBezTo>
                    <a:pt x="152" y="30"/>
                    <a:pt x="150" y="31"/>
                    <a:pt x="148" y="30"/>
                  </a:cubicBezTo>
                  <a:cubicBezTo>
                    <a:pt x="147" y="29"/>
                    <a:pt x="146" y="29"/>
                    <a:pt x="145" y="29"/>
                  </a:cubicBezTo>
                  <a:cubicBezTo>
                    <a:pt x="145" y="29"/>
                    <a:pt x="145" y="29"/>
                    <a:pt x="145" y="29"/>
                  </a:cubicBezTo>
                  <a:cubicBezTo>
                    <a:pt x="146" y="28"/>
                    <a:pt x="146" y="27"/>
                    <a:pt x="145" y="26"/>
                  </a:cubicBezTo>
                  <a:cubicBezTo>
                    <a:pt x="145" y="27"/>
                    <a:pt x="144" y="27"/>
                    <a:pt x="144" y="26"/>
                  </a:cubicBezTo>
                  <a:cubicBezTo>
                    <a:pt x="144" y="26"/>
                    <a:pt x="145" y="26"/>
                    <a:pt x="145" y="26"/>
                  </a:cubicBezTo>
                  <a:cubicBezTo>
                    <a:pt x="145" y="25"/>
                    <a:pt x="146" y="25"/>
                    <a:pt x="147" y="25"/>
                  </a:cubicBezTo>
                  <a:cubicBezTo>
                    <a:pt x="149" y="24"/>
                    <a:pt x="151" y="23"/>
                    <a:pt x="152" y="22"/>
                  </a:cubicBezTo>
                  <a:cubicBezTo>
                    <a:pt x="153" y="22"/>
                    <a:pt x="153" y="21"/>
                    <a:pt x="153" y="21"/>
                  </a:cubicBezTo>
                  <a:cubicBezTo>
                    <a:pt x="153" y="20"/>
                    <a:pt x="152" y="20"/>
                    <a:pt x="152" y="20"/>
                  </a:cubicBezTo>
                  <a:cubicBezTo>
                    <a:pt x="149" y="20"/>
                    <a:pt x="147" y="20"/>
                    <a:pt x="144" y="20"/>
                  </a:cubicBezTo>
                  <a:cubicBezTo>
                    <a:pt x="142" y="19"/>
                    <a:pt x="140" y="19"/>
                    <a:pt x="138" y="18"/>
                  </a:cubicBezTo>
                  <a:cubicBezTo>
                    <a:pt x="137" y="18"/>
                    <a:pt x="138" y="19"/>
                    <a:pt x="138" y="19"/>
                  </a:cubicBezTo>
                  <a:cubicBezTo>
                    <a:pt x="137" y="18"/>
                    <a:pt x="136" y="17"/>
                    <a:pt x="136" y="16"/>
                  </a:cubicBezTo>
                  <a:cubicBezTo>
                    <a:pt x="136" y="15"/>
                    <a:pt x="135" y="14"/>
                    <a:pt x="134" y="14"/>
                  </a:cubicBezTo>
                  <a:cubicBezTo>
                    <a:pt x="132" y="15"/>
                    <a:pt x="130" y="14"/>
                    <a:pt x="128" y="13"/>
                  </a:cubicBezTo>
                  <a:cubicBezTo>
                    <a:pt x="127" y="13"/>
                    <a:pt x="126" y="12"/>
                    <a:pt x="126" y="10"/>
                  </a:cubicBezTo>
                  <a:cubicBezTo>
                    <a:pt x="126" y="10"/>
                    <a:pt x="126" y="9"/>
                    <a:pt x="126" y="9"/>
                  </a:cubicBezTo>
                  <a:cubicBezTo>
                    <a:pt x="126" y="9"/>
                    <a:pt x="126" y="8"/>
                    <a:pt x="127" y="8"/>
                  </a:cubicBezTo>
                  <a:cubicBezTo>
                    <a:pt x="127" y="6"/>
                    <a:pt x="127" y="5"/>
                    <a:pt x="127" y="3"/>
                  </a:cubicBezTo>
                  <a:cubicBezTo>
                    <a:pt x="128" y="3"/>
                    <a:pt x="129" y="2"/>
                    <a:pt x="128" y="1"/>
                  </a:cubicBezTo>
                  <a:cubicBezTo>
                    <a:pt x="127" y="0"/>
                    <a:pt x="126" y="0"/>
                    <a:pt x="124" y="1"/>
                  </a:cubicBezTo>
                  <a:cubicBezTo>
                    <a:pt x="123" y="2"/>
                    <a:pt x="122" y="4"/>
                    <a:pt x="120" y="5"/>
                  </a:cubicBezTo>
                  <a:cubicBezTo>
                    <a:pt x="119" y="6"/>
                    <a:pt x="117" y="7"/>
                    <a:pt x="115" y="6"/>
                  </a:cubicBezTo>
                  <a:cubicBezTo>
                    <a:pt x="114" y="6"/>
                    <a:pt x="113" y="6"/>
                    <a:pt x="111" y="7"/>
                  </a:cubicBezTo>
                  <a:cubicBezTo>
                    <a:pt x="111" y="7"/>
                    <a:pt x="110" y="8"/>
                    <a:pt x="109" y="8"/>
                  </a:cubicBezTo>
                  <a:cubicBezTo>
                    <a:pt x="109" y="8"/>
                    <a:pt x="108" y="8"/>
                    <a:pt x="108" y="9"/>
                  </a:cubicBezTo>
                  <a:cubicBezTo>
                    <a:pt x="106" y="10"/>
                    <a:pt x="105" y="11"/>
                    <a:pt x="104" y="12"/>
                  </a:cubicBezTo>
                  <a:cubicBezTo>
                    <a:pt x="102" y="15"/>
                    <a:pt x="99" y="19"/>
                    <a:pt x="96" y="21"/>
                  </a:cubicBezTo>
                  <a:cubicBezTo>
                    <a:pt x="94" y="22"/>
                    <a:pt x="92" y="23"/>
                    <a:pt x="91" y="21"/>
                  </a:cubicBezTo>
                  <a:cubicBezTo>
                    <a:pt x="91" y="21"/>
                    <a:pt x="91" y="21"/>
                    <a:pt x="91" y="21"/>
                  </a:cubicBezTo>
                  <a:cubicBezTo>
                    <a:pt x="91" y="21"/>
                    <a:pt x="91" y="21"/>
                    <a:pt x="91" y="22"/>
                  </a:cubicBezTo>
                  <a:cubicBezTo>
                    <a:pt x="86" y="19"/>
                    <a:pt x="85" y="19"/>
                    <a:pt x="83" y="24"/>
                  </a:cubicBezTo>
                  <a:cubicBezTo>
                    <a:pt x="83" y="26"/>
                    <a:pt x="82" y="27"/>
                    <a:pt x="81" y="27"/>
                  </a:cubicBezTo>
                  <a:cubicBezTo>
                    <a:pt x="80" y="27"/>
                    <a:pt x="80" y="27"/>
                    <a:pt x="79" y="27"/>
                  </a:cubicBezTo>
                  <a:cubicBezTo>
                    <a:pt x="75" y="26"/>
                    <a:pt x="71" y="29"/>
                    <a:pt x="69" y="33"/>
                  </a:cubicBezTo>
                  <a:cubicBezTo>
                    <a:pt x="68" y="33"/>
                    <a:pt x="67" y="34"/>
                    <a:pt x="66" y="34"/>
                  </a:cubicBezTo>
                  <a:cubicBezTo>
                    <a:pt x="64" y="35"/>
                    <a:pt x="64" y="33"/>
                    <a:pt x="62" y="33"/>
                  </a:cubicBezTo>
                  <a:cubicBezTo>
                    <a:pt x="63" y="33"/>
                    <a:pt x="63" y="34"/>
                    <a:pt x="63" y="34"/>
                  </a:cubicBezTo>
                  <a:cubicBezTo>
                    <a:pt x="63" y="34"/>
                    <a:pt x="62" y="34"/>
                    <a:pt x="62" y="34"/>
                  </a:cubicBezTo>
                  <a:cubicBezTo>
                    <a:pt x="61" y="34"/>
                    <a:pt x="62" y="34"/>
                    <a:pt x="62" y="35"/>
                  </a:cubicBezTo>
                  <a:cubicBezTo>
                    <a:pt x="60" y="34"/>
                    <a:pt x="60" y="32"/>
                    <a:pt x="58" y="33"/>
                  </a:cubicBezTo>
                  <a:cubicBezTo>
                    <a:pt x="56" y="34"/>
                    <a:pt x="55" y="33"/>
                    <a:pt x="54" y="32"/>
                  </a:cubicBezTo>
                  <a:cubicBezTo>
                    <a:pt x="54" y="32"/>
                    <a:pt x="54" y="32"/>
                    <a:pt x="54" y="33"/>
                  </a:cubicBezTo>
                  <a:cubicBezTo>
                    <a:pt x="54" y="33"/>
                    <a:pt x="54" y="33"/>
                    <a:pt x="54" y="33"/>
                  </a:cubicBezTo>
                  <a:cubicBezTo>
                    <a:pt x="54" y="33"/>
                    <a:pt x="54" y="33"/>
                    <a:pt x="54" y="33"/>
                  </a:cubicBezTo>
                  <a:cubicBezTo>
                    <a:pt x="54" y="33"/>
                    <a:pt x="54" y="33"/>
                    <a:pt x="54" y="33"/>
                  </a:cubicBezTo>
                  <a:cubicBezTo>
                    <a:pt x="54" y="33"/>
                    <a:pt x="54" y="33"/>
                    <a:pt x="54" y="33"/>
                  </a:cubicBezTo>
                  <a:cubicBezTo>
                    <a:pt x="54" y="32"/>
                    <a:pt x="53" y="32"/>
                    <a:pt x="53" y="32"/>
                  </a:cubicBezTo>
                  <a:cubicBezTo>
                    <a:pt x="53" y="32"/>
                    <a:pt x="53" y="32"/>
                    <a:pt x="52" y="32"/>
                  </a:cubicBezTo>
                  <a:cubicBezTo>
                    <a:pt x="52" y="32"/>
                    <a:pt x="52" y="32"/>
                    <a:pt x="52" y="32"/>
                  </a:cubicBezTo>
                  <a:cubicBezTo>
                    <a:pt x="52" y="32"/>
                    <a:pt x="52" y="32"/>
                    <a:pt x="52" y="32"/>
                  </a:cubicBezTo>
                  <a:cubicBezTo>
                    <a:pt x="52" y="32"/>
                    <a:pt x="52" y="32"/>
                    <a:pt x="52" y="32"/>
                  </a:cubicBezTo>
                  <a:cubicBezTo>
                    <a:pt x="51" y="31"/>
                    <a:pt x="50" y="31"/>
                    <a:pt x="50" y="31"/>
                  </a:cubicBezTo>
                  <a:cubicBezTo>
                    <a:pt x="46" y="32"/>
                    <a:pt x="44" y="34"/>
                    <a:pt x="42" y="36"/>
                  </a:cubicBezTo>
                  <a:cubicBezTo>
                    <a:pt x="42" y="37"/>
                    <a:pt x="41" y="37"/>
                    <a:pt x="40" y="36"/>
                  </a:cubicBezTo>
                  <a:cubicBezTo>
                    <a:pt x="40" y="37"/>
                    <a:pt x="40" y="37"/>
                    <a:pt x="39" y="38"/>
                  </a:cubicBezTo>
                  <a:cubicBezTo>
                    <a:pt x="38" y="39"/>
                    <a:pt x="38" y="40"/>
                    <a:pt x="38" y="41"/>
                  </a:cubicBezTo>
                  <a:cubicBezTo>
                    <a:pt x="38" y="42"/>
                    <a:pt x="37" y="42"/>
                    <a:pt x="36" y="42"/>
                  </a:cubicBezTo>
                  <a:cubicBezTo>
                    <a:pt x="36" y="42"/>
                    <a:pt x="36" y="42"/>
                    <a:pt x="35" y="42"/>
                  </a:cubicBezTo>
                  <a:cubicBezTo>
                    <a:pt x="34" y="43"/>
                    <a:pt x="32" y="43"/>
                    <a:pt x="30" y="43"/>
                  </a:cubicBezTo>
                  <a:cubicBezTo>
                    <a:pt x="29" y="42"/>
                    <a:pt x="28" y="42"/>
                    <a:pt x="27" y="43"/>
                  </a:cubicBezTo>
                  <a:cubicBezTo>
                    <a:pt x="23" y="46"/>
                    <a:pt x="21" y="50"/>
                    <a:pt x="19" y="54"/>
                  </a:cubicBezTo>
                  <a:cubicBezTo>
                    <a:pt x="18" y="57"/>
                    <a:pt x="19" y="59"/>
                    <a:pt x="21" y="62"/>
                  </a:cubicBezTo>
                  <a:cubicBezTo>
                    <a:pt x="21" y="62"/>
                    <a:pt x="21" y="62"/>
                    <a:pt x="21" y="62"/>
                  </a:cubicBezTo>
                  <a:cubicBezTo>
                    <a:pt x="21" y="62"/>
                    <a:pt x="21" y="62"/>
                    <a:pt x="21" y="62"/>
                  </a:cubicBezTo>
                  <a:cubicBezTo>
                    <a:pt x="22" y="62"/>
                    <a:pt x="22" y="63"/>
                    <a:pt x="22" y="63"/>
                  </a:cubicBezTo>
                  <a:cubicBezTo>
                    <a:pt x="22" y="66"/>
                    <a:pt x="22" y="66"/>
                    <a:pt x="19" y="66"/>
                  </a:cubicBezTo>
                  <a:cubicBezTo>
                    <a:pt x="19" y="67"/>
                    <a:pt x="19" y="67"/>
                    <a:pt x="19" y="68"/>
                  </a:cubicBezTo>
                  <a:cubicBezTo>
                    <a:pt x="18" y="66"/>
                    <a:pt x="17" y="65"/>
                    <a:pt x="15" y="66"/>
                  </a:cubicBezTo>
                  <a:cubicBezTo>
                    <a:pt x="13" y="66"/>
                    <a:pt x="11" y="67"/>
                    <a:pt x="10" y="67"/>
                  </a:cubicBezTo>
                  <a:cubicBezTo>
                    <a:pt x="9" y="67"/>
                    <a:pt x="9" y="67"/>
                    <a:pt x="9" y="67"/>
                  </a:cubicBezTo>
                  <a:cubicBezTo>
                    <a:pt x="6" y="68"/>
                    <a:pt x="5" y="70"/>
                    <a:pt x="4" y="72"/>
                  </a:cubicBezTo>
                  <a:cubicBezTo>
                    <a:pt x="4" y="72"/>
                    <a:pt x="4" y="72"/>
                    <a:pt x="4" y="73"/>
                  </a:cubicBezTo>
                  <a:cubicBezTo>
                    <a:pt x="2" y="74"/>
                    <a:pt x="1" y="76"/>
                    <a:pt x="1" y="79"/>
                  </a:cubicBezTo>
                  <a:cubicBezTo>
                    <a:pt x="0" y="81"/>
                    <a:pt x="1" y="84"/>
                    <a:pt x="1" y="86"/>
                  </a:cubicBezTo>
                  <a:cubicBezTo>
                    <a:pt x="1" y="91"/>
                    <a:pt x="2" y="92"/>
                    <a:pt x="6" y="94"/>
                  </a:cubicBezTo>
                  <a:cubicBezTo>
                    <a:pt x="7" y="95"/>
                    <a:pt x="7" y="96"/>
                    <a:pt x="8" y="96"/>
                  </a:cubicBezTo>
                  <a:cubicBezTo>
                    <a:pt x="8" y="97"/>
                    <a:pt x="8" y="98"/>
                    <a:pt x="9" y="99"/>
                  </a:cubicBezTo>
                  <a:cubicBezTo>
                    <a:pt x="9" y="99"/>
                    <a:pt x="9" y="99"/>
                    <a:pt x="9" y="99"/>
                  </a:cubicBezTo>
                  <a:cubicBezTo>
                    <a:pt x="9" y="99"/>
                    <a:pt x="9" y="99"/>
                    <a:pt x="9" y="99"/>
                  </a:cubicBezTo>
                  <a:cubicBezTo>
                    <a:pt x="10" y="100"/>
                    <a:pt x="10" y="101"/>
                    <a:pt x="10" y="102"/>
                  </a:cubicBezTo>
                  <a:cubicBezTo>
                    <a:pt x="10" y="105"/>
                    <a:pt x="13" y="108"/>
                    <a:pt x="15" y="110"/>
                  </a:cubicBezTo>
                  <a:cubicBezTo>
                    <a:pt x="15" y="111"/>
                    <a:pt x="16" y="111"/>
                    <a:pt x="16" y="112"/>
                  </a:cubicBezTo>
                  <a:cubicBezTo>
                    <a:pt x="16" y="113"/>
                    <a:pt x="17" y="113"/>
                    <a:pt x="18" y="113"/>
                  </a:cubicBezTo>
                  <a:cubicBezTo>
                    <a:pt x="18" y="113"/>
                    <a:pt x="19" y="114"/>
                    <a:pt x="19" y="114"/>
                  </a:cubicBezTo>
                  <a:cubicBezTo>
                    <a:pt x="19" y="114"/>
                    <a:pt x="19" y="114"/>
                    <a:pt x="19" y="114"/>
                  </a:cubicBezTo>
                  <a:cubicBezTo>
                    <a:pt x="19" y="114"/>
                    <a:pt x="19" y="114"/>
                    <a:pt x="19" y="114"/>
                  </a:cubicBezTo>
                  <a:cubicBezTo>
                    <a:pt x="19" y="115"/>
                    <a:pt x="18" y="115"/>
                    <a:pt x="18" y="116"/>
                  </a:cubicBezTo>
                  <a:cubicBezTo>
                    <a:pt x="17" y="117"/>
                    <a:pt x="16" y="117"/>
                    <a:pt x="15" y="118"/>
                  </a:cubicBezTo>
                  <a:cubicBezTo>
                    <a:pt x="14" y="119"/>
                    <a:pt x="13" y="119"/>
                    <a:pt x="12" y="119"/>
                  </a:cubicBezTo>
                  <a:cubicBezTo>
                    <a:pt x="10" y="120"/>
                    <a:pt x="8" y="121"/>
                    <a:pt x="6" y="123"/>
                  </a:cubicBezTo>
                  <a:cubicBezTo>
                    <a:pt x="6" y="123"/>
                    <a:pt x="6" y="124"/>
                    <a:pt x="6" y="124"/>
                  </a:cubicBezTo>
                  <a:cubicBezTo>
                    <a:pt x="4" y="126"/>
                    <a:pt x="3" y="128"/>
                    <a:pt x="4" y="130"/>
                  </a:cubicBezTo>
                  <a:cubicBezTo>
                    <a:pt x="5" y="133"/>
                    <a:pt x="6" y="135"/>
                    <a:pt x="10" y="135"/>
                  </a:cubicBezTo>
                  <a:cubicBezTo>
                    <a:pt x="12" y="135"/>
                    <a:pt x="13" y="136"/>
                    <a:pt x="14" y="138"/>
                  </a:cubicBezTo>
                  <a:cubicBezTo>
                    <a:pt x="15" y="139"/>
                    <a:pt x="16" y="141"/>
                    <a:pt x="17" y="142"/>
                  </a:cubicBezTo>
                  <a:cubicBezTo>
                    <a:pt x="17" y="142"/>
                    <a:pt x="17" y="142"/>
                    <a:pt x="17" y="142"/>
                  </a:cubicBezTo>
                  <a:cubicBezTo>
                    <a:pt x="16" y="140"/>
                    <a:pt x="15" y="139"/>
                    <a:pt x="14" y="137"/>
                  </a:cubicBezTo>
                  <a:cubicBezTo>
                    <a:pt x="14" y="137"/>
                    <a:pt x="14" y="137"/>
                    <a:pt x="13" y="137"/>
                  </a:cubicBezTo>
                  <a:cubicBezTo>
                    <a:pt x="15" y="138"/>
                    <a:pt x="17" y="140"/>
                    <a:pt x="19" y="142"/>
                  </a:cubicBezTo>
                  <a:cubicBezTo>
                    <a:pt x="19" y="142"/>
                    <a:pt x="19" y="142"/>
                    <a:pt x="20" y="142"/>
                  </a:cubicBezTo>
                  <a:cubicBezTo>
                    <a:pt x="21" y="143"/>
                    <a:pt x="21" y="142"/>
                    <a:pt x="22" y="141"/>
                  </a:cubicBezTo>
                  <a:cubicBezTo>
                    <a:pt x="23" y="140"/>
                    <a:pt x="22" y="137"/>
                    <a:pt x="24" y="136"/>
                  </a:cubicBezTo>
                  <a:cubicBezTo>
                    <a:pt x="25" y="136"/>
                    <a:pt x="25" y="136"/>
                    <a:pt x="25" y="136"/>
                  </a:cubicBezTo>
                  <a:cubicBezTo>
                    <a:pt x="27" y="136"/>
                    <a:pt x="29" y="134"/>
                    <a:pt x="31" y="136"/>
                  </a:cubicBezTo>
                  <a:cubicBezTo>
                    <a:pt x="33" y="139"/>
                    <a:pt x="35" y="142"/>
                    <a:pt x="37" y="144"/>
                  </a:cubicBezTo>
                  <a:cubicBezTo>
                    <a:pt x="39" y="146"/>
                    <a:pt x="40" y="148"/>
                    <a:pt x="40" y="151"/>
                  </a:cubicBezTo>
                  <a:cubicBezTo>
                    <a:pt x="39" y="152"/>
                    <a:pt x="39" y="152"/>
                    <a:pt x="39" y="153"/>
                  </a:cubicBezTo>
                  <a:cubicBezTo>
                    <a:pt x="39" y="153"/>
                    <a:pt x="40" y="154"/>
                    <a:pt x="40" y="154"/>
                  </a:cubicBezTo>
                  <a:cubicBezTo>
                    <a:pt x="39" y="154"/>
                    <a:pt x="39" y="153"/>
                    <a:pt x="38" y="153"/>
                  </a:cubicBezTo>
                  <a:cubicBezTo>
                    <a:pt x="39" y="155"/>
                    <a:pt x="39" y="156"/>
                    <a:pt x="37" y="157"/>
                  </a:cubicBezTo>
                  <a:cubicBezTo>
                    <a:pt x="37" y="157"/>
                    <a:pt x="37" y="158"/>
                    <a:pt x="37" y="158"/>
                  </a:cubicBezTo>
                  <a:cubicBezTo>
                    <a:pt x="36" y="159"/>
                    <a:pt x="36" y="160"/>
                    <a:pt x="36" y="161"/>
                  </a:cubicBezTo>
                  <a:cubicBezTo>
                    <a:pt x="37" y="161"/>
                    <a:pt x="38" y="161"/>
                    <a:pt x="40" y="161"/>
                  </a:cubicBezTo>
                  <a:cubicBezTo>
                    <a:pt x="41" y="162"/>
                    <a:pt x="40" y="164"/>
                    <a:pt x="40" y="166"/>
                  </a:cubicBezTo>
                  <a:cubicBezTo>
                    <a:pt x="40" y="167"/>
                    <a:pt x="40" y="167"/>
                    <a:pt x="40" y="167"/>
                  </a:cubicBezTo>
                  <a:cubicBezTo>
                    <a:pt x="39" y="168"/>
                    <a:pt x="40" y="169"/>
                    <a:pt x="40" y="170"/>
                  </a:cubicBezTo>
                  <a:cubicBezTo>
                    <a:pt x="41" y="172"/>
                    <a:pt x="42" y="174"/>
                    <a:pt x="42" y="176"/>
                  </a:cubicBezTo>
                  <a:cubicBezTo>
                    <a:pt x="42" y="179"/>
                    <a:pt x="40" y="182"/>
                    <a:pt x="39" y="186"/>
                  </a:cubicBezTo>
                  <a:cubicBezTo>
                    <a:pt x="39" y="187"/>
                    <a:pt x="38" y="188"/>
                    <a:pt x="39" y="189"/>
                  </a:cubicBezTo>
                  <a:cubicBezTo>
                    <a:pt x="41" y="191"/>
                    <a:pt x="41" y="193"/>
                    <a:pt x="42" y="196"/>
                  </a:cubicBezTo>
                  <a:cubicBezTo>
                    <a:pt x="42" y="197"/>
                    <a:pt x="41" y="198"/>
                    <a:pt x="42" y="199"/>
                  </a:cubicBezTo>
                  <a:cubicBezTo>
                    <a:pt x="42" y="201"/>
                    <a:pt x="43" y="203"/>
                    <a:pt x="43" y="205"/>
                  </a:cubicBezTo>
                  <a:cubicBezTo>
                    <a:pt x="43" y="207"/>
                    <a:pt x="43" y="209"/>
                    <a:pt x="44" y="211"/>
                  </a:cubicBezTo>
                  <a:cubicBezTo>
                    <a:pt x="44" y="212"/>
                    <a:pt x="44" y="212"/>
                    <a:pt x="45" y="212"/>
                  </a:cubicBezTo>
                  <a:cubicBezTo>
                    <a:pt x="46" y="212"/>
                    <a:pt x="46" y="212"/>
                    <a:pt x="46" y="211"/>
                  </a:cubicBezTo>
                  <a:cubicBezTo>
                    <a:pt x="47" y="209"/>
                    <a:pt x="46" y="207"/>
                    <a:pt x="46" y="205"/>
                  </a:cubicBezTo>
                  <a:cubicBezTo>
                    <a:pt x="46" y="205"/>
                    <a:pt x="47" y="206"/>
                    <a:pt x="47" y="205"/>
                  </a:cubicBezTo>
                  <a:cubicBezTo>
                    <a:pt x="47" y="203"/>
                    <a:pt x="48" y="203"/>
                    <a:pt x="50" y="202"/>
                  </a:cubicBezTo>
                  <a:cubicBezTo>
                    <a:pt x="51" y="202"/>
                    <a:pt x="51" y="203"/>
                    <a:pt x="52" y="203"/>
                  </a:cubicBezTo>
                  <a:cubicBezTo>
                    <a:pt x="53" y="205"/>
                    <a:pt x="55" y="206"/>
                    <a:pt x="57" y="206"/>
                  </a:cubicBezTo>
                  <a:cubicBezTo>
                    <a:pt x="57" y="208"/>
                    <a:pt x="58" y="206"/>
                    <a:pt x="59" y="206"/>
                  </a:cubicBezTo>
                  <a:cubicBezTo>
                    <a:pt x="59" y="207"/>
                    <a:pt x="61" y="207"/>
                    <a:pt x="62" y="207"/>
                  </a:cubicBezTo>
                  <a:cubicBezTo>
                    <a:pt x="63" y="207"/>
                    <a:pt x="64" y="207"/>
                    <a:pt x="65" y="208"/>
                  </a:cubicBezTo>
                  <a:cubicBezTo>
                    <a:pt x="65" y="209"/>
                    <a:pt x="66" y="210"/>
                    <a:pt x="67" y="210"/>
                  </a:cubicBezTo>
                  <a:cubicBezTo>
                    <a:pt x="66" y="210"/>
                    <a:pt x="66" y="211"/>
                    <a:pt x="66" y="211"/>
                  </a:cubicBezTo>
                  <a:cubicBezTo>
                    <a:pt x="66" y="213"/>
                    <a:pt x="65" y="216"/>
                    <a:pt x="65" y="218"/>
                  </a:cubicBezTo>
                  <a:cubicBezTo>
                    <a:pt x="65" y="219"/>
                    <a:pt x="65" y="221"/>
                    <a:pt x="65" y="223"/>
                  </a:cubicBezTo>
                  <a:cubicBezTo>
                    <a:pt x="65" y="223"/>
                    <a:pt x="65" y="223"/>
                    <a:pt x="65" y="224"/>
                  </a:cubicBezTo>
                  <a:cubicBezTo>
                    <a:pt x="65" y="224"/>
                    <a:pt x="65" y="224"/>
                    <a:pt x="65" y="224"/>
                  </a:cubicBezTo>
                  <a:cubicBezTo>
                    <a:pt x="65" y="224"/>
                    <a:pt x="65" y="224"/>
                    <a:pt x="65" y="224"/>
                  </a:cubicBezTo>
                  <a:cubicBezTo>
                    <a:pt x="65" y="224"/>
                    <a:pt x="65" y="225"/>
                    <a:pt x="66" y="225"/>
                  </a:cubicBezTo>
                  <a:cubicBezTo>
                    <a:pt x="65" y="225"/>
                    <a:pt x="65" y="225"/>
                    <a:pt x="65" y="225"/>
                  </a:cubicBezTo>
                  <a:cubicBezTo>
                    <a:pt x="64" y="225"/>
                    <a:pt x="65" y="225"/>
                    <a:pt x="65" y="226"/>
                  </a:cubicBezTo>
                  <a:cubicBezTo>
                    <a:pt x="66" y="226"/>
                    <a:pt x="67" y="227"/>
                    <a:pt x="66" y="229"/>
                  </a:cubicBezTo>
                  <a:cubicBezTo>
                    <a:pt x="66" y="230"/>
                    <a:pt x="66" y="231"/>
                    <a:pt x="66" y="232"/>
                  </a:cubicBezTo>
                  <a:cubicBezTo>
                    <a:pt x="66" y="233"/>
                    <a:pt x="66" y="233"/>
                    <a:pt x="66" y="234"/>
                  </a:cubicBezTo>
                  <a:cubicBezTo>
                    <a:pt x="65" y="235"/>
                    <a:pt x="64" y="237"/>
                    <a:pt x="64" y="238"/>
                  </a:cubicBezTo>
                  <a:cubicBezTo>
                    <a:pt x="63" y="239"/>
                    <a:pt x="63" y="241"/>
                    <a:pt x="63" y="243"/>
                  </a:cubicBezTo>
                  <a:cubicBezTo>
                    <a:pt x="62" y="244"/>
                    <a:pt x="63" y="245"/>
                    <a:pt x="63" y="246"/>
                  </a:cubicBezTo>
                  <a:cubicBezTo>
                    <a:pt x="64" y="247"/>
                    <a:pt x="65" y="249"/>
                    <a:pt x="66" y="250"/>
                  </a:cubicBezTo>
                  <a:cubicBezTo>
                    <a:pt x="68" y="254"/>
                    <a:pt x="71" y="257"/>
                    <a:pt x="74" y="259"/>
                  </a:cubicBezTo>
                  <a:cubicBezTo>
                    <a:pt x="75" y="259"/>
                    <a:pt x="75" y="260"/>
                    <a:pt x="75" y="260"/>
                  </a:cubicBezTo>
                  <a:cubicBezTo>
                    <a:pt x="75" y="260"/>
                    <a:pt x="75" y="260"/>
                    <a:pt x="75" y="260"/>
                  </a:cubicBezTo>
                  <a:cubicBezTo>
                    <a:pt x="75" y="262"/>
                    <a:pt x="74" y="260"/>
                    <a:pt x="73" y="261"/>
                  </a:cubicBezTo>
                  <a:cubicBezTo>
                    <a:pt x="74" y="262"/>
                    <a:pt x="75" y="262"/>
                    <a:pt x="76" y="262"/>
                  </a:cubicBezTo>
                  <a:cubicBezTo>
                    <a:pt x="73" y="264"/>
                    <a:pt x="72" y="266"/>
                    <a:pt x="72" y="269"/>
                  </a:cubicBezTo>
                  <a:cubicBezTo>
                    <a:pt x="72" y="271"/>
                    <a:pt x="72" y="272"/>
                    <a:pt x="70" y="273"/>
                  </a:cubicBezTo>
                  <a:cubicBezTo>
                    <a:pt x="70" y="273"/>
                    <a:pt x="69" y="274"/>
                    <a:pt x="70" y="274"/>
                  </a:cubicBezTo>
                  <a:cubicBezTo>
                    <a:pt x="70" y="275"/>
                    <a:pt x="70" y="276"/>
                    <a:pt x="70" y="277"/>
                  </a:cubicBezTo>
                  <a:cubicBezTo>
                    <a:pt x="70" y="278"/>
                    <a:pt x="70" y="279"/>
                    <a:pt x="70" y="279"/>
                  </a:cubicBezTo>
                  <a:cubicBezTo>
                    <a:pt x="69" y="280"/>
                    <a:pt x="70" y="281"/>
                    <a:pt x="70" y="282"/>
                  </a:cubicBezTo>
                  <a:cubicBezTo>
                    <a:pt x="70" y="284"/>
                    <a:pt x="70" y="286"/>
                    <a:pt x="70" y="288"/>
                  </a:cubicBezTo>
                  <a:cubicBezTo>
                    <a:pt x="70" y="289"/>
                    <a:pt x="71" y="290"/>
                    <a:pt x="72" y="291"/>
                  </a:cubicBezTo>
                  <a:cubicBezTo>
                    <a:pt x="72" y="291"/>
                    <a:pt x="73" y="291"/>
                    <a:pt x="74" y="290"/>
                  </a:cubicBezTo>
                  <a:cubicBezTo>
                    <a:pt x="76" y="289"/>
                    <a:pt x="77" y="288"/>
                    <a:pt x="78" y="287"/>
                  </a:cubicBezTo>
                  <a:cubicBezTo>
                    <a:pt x="80" y="286"/>
                    <a:pt x="81" y="286"/>
                    <a:pt x="82" y="287"/>
                  </a:cubicBezTo>
                  <a:cubicBezTo>
                    <a:pt x="83" y="287"/>
                    <a:pt x="85" y="288"/>
                    <a:pt x="87" y="287"/>
                  </a:cubicBezTo>
                  <a:cubicBezTo>
                    <a:pt x="88" y="288"/>
                    <a:pt x="89" y="288"/>
                    <a:pt x="91" y="288"/>
                  </a:cubicBezTo>
                  <a:cubicBezTo>
                    <a:pt x="91" y="289"/>
                    <a:pt x="92" y="289"/>
                    <a:pt x="93" y="289"/>
                  </a:cubicBezTo>
                  <a:cubicBezTo>
                    <a:pt x="93" y="290"/>
                    <a:pt x="94" y="290"/>
                    <a:pt x="94" y="291"/>
                  </a:cubicBezTo>
                  <a:cubicBezTo>
                    <a:pt x="94" y="293"/>
                    <a:pt x="96" y="295"/>
                    <a:pt x="98" y="297"/>
                  </a:cubicBezTo>
                  <a:cubicBezTo>
                    <a:pt x="98" y="298"/>
                    <a:pt x="99" y="298"/>
                    <a:pt x="100" y="298"/>
                  </a:cubicBezTo>
                  <a:cubicBezTo>
                    <a:pt x="101" y="298"/>
                    <a:pt x="102" y="296"/>
                    <a:pt x="103" y="295"/>
                  </a:cubicBezTo>
                  <a:cubicBezTo>
                    <a:pt x="104" y="294"/>
                    <a:pt x="105" y="292"/>
                    <a:pt x="108" y="294"/>
                  </a:cubicBezTo>
                  <a:cubicBezTo>
                    <a:pt x="109" y="294"/>
                    <a:pt x="107" y="292"/>
                    <a:pt x="108" y="292"/>
                  </a:cubicBezTo>
                  <a:cubicBezTo>
                    <a:pt x="108" y="293"/>
                    <a:pt x="109" y="293"/>
                    <a:pt x="110" y="293"/>
                  </a:cubicBezTo>
                  <a:cubicBezTo>
                    <a:pt x="110" y="293"/>
                    <a:pt x="111" y="293"/>
                    <a:pt x="112" y="293"/>
                  </a:cubicBezTo>
                  <a:cubicBezTo>
                    <a:pt x="114" y="293"/>
                    <a:pt x="115" y="294"/>
                    <a:pt x="116" y="296"/>
                  </a:cubicBezTo>
                  <a:cubicBezTo>
                    <a:pt x="117" y="298"/>
                    <a:pt x="119" y="299"/>
                    <a:pt x="120" y="300"/>
                  </a:cubicBezTo>
                  <a:cubicBezTo>
                    <a:pt x="120" y="301"/>
                    <a:pt x="120" y="303"/>
                    <a:pt x="121" y="304"/>
                  </a:cubicBezTo>
                  <a:cubicBezTo>
                    <a:pt x="121" y="304"/>
                    <a:pt x="121" y="304"/>
                    <a:pt x="121" y="304"/>
                  </a:cubicBezTo>
                  <a:cubicBezTo>
                    <a:pt x="121" y="304"/>
                    <a:pt x="121" y="304"/>
                    <a:pt x="121" y="304"/>
                  </a:cubicBezTo>
                  <a:cubicBezTo>
                    <a:pt x="121" y="305"/>
                    <a:pt x="122" y="306"/>
                    <a:pt x="123" y="307"/>
                  </a:cubicBezTo>
                  <a:cubicBezTo>
                    <a:pt x="122" y="307"/>
                    <a:pt x="122" y="307"/>
                    <a:pt x="121" y="307"/>
                  </a:cubicBezTo>
                  <a:cubicBezTo>
                    <a:pt x="122" y="307"/>
                    <a:pt x="122" y="309"/>
                    <a:pt x="122" y="310"/>
                  </a:cubicBezTo>
                  <a:cubicBezTo>
                    <a:pt x="121" y="311"/>
                    <a:pt x="120" y="313"/>
                    <a:pt x="119" y="315"/>
                  </a:cubicBezTo>
                  <a:cubicBezTo>
                    <a:pt x="119" y="316"/>
                    <a:pt x="118" y="317"/>
                    <a:pt x="118" y="318"/>
                  </a:cubicBezTo>
                  <a:cubicBezTo>
                    <a:pt x="117" y="319"/>
                    <a:pt x="117" y="319"/>
                    <a:pt x="117" y="319"/>
                  </a:cubicBezTo>
                  <a:cubicBezTo>
                    <a:pt x="117" y="320"/>
                    <a:pt x="116" y="320"/>
                    <a:pt x="116" y="320"/>
                  </a:cubicBezTo>
                  <a:cubicBezTo>
                    <a:pt x="115" y="320"/>
                    <a:pt x="114" y="320"/>
                    <a:pt x="114" y="321"/>
                  </a:cubicBezTo>
                  <a:cubicBezTo>
                    <a:pt x="113" y="322"/>
                    <a:pt x="112" y="322"/>
                    <a:pt x="111" y="322"/>
                  </a:cubicBezTo>
                  <a:cubicBezTo>
                    <a:pt x="106" y="321"/>
                    <a:pt x="104" y="324"/>
                    <a:pt x="102" y="328"/>
                  </a:cubicBezTo>
                  <a:cubicBezTo>
                    <a:pt x="101" y="328"/>
                    <a:pt x="100" y="328"/>
                    <a:pt x="99" y="329"/>
                  </a:cubicBezTo>
                  <a:cubicBezTo>
                    <a:pt x="97" y="329"/>
                    <a:pt x="96" y="330"/>
                    <a:pt x="94" y="330"/>
                  </a:cubicBezTo>
                  <a:cubicBezTo>
                    <a:pt x="92" y="331"/>
                    <a:pt x="91" y="328"/>
                    <a:pt x="90" y="329"/>
                  </a:cubicBezTo>
                  <a:cubicBezTo>
                    <a:pt x="90" y="329"/>
                    <a:pt x="90" y="330"/>
                    <a:pt x="90" y="330"/>
                  </a:cubicBezTo>
                  <a:cubicBezTo>
                    <a:pt x="89" y="330"/>
                    <a:pt x="89" y="329"/>
                    <a:pt x="89" y="329"/>
                  </a:cubicBezTo>
                  <a:cubicBezTo>
                    <a:pt x="89" y="328"/>
                    <a:pt x="88" y="328"/>
                    <a:pt x="87" y="329"/>
                  </a:cubicBezTo>
                  <a:cubicBezTo>
                    <a:pt x="85" y="330"/>
                    <a:pt x="84" y="332"/>
                    <a:pt x="84" y="334"/>
                  </a:cubicBezTo>
                  <a:cubicBezTo>
                    <a:pt x="84" y="336"/>
                    <a:pt x="83" y="337"/>
                    <a:pt x="83" y="338"/>
                  </a:cubicBezTo>
                  <a:cubicBezTo>
                    <a:pt x="82" y="339"/>
                    <a:pt x="81" y="340"/>
                    <a:pt x="79" y="340"/>
                  </a:cubicBezTo>
                  <a:cubicBezTo>
                    <a:pt x="79" y="340"/>
                    <a:pt x="79" y="340"/>
                    <a:pt x="79" y="341"/>
                  </a:cubicBezTo>
                  <a:cubicBezTo>
                    <a:pt x="77" y="342"/>
                    <a:pt x="74" y="343"/>
                    <a:pt x="72" y="345"/>
                  </a:cubicBezTo>
                  <a:cubicBezTo>
                    <a:pt x="71" y="345"/>
                    <a:pt x="71" y="345"/>
                    <a:pt x="71" y="345"/>
                  </a:cubicBezTo>
                  <a:cubicBezTo>
                    <a:pt x="68" y="347"/>
                    <a:pt x="66" y="348"/>
                    <a:pt x="63" y="349"/>
                  </a:cubicBezTo>
                  <a:cubicBezTo>
                    <a:pt x="62" y="349"/>
                    <a:pt x="62" y="351"/>
                    <a:pt x="61" y="350"/>
                  </a:cubicBezTo>
                  <a:cubicBezTo>
                    <a:pt x="60" y="351"/>
                    <a:pt x="59" y="352"/>
                    <a:pt x="60" y="353"/>
                  </a:cubicBezTo>
                  <a:cubicBezTo>
                    <a:pt x="63" y="352"/>
                    <a:pt x="65" y="351"/>
                    <a:pt x="68" y="351"/>
                  </a:cubicBezTo>
                  <a:cubicBezTo>
                    <a:pt x="69" y="351"/>
                    <a:pt x="70" y="351"/>
                    <a:pt x="70" y="351"/>
                  </a:cubicBezTo>
                  <a:cubicBezTo>
                    <a:pt x="71" y="351"/>
                    <a:pt x="72" y="351"/>
                    <a:pt x="73" y="350"/>
                  </a:cubicBezTo>
                  <a:cubicBezTo>
                    <a:pt x="74" y="350"/>
                    <a:pt x="75" y="349"/>
                    <a:pt x="76" y="348"/>
                  </a:cubicBezTo>
                  <a:cubicBezTo>
                    <a:pt x="76" y="348"/>
                    <a:pt x="77" y="347"/>
                    <a:pt x="78" y="346"/>
                  </a:cubicBezTo>
                  <a:cubicBezTo>
                    <a:pt x="80" y="346"/>
                    <a:pt x="82" y="347"/>
                    <a:pt x="84" y="348"/>
                  </a:cubicBezTo>
                  <a:cubicBezTo>
                    <a:pt x="85" y="348"/>
                    <a:pt x="86" y="349"/>
                    <a:pt x="88" y="349"/>
                  </a:cubicBezTo>
                  <a:cubicBezTo>
                    <a:pt x="91" y="349"/>
                    <a:pt x="92" y="347"/>
                    <a:pt x="93" y="344"/>
                  </a:cubicBezTo>
                  <a:cubicBezTo>
                    <a:pt x="93" y="344"/>
                    <a:pt x="94" y="343"/>
                    <a:pt x="94" y="342"/>
                  </a:cubicBezTo>
                  <a:cubicBezTo>
                    <a:pt x="94" y="342"/>
                    <a:pt x="95" y="342"/>
                    <a:pt x="95" y="341"/>
                  </a:cubicBezTo>
                  <a:cubicBezTo>
                    <a:pt x="96" y="341"/>
                    <a:pt x="96" y="340"/>
                    <a:pt x="97" y="340"/>
                  </a:cubicBezTo>
                  <a:cubicBezTo>
                    <a:pt x="98" y="339"/>
                    <a:pt x="99" y="339"/>
                    <a:pt x="100" y="339"/>
                  </a:cubicBezTo>
                  <a:cubicBezTo>
                    <a:pt x="101" y="339"/>
                    <a:pt x="101" y="341"/>
                    <a:pt x="102" y="342"/>
                  </a:cubicBezTo>
                  <a:cubicBezTo>
                    <a:pt x="102" y="342"/>
                    <a:pt x="102" y="342"/>
                    <a:pt x="102" y="342"/>
                  </a:cubicBezTo>
                  <a:cubicBezTo>
                    <a:pt x="101" y="343"/>
                    <a:pt x="103" y="345"/>
                    <a:pt x="102" y="346"/>
                  </a:cubicBezTo>
                  <a:cubicBezTo>
                    <a:pt x="102" y="347"/>
                    <a:pt x="102" y="348"/>
                    <a:pt x="103" y="349"/>
                  </a:cubicBezTo>
                  <a:cubicBezTo>
                    <a:pt x="103" y="349"/>
                    <a:pt x="104" y="349"/>
                    <a:pt x="105" y="348"/>
                  </a:cubicBezTo>
                  <a:cubicBezTo>
                    <a:pt x="106" y="348"/>
                    <a:pt x="107" y="348"/>
                    <a:pt x="108" y="348"/>
                  </a:cubicBezTo>
                  <a:cubicBezTo>
                    <a:pt x="109" y="349"/>
                    <a:pt x="110" y="349"/>
                    <a:pt x="111" y="350"/>
                  </a:cubicBezTo>
                  <a:cubicBezTo>
                    <a:pt x="111" y="352"/>
                    <a:pt x="113" y="352"/>
                    <a:pt x="113" y="354"/>
                  </a:cubicBezTo>
                  <a:cubicBezTo>
                    <a:pt x="113" y="354"/>
                    <a:pt x="113" y="354"/>
                    <a:pt x="113" y="354"/>
                  </a:cubicBezTo>
                  <a:cubicBezTo>
                    <a:pt x="113" y="354"/>
                    <a:pt x="113" y="354"/>
                    <a:pt x="112" y="354"/>
                  </a:cubicBezTo>
                  <a:cubicBezTo>
                    <a:pt x="113" y="356"/>
                    <a:pt x="112" y="358"/>
                    <a:pt x="112" y="359"/>
                  </a:cubicBezTo>
                  <a:cubicBezTo>
                    <a:pt x="112" y="361"/>
                    <a:pt x="111" y="362"/>
                    <a:pt x="110" y="363"/>
                  </a:cubicBezTo>
                  <a:cubicBezTo>
                    <a:pt x="108" y="364"/>
                    <a:pt x="106" y="364"/>
                    <a:pt x="106" y="366"/>
                  </a:cubicBezTo>
                  <a:cubicBezTo>
                    <a:pt x="105" y="367"/>
                    <a:pt x="105" y="368"/>
                    <a:pt x="105" y="369"/>
                  </a:cubicBezTo>
                  <a:cubicBezTo>
                    <a:pt x="105" y="372"/>
                    <a:pt x="106" y="373"/>
                    <a:pt x="109" y="371"/>
                  </a:cubicBezTo>
                  <a:cubicBezTo>
                    <a:pt x="113" y="370"/>
                    <a:pt x="114" y="367"/>
                    <a:pt x="115" y="364"/>
                  </a:cubicBezTo>
                  <a:cubicBezTo>
                    <a:pt x="115" y="363"/>
                    <a:pt x="114" y="363"/>
                    <a:pt x="114" y="363"/>
                  </a:cubicBezTo>
                  <a:cubicBezTo>
                    <a:pt x="114" y="362"/>
                    <a:pt x="112" y="362"/>
                    <a:pt x="113" y="361"/>
                  </a:cubicBezTo>
                  <a:cubicBezTo>
                    <a:pt x="114" y="361"/>
                    <a:pt x="114" y="361"/>
                    <a:pt x="114" y="361"/>
                  </a:cubicBezTo>
                  <a:cubicBezTo>
                    <a:pt x="115" y="360"/>
                    <a:pt x="116" y="359"/>
                    <a:pt x="118" y="359"/>
                  </a:cubicBezTo>
                  <a:cubicBezTo>
                    <a:pt x="118" y="359"/>
                    <a:pt x="118" y="359"/>
                    <a:pt x="118" y="359"/>
                  </a:cubicBezTo>
                  <a:cubicBezTo>
                    <a:pt x="119" y="359"/>
                    <a:pt x="119" y="359"/>
                    <a:pt x="119" y="359"/>
                  </a:cubicBezTo>
                  <a:cubicBezTo>
                    <a:pt x="121" y="361"/>
                    <a:pt x="120" y="359"/>
                    <a:pt x="121" y="359"/>
                  </a:cubicBezTo>
                  <a:cubicBezTo>
                    <a:pt x="121" y="359"/>
                    <a:pt x="121" y="360"/>
                    <a:pt x="122" y="360"/>
                  </a:cubicBezTo>
                  <a:cubicBezTo>
                    <a:pt x="122" y="360"/>
                    <a:pt x="121" y="359"/>
                    <a:pt x="122" y="359"/>
                  </a:cubicBezTo>
                  <a:cubicBezTo>
                    <a:pt x="122" y="359"/>
                    <a:pt x="122" y="360"/>
                    <a:pt x="123" y="360"/>
                  </a:cubicBezTo>
                  <a:cubicBezTo>
                    <a:pt x="123" y="360"/>
                    <a:pt x="124" y="360"/>
                    <a:pt x="124" y="360"/>
                  </a:cubicBezTo>
                  <a:cubicBezTo>
                    <a:pt x="126" y="362"/>
                    <a:pt x="127" y="364"/>
                    <a:pt x="127" y="366"/>
                  </a:cubicBezTo>
                  <a:cubicBezTo>
                    <a:pt x="127" y="367"/>
                    <a:pt x="128" y="369"/>
                    <a:pt x="128" y="371"/>
                  </a:cubicBezTo>
                  <a:cubicBezTo>
                    <a:pt x="128" y="372"/>
                    <a:pt x="128" y="373"/>
                    <a:pt x="128" y="375"/>
                  </a:cubicBezTo>
                  <a:cubicBezTo>
                    <a:pt x="128" y="376"/>
                    <a:pt x="129" y="376"/>
                    <a:pt x="129" y="377"/>
                  </a:cubicBezTo>
                  <a:cubicBezTo>
                    <a:pt x="129" y="379"/>
                    <a:pt x="130" y="380"/>
                    <a:pt x="132" y="380"/>
                  </a:cubicBezTo>
                  <a:cubicBezTo>
                    <a:pt x="133" y="381"/>
                    <a:pt x="134" y="379"/>
                    <a:pt x="136" y="380"/>
                  </a:cubicBezTo>
                  <a:cubicBezTo>
                    <a:pt x="136" y="380"/>
                    <a:pt x="136" y="379"/>
                    <a:pt x="136" y="379"/>
                  </a:cubicBezTo>
                  <a:cubicBezTo>
                    <a:pt x="137" y="378"/>
                    <a:pt x="137" y="377"/>
                    <a:pt x="137" y="376"/>
                  </a:cubicBezTo>
                  <a:cubicBezTo>
                    <a:pt x="135" y="375"/>
                    <a:pt x="134" y="372"/>
                    <a:pt x="133" y="370"/>
                  </a:cubicBezTo>
                  <a:cubicBezTo>
                    <a:pt x="133" y="370"/>
                    <a:pt x="133" y="369"/>
                    <a:pt x="133" y="369"/>
                  </a:cubicBezTo>
                  <a:cubicBezTo>
                    <a:pt x="133" y="369"/>
                    <a:pt x="133" y="369"/>
                    <a:pt x="132" y="369"/>
                  </a:cubicBezTo>
                  <a:cubicBezTo>
                    <a:pt x="133" y="368"/>
                    <a:pt x="133" y="368"/>
                    <a:pt x="133" y="367"/>
                  </a:cubicBezTo>
                  <a:cubicBezTo>
                    <a:pt x="133" y="367"/>
                    <a:pt x="133" y="367"/>
                    <a:pt x="133" y="367"/>
                  </a:cubicBezTo>
                  <a:cubicBezTo>
                    <a:pt x="135" y="367"/>
                    <a:pt x="136" y="368"/>
                    <a:pt x="137" y="369"/>
                  </a:cubicBezTo>
                  <a:cubicBezTo>
                    <a:pt x="138" y="370"/>
                    <a:pt x="139" y="372"/>
                    <a:pt x="140" y="373"/>
                  </a:cubicBezTo>
                  <a:cubicBezTo>
                    <a:pt x="141" y="373"/>
                    <a:pt x="141" y="373"/>
                    <a:pt x="141" y="373"/>
                  </a:cubicBezTo>
                  <a:cubicBezTo>
                    <a:pt x="141" y="373"/>
                    <a:pt x="141" y="373"/>
                    <a:pt x="141" y="373"/>
                  </a:cubicBezTo>
                  <a:cubicBezTo>
                    <a:pt x="139" y="374"/>
                    <a:pt x="138" y="375"/>
                    <a:pt x="137" y="376"/>
                  </a:cubicBezTo>
                  <a:cubicBezTo>
                    <a:pt x="137" y="377"/>
                    <a:pt x="137" y="378"/>
                    <a:pt x="137" y="379"/>
                  </a:cubicBezTo>
                  <a:cubicBezTo>
                    <a:pt x="137" y="379"/>
                    <a:pt x="137" y="379"/>
                    <a:pt x="137" y="379"/>
                  </a:cubicBezTo>
                  <a:cubicBezTo>
                    <a:pt x="137" y="379"/>
                    <a:pt x="137" y="379"/>
                    <a:pt x="137" y="379"/>
                  </a:cubicBezTo>
                  <a:cubicBezTo>
                    <a:pt x="137" y="379"/>
                    <a:pt x="137" y="380"/>
                    <a:pt x="138" y="380"/>
                  </a:cubicBezTo>
                  <a:cubicBezTo>
                    <a:pt x="138" y="380"/>
                    <a:pt x="138" y="380"/>
                    <a:pt x="138" y="380"/>
                  </a:cubicBezTo>
                  <a:cubicBezTo>
                    <a:pt x="138" y="380"/>
                    <a:pt x="138" y="380"/>
                    <a:pt x="138" y="380"/>
                  </a:cubicBezTo>
                  <a:cubicBezTo>
                    <a:pt x="138" y="380"/>
                    <a:pt x="138" y="381"/>
                    <a:pt x="138" y="380"/>
                  </a:cubicBezTo>
                  <a:cubicBezTo>
                    <a:pt x="138" y="380"/>
                    <a:pt x="138" y="380"/>
                    <a:pt x="138" y="380"/>
                  </a:cubicBezTo>
                  <a:cubicBezTo>
                    <a:pt x="138" y="380"/>
                    <a:pt x="138" y="380"/>
                    <a:pt x="138" y="380"/>
                  </a:cubicBezTo>
                  <a:cubicBezTo>
                    <a:pt x="138" y="380"/>
                    <a:pt x="138" y="380"/>
                    <a:pt x="138" y="380"/>
                  </a:cubicBezTo>
                  <a:cubicBezTo>
                    <a:pt x="137" y="380"/>
                    <a:pt x="137" y="380"/>
                    <a:pt x="137" y="379"/>
                  </a:cubicBezTo>
                  <a:cubicBezTo>
                    <a:pt x="137" y="379"/>
                    <a:pt x="137" y="379"/>
                    <a:pt x="137" y="379"/>
                  </a:cubicBezTo>
                  <a:cubicBezTo>
                    <a:pt x="137" y="379"/>
                    <a:pt x="137" y="379"/>
                    <a:pt x="137" y="379"/>
                  </a:cubicBezTo>
                  <a:cubicBezTo>
                    <a:pt x="137" y="378"/>
                    <a:pt x="137" y="378"/>
                    <a:pt x="137" y="378"/>
                  </a:cubicBezTo>
                  <a:cubicBezTo>
                    <a:pt x="136" y="379"/>
                    <a:pt x="136" y="379"/>
                    <a:pt x="136" y="379"/>
                  </a:cubicBezTo>
                  <a:cubicBezTo>
                    <a:pt x="138" y="382"/>
                    <a:pt x="139" y="382"/>
                    <a:pt x="142" y="382"/>
                  </a:cubicBezTo>
                  <a:cubicBezTo>
                    <a:pt x="144" y="382"/>
                    <a:pt x="145" y="382"/>
                    <a:pt x="147" y="384"/>
                  </a:cubicBezTo>
                  <a:cubicBezTo>
                    <a:pt x="147" y="384"/>
                    <a:pt x="147" y="384"/>
                    <a:pt x="148" y="384"/>
                  </a:cubicBezTo>
                  <a:cubicBezTo>
                    <a:pt x="148" y="385"/>
                    <a:pt x="149" y="386"/>
                    <a:pt x="150" y="388"/>
                  </a:cubicBezTo>
                  <a:cubicBezTo>
                    <a:pt x="149" y="389"/>
                    <a:pt x="151" y="389"/>
                    <a:pt x="151" y="390"/>
                  </a:cubicBezTo>
                  <a:cubicBezTo>
                    <a:pt x="150" y="391"/>
                    <a:pt x="151" y="393"/>
                    <a:pt x="151" y="394"/>
                  </a:cubicBezTo>
                  <a:cubicBezTo>
                    <a:pt x="151" y="395"/>
                    <a:pt x="151" y="397"/>
                    <a:pt x="151" y="397"/>
                  </a:cubicBezTo>
                  <a:cubicBezTo>
                    <a:pt x="149" y="398"/>
                    <a:pt x="151" y="399"/>
                    <a:pt x="150" y="399"/>
                  </a:cubicBezTo>
                  <a:cubicBezTo>
                    <a:pt x="150" y="399"/>
                    <a:pt x="150" y="399"/>
                    <a:pt x="150" y="399"/>
                  </a:cubicBezTo>
                  <a:cubicBezTo>
                    <a:pt x="149" y="402"/>
                    <a:pt x="149" y="404"/>
                    <a:pt x="148" y="407"/>
                  </a:cubicBezTo>
                  <a:cubicBezTo>
                    <a:pt x="147" y="408"/>
                    <a:pt x="146" y="409"/>
                    <a:pt x="145" y="410"/>
                  </a:cubicBezTo>
                  <a:cubicBezTo>
                    <a:pt x="145" y="414"/>
                    <a:pt x="144" y="417"/>
                    <a:pt x="145" y="421"/>
                  </a:cubicBezTo>
                  <a:cubicBezTo>
                    <a:pt x="146" y="422"/>
                    <a:pt x="146" y="424"/>
                    <a:pt x="147" y="425"/>
                  </a:cubicBezTo>
                  <a:cubicBezTo>
                    <a:pt x="147" y="426"/>
                    <a:pt x="146" y="426"/>
                    <a:pt x="147" y="427"/>
                  </a:cubicBezTo>
                  <a:cubicBezTo>
                    <a:pt x="149" y="427"/>
                    <a:pt x="150" y="428"/>
                    <a:pt x="151" y="429"/>
                  </a:cubicBezTo>
                  <a:cubicBezTo>
                    <a:pt x="153" y="430"/>
                    <a:pt x="154" y="431"/>
                    <a:pt x="155" y="432"/>
                  </a:cubicBezTo>
                  <a:cubicBezTo>
                    <a:pt x="157" y="433"/>
                    <a:pt x="159" y="433"/>
                    <a:pt x="160" y="434"/>
                  </a:cubicBezTo>
                  <a:cubicBezTo>
                    <a:pt x="161" y="435"/>
                    <a:pt x="161" y="434"/>
                    <a:pt x="161" y="434"/>
                  </a:cubicBezTo>
                  <a:cubicBezTo>
                    <a:pt x="162" y="434"/>
                    <a:pt x="162" y="435"/>
                    <a:pt x="163" y="436"/>
                  </a:cubicBezTo>
                  <a:cubicBezTo>
                    <a:pt x="163" y="437"/>
                    <a:pt x="163" y="437"/>
                    <a:pt x="164" y="438"/>
                  </a:cubicBezTo>
                  <a:cubicBezTo>
                    <a:pt x="164" y="438"/>
                    <a:pt x="164" y="438"/>
                    <a:pt x="164" y="438"/>
                  </a:cubicBezTo>
                  <a:cubicBezTo>
                    <a:pt x="165" y="440"/>
                    <a:pt x="167" y="442"/>
                    <a:pt x="167" y="444"/>
                  </a:cubicBezTo>
                  <a:cubicBezTo>
                    <a:pt x="166" y="446"/>
                    <a:pt x="167" y="447"/>
                    <a:pt x="168" y="448"/>
                  </a:cubicBezTo>
                  <a:cubicBezTo>
                    <a:pt x="169" y="450"/>
                    <a:pt x="170" y="451"/>
                    <a:pt x="172" y="450"/>
                  </a:cubicBezTo>
                  <a:cubicBezTo>
                    <a:pt x="174" y="450"/>
                    <a:pt x="173" y="448"/>
                    <a:pt x="173" y="447"/>
                  </a:cubicBezTo>
                  <a:cubicBezTo>
                    <a:pt x="173" y="446"/>
                    <a:pt x="173" y="445"/>
                    <a:pt x="173" y="445"/>
                  </a:cubicBezTo>
                  <a:cubicBezTo>
                    <a:pt x="173" y="443"/>
                    <a:pt x="171" y="442"/>
                    <a:pt x="171" y="440"/>
                  </a:cubicBezTo>
                  <a:cubicBezTo>
                    <a:pt x="169" y="435"/>
                    <a:pt x="170" y="434"/>
                    <a:pt x="173" y="432"/>
                  </a:cubicBezTo>
                  <a:cubicBezTo>
                    <a:pt x="174" y="432"/>
                    <a:pt x="174" y="431"/>
                    <a:pt x="175" y="431"/>
                  </a:cubicBezTo>
                  <a:cubicBezTo>
                    <a:pt x="176" y="431"/>
                    <a:pt x="176" y="430"/>
                    <a:pt x="175" y="430"/>
                  </a:cubicBezTo>
                  <a:cubicBezTo>
                    <a:pt x="175" y="429"/>
                    <a:pt x="175" y="428"/>
                    <a:pt x="175" y="427"/>
                  </a:cubicBezTo>
                  <a:cubicBezTo>
                    <a:pt x="174" y="425"/>
                    <a:pt x="175" y="424"/>
                    <a:pt x="177" y="422"/>
                  </a:cubicBezTo>
                  <a:cubicBezTo>
                    <a:pt x="179" y="422"/>
                    <a:pt x="181" y="423"/>
                    <a:pt x="184" y="423"/>
                  </a:cubicBezTo>
                  <a:cubicBezTo>
                    <a:pt x="184" y="423"/>
                    <a:pt x="184" y="423"/>
                    <a:pt x="184" y="422"/>
                  </a:cubicBezTo>
                  <a:cubicBezTo>
                    <a:pt x="184" y="422"/>
                    <a:pt x="184" y="422"/>
                    <a:pt x="184" y="422"/>
                  </a:cubicBezTo>
                  <a:cubicBezTo>
                    <a:pt x="186" y="424"/>
                    <a:pt x="187" y="425"/>
                    <a:pt x="189" y="425"/>
                  </a:cubicBezTo>
                  <a:cubicBezTo>
                    <a:pt x="191" y="426"/>
                    <a:pt x="193" y="426"/>
                    <a:pt x="194" y="428"/>
                  </a:cubicBezTo>
                  <a:cubicBezTo>
                    <a:pt x="195" y="427"/>
                    <a:pt x="194" y="427"/>
                    <a:pt x="194" y="426"/>
                  </a:cubicBezTo>
                  <a:cubicBezTo>
                    <a:pt x="195" y="427"/>
                    <a:pt x="195" y="428"/>
                    <a:pt x="196" y="428"/>
                  </a:cubicBezTo>
                  <a:cubicBezTo>
                    <a:pt x="197" y="428"/>
                    <a:pt x="197" y="428"/>
                    <a:pt x="198" y="429"/>
                  </a:cubicBezTo>
                  <a:cubicBezTo>
                    <a:pt x="200" y="430"/>
                    <a:pt x="201" y="433"/>
                    <a:pt x="202" y="434"/>
                  </a:cubicBezTo>
                  <a:cubicBezTo>
                    <a:pt x="202" y="434"/>
                    <a:pt x="202" y="435"/>
                    <a:pt x="202" y="435"/>
                  </a:cubicBezTo>
                  <a:cubicBezTo>
                    <a:pt x="202" y="434"/>
                    <a:pt x="201" y="434"/>
                    <a:pt x="201" y="435"/>
                  </a:cubicBezTo>
                  <a:cubicBezTo>
                    <a:pt x="201" y="437"/>
                    <a:pt x="198" y="437"/>
                    <a:pt x="198" y="439"/>
                  </a:cubicBezTo>
                  <a:cubicBezTo>
                    <a:pt x="198" y="440"/>
                    <a:pt x="197" y="440"/>
                    <a:pt x="196" y="440"/>
                  </a:cubicBezTo>
                  <a:cubicBezTo>
                    <a:pt x="196" y="440"/>
                    <a:pt x="196" y="440"/>
                    <a:pt x="196" y="440"/>
                  </a:cubicBezTo>
                  <a:cubicBezTo>
                    <a:pt x="196" y="441"/>
                    <a:pt x="195" y="442"/>
                    <a:pt x="196" y="443"/>
                  </a:cubicBezTo>
                  <a:cubicBezTo>
                    <a:pt x="196" y="444"/>
                    <a:pt x="197" y="445"/>
                    <a:pt x="198" y="445"/>
                  </a:cubicBezTo>
                  <a:cubicBezTo>
                    <a:pt x="199" y="445"/>
                    <a:pt x="201" y="445"/>
                    <a:pt x="203" y="445"/>
                  </a:cubicBezTo>
                  <a:cubicBezTo>
                    <a:pt x="205" y="445"/>
                    <a:pt x="205" y="443"/>
                    <a:pt x="206" y="442"/>
                  </a:cubicBezTo>
                  <a:cubicBezTo>
                    <a:pt x="207" y="441"/>
                    <a:pt x="205" y="440"/>
                    <a:pt x="206" y="439"/>
                  </a:cubicBezTo>
                  <a:cubicBezTo>
                    <a:pt x="206" y="440"/>
                    <a:pt x="207" y="440"/>
                    <a:pt x="207" y="440"/>
                  </a:cubicBezTo>
                  <a:cubicBezTo>
                    <a:pt x="207" y="440"/>
                    <a:pt x="207" y="439"/>
                    <a:pt x="207" y="439"/>
                  </a:cubicBezTo>
                  <a:cubicBezTo>
                    <a:pt x="207" y="439"/>
                    <a:pt x="207" y="439"/>
                    <a:pt x="207" y="439"/>
                  </a:cubicBezTo>
                  <a:cubicBezTo>
                    <a:pt x="207" y="439"/>
                    <a:pt x="208" y="439"/>
                    <a:pt x="208" y="439"/>
                  </a:cubicBezTo>
                  <a:cubicBezTo>
                    <a:pt x="208" y="440"/>
                    <a:pt x="208" y="440"/>
                    <a:pt x="208" y="440"/>
                  </a:cubicBezTo>
                  <a:cubicBezTo>
                    <a:pt x="208" y="440"/>
                    <a:pt x="208" y="439"/>
                    <a:pt x="208" y="439"/>
                  </a:cubicBezTo>
                  <a:cubicBezTo>
                    <a:pt x="208" y="439"/>
                    <a:pt x="209" y="439"/>
                    <a:pt x="209" y="439"/>
                  </a:cubicBezTo>
                  <a:cubicBezTo>
                    <a:pt x="209" y="439"/>
                    <a:pt x="209" y="440"/>
                    <a:pt x="210" y="440"/>
                  </a:cubicBezTo>
                  <a:cubicBezTo>
                    <a:pt x="210" y="440"/>
                    <a:pt x="210" y="440"/>
                    <a:pt x="210" y="440"/>
                  </a:cubicBezTo>
                  <a:cubicBezTo>
                    <a:pt x="211" y="442"/>
                    <a:pt x="212" y="443"/>
                    <a:pt x="212" y="445"/>
                  </a:cubicBezTo>
                  <a:cubicBezTo>
                    <a:pt x="212" y="446"/>
                    <a:pt x="212" y="446"/>
                    <a:pt x="213" y="446"/>
                  </a:cubicBezTo>
                  <a:cubicBezTo>
                    <a:pt x="213" y="448"/>
                    <a:pt x="215" y="449"/>
                    <a:pt x="215" y="451"/>
                  </a:cubicBezTo>
                  <a:cubicBezTo>
                    <a:pt x="215" y="454"/>
                    <a:pt x="218" y="456"/>
                    <a:pt x="219" y="458"/>
                  </a:cubicBezTo>
                  <a:cubicBezTo>
                    <a:pt x="219" y="459"/>
                    <a:pt x="220" y="460"/>
                    <a:pt x="221" y="461"/>
                  </a:cubicBezTo>
                  <a:cubicBezTo>
                    <a:pt x="221" y="461"/>
                    <a:pt x="220" y="460"/>
                    <a:pt x="221" y="460"/>
                  </a:cubicBezTo>
                  <a:cubicBezTo>
                    <a:pt x="221" y="461"/>
                    <a:pt x="222" y="461"/>
                    <a:pt x="223" y="462"/>
                  </a:cubicBezTo>
                  <a:cubicBezTo>
                    <a:pt x="223" y="462"/>
                    <a:pt x="223" y="462"/>
                    <a:pt x="223" y="462"/>
                  </a:cubicBezTo>
                  <a:cubicBezTo>
                    <a:pt x="223" y="462"/>
                    <a:pt x="223" y="462"/>
                    <a:pt x="223" y="462"/>
                  </a:cubicBezTo>
                  <a:cubicBezTo>
                    <a:pt x="223" y="463"/>
                    <a:pt x="223" y="463"/>
                    <a:pt x="223" y="463"/>
                  </a:cubicBezTo>
                  <a:cubicBezTo>
                    <a:pt x="223" y="464"/>
                    <a:pt x="223" y="463"/>
                    <a:pt x="222" y="463"/>
                  </a:cubicBezTo>
                  <a:cubicBezTo>
                    <a:pt x="224" y="465"/>
                    <a:pt x="224" y="467"/>
                    <a:pt x="226" y="469"/>
                  </a:cubicBezTo>
                  <a:cubicBezTo>
                    <a:pt x="227" y="475"/>
                    <a:pt x="231" y="479"/>
                    <a:pt x="234" y="485"/>
                  </a:cubicBezTo>
                  <a:cubicBezTo>
                    <a:pt x="235" y="486"/>
                    <a:pt x="235" y="488"/>
                    <a:pt x="236" y="490"/>
                  </a:cubicBezTo>
                  <a:cubicBezTo>
                    <a:pt x="236" y="492"/>
                    <a:pt x="238" y="493"/>
                    <a:pt x="239" y="494"/>
                  </a:cubicBezTo>
                  <a:cubicBezTo>
                    <a:pt x="238" y="495"/>
                    <a:pt x="238" y="493"/>
                    <a:pt x="238" y="494"/>
                  </a:cubicBezTo>
                  <a:cubicBezTo>
                    <a:pt x="238" y="495"/>
                    <a:pt x="239" y="496"/>
                    <a:pt x="240" y="497"/>
                  </a:cubicBezTo>
                  <a:cubicBezTo>
                    <a:pt x="240" y="497"/>
                    <a:pt x="240" y="498"/>
                    <a:pt x="241" y="498"/>
                  </a:cubicBezTo>
                  <a:cubicBezTo>
                    <a:pt x="241" y="501"/>
                    <a:pt x="243" y="503"/>
                    <a:pt x="245" y="504"/>
                  </a:cubicBezTo>
                  <a:cubicBezTo>
                    <a:pt x="247" y="505"/>
                    <a:pt x="248" y="504"/>
                    <a:pt x="249" y="503"/>
                  </a:cubicBezTo>
                  <a:cubicBezTo>
                    <a:pt x="250" y="501"/>
                    <a:pt x="251" y="500"/>
                    <a:pt x="251" y="498"/>
                  </a:cubicBezTo>
                  <a:cubicBezTo>
                    <a:pt x="251" y="498"/>
                    <a:pt x="251" y="497"/>
                    <a:pt x="251" y="497"/>
                  </a:cubicBezTo>
                  <a:cubicBezTo>
                    <a:pt x="252" y="496"/>
                    <a:pt x="252" y="495"/>
                    <a:pt x="253" y="494"/>
                  </a:cubicBezTo>
                  <a:cubicBezTo>
                    <a:pt x="254" y="492"/>
                    <a:pt x="253" y="490"/>
                    <a:pt x="254" y="487"/>
                  </a:cubicBezTo>
                  <a:cubicBezTo>
                    <a:pt x="254" y="486"/>
                    <a:pt x="254" y="485"/>
                    <a:pt x="254" y="484"/>
                  </a:cubicBezTo>
                  <a:cubicBezTo>
                    <a:pt x="254" y="484"/>
                    <a:pt x="254" y="483"/>
                    <a:pt x="253" y="482"/>
                  </a:cubicBezTo>
                  <a:cubicBezTo>
                    <a:pt x="252" y="481"/>
                    <a:pt x="251" y="479"/>
                    <a:pt x="250" y="477"/>
                  </a:cubicBezTo>
                  <a:cubicBezTo>
                    <a:pt x="250" y="477"/>
                    <a:pt x="250" y="477"/>
                    <a:pt x="250" y="477"/>
                  </a:cubicBezTo>
                  <a:cubicBezTo>
                    <a:pt x="250" y="476"/>
                    <a:pt x="250" y="477"/>
                    <a:pt x="251" y="477"/>
                  </a:cubicBezTo>
                  <a:cubicBezTo>
                    <a:pt x="251" y="476"/>
                    <a:pt x="250" y="475"/>
                    <a:pt x="250" y="474"/>
                  </a:cubicBezTo>
                  <a:cubicBezTo>
                    <a:pt x="251" y="475"/>
                    <a:pt x="251" y="476"/>
                    <a:pt x="252" y="477"/>
                  </a:cubicBezTo>
                  <a:cubicBezTo>
                    <a:pt x="251" y="474"/>
                    <a:pt x="250" y="472"/>
                    <a:pt x="248" y="470"/>
                  </a:cubicBezTo>
                  <a:cubicBezTo>
                    <a:pt x="247" y="469"/>
                    <a:pt x="247" y="468"/>
                    <a:pt x="246" y="467"/>
                  </a:cubicBezTo>
                  <a:cubicBezTo>
                    <a:pt x="246" y="464"/>
                    <a:pt x="244" y="461"/>
                    <a:pt x="243" y="458"/>
                  </a:cubicBezTo>
                  <a:cubicBezTo>
                    <a:pt x="242" y="456"/>
                    <a:pt x="242" y="454"/>
                    <a:pt x="240" y="453"/>
                  </a:cubicBezTo>
                  <a:cubicBezTo>
                    <a:pt x="241" y="452"/>
                    <a:pt x="240" y="452"/>
                    <a:pt x="240" y="451"/>
                  </a:cubicBezTo>
                  <a:cubicBezTo>
                    <a:pt x="239" y="450"/>
                    <a:pt x="239" y="450"/>
                    <a:pt x="238" y="450"/>
                  </a:cubicBezTo>
                  <a:cubicBezTo>
                    <a:pt x="238" y="449"/>
                    <a:pt x="238" y="449"/>
                    <a:pt x="237" y="448"/>
                  </a:cubicBezTo>
                  <a:cubicBezTo>
                    <a:pt x="237" y="448"/>
                    <a:pt x="237" y="448"/>
                    <a:pt x="237" y="448"/>
                  </a:cubicBezTo>
                  <a:cubicBezTo>
                    <a:pt x="237" y="445"/>
                    <a:pt x="234" y="443"/>
                    <a:pt x="232" y="439"/>
                  </a:cubicBezTo>
                  <a:cubicBezTo>
                    <a:pt x="232" y="438"/>
                    <a:pt x="232" y="438"/>
                    <a:pt x="231" y="437"/>
                  </a:cubicBezTo>
                  <a:cubicBezTo>
                    <a:pt x="231" y="435"/>
                    <a:pt x="230" y="433"/>
                    <a:pt x="229" y="432"/>
                  </a:cubicBezTo>
                  <a:cubicBezTo>
                    <a:pt x="226" y="428"/>
                    <a:pt x="224" y="425"/>
                    <a:pt x="221" y="422"/>
                  </a:cubicBezTo>
                  <a:cubicBezTo>
                    <a:pt x="221" y="422"/>
                    <a:pt x="221" y="421"/>
                    <a:pt x="221" y="421"/>
                  </a:cubicBezTo>
                  <a:cubicBezTo>
                    <a:pt x="221" y="421"/>
                    <a:pt x="222" y="420"/>
                    <a:pt x="222" y="419"/>
                  </a:cubicBezTo>
                  <a:cubicBezTo>
                    <a:pt x="221" y="419"/>
                    <a:pt x="221" y="421"/>
                    <a:pt x="220" y="420"/>
                  </a:cubicBezTo>
                  <a:cubicBezTo>
                    <a:pt x="220" y="419"/>
                    <a:pt x="221" y="419"/>
                    <a:pt x="222" y="418"/>
                  </a:cubicBezTo>
                  <a:cubicBezTo>
                    <a:pt x="221" y="418"/>
                    <a:pt x="220" y="420"/>
                    <a:pt x="220" y="418"/>
                  </a:cubicBezTo>
                  <a:cubicBezTo>
                    <a:pt x="220" y="418"/>
                    <a:pt x="219" y="418"/>
                    <a:pt x="220" y="417"/>
                  </a:cubicBezTo>
                  <a:cubicBezTo>
                    <a:pt x="221" y="417"/>
                    <a:pt x="221" y="416"/>
                    <a:pt x="223" y="415"/>
                  </a:cubicBezTo>
                  <a:cubicBezTo>
                    <a:pt x="225" y="415"/>
                    <a:pt x="227" y="414"/>
                    <a:pt x="229" y="413"/>
                  </a:cubicBezTo>
                  <a:cubicBezTo>
                    <a:pt x="230" y="413"/>
                    <a:pt x="231" y="412"/>
                    <a:pt x="230" y="410"/>
                  </a:cubicBezTo>
                  <a:cubicBezTo>
                    <a:pt x="229" y="409"/>
                    <a:pt x="228" y="408"/>
                    <a:pt x="227" y="408"/>
                  </a:cubicBezTo>
                  <a:cubicBezTo>
                    <a:pt x="224" y="404"/>
                    <a:pt x="225" y="402"/>
                    <a:pt x="229" y="402"/>
                  </a:cubicBezTo>
                  <a:cubicBezTo>
                    <a:pt x="230" y="402"/>
                    <a:pt x="231" y="402"/>
                    <a:pt x="232" y="401"/>
                  </a:cubicBezTo>
                  <a:cubicBezTo>
                    <a:pt x="232" y="402"/>
                    <a:pt x="233" y="402"/>
                    <a:pt x="234" y="401"/>
                  </a:cubicBezTo>
                  <a:cubicBezTo>
                    <a:pt x="234" y="400"/>
                    <a:pt x="235" y="400"/>
                    <a:pt x="236" y="400"/>
                  </a:cubicBezTo>
                  <a:cubicBezTo>
                    <a:pt x="237" y="400"/>
                    <a:pt x="238" y="401"/>
                    <a:pt x="240" y="400"/>
                  </a:cubicBezTo>
                  <a:cubicBezTo>
                    <a:pt x="241" y="399"/>
                    <a:pt x="240" y="398"/>
                    <a:pt x="240" y="396"/>
                  </a:cubicBezTo>
                  <a:cubicBezTo>
                    <a:pt x="240" y="396"/>
                    <a:pt x="240" y="396"/>
                    <a:pt x="240" y="396"/>
                  </a:cubicBezTo>
                  <a:cubicBezTo>
                    <a:pt x="240" y="393"/>
                    <a:pt x="241" y="394"/>
                    <a:pt x="242" y="394"/>
                  </a:cubicBezTo>
                  <a:cubicBezTo>
                    <a:pt x="242" y="394"/>
                    <a:pt x="242" y="393"/>
                    <a:pt x="242" y="392"/>
                  </a:cubicBezTo>
                  <a:cubicBezTo>
                    <a:pt x="243" y="393"/>
                    <a:pt x="243" y="395"/>
                    <a:pt x="245" y="393"/>
                  </a:cubicBezTo>
                  <a:cubicBezTo>
                    <a:pt x="246" y="395"/>
                    <a:pt x="247" y="397"/>
                    <a:pt x="249" y="398"/>
                  </a:cubicBezTo>
                  <a:cubicBezTo>
                    <a:pt x="249" y="398"/>
                    <a:pt x="249" y="398"/>
                    <a:pt x="249" y="398"/>
                  </a:cubicBezTo>
                  <a:cubicBezTo>
                    <a:pt x="249" y="398"/>
                    <a:pt x="249" y="398"/>
                    <a:pt x="249" y="398"/>
                  </a:cubicBezTo>
                  <a:cubicBezTo>
                    <a:pt x="249" y="398"/>
                    <a:pt x="249" y="398"/>
                    <a:pt x="249" y="398"/>
                  </a:cubicBezTo>
                  <a:cubicBezTo>
                    <a:pt x="249" y="398"/>
                    <a:pt x="249" y="398"/>
                    <a:pt x="249" y="398"/>
                  </a:cubicBezTo>
                  <a:cubicBezTo>
                    <a:pt x="248" y="399"/>
                    <a:pt x="248" y="401"/>
                    <a:pt x="248" y="403"/>
                  </a:cubicBezTo>
                  <a:cubicBezTo>
                    <a:pt x="247" y="404"/>
                    <a:pt x="245" y="406"/>
                    <a:pt x="248" y="408"/>
                  </a:cubicBezTo>
                  <a:cubicBezTo>
                    <a:pt x="248" y="408"/>
                    <a:pt x="248" y="408"/>
                    <a:pt x="248" y="408"/>
                  </a:cubicBezTo>
                  <a:cubicBezTo>
                    <a:pt x="249" y="407"/>
                    <a:pt x="250" y="408"/>
                    <a:pt x="251" y="408"/>
                  </a:cubicBezTo>
                  <a:cubicBezTo>
                    <a:pt x="252" y="408"/>
                    <a:pt x="252" y="409"/>
                    <a:pt x="254" y="410"/>
                  </a:cubicBezTo>
                  <a:cubicBezTo>
                    <a:pt x="257" y="411"/>
                    <a:pt x="259" y="414"/>
                    <a:pt x="261" y="416"/>
                  </a:cubicBezTo>
                  <a:cubicBezTo>
                    <a:pt x="261" y="417"/>
                    <a:pt x="261" y="417"/>
                    <a:pt x="261" y="417"/>
                  </a:cubicBezTo>
                  <a:cubicBezTo>
                    <a:pt x="262" y="418"/>
                    <a:pt x="264" y="420"/>
                    <a:pt x="265" y="421"/>
                  </a:cubicBezTo>
                  <a:cubicBezTo>
                    <a:pt x="265" y="422"/>
                    <a:pt x="265" y="422"/>
                    <a:pt x="266" y="423"/>
                  </a:cubicBezTo>
                  <a:cubicBezTo>
                    <a:pt x="267" y="422"/>
                    <a:pt x="266" y="422"/>
                    <a:pt x="266" y="421"/>
                  </a:cubicBezTo>
                  <a:cubicBezTo>
                    <a:pt x="266" y="420"/>
                    <a:pt x="265" y="420"/>
                    <a:pt x="265" y="419"/>
                  </a:cubicBezTo>
                  <a:cubicBezTo>
                    <a:pt x="266" y="419"/>
                    <a:pt x="266" y="419"/>
                    <a:pt x="267" y="420"/>
                  </a:cubicBezTo>
                  <a:cubicBezTo>
                    <a:pt x="267" y="417"/>
                    <a:pt x="269" y="416"/>
                    <a:pt x="271" y="414"/>
                  </a:cubicBezTo>
                  <a:cubicBezTo>
                    <a:pt x="272" y="414"/>
                    <a:pt x="273" y="414"/>
                    <a:pt x="275" y="413"/>
                  </a:cubicBezTo>
                  <a:cubicBezTo>
                    <a:pt x="277" y="413"/>
                    <a:pt x="277" y="412"/>
                    <a:pt x="276" y="410"/>
                  </a:cubicBezTo>
                  <a:cubicBezTo>
                    <a:pt x="275" y="409"/>
                    <a:pt x="274" y="408"/>
                    <a:pt x="273" y="408"/>
                  </a:cubicBezTo>
                  <a:cubicBezTo>
                    <a:pt x="270" y="407"/>
                    <a:pt x="267" y="407"/>
                    <a:pt x="264" y="407"/>
                  </a:cubicBezTo>
                  <a:cubicBezTo>
                    <a:pt x="262" y="408"/>
                    <a:pt x="261" y="407"/>
                    <a:pt x="260" y="406"/>
                  </a:cubicBezTo>
                  <a:cubicBezTo>
                    <a:pt x="260" y="406"/>
                    <a:pt x="260" y="406"/>
                    <a:pt x="260" y="406"/>
                  </a:cubicBezTo>
                  <a:cubicBezTo>
                    <a:pt x="260" y="406"/>
                    <a:pt x="260" y="406"/>
                    <a:pt x="260" y="406"/>
                  </a:cubicBezTo>
                  <a:cubicBezTo>
                    <a:pt x="259" y="404"/>
                    <a:pt x="258" y="403"/>
                    <a:pt x="257" y="401"/>
                  </a:cubicBezTo>
                  <a:cubicBezTo>
                    <a:pt x="256" y="400"/>
                    <a:pt x="257" y="398"/>
                    <a:pt x="257" y="397"/>
                  </a:cubicBezTo>
                  <a:cubicBezTo>
                    <a:pt x="258" y="396"/>
                    <a:pt x="260" y="395"/>
                    <a:pt x="261" y="396"/>
                  </a:cubicBezTo>
                  <a:cubicBezTo>
                    <a:pt x="263" y="396"/>
                    <a:pt x="265" y="397"/>
                    <a:pt x="267" y="397"/>
                  </a:cubicBezTo>
                  <a:cubicBezTo>
                    <a:pt x="268" y="397"/>
                    <a:pt x="269" y="398"/>
                    <a:pt x="270" y="398"/>
                  </a:cubicBezTo>
                  <a:cubicBezTo>
                    <a:pt x="269" y="398"/>
                    <a:pt x="269" y="398"/>
                    <a:pt x="269" y="397"/>
                  </a:cubicBezTo>
                  <a:cubicBezTo>
                    <a:pt x="271" y="398"/>
                    <a:pt x="271" y="400"/>
                    <a:pt x="273" y="400"/>
                  </a:cubicBezTo>
                  <a:cubicBezTo>
                    <a:pt x="275" y="401"/>
                    <a:pt x="276" y="402"/>
                    <a:pt x="278" y="403"/>
                  </a:cubicBezTo>
                  <a:cubicBezTo>
                    <a:pt x="279" y="404"/>
                    <a:pt x="279" y="404"/>
                    <a:pt x="280" y="405"/>
                  </a:cubicBezTo>
                  <a:cubicBezTo>
                    <a:pt x="281" y="405"/>
                    <a:pt x="282" y="407"/>
                    <a:pt x="283" y="406"/>
                  </a:cubicBezTo>
                  <a:cubicBezTo>
                    <a:pt x="285" y="406"/>
                    <a:pt x="286" y="405"/>
                    <a:pt x="288" y="405"/>
                  </a:cubicBezTo>
                  <a:cubicBezTo>
                    <a:pt x="288" y="405"/>
                    <a:pt x="289" y="406"/>
                    <a:pt x="290" y="407"/>
                  </a:cubicBezTo>
                  <a:cubicBezTo>
                    <a:pt x="290" y="407"/>
                    <a:pt x="290" y="407"/>
                    <a:pt x="290" y="407"/>
                  </a:cubicBezTo>
                  <a:cubicBezTo>
                    <a:pt x="291" y="408"/>
                    <a:pt x="292" y="408"/>
                    <a:pt x="293" y="409"/>
                  </a:cubicBezTo>
                  <a:cubicBezTo>
                    <a:pt x="294" y="409"/>
                    <a:pt x="294" y="410"/>
                    <a:pt x="296" y="410"/>
                  </a:cubicBezTo>
                  <a:cubicBezTo>
                    <a:pt x="297" y="410"/>
                    <a:pt x="298" y="411"/>
                    <a:pt x="299" y="411"/>
                  </a:cubicBezTo>
                  <a:cubicBezTo>
                    <a:pt x="302" y="412"/>
                    <a:pt x="303" y="414"/>
                    <a:pt x="305" y="416"/>
                  </a:cubicBezTo>
                  <a:cubicBezTo>
                    <a:pt x="305" y="417"/>
                    <a:pt x="306" y="418"/>
                    <a:pt x="306" y="419"/>
                  </a:cubicBezTo>
                  <a:cubicBezTo>
                    <a:pt x="306" y="420"/>
                    <a:pt x="306" y="421"/>
                    <a:pt x="308" y="422"/>
                  </a:cubicBezTo>
                  <a:cubicBezTo>
                    <a:pt x="308" y="422"/>
                    <a:pt x="309" y="423"/>
                    <a:pt x="310" y="423"/>
                  </a:cubicBezTo>
                  <a:cubicBezTo>
                    <a:pt x="310" y="423"/>
                    <a:pt x="310" y="424"/>
                    <a:pt x="311" y="424"/>
                  </a:cubicBezTo>
                  <a:cubicBezTo>
                    <a:pt x="312" y="424"/>
                    <a:pt x="312" y="425"/>
                    <a:pt x="313" y="425"/>
                  </a:cubicBezTo>
                  <a:cubicBezTo>
                    <a:pt x="313" y="426"/>
                    <a:pt x="314" y="426"/>
                    <a:pt x="314" y="426"/>
                  </a:cubicBezTo>
                  <a:cubicBezTo>
                    <a:pt x="315" y="427"/>
                    <a:pt x="315" y="427"/>
                    <a:pt x="315" y="427"/>
                  </a:cubicBezTo>
                  <a:cubicBezTo>
                    <a:pt x="316" y="427"/>
                    <a:pt x="316" y="428"/>
                    <a:pt x="316" y="428"/>
                  </a:cubicBezTo>
                  <a:cubicBezTo>
                    <a:pt x="318" y="429"/>
                    <a:pt x="320" y="431"/>
                    <a:pt x="322" y="432"/>
                  </a:cubicBezTo>
                  <a:cubicBezTo>
                    <a:pt x="324" y="433"/>
                    <a:pt x="326" y="434"/>
                    <a:pt x="328" y="435"/>
                  </a:cubicBezTo>
                  <a:cubicBezTo>
                    <a:pt x="329" y="436"/>
                    <a:pt x="329" y="436"/>
                    <a:pt x="330" y="436"/>
                  </a:cubicBezTo>
                  <a:cubicBezTo>
                    <a:pt x="331" y="436"/>
                    <a:pt x="331" y="436"/>
                    <a:pt x="332" y="436"/>
                  </a:cubicBezTo>
                  <a:cubicBezTo>
                    <a:pt x="334" y="437"/>
                    <a:pt x="336" y="437"/>
                    <a:pt x="337" y="439"/>
                  </a:cubicBezTo>
                  <a:cubicBezTo>
                    <a:pt x="338" y="439"/>
                    <a:pt x="337" y="439"/>
                    <a:pt x="337" y="438"/>
                  </a:cubicBezTo>
                  <a:cubicBezTo>
                    <a:pt x="337" y="438"/>
                    <a:pt x="337" y="438"/>
                    <a:pt x="337" y="438"/>
                  </a:cubicBezTo>
                  <a:cubicBezTo>
                    <a:pt x="337" y="438"/>
                    <a:pt x="337" y="438"/>
                    <a:pt x="337" y="438"/>
                  </a:cubicBezTo>
                  <a:cubicBezTo>
                    <a:pt x="338" y="438"/>
                    <a:pt x="338" y="438"/>
                    <a:pt x="339" y="438"/>
                  </a:cubicBezTo>
                  <a:cubicBezTo>
                    <a:pt x="340" y="439"/>
                    <a:pt x="341" y="440"/>
                    <a:pt x="342" y="441"/>
                  </a:cubicBezTo>
                  <a:cubicBezTo>
                    <a:pt x="342" y="441"/>
                    <a:pt x="342" y="441"/>
                    <a:pt x="342" y="441"/>
                  </a:cubicBezTo>
                  <a:cubicBezTo>
                    <a:pt x="342" y="441"/>
                    <a:pt x="342" y="440"/>
                    <a:pt x="342" y="440"/>
                  </a:cubicBezTo>
                  <a:cubicBezTo>
                    <a:pt x="344" y="441"/>
                    <a:pt x="345" y="442"/>
                    <a:pt x="346" y="443"/>
                  </a:cubicBezTo>
                  <a:cubicBezTo>
                    <a:pt x="346" y="443"/>
                    <a:pt x="346" y="444"/>
                    <a:pt x="347" y="443"/>
                  </a:cubicBezTo>
                  <a:cubicBezTo>
                    <a:pt x="347" y="443"/>
                    <a:pt x="346" y="443"/>
                    <a:pt x="346" y="442"/>
                  </a:cubicBezTo>
                  <a:cubicBezTo>
                    <a:pt x="347" y="442"/>
                    <a:pt x="347" y="443"/>
                    <a:pt x="347" y="443"/>
                  </a:cubicBezTo>
                  <a:cubicBezTo>
                    <a:pt x="347" y="443"/>
                    <a:pt x="347" y="443"/>
                    <a:pt x="347" y="443"/>
                  </a:cubicBezTo>
                  <a:cubicBezTo>
                    <a:pt x="347" y="443"/>
                    <a:pt x="347" y="443"/>
                    <a:pt x="347" y="443"/>
                  </a:cubicBezTo>
                  <a:cubicBezTo>
                    <a:pt x="348" y="444"/>
                    <a:pt x="348" y="444"/>
                    <a:pt x="349" y="445"/>
                  </a:cubicBezTo>
                  <a:cubicBezTo>
                    <a:pt x="350" y="446"/>
                    <a:pt x="352" y="447"/>
                    <a:pt x="353" y="448"/>
                  </a:cubicBezTo>
                  <a:cubicBezTo>
                    <a:pt x="354" y="449"/>
                    <a:pt x="355" y="449"/>
                    <a:pt x="355" y="449"/>
                  </a:cubicBezTo>
                  <a:cubicBezTo>
                    <a:pt x="356" y="450"/>
                    <a:pt x="358" y="451"/>
                    <a:pt x="359" y="452"/>
                  </a:cubicBezTo>
                  <a:cubicBezTo>
                    <a:pt x="360" y="452"/>
                    <a:pt x="360" y="452"/>
                    <a:pt x="360" y="452"/>
                  </a:cubicBezTo>
                  <a:cubicBezTo>
                    <a:pt x="362" y="453"/>
                    <a:pt x="364" y="452"/>
                    <a:pt x="365" y="454"/>
                  </a:cubicBezTo>
                  <a:cubicBezTo>
                    <a:pt x="366" y="455"/>
                    <a:pt x="366" y="456"/>
                    <a:pt x="367" y="456"/>
                  </a:cubicBezTo>
                  <a:cubicBezTo>
                    <a:pt x="368" y="457"/>
                    <a:pt x="369" y="457"/>
                    <a:pt x="370" y="457"/>
                  </a:cubicBezTo>
                  <a:cubicBezTo>
                    <a:pt x="371" y="458"/>
                    <a:pt x="372" y="459"/>
                    <a:pt x="373" y="460"/>
                  </a:cubicBezTo>
                  <a:cubicBezTo>
                    <a:pt x="373" y="460"/>
                    <a:pt x="373" y="460"/>
                    <a:pt x="373" y="460"/>
                  </a:cubicBezTo>
                  <a:cubicBezTo>
                    <a:pt x="373" y="459"/>
                    <a:pt x="373" y="459"/>
                    <a:pt x="373" y="459"/>
                  </a:cubicBezTo>
                  <a:cubicBezTo>
                    <a:pt x="374" y="459"/>
                    <a:pt x="375" y="461"/>
                    <a:pt x="376" y="462"/>
                  </a:cubicBezTo>
                  <a:cubicBezTo>
                    <a:pt x="376" y="463"/>
                    <a:pt x="377" y="463"/>
                    <a:pt x="378" y="463"/>
                  </a:cubicBezTo>
                  <a:cubicBezTo>
                    <a:pt x="379" y="464"/>
                    <a:pt x="380" y="464"/>
                    <a:pt x="380" y="465"/>
                  </a:cubicBezTo>
                  <a:cubicBezTo>
                    <a:pt x="381" y="466"/>
                    <a:pt x="382" y="466"/>
                    <a:pt x="383" y="467"/>
                  </a:cubicBezTo>
                  <a:cubicBezTo>
                    <a:pt x="384" y="468"/>
                    <a:pt x="385" y="468"/>
                    <a:pt x="386" y="469"/>
                  </a:cubicBezTo>
                  <a:cubicBezTo>
                    <a:pt x="387" y="470"/>
                    <a:pt x="387" y="471"/>
                    <a:pt x="388" y="471"/>
                  </a:cubicBezTo>
                  <a:cubicBezTo>
                    <a:pt x="390" y="472"/>
                    <a:pt x="392" y="473"/>
                    <a:pt x="394" y="473"/>
                  </a:cubicBezTo>
                  <a:cubicBezTo>
                    <a:pt x="396" y="472"/>
                    <a:pt x="397" y="471"/>
                    <a:pt x="396" y="469"/>
                  </a:cubicBezTo>
                  <a:close/>
                  <a:moveTo>
                    <a:pt x="370" y="238"/>
                  </a:moveTo>
                  <a:cubicBezTo>
                    <a:pt x="370" y="238"/>
                    <a:pt x="370" y="238"/>
                    <a:pt x="370" y="238"/>
                  </a:cubicBezTo>
                  <a:cubicBezTo>
                    <a:pt x="372" y="239"/>
                    <a:pt x="374" y="240"/>
                    <a:pt x="376" y="240"/>
                  </a:cubicBezTo>
                  <a:cubicBezTo>
                    <a:pt x="374" y="241"/>
                    <a:pt x="374" y="242"/>
                    <a:pt x="373" y="244"/>
                  </a:cubicBezTo>
                  <a:cubicBezTo>
                    <a:pt x="373" y="244"/>
                    <a:pt x="373" y="244"/>
                    <a:pt x="373" y="244"/>
                  </a:cubicBezTo>
                  <a:cubicBezTo>
                    <a:pt x="372" y="244"/>
                    <a:pt x="371" y="244"/>
                    <a:pt x="369" y="244"/>
                  </a:cubicBezTo>
                  <a:cubicBezTo>
                    <a:pt x="369" y="245"/>
                    <a:pt x="369" y="245"/>
                    <a:pt x="369" y="245"/>
                  </a:cubicBezTo>
                  <a:cubicBezTo>
                    <a:pt x="368" y="244"/>
                    <a:pt x="368" y="243"/>
                    <a:pt x="367" y="243"/>
                  </a:cubicBezTo>
                  <a:cubicBezTo>
                    <a:pt x="366" y="243"/>
                    <a:pt x="366" y="243"/>
                    <a:pt x="366" y="243"/>
                  </a:cubicBezTo>
                  <a:cubicBezTo>
                    <a:pt x="366" y="241"/>
                    <a:pt x="365" y="239"/>
                    <a:pt x="366" y="237"/>
                  </a:cubicBezTo>
                  <a:cubicBezTo>
                    <a:pt x="367" y="238"/>
                    <a:pt x="369" y="239"/>
                    <a:pt x="370" y="238"/>
                  </a:cubicBezTo>
                  <a:close/>
                  <a:moveTo>
                    <a:pt x="30" y="57"/>
                  </a:moveTo>
                  <a:cubicBezTo>
                    <a:pt x="30" y="59"/>
                    <a:pt x="29" y="60"/>
                    <a:pt x="28" y="61"/>
                  </a:cubicBezTo>
                  <a:cubicBezTo>
                    <a:pt x="26" y="61"/>
                    <a:pt x="29" y="60"/>
                    <a:pt x="28" y="60"/>
                  </a:cubicBezTo>
                  <a:cubicBezTo>
                    <a:pt x="27" y="60"/>
                    <a:pt x="26" y="61"/>
                    <a:pt x="25" y="61"/>
                  </a:cubicBezTo>
                  <a:cubicBezTo>
                    <a:pt x="25" y="61"/>
                    <a:pt x="25" y="60"/>
                    <a:pt x="24" y="60"/>
                  </a:cubicBezTo>
                  <a:cubicBezTo>
                    <a:pt x="25" y="60"/>
                    <a:pt x="25" y="59"/>
                    <a:pt x="25" y="59"/>
                  </a:cubicBezTo>
                  <a:cubicBezTo>
                    <a:pt x="25" y="59"/>
                    <a:pt x="25" y="59"/>
                    <a:pt x="25" y="59"/>
                  </a:cubicBezTo>
                  <a:cubicBezTo>
                    <a:pt x="25" y="58"/>
                    <a:pt x="26" y="57"/>
                    <a:pt x="26" y="56"/>
                  </a:cubicBezTo>
                  <a:cubicBezTo>
                    <a:pt x="26" y="55"/>
                    <a:pt x="25" y="55"/>
                    <a:pt x="25" y="55"/>
                  </a:cubicBezTo>
                  <a:cubicBezTo>
                    <a:pt x="25" y="55"/>
                    <a:pt x="25" y="55"/>
                    <a:pt x="25" y="55"/>
                  </a:cubicBezTo>
                  <a:cubicBezTo>
                    <a:pt x="25" y="55"/>
                    <a:pt x="23" y="56"/>
                    <a:pt x="24" y="54"/>
                  </a:cubicBezTo>
                  <a:cubicBezTo>
                    <a:pt x="24" y="54"/>
                    <a:pt x="24" y="54"/>
                    <a:pt x="24" y="54"/>
                  </a:cubicBezTo>
                  <a:cubicBezTo>
                    <a:pt x="24" y="54"/>
                    <a:pt x="24" y="54"/>
                    <a:pt x="24" y="54"/>
                  </a:cubicBezTo>
                  <a:cubicBezTo>
                    <a:pt x="24" y="53"/>
                    <a:pt x="24" y="53"/>
                    <a:pt x="24" y="53"/>
                  </a:cubicBezTo>
                  <a:cubicBezTo>
                    <a:pt x="25" y="54"/>
                    <a:pt x="25" y="54"/>
                    <a:pt x="25" y="54"/>
                  </a:cubicBezTo>
                  <a:cubicBezTo>
                    <a:pt x="25" y="54"/>
                    <a:pt x="25" y="54"/>
                    <a:pt x="25" y="54"/>
                  </a:cubicBezTo>
                  <a:cubicBezTo>
                    <a:pt x="26" y="54"/>
                    <a:pt x="26" y="55"/>
                    <a:pt x="26" y="54"/>
                  </a:cubicBezTo>
                  <a:cubicBezTo>
                    <a:pt x="28" y="52"/>
                    <a:pt x="29" y="52"/>
                    <a:pt x="31" y="54"/>
                  </a:cubicBezTo>
                  <a:cubicBezTo>
                    <a:pt x="33" y="55"/>
                    <a:pt x="31" y="52"/>
                    <a:pt x="33" y="52"/>
                  </a:cubicBezTo>
                  <a:cubicBezTo>
                    <a:pt x="33" y="53"/>
                    <a:pt x="33" y="54"/>
                    <a:pt x="33" y="54"/>
                  </a:cubicBezTo>
                  <a:cubicBezTo>
                    <a:pt x="33" y="54"/>
                    <a:pt x="33" y="54"/>
                    <a:pt x="33" y="54"/>
                  </a:cubicBezTo>
                  <a:cubicBezTo>
                    <a:pt x="33" y="56"/>
                    <a:pt x="33" y="57"/>
                    <a:pt x="32" y="59"/>
                  </a:cubicBezTo>
                  <a:cubicBezTo>
                    <a:pt x="31" y="58"/>
                    <a:pt x="31" y="58"/>
                    <a:pt x="31" y="57"/>
                  </a:cubicBezTo>
                  <a:cubicBezTo>
                    <a:pt x="31" y="56"/>
                    <a:pt x="31" y="56"/>
                    <a:pt x="30" y="56"/>
                  </a:cubicBezTo>
                  <a:cubicBezTo>
                    <a:pt x="30" y="56"/>
                    <a:pt x="30" y="57"/>
                    <a:pt x="30" y="57"/>
                  </a:cubicBezTo>
                  <a:close/>
                  <a:moveTo>
                    <a:pt x="306" y="177"/>
                  </a:moveTo>
                  <a:cubicBezTo>
                    <a:pt x="305" y="177"/>
                    <a:pt x="304" y="177"/>
                    <a:pt x="303" y="176"/>
                  </a:cubicBezTo>
                  <a:cubicBezTo>
                    <a:pt x="304" y="176"/>
                    <a:pt x="305" y="176"/>
                    <a:pt x="306" y="174"/>
                  </a:cubicBezTo>
                  <a:cubicBezTo>
                    <a:pt x="304" y="175"/>
                    <a:pt x="303" y="174"/>
                    <a:pt x="302" y="173"/>
                  </a:cubicBezTo>
                  <a:cubicBezTo>
                    <a:pt x="302" y="172"/>
                    <a:pt x="302" y="171"/>
                    <a:pt x="302" y="170"/>
                  </a:cubicBezTo>
                  <a:cubicBezTo>
                    <a:pt x="302" y="167"/>
                    <a:pt x="301" y="166"/>
                    <a:pt x="297" y="166"/>
                  </a:cubicBezTo>
                  <a:cubicBezTo>
                    <a:pt x="296" y="166"/>
                    <a:pt x="295" y="164"/>
                    <a:pt x="295" y="163"/>
                  </a:cubicBezTo>
                  <a:cubicBezTo>
                    <a:pt x="296" y="162"/>
                    <a:pt x="296" y="165"/>
                    <a:pt x="297" y="164"/>
                  </a:cubicBezTo>
                  <a:cubicBezTo>
                    <a:pt x="296" y="163"/>
                    <a:pt x="296" y="163"/>
                    <a:pt x="295" y="162"/>
                  </a:cubicBezTo>
                  <a:cubicBezTo>
                    <a:pt x="296" y="163"/>
                    <a:pt x="297" y="163"/>
                    <a:pt x="297" y="162"/>
                  </a:cubicBezTo>
                  <a:cubicBezTo>
                    <a:pt x="297" y="161"/>
                    <a:pt x="296" y="161"/>
                    <a:pt x="295" y="161"/>
                  </a:cubicBezTo>
                  <a:cubicBezTo>
                    <a:pt x="296" y="161"/>
                    <a:pt x="296" y="161"/>
                    <a:pt x="297" y="160"/>
                  </a:cubicBezTo>
                  <a:cubicBezTo>
                    <a:pt x="297" y="160"/>
                    <a:pt x="297" y="160"/>
                    <a:pt x="297" y="160"/>
                  </a:cubicBezTo>
                  <a:cubicBezTo>
                    <a:pt x="300" y="161"/>
                    <a:pt x="304" y="161"/>
                    <a:pt x="307" y="162"/>
                  </a:cubicBezTo>
                  <a:cubicBezTo>
                    <a:pt x="307" y="162"/>
                    <a:pt x="307" y="162"/>
                    <a:pt x="307" y="162"/>
                  </a:cubicBezTo>
                  <a:cubicBezTo>
                    <a:pt x="307" y="162"/>
                    <a:pt x="307" y="162"/>
                    <a:pt x="307" y="162"/>
                  </a:cubicBezTo>
                  <a:cubicBezTo>
                    <a:pt x="308" y="163"/>
                    <a:pt x="309" y="164"/>
                    <a:pt x="309" y="163"/>
                  </a:cubicBezTo>
                  <a:cubicBezTo>
                    <a:pt x="310" y="163"/>
                    <a:pt x="310" y="164"/>
                    <a:pt x="310" y="163"/>
                  </a:cubicBezTo>
                  <a:cubicBezTo>
                    <a:pt x="310" y="164"/>
                    <a:pt x="310" y="164"/>
                    <a:pt x="311" y="164"/>
                  </a:cubicBezTo>
                  <a:cubicBezTo>
                    <a:pt x="311" y="165"/>
                    <a:pt x="312" y="165"/>
                    <a:pt x="312" y="166"/>
                  </a:cubicBezTo>
                  <a:cubicBezTo>
                    <a:pt x="312" y="165"/>
                    <a:pt x="311" y="165"/>
                    <a:pt x="311" y="165"/>
                  </a:cubicBezTo>
                  <a:cubicBezTo>
                    <a:pt x="311" y="165"/>
                    <a:pt x="311" y="166"/>
                    <a:pt x="311" y="166"/>
                  </a:cubicBezTo>
                  <a:cubicBezTo>
                    <a:pt x="311" y="167"/>
                    <a:pt x="311" y="167"/>
                    <a:pt x="312" y="168"/>
                  </a:cubicBezTo>
                  <a:cubicBezTo>
                    <a:pt x="312" y="170"/>
                    <a:pt x="312" y="172"/>
                    <a:pt x="311" y="174"/>
                  </a:cubicBezTo>
                  <a:cubicBezTo>
                    <a:pt x="311" y="174"/>
                    <a:pt x="311" y="174"/>
                    <a:pt x="311" y="174"/>
                  </a:cubicBezTo>
                  <a:cubicBezTo>
                    <a:pt x="309" y="176"/>
                    <a:pt x="307" y="176"/>
                    <a:pt x="306" y="177"/>
                  </a:cubicBezTo>
                  <a:close/>
                  <a:moveTo>
                    <a:pt x="224" y="445"/>
                  </a:moveTo>
                  <a:cubicBezTo>
                    <a:pt x="225" y="444"/>
                    <a:pt x="226" y="445"/>
                    <a:pt x="227" y="446"/>
                  </a:cubicBezTo>
                  <a:cubicBezTo>
                    <a:pt x="228" y="447"/>
                    <a:pt x="228" y="448"/>
                    <a:pt x="229" y="449"/>
                  </a:cubicBezTo>
                  <a:cubicBezTo>
                    <a:pt x="229" y="450"/>
                    <a:pt x="229" y="450"/>
                    <a:pt x="229" y="450"/>
                  </a:cubicBezTo>
                  <a:cubicBezTo>
                    <a:pt x="230" y="452"/>
                    <a:pt x="231" y="453"/>
                    <a:pt x="232" y="455"/>
                  </a:cubicBezTo>
                  <a:cubicBezTo>
                    <a:pt x="233" y="456"/>
                    <a:pt x="233" y="457"/>
                    <a:pt x="234" y="458"/>
                  </a:cubicBezTo>
                  <a:cubicBezTo>
                    <a:pt x="234" y="457"/>
                    <a:pt x="234" y="458"/>
                    <a:pt x="235" y="458"/>
                  </a:cubicBezTo>
                  <a:cubicBezTo>
                    <a:pt x="234" y="458"/>
                    <a:pt x="234" y="458"/>
                    <a:pt x="234" y="458"/>
                  </a:cubicBezTo>
                  <a:cubicBezTo>
                    <a:pt x="234" y="460"/>
                    <a:pt x="235" y="462"/>
                    <a:pt x="236" y="465"/>
                  </a:cubicBezTo>
                  <a:cubicBezTo>
                    <a:pt x="238" y="468"/>
                    <a:pt x="240" y="471"/>
                    <a:pt x="241" y="474"/>
                  </a:cubicBezTo>
                  <a:cubicBezTo>
                    <a:pt x="241" y="476"/>
                    <a:pt x="242" y="478"/>
                    <a:pt x="243" y="480"/>
                  </a:cubicBezTo>
                  <a:cubicBezTo>
                    <a:pt x="243" y="480"/>
                    <a:pt x="243" y="480"/>
                    <a:pt x="243" y="481"/>
                  </a:cubicBezTo>
                  <a:cubicBezTo>
                    <a:pt x="241" y="481"/>
                    <a:pt x="240" y="481"/>
                    <a:pt x="239" y="480"/>
                  </a:cubicBezTo>
                  <a:cubicBezTo>
                    <a:pt x="239" y="480"/>
                    <a:pt x="239" y="480"/>
                    <a:pt x="238" y="479"/>
                  </a:cubicBezTo>
                  <a:cubicBezTo>
                    <a:pt x="237" y="476"/>
                    <a:pt x="235" y="473"/>
                    <a:pt x="234" y="470"/>
                  </a:cubicBezTo>
                  <a:cubicBezTo>
                    <a:pt x="233" y="468"/>
                    <a:pt x="233" y="467"/>
                    <a:pt x="231" y="466"/>
                  </a:cubicBezTo>
                  <a:cubicBezTo>
                    <a:pt x="231" y="466"/>
                    <a:pt x="231" y="466"/>
                    <a:pt x="231" y="466"/>
                  </a:cubicBezTo>
                  <a:cubicBezTo>
                    <a:pt x="230" y="463"/>
                    <a:pt x="229" y="460"/>
                    <a:pt x="228" y="458"/>
                  </a:cubicBezTo>
                  <a:cubicBezTo>
                    <a:pt x="228" y="456"/>
                    <a:pt x="227" y="455"/>
                    <a:pt x="226" y="455"/>
                  </a:cubicBezTo>
                  <a:cubicBezTo>
                    <a:pt x="226" y="455"/>
                    <a:pt x="226" y="455"/>
                    <a:pt x="226" y="455"/>
                  </a:cubicBezTo>
                  <a:cubicBezTo>
                    <a:pt x="226" y="454"/>
                    <a:pt x="225" y="454"/>
                    <a:pt x="224" y="454"/>
                  </a:cubicBezTo>
                  <a:cubicBezTo>
                    <a:pt x="224" y="454"/>
                    <a:pt x="224" y="454"/>
                    <a:pt x="224" y="453"/>
                  </a:cubicBezTo>
                  <a:cubicBezTo>
                    <a:pt x="224" y="452"/>
                    <a:pt x="224" y="450"/>
                    <a:pt x="223" y="449"/>
                  </a:cubicBezTo>
                  <a:cubicBezTo>
                    <a:pt x="223" y="449"/>
                    <a:pt x="222" y="449"/>
                    <a:pt x="222" y="449"/>
                  </a:cubicBezTo>
                  <a:cubicBezTo>
                    <a:pt x="222" y="447"/>
                    <a:pt x="222" y="446"/>
                    <a:pt x="222" y="445"/>
                  </a:cubicBezTo>
                  <a:cubicBezTo>
                    <a:pt x="222" y="445"/>
                    <a:pt x="222" y="445"/>
                    <a:pt x="222" y="445"/>
                  </a:cubicBezTo>
                  <a:cubicBezTo>
                    <a:pt x="222" y="445"/>
                    <a:pt x="222" y="445"/>
                    <a:pt x="222" y="445"/>
                  </a:cubicBezTo>
                  <a:cubicBezTo>
                    <a:pt x="222" y="445"/>
                    <a:pt x="222" y="445"/>
                    <a:pt x="222" y="445"/>
                  </a:cubicBezTo>
                  <a:cubicBezTo>
                    <a:pt x="223" y="445"/>
                    <a:pt x="222" y="445"/>
                    <a:pt x="222" y="445"/>
                  </a:cubicBezTo>
                  <a:cubicBezTo>
                    <a:pt x="222" y="444"/>
                    <a:pt x="222" y="444"/>
                    <a:pt x="222" y="444"/>
                  </a:cubicBezTo>
                  <a:cubicBezTo>
                    <a:pt x="223" y="443"/>
                    <a:pt x="223" y="445"/>
                    <a:pt x="224" y="4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8" name="Freeform 133">
              <a:extLst>
                <a:ext uri="{FF2B5EF4-FFF2-40B4-BE49-F238E27FC236}">
                  <a16:creationId xmlns:a16="http://schemas.microsoft.com/office/drawing/2014/main" id="{33A71152-3127-4AAF-9B0D-0E61500D8629}"/>
                </a:ext>
              </a:extLst>
            </p:cNvPr>
            <p:cNvSpPr>
              <a:spLocks/>
            </p:cNvSpPr>
            <p:nvPr userDrawn="1"/>
          </p:nvSpPr>
          <p:spPr bwMode="auto">
            <a:xfrm>
              <a:off x="9483018" y="2510379"/>
              <a:ext cx="668462" cy="155837"/>
            </a:xfrm>
            <a:custGeom>
              <a:avLst/>
              <a:gdLst>
                <a:gd name="T0" fmla="*/ 2 w 81"/>
                <a:gd name="T1" fmla="*/ 18 h 19"/>
                <a:gd name="T2" fmla="*/ 15 w 81"/>
                <a:gd name="T3" fmla="*/ 16 h 19"/>
                <a:gd name="T4" fmla="*/ 18 w 81"/>
                <a:gd name="T5" fmla="*/ 16 h 19"/>
                <a:gd name="T6" fmla="*/ 25 w 81"/>
                <a:gd name="T7" fmla="*/ 14 h 19"/>
                <a:gd name="T8" fmla="*/ 31 w 81"/>
                <a:gd name="T9" fmla="*/ 13 h 19"/>
                <a:gd name="T10" fmla="*/ 52 w 81"/>
                <a:gd name="T11" fmla="*/ 8 h 19"/>
                <a:gd name="T12" fmla="*/ 52 w 81"/>
                <a:gd name="T13" fmla="*/ 8 h 19"/>
                <a:gd name="T14" fmla="*/ 52 w 81"/>
                <a:gd name="T15" fmla="*/ 8 h 19"/>
                <a:gd name="T16" fmla="*/ 55 w 81"/>
                <a:gd name="T17" fmla="*/ 7 h 19"/>
                <a:gd name="T18" fmla="*/ 67 w 81"/>
                <a:gd name="T19" fmla="*/ 5 h 19"/>
                <a:gd name="T20" fmla="*/ 75 w 81"/>
                <a:gd name="T21" fmla="*/ 3 h 19"/>
                <a:gd name="T22" fmla="*/ 77 w 81"/>
                <a:gd name="T23" fmla="*/ 2 h 19"/>
                <a:gd name="T24" fmla="*/ 81 w 81"/>
                <a:gd name="T25" fmla="*/ 1 h 19"/>
                <a:gd name="T26" fmla="*/ 81 w 81"/>
                <a:gd name="T27" fmla="*/ 0 h 19"/>
                <a:gd name="T28" fmla="*/ 77 w 81"/>
                <a:gd name="T29" fmla="*/ 1 h 19"/>
                <a:gd name="T30" fmla="*/ 77 w 81"/>
                <a:gd name="T31" fmla="*/ 1 h 19"/>
                <a:gd name="T32" fmla="*/ 77 w 81"/>
                <a:gd name="T33" fmla="*/ 1 h 19"/>
                <a:gd name="T34" fmla="*/ 74 w 81"/>
                <a:gd name="T35" fmla="*/ 1 h 19"/>
                <a:gd name="T36" fmla="*/ 69 w 81"/>
                <a:gd name="T37" fmla="*/ 1 h 19"/>
                <a:gd name="T38" fmla="*/ 66 w 81"/>
                <a:gd name="T39" fmla="*/ 1 h 19"/>
                <a:gd name="T40" fmla="*/ 52 w 81"/>
                <a:gd name="T41" fmla="*/ 4 h 19"/>
                <a:gd name="T42" fmla="*/ 46 w 81"/>
                <a:gd name="T43" fmla="*/ 5 h 19"/>
                <a:gd name="T44" fmla="*/ 44 w 81"/>
                <a:gd name="T45" fmla="*/ 5 h 19"/>
                <a:gd name="T46" fmla="*/ 40 w 81"/>
                <a:gd name="T47" fmla="*/ 5 h 19"/>
                <a:gd name="T48" fmla="*/ 36 w 81"/>
                <a:gd name="T49" fmla="*/ 5 h 19"/>
                <a:gd name="T50" fmla="*/ 35 w 81"/>
                <a:gd name="T51" fmla="*/ 6 h 19"/>
                <a:gd name="T52" fmla="*/ 31 w 81"/>
                <a:gd name="T53" fmla="*/ 6 h 19"/>
                <a:gd name="T54" fmla="*/ 22 w 81"/>
                <a:gd name="T55" fmla="*/ 8 h 19"/>
                <a:gd name="T56" fmla="*/ 9 w 81"/>
                <a:gd name="T57" fmla="*/ 14 h 19"/>
                <a:gd name="T58" fmla="*/ 7 w 81"/>
                <a:gd name="T59" fmla="*/ 14 h 19"/>
                <a:gd name="T60" fmla="*/ 2 w 81"/>
                <a:gd name="T61" fmla="*/ 15 h 19"/>
                <a:gd name="T62" fmla="*/ 0 w 81"/>
                <a:gd name="T63" fmla="*/ 16 h 19"/>
                <a:gd name="T64" fmla="*/ 2 w 81"/>
                <a:gd name="T6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19">
                  <a:moveTo>
                    <a:pt x="2" y="18"/>
                  </a:moveTo>
                  <a:cubicBezTo>
                    <a:pt x="7" y="19"/>
                    <a:pt x="11" y="18"/>
                    <a:pt x="15" y="16"/>
                  </a:cubicBezTo>
                  <a:cubicBezTo>
                    <a:pt x="16" y="16"/>
                    <a:pt x="17" y="16"/>
                    <a:pt x="18" y="16"/>
                  </a:cubicBezTo>
                  <a:cubicBezTo>
                    <a:pt x="20" y="15"/>
                    <a:pt x="23" y="15"/>
                    <a:pt x="25" y="14"/>
                  </a:cubicBezTo>
                  <a:cubicBezTo>
                    <a:pt x="27" y="14"/>
                    <a:pt x="29" y="14"/>
                    <a:pt x="31" y="13"/>
                  </a:cubicBezTo>
                  <a:cubicBezTo>
                    <a:pt x="38" y="12"/>
                    <a:pt x="45" y="10"/>
                    <a:pt x="52" y="8"/>
                  </a:cubicBezTo>
                  <a:cubicBezTo>
                    <a:pt x="52" y="8"/>
                    <a:pt x="52" y="8"/>
                    <a:pt x="52" y="8"/>
                  </a:cubicBezTo>
                  <a:cubicBezTo>
                    <a:pt x="52" y="8"/>
                    <a:pt x="52" y="8"/>
                    <a:pt x="52" y="8"/>
                  </a:cubicBezTo>
                  <a:cubicBezTo>
                    <a:pt x="53" y="8"/>
                    <a:pt x="54" y="7"/>
                    <a:pt x="55" y="7"/>
                  </a:cubicBezTo>
                  <a:cubicBezTo>
                    <a:pt x="59" y="6"/>
                    <a:pt x="63" y="5"/>
                    <a:pt x="67" y="5"/>
                  </a:cubicBezTo>
                  <a:cubicBezTo>
                    <a:pt x="70" y="5"/>
                    <a:pt x="72" y="4"/>
                    <a:pt x="75" y="3"/>
                  </a:cubicBezTo>
                  <a:cubicBezTo>
                    <a:pt x="76" y="3"/>
                    <a:pt x="76" y="2"/>
                    <a:pt x="77" y="2"/>
                  </a:cubicBezTo>
                  <a:cubicBezTo>
                    <a:pt x="78" y="1"/>
                    <a:pt x="80" y="2"/>
                    <a:pt x="81" y="1"/>
                  </a:cubicBezTo>
                  <a:cubicBezTo>
                    <a:pt x="81" y="0"/>
                    <a:pt x="81" y="0"/>
                    <a:pt x="81" y="0"/>
                  </a:cubicBezTo>
                  <a:cubicBezTo>
                    <a:pt x="80" y="1"/>
                    <a:pt x="78" y="0"/>
                    <a:pt x="77" y="1"/>
                  </a:cubicBezTo>
                  <a:cubicBezTo>
                    <a:pt x="77" y="1"/>
                    <a:pt x="77" y="1"/>
                    <a:pt x="77" y="1"/>
                  </a:cubicBezTo>
                  <a:cubicBezTo>
                    <a:pt x="77" y="1"/>
                    <a:pt x="77" y="1"/>
                    <a:pt x="77" y="1"/>
                  </a:cubicBezTo>
                  <a:cubicBezTo>
                    <a:pt x="76" y="1"/>
                    <a:pt x="75" y="1"/>
                    <a:pt x="74" y="1"/>
                  </a:cubicBezTo>
                  <a:cubicBezTo>
                    <a:pt x="73" y="1"/>
                    <a:pt x="71" y="1"/>
                    <a:pt x="69" y="1"/>
                  </a:cubicBezTo>
                  <a:cubicBezTo>
                    <a:pt x="68" y="1"/>
                    <a:pt x="67" y="1"/>
                    <a:pt x="66" y="1"/>
                  </a:cubicBezTo>
                  <a:cubicBezTo>
                    <a:pt x="62" y="2"/>
                    <a:pt x="57" y="3"/>
                    <a:pt x="52" y="4"/>
                  </a:cubicBezTo>
                  <a:cubicBezTo>
                    <a:pt x="50" y="4"/>
                    <a:pt x="48" y="4"/>
                    <a:pt x="46" y="5"/>
                  </a:cubicBezTo>
                  <a:cubicBezTo>
                    <a:pt x="45" y="5"/>
                    <a:pt x="44" y="5"/>
                    <a:pt x="44" y="5"/>
                  </a:cubicBezTo>
                  <a:cubicBezTo>
                    <a:pt x="42" y="5"/>
                    <a:pt x="41" y="5"/>
                    <a:pt x="40" y="5"/>
                  </a:cubicBezTo>
                  <a:cubicBezTo>
                    <a:pt x="39" y="5"/>
                    <a:pt x="37" y="5"/>
                    <a:pt x="36" y="5"/>
                  </a:cubicBezTo>
                  <a:cubicBezTo>
                    <a:pt x="36" y="5"/>
                    <a:pt x="35" y="5"/>
                    <a:pt x="35" y="6"/>
                  </a:cubicBezTo>
                  <a:cubicBezTo>
                    <a:pt x="33" y="6"/>
                    <a:pt x="32" y="6"/>
                    <a:pt x="31" y="6"/>
                  </a:cubicBezTo>
                  <a:cubicBezTo>
                    <a:pt x="28" y="6"/>
                    <a:pt x="25" y="7"/>
                    <a:pt x="22" y="8"/>
                  </a:cubicBezTo>
                  <a:cubicBezTo>
                    <a:pt x="17" y="9"/>
                    <a:pt x="13" y="11"/>
                    <a:pt x="9" y="14"/>
                  </a:cubicBezTo>
                  <a:cubicBezTo>
                    <a:pt x="8" y="13"/>
                    <a:pt x="8" y="13"/>
                    <a:pt x="7" y="14"/>
                  </a:cubicBezTo>
                  <a:cubicBezTo>
                    <a:pt x="5" y="14"/>
                    <a:pt x="4" y="14"/>
                    <a:pt x="2" y="15"/>
                  </a:cubicBezTo>
                  <a:cubicBezTo>
                    <a:pt x="1" y="15"/>
                    <a:pt x="0" y="15"/>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99" name="Freeform 134">
              <a:extLst>
                <a:ext uri="{FF2B5EF4-FFF2-40B4-BE49-F238E27FC236}">
                  <a16:creationId xmlns:a16="http://schemas.microsoft.com/office/drawing/2014/main" id="{8903FC40-4E47-420F-97D8-9AAAF48AE0CD}"/>
                </a:ext>
              </a:extLst>
            </p:cNvPr>
            <p:cNvSpPr>
              <a:spLocks/>
            </p:cNvSpPr>
            <p:nvPr userDrawn="1"/>
          </p:nvSpPr>
          <p:spPr bwMode="auto">
            <a:xfrm>
              <a:off x="10192488" y="2424257"/>
              <a:ext cx="352685" cy="94324"/>
            </a:xfrm>
            <a:custGeom>
              <a:avLst/>
              <a:gdLst>
                <a:gd name="T0" fmla="*/ 0 w 43"/>
                <a:gd name="T1" fmla="*/ 10 h 11"/>
                <a:gd name="T2" fmla="*/ 0 w 43"/>
                <a:gd name="T3" fmla="*/ 11 h 11"/>
                <a:gd name="T4" fmla="*/ 5 w 43"/>
                <a:gd name="T5" fmla="*/ 10 h 11"/>
                <a:gd name="T6" fmla="*/ 7 w 43"/>
                <a:gd name="T7" fmla="*/ 10 h 11"/>
                <a:gd name="T8" fmla="*/ 15 w 43"/>
                <a:gd name="T9" fmla="*/ 9 h 11"/>
                <a:gd name="T10" fmla="*/ 18 w 43"/>
                <a:gd name="T11" fmla="*/ 8 h 11"/>
                <a:gd name="T12" fmla="*/ 21 w 43"/>
                <a:gd name="T13" fmla="*/ 8 h 11"/>
                <a:gd name="T14" fmla="*/ 29 w 43"/>
                <a:gd name="T15" fmla="*/ 7 h 11"/>
                <a:gd name="T16" fmla="*/ 29 w 43"/>
                <a:gd name="T17" fmla="*/ 7 h 11"/>
                <a:gd name="T18" fmla="*/ 35 w 43"/>
                <a:gd name="T19" fmla="*/ 5 h 11"/>
                <a:gd name="T20" fmla="*/ 38 w 43"/>
                <a:gd name="T21" fmla="*/ 5 h 11"/>
                <a:gd name="T22" fmla="*/ 40 w 43"/>
                <a:gd name="T23" fmla="*/ 5 h 11"/>
                <a:gd name="T24" fmla="*/ 43 w 43"/>
                <a:gd name="T25" fmla="*/ 2 h 11"/>
                <a:gd name="T26" fmla="*/ 39 w 43"/>
                <a:gd name="T27" fmla="*/ 0 h 11"/>
                <a:gd name="T28" fmla="*/ 38 w 43"/>
                <a:gd name="T29" fmla="*/ 1 h 11"/>
                <a:gd name="T30" fmla="*/ 37 w 43"/>
                <a:gd name="T31" fmla="*/ 1 h 11"/>
                <a:gd name="T32" fmla="*/ 34 w 43"/>
                <a:gd name="T33" fmla="*/ 2 h 11"/>
                <a:gd name="T34" fmla="*/ 31 w 43"/>
                <a:gd name="T35" fmla="*/ 2 h 11"/>
                <a:gd name="T36" fmla="*/ 26 w 43"/>
                <a:gd name="T37" fmla="*/ 2 h 11"/>
                <a:gd name="T38" fmla="*/ 23 w 43"/>
                <a:gd name="T39" fmla="*/ 3 h 11"/>
                <a:gd name="T40" fmla="*/ 21 w 43"/>
                <a:gd name="T41" fmla="*/ 3 h 11"/>
                <a:gd name="T42" fmla="*/ 18 w 43"/>
                <a:gd name="T43" fmla="*/ 4 h 11"/>
                <a:gd name="T44" fmla="*/ 14 w 43"/>
                <a:gd name="T45" fmla="*/ 6 h 11"/>
                <a:gd name="T46" fmla="*/ 10 w 43"/>
                <a:gd name="T47" fmla="*/ 6 h 11"/>
                <a:gd name="T48" fmla="*/ 2 w 43"/>
                <a:gd name="T49" fmla="*/ 8 h 11"/>
                <a:gd name="T50" fmla="*/ 0 w 43"/>
                <a:gd name="T51" fmla="*/ 9 h 11"/>
                <a:gd name="T52" fmla="*/ 0 w 43"/>
                <a:gd name="T5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11">
                  <a:moveTo>
                    <a:pt x="0" y="10"/>
                  </a:moveTo>
                  <a:cubicBezTo>
                    <a:pt x="0" y="10"/>
                    <a:pt x="0" y="11"/>
                    <a:pt x="0" y="11"/>
                  </a:cubicBezTo>
                  <a:cubicBezTo>
                    <a:pt x="2" y="10"/>
                    <a:pt x="3" y="11"/>
                    <a:pt x="5" y="10"/>
                  </a:cubicBezTo>
                  <a:cubicBezTo>
                    <a:pt x="6" y="10"/>
                    <a:pt x="6" y="10"/>
                    <a:pt x="7" y="10"/>
                  </a:cubicBezTo>
                  <a:cubicBezTo>
                    <a:pt x="10" y="11"/>
                    <a:pt x="13" y="9"/>
                    <a:pt x="15" y="9"/>
                  </a:cubicBezTo>
                  <a:cubicBezTo>
                    <a:pt x="16" y="9"/>
                    <a:pt x="17" y="9"/>
                    <a:pt x="18" y="8"/>
                  </a:cubicBezTo>
                  <a:cubicBezTo>
                    <a:pt x="19" y="9"/>
                    <a:pt x="20" y="8"/>
                    <a:pt x="21" y="8"/>
                  </a:cubicBezTo>
                  <a:cubicBezTo>
                    <a:pt x="24" y="8"/>
                    <a:pt x="27" y="8"/>
                    <a:pt x="29" y="7"/>
                  </a:cubicBezTo>
                  <a:cubicBezTo>
                    <a:pt x="29" y="7"/>
                    <a:pt x="29" y="7"/>
                    <a:pt x="29" y="7"/>
                  </a:cubicBezTo>
                  <a:cubicBezTo>
                    <a:pt x="31" y="7"/>
                    <a:pt x="33" y="6"/>
                    <a:pt x="35" y="5"/>
                  </a:cubicBezTo>
                  <a:cubicBezTo>
                    <a:pt x="36" y="5"/>
                    <a:pt x="37" y="5"/>
                    <a:pt x="38" y="5"/>
                  </a:cubicBezTo>
                  <a:cubicBezTo>
                    <a:pt x="39" y="5"/>
                    <a:pt x="39" y="5"/>
                    <a:pt x="40" y="5"/>
                  </a:cubicBezTo>
                  <a:cubicBezTo>
                    <a:pt x="41" y="4"/>
                    <a:pt x="43" y="3"/>
                    <a:pt x="43" y="2"/>
                  </a:cubicBezTo>
                  <a:cubicBezTo>
                    <a:pt x="42" y="0"/>
                    <a:pt x="40" y="1"/>
                    <a:pt x="39" y="0"/>
                  </a:cubicBezTo>
                  <a:cubicBezTo>
                    <a:pt x="39" y="0"/>
                    <a:pt x="39" y="0"/>
                    <a:pt x="38" y="1"/>
                  </a:cubicBezTo>
                  <a:cubicBezTo>
                    <a:pt x="38" y="0"/>
                    <a:pt x="38" y="1"/>
                    <a:pt x="37" y="1"/>
                  </a:cubicBezTo>
                  <a:cubicBezTo>
                    <a:pt x="36" y="1"/>
                    <a:pt x="35" y="1"/>
                    <a:pt x="34" y="2"/>
                  </a:cubicBezTo>
                  <a:cubicBezTo>
                    <a:pt x="33" y="1"/>
                    <a:pt x="32" y="2"/>
                    <a:pt x="31" y="2"/>
                  </a:cubicBezTo>
                  <a:cubicBezTo>
                    <a:pt x="29" y="2"/>
                    <a:pt x="28" y="2"/>
                    <a:pt x="26" y="2"/>
                  </a:cubicBezTo>
                  <a:cubicBezTo>
                    <a:pt x="25" y="2"/>
                    <a:pt x="24" y="2"/>
                    <a:pt x="23" y="3"/>
                  </a:cubicBezTo>
                  <a:cubicBezTo>
                    <a:pt x="22" y="3"/>
                    <a:pt x="22" y="3"/>
                    <a:pt x="21" y="3"/>
                  </a:cubicBezTo>
                  <a:cubicBezTo>
                    <a:pt x="20" y="4"/>
                    <a:pt x="19" y="4"/>
                    <a:pt x="18" y="4"/>
                  </a:cubicBezTo>
                  <a:cubicBezTo>
                    <a:pt x="17" y="5"/>
                    <a:pt x="15" y="6"/>
                    <a:pt x="14" y="6"/>
                  </a:cubicBezTo>
                  <a:cubicBezTo>
                    <a:pt x="13" y="6"/>
                    <a:pt x="11" y="6"/>
                    <a:pt x="10" y="6"/>
                  </a:cubicBezTo>
                  <a:cubicBezTo>
                    <a:pt x="8" y="7"/>
                    <a:pt x="5" y="7"/>
                    <a:pt x="2" y="8"/>
                  </a:cubicBezTo>
                  <a:cubicBezTo>
                    <a:pt x="2" y="8"/>
                    <a:pt x="0" y="8"/>
                    <a:pt x="0" y="9"/>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0" name="Freeform 135">
              <a:extLst>
                <a:ext uri="{FF2B5EF4-FFF2-40B4-BE49-F238E27FC236}">
                  <a16:creationId xmlns:a16="http://schemas.microsoft.com/office/drawing/2014/main" id="{DAA3B471-8406-4E88-8AC1-7F73CC1C36D9}"/>
                </a:ext>
              </a:extLst>
            </p:cNvPr>
            <p:cNvSpPr>
              <a:spLocks/>
            </p:cNvSpPr>
            <p:nvPr userDrawn="1"/>
          </p:nvSpPr>
          <p:spPr bwMode="auto">
            <a:xfrm>
              <a:off x="10323719" y="2534985"/>
              <a:ext cx="24606" cy="24606"/>
            </a:xfrm>
            <a:custGeom>
              <a:avLst/>
              <a:gdLst>
                <a:gd name="T0" fmla="*/ 2 w 3"/>
                <a:gd name="T1" fmla="*/ 2 h 3"/>
                <a:gd name="T2" fmla="*/ 2 w 3"/>
                <a:gd name="T3" fmla="*/ 1 h 3"/>
                <a:gd name="T4" fmla="*/ 1 w 3"/>
                <a:gd name="T5" fmla="*/ 1 h 3"/>
                <a:gd name="T6" fmla="*/ 0 w 3"/>
                <a:gd name="T7" fmla="*/ 2 h 3"/>
                <a:gd name="T8" fmla="*/ 2 w 3"/>
                <a:gd name="T9" fmla="*/ 2 h 3"/>
              </a:gdLst>
              <a:ahLst/>
              <a:cxnLst>
                <a:cxn ang="0">
                  <a:pos x="T0" y="T1"/>
                </a:cxn>
                <a:cxn ang="0">
                  <a:pos x="T2" y="T3"/>
                </a:cxn>
                <a:cxn ang="0">
                  <a:pos x="T4" y="T5"/>
                </a:cxn>
                <a:cxn ang="0">
                  <a:pos x="T6" y="T7"/>
                </a:cxn>
                <a:cxn ang="0">
                  <a:pos x="T8" y="T9"/>
                </a:cxn>
              </a:cxnLst>
              <a:rect l="0" t="0" r="r" b="b"/>
              <a:pathLst>
                <a:path w="3" h="3">
                  <a:moveTo>
                    <a:pt x="2" y="2"/>
                  </a:moveTo>
                  <a:cubicBezTo>
                    <a:pt x="3" y="2"/>
                    <a:pt x="3" y="1"/>
                    <a:pt x="2" y="1"/>
                  </a:cubicBezTo>
                  <a:cubicBezTo>
                    <a:pt x="2" y="0"/>
                    <a:pt x="1" y="0"/>
                    <a:pt x="1" y="1"/>
                  </a:cubicBezTo>
                  <a:cubicBezTo>
                    <a:pt x="0" y="1"/>
                    <a:pt x="0" y="2"/>
                    <a:pt x="0" y="2"/>
                  </a:cubicBezTo>
                  <a:cubicBezTo>
                    <a:pt x="1" y="3"/>
                    <a:pt x="2"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1" name="Freeform 136">
              <a:extLst>
                <a:ext uri="{FF2B5EF4-FFF2-40B4-BE49-F238E27FC236}">
                  <a16:creationId xmlns:a16="http://schemas.microsoft.com/office/drawing/2014/main" id="{BB1E15C4-8277-4E4B-8B08-A22566D6D990}"/>
                </a:ext>
              </a:extLst>
            </p:cNvPr>
            <p:cNvSpPr>
              <a:spLocks/>
            </p:cNvSpPr>
            <p:nvPr userDrawn="1"/>
          </p:nvSpPr>
          <p:spPr bwMode="auto">
            <a:xfrm>
              <a:off x="8925284" y="3416696"/>
              <a:ext cx="180443" cy="49212"/>
            </a:xfrm>
            <a:custGeom>
              <a:avLst/>
              <a:gdLst>
                <a:gd name="T0" fmla="*/ 20 w 22"/>
                <a:gd name="T1" fmla="*/ 3 h 6"/>
                <a:gd name="T2" fmla="*/ 22 w 22"/>
                <a:gd name="T3" fmla="*/ 1 h 6"/>
                <a:gd name="T4" fmla="*/ 21 w 22"/>
                <a:gd name="T5" fmla="*/ 1 h 6"/>
                <a:gd name="T6" fmla="*/ 21 w 22"/>
                <a:gd name="T7" fmla="*/ 1 h 6"/>
                <a:gd name="T8" fmla="*/ 21 w 22"/>
                <a:gd name="T9" fmla="*/ 1 h 6"/>
                <a:gd name="T10" fmla="*/ 19 w 22"/>
                <a:gd name="T11" fmla="*/ 1 h 6"/>
                <a:gd name="T12" fmla="*/ 13 w 22"/>
                <a:gd name="T13" fmla="*/ 1 h 6"/>
                <a:gd name="T14" fmla="*/ 1 w 22"/>
                <a:gd name="T15" fmla="*/ 3 h 6"/>
                <a:gd name="T16" fmla="*/ 2 w 22"/>
                <a:gd name="T17" fmla="*/ 6 h 6"/>
                <a:gd name="T18" fmla="*/ 10 w 22"/>
                <a:gd name="T19" fmla="*/ 6 h 6"/>
                <a:gd name="T20" fmla="*/ 14 w 22"/>
                <a:gd name="T21" fmla="*/ 5 h 6"/>
                <a:gd name="T22" fmla="*/ 15 w 22"/>
                <a:gd name="T23" fmla="*/ 5 h 6"/>
                <a:gd name="T24" fmla="*/ 17 w 22"/>
                <a:gd name="T25" fmla="*/ 4 h 6"/>
                <a:gd name="T26" fmla="*/ 20 w 22"/>
                <a:gd name="T27" fmla="*/ 3 h 6"/>
                <a:gd name="T28" fmla="*/ 20 w 22"/>
                <a:gd name="T29" fmla="*/ 2 h 6"/>
                <a:gd name="T30" fmla="*/ 20 w 22"/>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6">
                  <a:moveTo>
                    <a:pt x="20" y="3"/>
                  </a:moveTo>
                  <a:cubicBezTo>
                    <a:pt x="21" y="3"/>
                    <a:pt x="22" y="2"/>
                    <a:pt x="22" y="1"/>
                  </a:cubicBezTo>
                  <a:cubicBezTo>
                    <a:pt x="22" y="1"/>
                    <a:pt x="21" y="1"/>
                    <a:pt x="21" y="1"/>
                  </a:cubicBezTo>
                  <a:cubicBezTo>
                    <a:pt x="21" y="1"/>
                    <a:pt x="21" y="1"/>
                    <a:pt x="21" y="1"/>
                  </a:cubicBezTo>
                  <a:cubicBezTo>
                    <a:pt x="21" y="1"/>
                    <a:pt x="21" y="1"/>
                    <a:pt x="21" y="1"/>
                  </a:cubicBezTo>
                  <a:cubicBezTo>
                    <a:pt x="20" y="1"/>
                    <a:pt x="19" y="1"/>
                    <a:pt x="19" y="1"/>
                  </a:cubicBezTo>
                  <a:cubicBezTo>
                    <a:pt x="17" y="1"/>
                    <a:pt x="15" y="1"/>
                    <a:pt x="13" y="1"/>
                  </a:cubicBezTo>
                  <a:cubicBezTo>
                    <a:pt x="8" y="0"/>
                    <a:pt x="5" y="2"/>
                    <a:pt x="1" y="3"/>
                  </a:cubicBezTo>
                  <a:cubicBezTo>
                    <a:pt x="0" y="4"/>
                    <a:pt x="1" y="5"/>
                    <a:pt x="2" y="6"/>
                  </a:cubicBezTo>
                  <a:cubicBezTo>
                    <a:pt x="4" y="6"/>
                    <a:pt x="7" y="6"/>
                    <a:pt x="10" y="6"/>
                  </a:cubicBezTo>
                  <a:cubicBezTo>
                    <a:pt x="11" y="6"/>
                    <a:pt x="13" y="6"/>
                    <a:pt x="14" y="5"/>
                  </a:cubicBezTo>
                  <a:cubicBezTo>
                    <a:pt x="15" y="5"/>
                    <a:pt x="15" y="5"/>
                    <a:pt x="15" y="5"/>
                  </a:cubicBezTo>
                  <a:cubicBezTo>
                    <a:pt x="16" y="4"/>
                    <a:pt x="16" y="4"/>
                    <a:pt x="17" y="4"/>
                  </a:cubicBezTo>
                  <a:cubicBezTo>
                    <a:pt x="18" y="4"/>
                    <a:pt x="19" y="3"/>
                    <a:pt x="20" y="3"/>
                  </a:cubicBezTo>
                  <a:cubicBezTo>
                    <a:pt x="20" y="2"/>
                    <a:pt x="20" y="2"/>
                    <a:pt x="20" y="2"/>
                  </a:cubicBezTo>
                  <a:cubicBezTo>
                    <a:pt x="20" y="2"/>
                    <a:pt x="20" y="3"/>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2" name="Freeform 137">
              <a:extLst>
                <a:ext uri="{FF2B5EF4-FFF2-40B4-BE49-F238E27FC236}">
                  <a16:creationId xmlns:a16="http://schemas.microsoft.com/office/drawing/2014/main" id="{7FC94380-F3BE-4964-A813-15ABFFBF1C3B}"/>
                </a:ext>
              </a:extLst>
            </p:cNvPr>
            <p:cNvSpPr>
              <a:spLocks/>
            </p:cNvSpPr>
            <p:nvPr userDrawn="1"/>
          </p:nvSpPr>
          <p:spPr bwMode="auto">
            <a:xfrm>
              <a:off x="9458412" y="3621745"/>
              <a:ext cx="463413" cy="131232"/>
            </a:xfrm>
            <a:custGeom>
              <a:avLst/>
              <a:gdLst>
                <a:gd name="T0" fmla="*/ 1 w 56"/>
                <a:gd name="T1" fmla="*/ 2 h 16"/>
                <a:gd name="T2" fmla="*/ 2 w 56"/>
                <a:gd name="T3" fmla="*/ 7 h 16"/>
                <a:gd name="T4" fmla="*/ 3 w 56"/>
                <a:gd name="T5" fmla="*/ 8 h 16"/>
                <a:gd name="T6" fmla="*/ 5 w 56"/>
                <a:gd name="T7" fmla="*/ 11 h 16"/>
                <a:gd name="T8" fmla="*/ 6 w 56"/>
                <a:gd name="T9" fmla="*/ 13 h 16"/>
                <a:gd name="T10" fmla="*/ 7 w 56"/>
                <a:gd name="T11" fmla="*/ 13 h 16"/>
                <a:gd name="T12" fmla="*/ 6 w 56"/>
                <a:gd name="T13" fmla="*/ 12 h 16"/>
                <a:gd name="T14" fmla="*/ 7 w 56"/>
                <a:gd name="T15" fmla="*/ 13 h 16"/>
                <a:gd name="T16" fmla="*/ 11 w 56"/>
                <a:gd name="T17" fmla="*/ 15 h 16"/>
                <a:gd name="T18" fmla="*/ 12 w 56"/>
                <a:gd name="T19" fmla="*/ 16 h 16"/>
                <a:gd name="T20" fmla="*/ 14 w 56"/>
                <a:gd name="T21" fmla="*/ 16 h 16"/>
                <a:gd name="T22" fmla="*/ 15 w 56"/>
                <a:gd name="T23" fmla="*/ 16 h 16"/>
                <a:gd name="T24" fmla="*/ 23 w 56"/>
                <a:gd name="T25" fmla="*/ 12 h 16"/>
                <a:gd name="T26" fmla="*/ 24 w 56"/>
                <a:gd name="T27" fmla="*/ 8 h 16"/>
                <a:gd name="T28" fmla="*/ 28 w 56"/>
                <a:gd name="T29" fmla="*/ 7 h 16"/>
                <a:gd name="T30" fmla="*/ 32 w 56"/>
                <a:gd name="T31" fmla="*/ 8 h 16"/>
                <a:gd name="T32" fmla="*/ 49 w 56"/>
                <a:gd name="T33" fmla="*/ 8 h 16"/>
                <a:gd name="T34" fmla="*/ 55 w 56"/>
                <a:gd name="T35" fmla="*/ 7 h 16"/>
                <a:gd name="T36" fmla="*/ 55 w 56"/>
                <a:gd name="T37" fmla="*/ 6 h 16"/>
                <a:gd name="T38" fmla="*/ 39 w 56"/>
                <a:gd name="T39" fmla="*/ 4 h 16"/>
                <a:gd name="T40" fmla="*/ 35 w 56"/>
                <a:gd name="T41" fmla="*/ 4 h 16"/>
                <a:gd name="T42" fmla="*/ 29 w 56"/>
                <a:gd name="T43" fmla="*/ 4 h 16"/>
                <a:gd name="T44" fmla="*/ 23 w 56"/>
                <a:gd name="T45" fmla="*/ 3 h 16"/>
                <a:gd name="T46" fmla="*/ 20 w 56"/>
                <a:gd name="T47" fmla="*/ 2 h 16"/>
                <a:gd name="T48" fmla="*/ 20 w 56"/>
                <a:gd name="T49" fmla="*/ 3 h 16"/>
                <a:gd name="T50" fmla="*/ 20 w 56"/>
                <a:gd name="T51" fmla="*/ 3 h 16"/>
                <a:gd name="T52" fmla="*/ 19 w 56"/>
                <a:gd name="T53" fmla="*/ 3 h 16"/>
                <a:gd name="T54" fmla="*/ 12 w 56"/>
                <a:gd name="T55" fmla="*/ 2 h 16"/>
                <a:gd name="T56" fmla="*/ 2 w 56"/>
                <a:gd name="T57" fmla="*/ 0 h 16"/>
                <a:gd name="T58" fmla="*/ 1 w 56"/>
                <a:gd name="T5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16">
                  <a:moveTo>
                    <a:pt x="1" y="2"/>
                  </a:moveTo>
                  <a:cubicBezTo>
                    <a:pt x="1" y="4"/>
                    <a:pt x="2" y="5"/>
                    <a:pt x="2" y="7"/>
                  </a:cubicBezTo>
                  <a:cubicBezTo>
                    <a:pt x="2" y="8"/>
                    <a:pt x="2" y="8"/>
                    <a:pt x="3" y="8"/>
                  </a:cubicBezTo>
                  <a:cubicBezTo>
                    <a:pt x="4" y="9"/>
                    <a:pt x="4" y="10"/>
                    <a:pt x="5" y="11"/>
                  </a:cubicBezTo>
                  <a:cubicBezTo>
                    <a:pt x="5" y="11"/>
                    <a:pt x="5" y="13"/>
                    <a:pt x="6" y="13"/>
                  </a:cubicBezTo>
                  <a:cubicBezTo>
                    <a:pt x="6" y="13"/>
                    <a:pt x="7" y="13"/>
                    <a:pt x="7" y="13"/>
                  </a:cubicBezTo>
                  <a:cubicBezTo>
                    <a:pt x="7" y="13"/>
                    <a:pt x="6" y="13"/>
                    <a:pt x="6" y="12"/>
                  </a:cubicBezTo>
                  <a:cubicBezTo>
                    <a:pt x="7" y="12"/>
                    <a:pt x="7" y="13"/>
                    <a:pt x="7" y="13"/>
                  </a:cubicBezTo>
                  <a:cubicBezTo>
                    <a:pt x="8" y="14"/>
                    <a:pt x="9" y="15"/>
                    <a:pt x="11" y="15"/>
                  </a:cubicBezTo>
                  <a:cubicBezTo>
                    <a:pt x="11" y="16"/>
                    <a:pt x="12" y="16"/>
                    <a:pt x="12" y="16"/>
                  </a:cubicBezTo>
                  <a:cubicBezTo>
                    <a:pt x="13" y="16"/>
                    <a:pt x="13" y="16"/>
                    <a:pt x="14" y="16"/>
                  </a:cubicBezTo>
                  <a:cubicBezTo>
                    <a:pt x="14" y="16"/>
                    <a:pt x="15" y="16"/>
                    <a:pt x="15" y="16"/>
                  </a:cubicBezTo>
                  <a:cubicBezTo>
                    <a:pt x="18" y="16"/>
                    <a:pt x="21" y="15"/>
                    <a:pt x="23" y="12"/>
                  </a:cubicBezTo>
                  <a:cubicBezTo>
                    <a:pt x="23" y="11"/>
                    <a:pt x="23" y="9"/>
                    <a:pt x="24" y="8"/>
                  </a:cubicBezTo>
                  <a:cubicBezTo>
                    <a:pt x="26" y="8"/>
                    <a:pt x="27" y="8"/>
                    <a:pt x="28" y="7"/>
                  </a:cubicBezTo>
                  <a:cubicBezTo>
                    <a:pt x="29" y="8"/>
                    <a:pt x="30" y="8"/>
                    <a:pt x="32" y="8"/>
                  </a:cubicBezTo>
                  <a:cubicBezTo>
                    <a:pt x="37" y="9"/>
                    <a:pt x="43" y="7"/>
                    <a:pt x="49" y="8"/>
                  </a:cubicBezTo>
                  <a:cubicBezTo>
                    <a:pt x="51" y="8"/>
                    <a:pt x="53" y="6"/>
                    <a:pt x="55" y="7"/>
                  </a:cubicBezTo>
                  <a:cubicBezTo>
                    <a:pt x="55" y="7"/>
                    <a:pt x="56" y="6"/>
                    <a:pt x="55" y="6"/>
                  </a:cubicBezTo>
                  <a:cubicBezTo>
                    <a:pt x="50" y="4"/>
                    <a:pt x="44" y="5"/>
                    <a:pt x="39" y="4"/>
                  </a:cubicBezTo>
                  <a:cubicBezTo>
                    <a:pt x="38" y="4"/>
                    <a:pt x="36" y="4"/>
                    <a:pt x="35" y="4"/>
                  </a:cubicBezTo>
                  <a:cubicBezTo>
                    <a:pt x="33" y="4"/>
                    <a:pt x="31" y="4"/>
                    <a:pt x="29" y="4"/>
                  </a:cubicBezTo>
                  <a:cubicBezTo>
                    <a:pt x="27" y="3"/>
                    <a:pt x="25" y="3"/>
                    <a:pt x="23" y="3"/>
                  </a:cubicBezTo>
                  <a:cubicBezTo>
                    <a:pt x="22" y="3"/>
                    <a:pt x="21" y="3"/>
                    <a:pt x="20" y="2"/>
                  </a:cubicBezTo>
                  <a:cubicBezTo>
                    <a:pt x="20" y="2"/>
                    <a:pt x="20" y="2"/>
                    <a:pt x="20" y="3"/>
                  </a:cubicBezTo>
                  <a:cubicBezTo>
                    <a:pt x="20" y="3"/>
                    <a:pt x="20" y="3"/>
                    <a:pt x="20" y="3"/>
                  </a:cubicBezTo>
                  <a:cubicBezTo>
                    <a:pt x="20" y="3"/>
                    <a:pt x="19" y="3"/>
                    <a:pt x="19" y="3"/>
                  </a:cubicBezTo>
                  <a:cubicBezTo>
                    <a:pt x="17" y="2"/>
                    <a:pt x="15" y="2"/>
                    <a:pt x="12" y="2"/>
                  </a:cubicBezTo>
                  <a:cubicBezTo>
                    <a:pt x="9" y="0"/>
                    <a:pt x="5" y="1"/>
                    <a:pt x="2"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3" name="Freeform 138">
              <a:extLst>
                <a:ext uri="{FF2B5EF4-FFF2-40B4-BE49-F238E27FC236}">
                  <a16:creationId xmlns:a16="http://schemas.microsoft.com/office/drawing/2014/main" id="{A61E2AB1-43A1-4460-B764-9FC39C080872}"/>
                </a:ext>
              </a:extLst>
            </p:cNvPr>
            <p:cNvSpPr>
              <a:spLocks/>
            </p:cNvSpPr>
            <p:nvPr userDrawn="1"/>
          </p:nvSpPr>
          <p:spPr bwMode="auto">
            <a:xfrm>
              <a:off x="11543296" y="2543187"/>
              <a:ext cx="323979" cy="188645"/>
            </a:xfrm>
            <a:custGeom>
              <a:avLst/>
              <a:gdLst>
                <a:gd name="T0" fmla="*/ 1 w 39"/>
                <a:gd name="T1" fmla="*/ 12 h 23"/>
                <a:gd name="T2" fmla="*/ 4 w 39"/>
                <a:gd name="T3" fmla="*/ 14 h 23"/>
                <a:gd name="T4" fmla="*/ 6 w 39"/>
                <a:gd name="T5" fmla="*/ 13 h 23"/>
                <a:gd name="T6" fmla="*/ 7 w 39"/>
                <a:gd name="T7" fmla="*/ 11 h 23"/>
                <a:gd name="T8" fmla="*/ 8 w 39"/>
                <a:gd name="T9" fmla="*/ 11 h 23"/>
                <a:gd name="T10" fmla="*/ 10 w 39"/>
                <a:gd name="T11" fmla="*/ 15 h 23"/>
                <a:gd name="T12" fmla="*/ 10 w 39"/>
                <a:gd name="T13" fmla="*/ 16 h 23"/>
                <a:gd name="T14" fmla="*/ 11 w 39"/>
                <a:gd name="T15" fmla="*/ 16 h 23"/>
                <a:gd name="T16" fmla="*/ 11 w 39"/>
                <a:gd name="T17" fmla="*/ 17 h 23"/>
                <a:gd name="T18" fmla="*/ 12 w 39"/>
                <a:gd name="T19" fmla="*/ 18 h 23"/>
                <a:gd name="T20" fmla="*/ 16 w 39"/>
                <a:gd name="T21" fmla="*/ 22 h 23"/>
                <a:gd name="T22" fmla="*/ 18 w 39"/>
                <a:gd name="T23" fmla="*/ 23 h 23"/>
                <a:gd name="T24" fmla="*/ 18 w 39"/>
                <a:gd name="T25" fmla="*/ 23 h 23"/>
                <a:gd name="T26" fmla="*/ 25 w 39"/>
                <a:gd name="T27" fmla="*/ 22 h 23"/>
                <a:gd name="T28" fmla="*/ 32 w 39"/>
                <a:gd name="T29" fmla="*/ 19 h 23"/>
                <a:gd name="T30" fmla="*/ 36 w 39"/>
                <a:gd name="T31" fmla="*/ 15 h 23"/>
                <a:gd name="T32" fmla="*/ 37 w 39"/>
                <a:gd name="T33" fmla="*/ 12 h 23"/>
                <a:gd name="T34" fmla="*/ 38 w 39"/>
                <a:gd name="T35" fmla="*/ 11 h 23"/>
                <a:gd name="T36" fmla="*/ 35 w 39"/>
                <a:gd name="T37" fmla="*/ 4 h 23"/>
                <a:gd name="T38" fmla="*/ 32 w 39"/>
                <a:gd name="T39" fmla="*/ 3 h 23"/>
                <a:gd name="T40" fmla="*/ 30 w 39"/>
                <a:gd name="T41" fmla="*/ 3 h 23"/>
                <a:gd name="T42" fmla="*/ 28 w 39"/>
                <a:gd name="T43" fmla="*/ 2 h 23"/>
                <a:gd name="T44" fmla="*/ 23 w 39"/>
                <a:gd name="T45" fmla="*/ 1 h 23"/>
                <a:gd name="T46" fmla="*/ 16 w 39"/>
                <a:gd name="T47" fmla="*/ 2 h 23"/>
                <a:gd name="T48" fmla="*/ 8 w 39"/>
                <a:gd name="T49" fmla="*/ 10 h 23"/>
                <a:gd name="T50" fmla="*/ 7 w 39"/>
                <a:gd name="T51" fmla="*/ 10 h 23"/>
                <a:gd name="T52" fmla="*/ 3 w 39"/>
                <a:gd name="T53" fmla="*/ 9 h 23"/>
                <a:gd name="T54" fmla="*/ 1 w 39"/>
                <a:gd name="T5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3">
                  <a:moveTo>
                    <a:pt x="1" y="12"/>
                  </a:moveTo>
                  <a:cubicBezTo>
                    <a:pt x="1" y="13"/>
                    <a:pt x="3" y="13"/>
                    <a:pt x="4" y="14"/>
                  </a:cubicBezTo>
                  <a:cubicBezTo>
                    <a:pt x="5" y="14"/>
                    <a:pt x="6" y="14"/>
                    <a:pt x="6" y="13"/>
                  </a:cubicBezTo>
                  <a:cubicBezTo>
                    <a:pt x="7" y="13"/>
                    <a:pt x="8" y="13"/>
                    <a:pt x="7" y="11"/>
                  </a:cubicBezTo>
                  <a:cubicBezTo>
                    <a:pt x="8" y="11"/>
                    <a:pt x="8" y="11"/>
                    <a:pt x="8" y="11"/>
                  </a:cubicBezTo>
                  <a:cubicBezTo>
                    <a:pt x="9" y="12"/>
                    <a:pt x="9" y="14"/>
                    <a:pt x="10" y="15"/>
                  </a:cubicBezTo>
                  <a:cubicBezTo>
                    <a:pt x="10" y="15"/>
                    <a:pt x="10" y="16"/>
                    <a:pt x="10" y="16"/>
                  </a:cubicBezTo>
                  <a:cubicBezTo>
                    <a:pt x="10" y="16"/>
                    <a:pt x="11" y="16"/>
                    <a:pt x="11" y="16"/>
                  </a:cubicBezTo>
                  <a:cubicBezTo>
                    <a:pt x="11" y="16"/>
                    <a:pt x="11" y="16"/>
                    <a:pt x="11" y="17"/>
                  </a:cubicBezTo>
                  <a:cubicBezTo>
                    <a:pt x="11" y="17"/>
                    <a:pt x="11" y="18"/>
                    <a:pt x="12" y="18"/>
                  </a:cubicBezTo>
                  <a:cubicBezTo>
                    <a:pt x="13" y="20"/>
                    <a:pt x="14" y="21"/>
                    <a:pt x="16" y="22"/>
                  </a:cubicBezTo>
                  <a:cubicBezTo>
                    <a:pt x="16" y="23"/>
                    <a:pt x="17" y="23"/>
                    <a:pt x="18" y="23"/>
                  </a:cubicBezTo>
                  <a:cubicBezTo>
                    <a:pt x="18" y="23"/>
                    <a:pt x="18" y="23"/>
                    <a:pt x="18" y="23"/>
                  </a:cubicBezTo>
                  <a:cubicBezTo>
                    <a:pt x="20" y="23"/>
                    <a:pt x="23" y="22"/>
                    <a:pt x="25" y="22"/>
                  </a:cubicBezTo>
                  <a:cubicBezTo>
                    <a:pt x="27" y="22"/>
                    <a:pt x="30" y="20"/>
                    <a:pt x="32" y="19"/>
                  </a:cubicBezTo>
                  <a:cubicBezTo>
                    <a:pt x="34" y="19"/>
                    <a:pt x="35" y="17"/>
                    <a:pt x="36" y="15"/>
                  </a:cubicBezTo>
                  <a:cubicBezTo>
                    <a:pt x="36" y="14"/>
                    <a:pt x="36" y="13"/>
                    <a:pt x="37" y="12"/>
                  </a:cubicBezTo>
                  <a:cubicBezTo>
                    <a:pt x="37" y="12"/>
                    <a:pt x="38" y="12"/>
                    <a:pt x="38" y="11"/>
                  </a:cubicBezTo>
                  <a:cubicBezTo>
                    <a:pt x="39" y="8"/>
                    <a:pt x="38" y="5"/>
                    <a:pt x="35" y="4"/>
                  </a:cubicBezTo>
                  <a:cubicBezTo>
                    <a:pt x="34" y="4"/>
                    <a:pt x="33" y="3"/>
                    <a:pt x="32" y="3"/>
                  </a:cubicBezTo>
                  <a:cubicBezTo>
                    <a:pt x="31" y="3"/>
                    <a:pt x="31" y="3"/>
                    <a:pt x="30" y="3"/>
                  </a:cubicBezTo>
                  <a:cubicBezTo>
                    <a:pt x="29" y="2"/>
                    <a:pt x="29" y="2"/>
                    <a:pt x="28" y="2"/>
                  </a:cubicBezTo>
                  <a:cubicBezTo>
                    <a:pt x="26" y="1"/>
                    <a:pt x="25" y="2"/>
                    <a:pt x="23" y="1"/>
                  </a:cubicBezTo>
                  <a:cubicBezTo>
                    <a:pt x="21" y="0"/>
                    <a:pt x="18" y="1"/>
                    <a:pt x="16" y="2"/>
                  </a:cubicBezTo>
                  <a:cubicBezTo>
                    <a:pt x="13" y="5"/>
                    <a:pt x="10" y="7"/>
                    <a:pt x="8" y="10"/>
                  </a:cubicBezTo>
                  <a:cubicBezTo>
                    <a:pt x="8" y="10"/>
                    <a:pt x="8" y="8"/>
                    <a:pt x="7" y="10"/>
                  </a:cubicBezTo>
                  <a:cubicBezTo>
                    <a:pt x="6" y="8"/>
                    <a:pt x="4" y="9"/>
                    <a:pt x="3" y="9"/>
                  </a:cubicBezTo>
                  <a:cubicBezTo>
                    <a:pt x="2" y="10"/>
                    <a:pt x="0" y="11"/>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4" name="Freeform 139">
              <a:extLst>
                <a:ext uri="{FF2B5EF4-FFF2-40B4-BE49-F238E27FC236}">
                  <a16:creationId xmlns:a16="http://schemas.microsoft.com/office/drawing/2014/main" id="{E5AB0A0F-D623-4DEA-A462-D2D58B28F1C1}"/>
                </a:ext>
              </a:extLst>
            </p:cNvPr>
            <p:cNvSpPr>
              <a:spLocks/>
            </p:cNvSpPr>
            <p:nvPr userDrawn="1"/>
          </p:nvSpPr>
          <p:spPr bwMode="auto">
            <a:xfrm>
              <a:off x="9458412" y="3359282"/>
              <a:ext cx="311675" cy="49212"/>
            </a:xfrm>
            <a:custGeom>
              <a:avLst/>
              <a:gdLst>
                <a:gd name="T0" fmla="*/ 0 w 38"/>
                <a:gd name="T1" fmla="*/ 4 h 6"/>
                <a:gd name="T2" fmla="*/ 0 w 38"/>
                <a:gd name="T3" fmla="*/ 4 h 6"/>
                <a:gd name="T4" fmla="*/ 3 w 38"/>
                <a:gd name="T5" fmla="*/ 5 h 6"/>
                <a:gd name="T6" fmla="*/ 7 w 38"/>
                <a:gd name="T7" fmla="*/ 5 h 6"/>
                <a:gd name="T8" fmla="*/ 10 w 38"/>
                <a:gd name="T9" fmla="*/ 5 h 6"/>
                <a:gd name="T10" fmla="*/ 17 w 38"/>
                <a:gd name="T11" fmla="*/ 5 h 6"/>
                <a:gd name="T12" fmla="*/ 17 w 38"/>
                <a:gd name="T13" fmla="*/ 5 h 6"/>
                <a:gd name="T14" fmla="*/ 26 w 38"/>
                <a:gd name="T15" fmla="*/ 6 h 6"/>
                <a:gd name="T16" fmla="*/ 29 w 38"/>
                <a:gd name="T17" fmla="*/ 6 h 6"/>
                <a:gd name="T18" fmla="*/ 31 w 38"/>
                <a:gd name="T19" fmla="*/ 6 h 6"/>
                <a:gd name="T20" fmla="*/ 36 w 38"/>
                <a:gd name="T21" fmla="*/ 5 h 6"/>
                <a:gd name="T22" fmla="*/ 37 w 38"/>
                <a:gd name="T23" fmla="*/ 3 h 6"/>
                <a:gd name="T24" fmla="*/ 36 w 38"/>
                <a:gd name="T25" fmla="*/ 2 h 6"/>
                <a:gd name="T26" fmla="*/ 29 w 38"/>
                <a:gd name="T27" fmla="*/ 1 h 6"/>
                <a:gd name="T28" fmla="*/ 18 w 38"/>
                <a:gd name="T29" fmla="*/ 1 h 6"/>
                <a:gd name="T30" fmla="*/ 13 w 38"/>
                <a:gd name="T31" fmla="*/ 1 h 6"/>
                <a:gd name="T32" fmla="*/ 10 w 38"/>
                <a:gd name="T33" fmla="*/ 1 h 6"/>
                <a:gd name="T34" fmla="*/ 8 w 38"/>
                <a:gd name="T35" fmla="*/ 1 h 6"/>
                <a:gd name="T36" fmla="*/ 6 w 38"/>
                <a:gd name="T37" fmla="*/ 1 h 6"/>
                <a:gd name="T38" fmla="*/ 1 w 38"/>
                <a:gd name="T39" fmla="*/ 3 h 6"/>
                <a:gd name="T40" fmla="*/ 0 w 38"/>
                <a:gd name="T4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6">
                  <a:moveTo>
                    <a:pt x="0" y="4"/>
                  </a:moveTo>
                  <a:cubicBezTo>
                    <a:pt x="0" y="4"/>
                    <a:pt x="0" y="4"/>
                    <a:pt x="0" y="4"/>
                  </a:cubicBezTo>
                  <a:cubicBezTo>
                    <a:pt x="0" y="6"/>
                    <a:pt x="2" y="5"/>
                    <a:pt x="3" y="5"/>
                  </a:cubicBezTo>
                  <a:cubicBezTo>
                    <a:pt x="5" y="5"/>
                    <a:pt x="6" y="5"/>
                    <a:pt x="7" y="5"/>
                  </a:cubicBezTo>
                  <a:cubicBezTo>
                    <a:pt x="8" y="5"/>
                    <a:pt x="9" y="5"/>
                    <a:pt x="10" y="5"/>
                  </a:cubicBezTo>
                  <a:cubicBezTo>
                    <a:pt x="13" y="4"/>
                    <a:pt x="15" y="5"/>
                    <a:pt x="17" y="5"/>
                  </a:cubicBezTo>
                  <a:cubicBezTo>
                    <a:pt x="17" y="5"/>
                    <a:pt x="17" y="5"/>
                    <a:pt x="17" y="5"/>
                  </a:cubicBezTo>
                  <a:cubicBezTo>
                    <a:pt x="20" y="6"/>
                    <a:pt x="23" y="6"/>
                    <a:pt x="26" y="6"/>
                  </a:cubicBezTo>
                  <a:cubicBezTo>
                    <a:pt x="27" y="6"/>
                    <a:pt x="28" y="6"/>
                    <a:pt x="29" y="6"/>
                  </a:cubicBezTo>
                  <a:cubicBezTo>
                    <a:pt x="30" y="6"/>
                    <a:pt x="30" y="5"/>
                    <a:pt x="31" y="6"/>
                  </a:cubicBezTo>
                  <a:cubicBezTo>
                    <a:pt x="33" y="6"/>
                    <a:pt x="35" y="6"/>
                    <a:pt x="36" y="5"/>
                  </a:cubicBezTo>
                  <a:cubicBezTo>
                    <a:pt x="37" y="5"/>
                    <a:pt x="38" y="4"/>
                    <a:pt x="37" y="3"/>
                  </a:cubicBezTo>
                  <a:cubicBezTo>
                    <a:pt x="37" y="2"/>
                    <a:pt x="37" y="2"/>
                    <a:pt x="36" y="2"/>
                  </a:cubicBezTo>
                  <a:cubicBezTo>
                    <a:pt x="33" y="2"/>
                    <a:pt x="31" y="1"/>
                    <a:pt x="29" y="1"/>
                  </a:cubicBezTo>
                  <a:cubicBezTo>
                    <a:pt x="25" y="1"/>
                    <a:pt x="21" y="1"/>
                    <a:pt x="18" y="1"/>
                  </a:cubicBezTo>
                  <a:cubicBezTo>
                    <a:pt x="16" y="1"/>
                    <a:pt x="15" y="1"/>
                    <a:pt x="13" y="1"/>
                  </a:cubicBezTo>
                  <a:cubicBezTo>
                    <a:pt x="12" y="0"/>
                    <a:pt x="11" y="1"/>
                    <a:pt x="10" y="1"/>
                  </a:cubicBezTo>
                  <a:cubicBezTo>
                    <a:pt x="10" y="1"/>
                    <a:pt x="9" y="1"/>
                    <a:pt x="8" y="1"/>
                  </a:cubicBezTo>
                  <a:cubicBezTo>
                    <a:pt x="7" y="0"/>
                    <a:pt x="7" y="1"/>
                    <a:pt x="6" y="1"/>
                  </a:cubicBezTo>
                  <a:cubicBezTo>
                    <a:pt x="4" y="0"/>
                    <a:pt x="2" y="1"/>
                    <a:pt x="1" y="3"/>
                  </a:cubicBezTo>
                  <a:cubicBezTo>
                    <a:pt x="1" y="3"/>
                    <a:pt x="1"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5" name="Freeform 140">
              <a:extLst>
                <a:ext uri="{FF2B5EF4-FFF2-40B4-BE49-F238E27FC236}">
                  <a16:creationId xmlns:a16="http://schemas.microsoft.com/office/drawing/2014/main" id="{FBB4DC5C-4B05-4C28-864D-A166F20B1254}"/>
                </a:ext>
              </a:extLst>
            </p:cNvPr>
            <p:cNvSpPr>
              <a:spLocks/>
            </p:cNvSpPr>
            <p:nvPr userDrawn="1"/>
          </p:nvSpPr>
          <p:spPr bwMode="auto">
            <a:xfrm>
              <a:off x="11662224" y="3113223"/>
              <a:ext cx="237857" cy="155837"/>
            </a:xfrm>
            <a:custGeom>
              <a:avLst/>
              <a:gdLst>
                <a:gd name="T0" fmla="*/ 27 w 29"/>
                <a:gd name="T1" fmla="*/ 3 h 19"/>
                <a:gd name="T2" fmla="*/ 18 w 29"/>
                <a:gd name="T3" fmla="*/ 1 h 19"/>
                <a:gd name="T4" fmla="*/ 3 w 29"/>
                <a:gd name="T5" fmla="*/ 9 h 19"/>
                <a:gd name="T6" fmla="*/ 4 w 29"/>
                <a:gd name="T7" fmla="*/ 17 h 19"/>
                <a:gd name="T8" fmla="*/ 13 w 29"/>
                <a:gd name="T9" fmla="*/ 16 h 19"/>
                <a:gd name="T10" fmla="*/ 18 w 29"/>
                <a:gd name="T11" fmla="*/ 13 h 19"/>
                <a:gd name="T12" fmla="*/ 20 w 29"/>
                <a:gd name="T13" fmla="*/ 12 h 19"/>
                <a:gd name="T14" fmla="*/ 27 w 29"/>
                <a:gd name="T15" fmla="*/ 8 h 19"/>
                <a:gd name="T16" fmla="*/ 27 w 29"/>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7" y="3"/>
                  </a:moveTo>
                  <a:cubicBezTo>
                    <a:pt x="24" y="1"/>
                    <a:pt x="21" y="0"/>
                    <a:pt x="18" y="1"/>
                  </a:cubicBezTo>
                  <a:cubicBezTo>
                    <a:pt x="12" y="2"/>
                    <a:pt x="7" y="5"/>
                    <a:pt x="3" y="9"/>
                  </a:cubicBezTo>
                  <a:cubicBezTo>
                    <a:pt x="0" y="11"/>
                    <a:pt x="1" y="15"/>
                    <a:pt x="4" y="17"/>
                  </a:cubicBezTo>
                  <a:cubicBezTo>
                    <a:pt x="7" y="19"/>
                    <a:pt x="10" y="17"/>
                    <a:pt x="13" y="16"/>
                  </a:cubicBezTo>
                  <a:cubicBezTo>
                    <a:pt x="15" y="16"/>
                    <a:pt x="16" y="14"/>
                    <a:pt x="18" y="13"/>
                  </a:cubicBezTo>
                  <a:cubicBezTo>
                    <a:pt x="19" y="12"/>
                    <a:pt x="19" y="12"/>
                    <a:pt x="20" y="12"/>
                  </a:cubicBezTo>
                  <a:cubicBezTo>
                    <a:pt x="23" y="11"/>
                    <a:pt x="25" y="10"/>
                    <a:pt x="27" y="8"/>
                  </a:cubicBezTo>
                  <a:cubicBezTo>
                    <a:pt x="29" y="7"/>
                    <a:pt x="29" y="4"/>
                    <a:pt x="2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6" name="Freeform 141">
              <a:extLst>
                <a:ext uri="{FF2B5EF4-FFF2-40B4-BE49-F238E27FC236}">
                  <a16:creationId xmlns:a16="http://schemas.microsoft.com/office/drawing/2014/main" id="{D72BEBF8-5CA1-4257-A7F0-99DE3569AF95}"/>
                </a:ext>
              </a:extLst>
            </p:cNvPr>
            <p:cNvSpPr>
              <a:spLocks/>
            </p:cNvSpPr>
            <p:nvPr userDrawn="1"/>
          </p:nvSpPr>
          <p:spPr bwMode="auto">
            <a:xfrm>
              <a:off x="10208892" y="1747595"/>
              <a:ext cx="205049" cy="143536"/>
            </a:xfrm>
            <a:custGeom>
              <a:avLst/>
              <a:gdLst>
                <a:gd name="T0" fmla="*/ 2 w 25"/>
                <a:gd name="T1" fmla="*/ 3 h 17"/>
                <a:gd name="T2" fmla="*/ 4 w 25"/>
                <a:gd name="T3" fmla="*/ 4 h 17"/>
                <a:gd name="T4" fmla="*/ 11 w 25"/>
                <a:gd name="T5" fmla="*/ 11 h 17"/>
                <a:gd name="T6" fmla="*/ 13 w 25"/>
                <a:gd name="T7" fmla="*/ 14 h 17"/>
                <a:gd name="T8" fmla="*/ 22 w 25"/>
                <a:gd name="T9" fmla="*/ 16 h 17"/>
                <a:gd name="T10" fmla="*/ 24 w 25"/>
                <a:gd name="T11" fmla="*/ 14 h 17"/>
                <a:gd name="T12" fmla="*/ 20 w 25"/>
                <a:gd name="T13" fmla="*/ 9 h 17"/>
                <a:gd name="T14" fmla="*/ 13 w 25"/>
                <a:gd name="T15" fmla="*/ 6 h 17"/>
                <a:gd name="T16" fmla="*/ 4 w 25"/>
                <a:gd name="T17" fmla="*/ 1 h 17"/>
                <a:gd name="T18" fmla="*/ 1 w 25"/>
                <a:gd name="T19" fmla="*/ 1 h 17"/>
                <a:gd name="T20" fmla="*/ 2 w 25"/>
                <a:gd name="T2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7">
                  <a:moveTo>
                    <a:pt x="2" y="3"/>
                  </a:moveTo>
                  <a:cubicBezTo>
                    <a:pt x="2" y="4"/>
                    <a:pt x="3" y="4"/>
                    <a:pt x="4" y="4"/>
                  </a:cubicBezTo>
                  <a:cubicBezTo>
                    <a:pt x="6" y="7"/>
                    <a:pt x="9" y="8"/>
                    <a:pt x="11" y="11"/>
                  </a:cubicBezTo>
                  <a:cubicBezTo>
                    <a:pt x="12" y="12"/>
                    <a:pt x="13" y="13"/>
                    <a:pt x="13" y="14"/>
                  </a:cubicBezTo>
                  <a:cubicBezTo>
                    <a:pt x="16" y="17"/>
                    <a:pt x="19" y="16"/>
                    <a:pt x="22" y="16"/>
                  </a:cubicBezTo>
                  <a:cubicBezTo>
                    <a:pt x="23" y="16"/>
                    <a:pt x="25" y="16"/>
                    <a:pt x="24" y="14"/>
                  </a:cubicBezTo>
                  <a:cubicBezTo>
                    <a:pt x="24" y="11"/>
                    <a:pt x="22" y="9"/>
                    <a:pt x="20" y="9"/>
                  </a:cubicBezTo>
                  <a:cubicBezTo>
                    <a:pt x="18" y="8"/>
                    <a:pt x="16" y="7"/>
                    <a:pt x="13" y="6"/>
                  </a:cubicBezTo>
                  <a:cubicBezTo>
                    <a:pt x="10" y="4"/>
                    <a:pt x="7" y="3"/>
                    <a:pt x="4" y="1"/>
                  </a:cubicBezTo>
                  <a:cubicBezTo>
                    <a:pt x="3" y="0"/>
                    <a:pt x="2" y="0"/>
                    <a:pt x="1" y="1"/>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7" name="Freeform 142">
              <a:extLst>
                <a:ext uri="{FF2B5EF4-FFF2-40B4-BE49-F238E27FC236}">
                  <a16:creationId xmlns:a16="http://schemas.microsoft.com/office/drawing/2014/main" id="{AD74E309-EE93-4A32-9CDC-09CBB1C843D2}"/>
                </a:ext>
              </a:extLst>
            </p:cNvPr>
            <p:cNvSpPr>
              <a:spLocks/>
            </p:cNvSpPr>
            <p:nvPr userDrawn="1"/>
          </p:nvSpPr>
          <p:spPr bwMode="auto">
            <a:xfrm>
              <a:off x="7186466" y="5266242"/>
              <a:ext cx="82020" cy="270665"/>
            </a:xfrm>
            <a:custGeom>
              <a:avLst/>
              <a:gdLst>
                <a:gd name="T0" fmla="*/ 4 w 10"/>
                <a:gd name="T1" fmla="*/ 31 h 33"/>
                <a:gd name="T2" fmla="*/ 5 w 10"/>
                <a:gd name="T3" fmla="*/ 16 h 33"/>
                <a:gd name="T4" fmla="*/ 6 w 10"/>
                <a:gd name="T5" fmla="*/ 13 h 33"/>
                <a:gd name="T6" fmla="*/ 8 w 10"/>
                <a:gd name="T7" fmla="*/ 10 h 33"/>
                <a:gd name="T8" fmla="*/ 7 w 10"/>
                <a:gd name="T9" fmla="*/ 5 h 33"/>
                <a:gd name="T10" fmla="*/ 6 w 10"/>
                <a:gd name="T11" fmla="*/ 4 h 33"/>
                <a:gd name="T12" fmla="*/ 3 w 10"/>
                <a:gd name="T13" fmla="*/ 0 h 33"/>
                <a:gd name="T14" fmla="*/ 2 w 10"/>
                <a:gd name="T15" fmla="*/ 5 h 33"/>
                <a:gd name="T16" fmla="*/ 2 w 10"/>
                <a:gd name="T17" fmla="*/ 7 h 33"/>
                <a:gd name="T18" fmla="*/ 2 w 10"/>
                <a:gd name="T19" fmla="*/ 9 h 33"/>
                <a:gd name="T20" fmla="*/ 1 w 10"/>
                <a:gd name="T21" fmla="*/ 15 h 33"/>
                <a:gd name="T22" fmla="*/ 1 w 10"/>
                <a:gd name="T23" fmla="*/ 21 h 33"/>
                <a:gd name="T24" fmla="*/ 1 w 10"/>
                <a:gd name="T25" fmla="*/ 24 h 33"/>
                <a:gd name="T26" fmla="*/ 0 w 10"/>
                <a:gd name="T27" fmla="*/ 28 h 33"/>
                <a:gd name="T28" fmla="*/ 0 w 10"/>
                <a:gd name="T29" fmla="*/ 32 h 33"/>
                <a:gd name="T30" fmla="*/ 2 w 10"/>
                <a:gd name="T31" fmla="*/ 33 h 33"/>
                <a:gd name="T32" fmla="*/ 4 w 10"/>
                <a:gd name="T33"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33">
                  <a:moveTo>
                    <a:pt x="4" y="31"/>
                  </a:moveTo>
                  <a:cubicBezTo>
                    <a:pt x="4" y="26"/>
                    <a:pt x="5" y="21"/>
                    <a:pt x="5" y="16"/>
                  </a:cubicBezTo>
                  <a:cubicBezTo>
                    <a:pt x="6" y="15"/>
                    <a:pt x="5" y="14"/>
                    <a:pt x="6" y="13"/>
                  </a:cubicBezTo>
                  <a:cubicBezTo>
                    <a:pt x="7" y="12"/>
                    <a:pt x="8" y="11"/>
                    <a:pt x="8" y="10"/>
                  </a:cubicBezTo>
                  <a:cubicBezTo>
                    <a:pt x="10" y="8"/>
                    <a:pt x="9" y="7"/>
                    <a:pt x="7" y="5"/>
                  </a:cubicBezTo>
                  <a:cubicBezTo>
                    <a:pt x="7" y="5"/>
                    <a:pt x="6" y="4"/>
                    <a:pt x="6" y="4"/>
                  </a:cubicBezTo>
                  <a:cubicBezTo>
                    <a:pt x="5" y="3"/>
                    <a:pt x="4" y="1"/>
                    <a:pt x="3" y="0"/>
                  </a:cubicBezTo>
                  <a:cubicBezTo>
                    <a:pt x="3" y="2"/>
                    <a:pt x="2" y="4"/>
                    <a:pt x="2" y="5"/>
                  </a:cubicBezTo>
                  <a:cubicBezTo>
                    <a:pt x="2" y="6"/>
                    <a:pt x="2" y="7"/>
                    <a:pt x="2" y="7"/>
                  </a:cubicBezTo>
                  <a:cubicBezTo>
                    <a:pt x="2" y="8"/>
                    <a:pt x="2" y="9"/>
                    <a:pt x="2" y="9"/>
                  </a:cubicBezTo>
                  <a:cubicBezTo>
                    <a:pt x="1" y="11"/>
                    <a:pt x="1" y="13"/>
                    <a:pt x="1" y="15"/>
                  </a:cubicBezTo>
                  <a:cubicBezTo>
                    <a:pt x="1" y="17"/>
                    <a:pt x="1" y="19"/>
                    <a:pt x="1" y="21"/>
                  </a:cubicBezTo>
                  <a:cubicBezTo>
                    <a:pt x="1" y="22"/>
                    <a:pt x="1" y="23"/>
                    <a:pt x="1" y="24"/>
                  </a:cubicBezTo>
                  <a:cubicBezTo>
                    <a:pt x="1" y="25"/>
                    <a:pt x="1" y="27"/>
                    <a:pt x="0" y="28"/>
                  </a:cubicBezTo>
                  <a:cubicBezTo>
                    <a:pt x="0" y="29"/>
                    <a:pt x="0" y="30"/>
                    <a:pt x="0" y="32"/>
                  </a:cubicBezTo>
                  <a:cubicBezTo>
                    <a:pt x="1" y="33"/>
                    <a:pt x="2" y="32"/>
                    <a:pt x="2" y="33"/>
                  </a:cubicBezTo>
                  <a:cubicBezTo>
                    <a:pt x="4" y="33"/>
                    <a:pt x="3" y="32"/>
                    <a:pt x="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8" name="Freeform 143">
              <a:extLst>
                <a:ext uri="{FF2B5EF4-FFF2-40B4-BE49-F238E27FC236}">
                  <a16:creationId xmlns:a16="http://schemas.microsoft.com/office/drawing/2014/main" id="{5C8B07A9-0DA6-4FC1-AD98-C69919DF3582}"/>
                </a:ext>
              </a:extLst>
            </p:cNvPr>
            <p:cNvSpPr>
              <a:spLocks/>
            </p:cNvSpPr>
            <p:nvPr userDrawn="1"/>
          </p:nvSpPr>
          <p:spPr bwMode="auto">
            <a:xfrm>
              <a:off x="10673887" y="1706585"/>
              <a:ext cx="98424" cy="49212"/>
            </a:xfrm>
            <a:custGeom>
              <a:avLst/>
              <a:gdLst>
                <a:gd name="T0" fmla="*/ 0 w 12"/>
                <a:gd name="T1" fmla="*/ 1 h 6"/>
                <a:gd name="T2" fmla="*/ 3 w 12"/>
                <a:gd name="T3" fmla="*/ 5 h 6"/>
                <a:gd name="T4" fmla="*/ 10 w 12"/>
                <a:gd name="T5" fmla="*/ 6 h 6"/>
                <a:gd name="T6" fmla="*/ 11 w 12"/>
                <a:gd name="T7" fmla="*/ 5 h 6"/>
                <a:gd name="T8" fmla="*/ 11 w 12"/>
                <a:gd name="T9" fmla="*/ 4 h 6"/>
                <a:gd name="T10" fmla="*/ 1 w 12"/>
                <a:gd name="T11" fmla="*/ 1 h 6"/>
                <a:gd name="T12" fmla="*/ 0 w 12"/>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0" y="1"/>
                  </a:moveTo>
                  <a:cubicBezTo>
                    <a:pt x="1" y="2"/>
                    <a:pt x="2" y="4"/>
                    <a:pt x="3" y="5"/>
                  </a:cubicBezTo>
                  <a:cubicBezTo>
                    <a:pt x="5" y="6"/>
                    <a:pt x="7" y="6"/>
                    <a:pt x="10" y="6"/>
                  </a:cubicBezTo>
                  <a:cubicBezTo>
                    <a:pt x="10" y="6"/>
                    <a:pt x="11" y="6"/>
                    <a:pt x="11" y="5"/>
                  </a:cubicBezTo>
                  <a:cubicBezTo>
                    <a:pt x="12" y="5"/>
                    <a:pt x="11" y="4"/>
                    <a:pt x="11" y="4"/>
                  </a:cubicBezTo>
                  <a:cubicBezTo>
                    <a:pt x="8" y="2"/>
                    <a:pt x="5"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09" name="Freeform 144">
              <a:extLst>
                <a:ext uri="{FF2B5EF4-FFF2-40B4-BE49-F238E27FC236}">
                  <a16:creationId xmlns:a16="http://schemas.microsoft.com/office/drawing/2014/main" id="{81D260F5-5DDD-414A-AAB2-27F0D53968B5}"/>
                </a:ext>
              </a:extLst>
            </p:cNvPr>
            <p:cNvSpPr>
              <a:spLocks/>
            </p:cNvSpPr>
            <p:nvPr userDrawn="1"/>
          </p:nvSpPr>
          <p:spPr bwMode="auto">
            <a:xfrm>
              <a:off x="10673887" y="1722989"/>
              <a:ext cx="8202" cy="820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0" name="Freeform 145">
              <a:extLst>
                <a:ext uri="{FF2B5EF4-FFF2-40B4-BE49-F238E27FC236}">
                  <a16:creationId xmlns:a16="http://schemas.microsoft.com/office/drawing/2014/main" id="{F51296C7-C63F-4870-B614-4CCE35A0868B}"/>
                </a:ext>
              </a:extLst>
            </p:cNvPr>
            <p:cNvSpPr>
              <a:spLocks/>
            </p:cNvSpPr>
            <p:nvPr userDrawn="1"/>
          </p:nvSpPr>
          <p:spPr bwMode="auto">
            <a:xfrm>
              <a:off x="11998504" y="2969689"/>
              <a:ext cx="123030" cy="90222"/>
            </a:xfrm>
            <a:custGeom>
              <a:avLst/>
              <a:gdLst>
                <a:gd name="T0" fmla="*/ 15 w 15"/>
                <a:gd name="T1" fmla="*/ 5 h 11"/>
                <a:gd name="T2" fmla="*/ 10 w 15"/>
                <a:gd name="T3" fmla="*/ 2 h 11"/>
                <a:gd name="T4" fmla="*/ 3 w 15"/>
                <a:gd name="T5" fmla="*/ 3 h 11"/>
                <a:gd name="T6" fmla="*/ 1 w 15"/>
                <a:gd name="T7" fmla="*/ 8 h 11"/>
                <a:gd name="T8" fmla="*/ 4 w 15"/>
                <a:gd name="T9" fmla="*/ 11 h 11"/>
                <a:gd name="T10" fmla="*/ 15 w 15"/>
                <a:gd name="T11" fmla="*/ 8 h 11"/>
                <a:gd name="T12" fmla="*/ 15 w 15"/>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5" y="5"/>
                  </a:moveTo>
                  <a:cubicBezTo>
                    <a:pt x="14" y="4"/>
                    <a:pt x="12" y="3"/>
                    <a:pt x="10" y="2"/>
                  </a:cubicBezTo>
                  <a:cubicBezTo>
                    <a:pt x="8" y="0"/>
                    <a:pt x="5" y="1"/>
                    <a:pt x="3" y="3"/>
                  </a:cubicBezTo>
                  <a:cubicBezTo>
                    <a:pt x="0" y="4"/>
                    <a:pt x="1" y="6"/>
                    <a:pt x="1" y="8"/>
                  </a:cubicBezTo>
                  <a:cubicBezTo>
                    <a:pt x="1" y="10"/>
                    <a:pt x="2" y="11"/>
                    <a:pt x="4" y="11"/>
                  </a:cubicBezTo>
                  <a:cubicBezTo>
                    <a:pt x="8" y="11"/>
                    <a:pt x="12" y="11"/>
                    <a:pt x="15" y="8"/>
                  </a:cubicBezTo>
                  <a:cubicBezTo>
                    <a:pt x="15" y="7"/>
                    <a:pt x="15" y="6"/>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1" name="Freeform 146">
              <a:extLst>
                <a:ext uri="{FF2B5EF4-FFF2-40B4-BE49-F238E27FC236}">
                  <a16:creationId xmlns:a16="http://schemas.microsoft.com/office/drawing/2014/main" id="{732D006D-0005-4750-8732-0B68A55AD392}"/>
                </a:ext>
              </a:extLst>
            </p:cNvPr>
            <p:cNvSpPr>
              <a:spLocks/>
            </p:cNvSpPr>
            <p:nvPr userDrawn="1"/>
          </p:nvSpPr>
          <p:spPr bwMode="auto">
            <a:xfrm>
              <a:off x="10602586" y="3084517"/>
              <a:ext cx="131232" cy="118930"/>
            </a:xfrm>
            <a:custGeom>
              <a:avLst/>
              <a:gdLst>
                <a:gd name="T0" fmla="*/ 0 w 16"/>
                <a:gd name="T1" fmla="*/ 8 h 14"/>
                <a:gd name="T2" fmla="*/ 6 w 16"/>
                <a:gd name="T3" fmla="*/ 14 h 14"/>
                <a:gd name="T4" fmla="*/ 7 w 16"/>
                <a:gd name="T5" fmla="*/ 14 h 14"/>
                <a:gd name="T6" fmla="*/ 11 w 16"/>
                <a:gd name="T7" fmla="*/ 13 h 14"/>
                <a:gd name="T8" fmla="*/ 13 w 16"/>
                <a:gd name="T9" fmla="*/ 11 h 14"/>
                <a:gd name="T10" fmla="*/ 15 w 16"/>
                <a:gd name="T11" fmla="*/ 8 h 14"/>
                <a:gd name="T12" fmla="*/ 13 w 16"/>
                <a:gd name="T13" fmla="*/ 3 h 14"/>
                <a:gd name="T14" fmla="*/ 4 w 16"/>
                <a:gd name="T15" fmla="*/ 3 h 14"/>
                <a:gd name="T16" fmla="*/ 0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8"/>
                  </a:moveTo>
                  <a:cubicBezTo>
                    <a:pt x="0" y="11"/>
                    <a:pt x="2" y="13"/>
                    <a:pt x="6" y="14"/>
                  </a:cubicBezTo>
                  <a:cubicBezTo>
                    <a:pt x="7" y="14"/>
                    <a:pt x="7" y="14"/>
                    <a:pt x="7" y="14"/>
                  </a:cubicBezTo>
                  <a:cubicBezTo>
                    <a:pt x="8" y="14"/>
                    <a:pt x="10" y="14"/>
                    <a:pt x="11" y="13"/>
                  </a:cubicBezTo>
                  <a:cubicBezTo>
                    <a:pt x="12" y="13"/>
                    <a:pt x="13" y="12"/>
                    <a:pt x="13" y="11"/>
                  </a:cubicBezTo>
                  <a:cubicBezTo>
                    <a:pt x="14" y="11"/>
                    <a:pt x="15" y="9"/>
                    <a:pt x="15" y="8"/>
                  </a:cubicBezTo>
                  <a:cubicBezTo>
                    <a:pt x="16" y="6"/>
                    <a:pt x="15" y="4"/>
                    <a:pt x="13" y="3"/>
                  </a:cubicBezTo>
                  <a:cubicBezTo>
                    <a:pt x="10" y="0"/>
                    <a:pt x="8" y="1"/>
                    <a:pt x="4" y="3"/>
                  </a:cubicBezTo>
                  <a:cubicBezTo>
                    <a:pt x="2" y="4"/>
                    <a:pt x="0" y="5"/>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2" name="Freeform 147">
              <a:extLst>
                <a:ext uri="{FF2B5EF4-FFF2-40B4-BE49-F238E27FC236}">
                  <a16:creationId xmlns:a16="http://schemas.microsoft.com/office/drawing/2014/main" id="{1D43618B-DEF5-4BF9-B1E1-FC89B4C4C4A1}"/>
                </a:ext>
              </a:extLst>
            </p:cNvPr>
            <p:cNvSpPr>
              <a:spLocks/>
            </p:cNvSpPr>
            <p:nvPr userDrawn="1"/>
          </p:nvSpPr>
          <p:spPr bwMode="auto">
            <a:xfrm>
              <a:off x="8100985" y="4778223"/>
              <a:ext cx="188645" cy="147636"/>
            </a:xfrm>
            <a:custGeom>
              <a:avLst/>
              <a:gdLst>
                <a:gd name="T0" fmla="*/ 11 w 23"/>
                <a:gd name="T1" fmla="*/ 17 h 18"/>
                <a:gd name="T2" fmla="*/ 17 w 23"/>
                <a:gd name="T3" fmla="*/ 17 h 18"/>
                <a:gd name="T4" fmla="*/ 19 w 23"/>
                <a:gd name="T5" fmla="*/ 18 h 18"/>
                <a:gd name="T6" fmla="*/ 23 w 23"/>
                <a:gd name="T7" fmla="*/ 17 h 18"/>
                <a:gd name="T8" fmla="*/ 21 w 23"/>
                <a:gd name="T9" fmla="*/ 14 h 18"/>
                <a:gd name="T10" fmla="*/ 17 w 23"/>
                <a:gd name="T11" fmla="*/ 11 h 18"/>
                <a:gd name="T12" fmla="*/ 16 w 23"/>
                <a:gd name="T13" fmla="*/ 10 h 18"/>
                <a:gd name="T14" fmla="*/ 14 w 23"/>
                <a:gd name="T15" fmla="*/ 8 h 18"/>
                <a:gd name="T16" fmla="*/ 9 w 23"/>
                <a:gd name="T17" fmla="*/ 4 h 18"/>
                <a:gd name="T18" fmla="*/ 4 w 23"/>
                <a:gd name="T19" fmla="*/ 2 h 18"/>
                <a:gd name="T20" fmla="*/ 0 w 23"/>
                <a:gd name="T21" fmla="*/ 0 h 18"/>
                <a:gd name="T22" fmla="*/ 1 w 23"/>
                <a:gd name="T23" fmla="*/ 3 h 18"/>
                <a:gd name="T24" fmla="*/ 3 w 23"/>
                <a:gd name="T25" fmla="*/ 6 h 18"/>
                <a:gd name="T26" fmla="*/ 3 w 23"/>
                <a:gd name="T27" fmla="*/ 8 h 18"/>
                <a:gd name="T28" fmla="*/ 2 w 23"/>
                <a:gd name="T29" fmla="*/ 13 h 18"/>
                <a:gd name="T30" fmla="*/ 9 w 23"/>
                <a:gd name="T31" fmla="*/ 18 h 18"/>
                <a:gd name="T32" fmla="*/ 9 w 23"/>
                <a:gd name="T33" fmla="*/ 18 h 18"/>
                <a:gd name="T34" fmla="*/ 9 w 23"/>
                <a:gd name="T35" fmla="*/ 18 h 18"/>
                <a:gd name="T36" fmla="*/ 11 w 23"/>
                <a:gd name="T3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11" y="17"/>
                  </a:moveTo>
                  <a:cubicBezTo>
                    <a:pt x="13" y="16"/>
                    <a:pt x="15" y="15"/>
                    <a:pt x="17" y="17"/>
                  </a:cubicBezTo>
                  <a:cubicBezTo>
                    <a:pt x="18" y="17"/>
                    <a:pt x="19" y="18"/>
                    <a:pt x="19" y="18"/>
                  </a:cubicBezTo>
                  <a:cubicBezTo>
                    <a:pt x="21" y="18"/>
                    <a:pt x="22" y="18"/>
                    <a:pt x="23" y="17"/>
                  </a:cubicBezTo>
                  <a:cubicBezTo>
                    <a:pt x="23" y="16"/>
                    <a:pt x="22" y="15"/>
                    <a:pt x="21" y="14"/>
                  </a:cubicBezTo>
                  <a:cubicBezTo>
                    <a:pt x="20" y="13"/>
                    <a:pt x="19" y="12"/>
                    <a:pt x="17" y="11"/>
                  </a:cubicBezTo>
                  <a:cubicBezTo>
                    <a:pt x="16" y="11"/>
                    <a:pt x="16" y="11"/>
                    <a:pt x="16" y="10"/>
                  </a:cubicBezTo>
                  <a:cubicBezTo>
                    <a:pt x="15" y="9"/>
                    <a:pt x="14" y="9"/>
                    <a:pt x="14" y="8"/>
                  </a:cubicBezTo>
                  <a:cubicBezTo>
                    <a:pt x="11" y="5"/>
                    <a:pt x="12" y="6"/>
                    <a:pt x="9" y="4"/>
                  </a:cubicBezTo>
                  <a:cubicBezTo>
                    <a:pt x="7" y="4"/>
                    <a:pt x="5" y="3"/>
                    <a:pt x="4" y="2"/>
                  </a:cubicBezTo>
                  <a:cubicBezTo>
                    <a:pt x="3" y="0"/>
                    <a:pt x="2" y="1"/>
                    <a:pt x="0" y="0"/>
                  </a:cubicBezTo>
                  <a:cubicBezTo>
                    <a:pt x="1" y="1"/>
                    <a:pt x="1" y="2"/>
                    <a:pt x="1" y="3"/>
                  </a:cubicBezTo>
                  <a:cubicBezTo>
                    <a:pt x="2" y="4"/>
                    <a:pt x="2" y="5"/>
                    <a:pt x="3" y="6"/>
                  </a:cubicBezTo>
                  <a:cubicBezTo>
                    <a:pt x="4" y="7"/>
                    <a:pt x="4" y="7"/>
                    <a:pt x="3" y="8"/>
                  </a:cubicBezTo>
                  <a:cubicBezTo>
                    <a:pt x="2" y="9"/>
                    <a:pt x="2" y="11"/>
                    <a:pt x="2" y="13"/>
                  </a:cubicBezTo>
                  <a:cubicBezTo>
                    <a:pt x="3" y="16"/>
                    <a:pt x="6" y="18"/>
                    <a:pt x="9" y="18"/>
                  </a:cubicBezTo>
                  <a:cubicBezTo>
                    <a:pt x="9" y="18"/>
                    <a:pt x="9" y="18"/>
                    <a:pt x="9" y="18"/>
                  </a:cubicBezTo>
                  <a:cubicBezTo>
                    <a:pt x="9" y="18"/>
                    <a:pt x="9" y="18"/>
                    <a:pt x="9" y="18"/>
                  </a:cubicBezTo>
                  <a:cubicBezTo>
                    <a:pt x="10" y="18"/>
                    <a:pt x="10" y="18"/>
                    <a:pt x="1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3" name="Freeform 148">
              <a:extLst>
                <a:ext uri="{FF2B5EF4-FFF2-40B4-BE49-F238E27FC236}">
                  <a16:creationId xmlns:a16="http://schemas.microsoft.com/office/drawing/2014/main" id="{18040BA6-4D82-4AF1-98FB-EE3CD0A4F3F5}"/>
                </a:ext>
              </a:extLst>
            </p:cNvPr>
            <p:cNvSpPr>
              <a:spLocks/>
            </p:cNvSpPr>
            <p:nvPr userDrawn="1"/>
          </p:nvSpPr>
          <p:spPr bwMode="auto">
            <a:xfrm>
              <a:off x="7822118" y="1772201"/>
              <a:ext cx="106626" cy="110728"/>
            </a:xfrm>
            <a:custGeom>
              <a:avLst/>
              <a:gdLst>
                <a:gd name="T0" fmla="*/ 1 w 13"/>
                <a:gd name="T1" fmla="*/ 11 h 13"/>
                <a:gd name="T2" fmla="*/ 1 w 13"/>
                <a:gd name="T3" fmla="*/ 11 h 13"/>
                <a:gd name="T4" fmla="*/ 10 w 13"/>
                <a:gd name="T5" fmla="*/ 11 h 13"/>
                <a:gd name="T6" fmla="*/ 11 w 13"/>
                <a:gd name="T7" fmla="*/ 10 h 13"/>
                <a:gd name="T8" fmla="*/ 12 w 13"/>
                <a:gd name="T9" fmla="*/ 8 h 13"/>
                <a:gd name="T10" fmla="*/ 12 w 13"/>
                <a:gd name="T11" fmla="*/ 4 h 13"/>
                <a:gd name="T12" fmla="*/ 9 w 13"/>
                <a:gd name="T13" fmla="*/ 2 h 13"/>
                <a:gd name="T14" fmla="*/ 5 w 13"/>
                <a:gd name="T15" fmla="*/ 1 h 13"/>
                <a:gd name="T16" fmla="*/ 1 w 13"/>
                <a:gd name="T17" fmla="*/ 4 h 13"/>
                <a:gd name="T18" fmla="*/ 1 w 13"/>
                <a:gd name="T1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1" y="11"/>
                  </a:moveTo>
                  <a:cubicBezTo>
                    <a:pt x="1" y="11"/>
                    <a:pt x="1" y="11"/>
                    <a:pt x="1" y="11"/>
                  </a:cubicBezTo>
                  <a:cubicBezTo>
                    <a:pt x="4" y="12"/>
                    <a:pt x="7" y="13"/>
                    <a:pt x="10" y="11"/>
                  </a:cubicBezTo>
                  <a:cubicBezTo>
                    <a:pt x="10" y="11"/>
                    <a:pt x="11" y="11"/>
                    <a:pt x="11" y="10"/>
                  </a:cubicBezTo>
                  <a:cubicBezTo>
                    <a:pt x="12" y="10"/>
                    <a:pt x="13" y="9"/>
                    <a:pt x="12" y="8"/>
                  </a:cubicBezTo>
                  <a:cubicBezTo>
                    <a:pt x="12" y="7"/>
                    <a:pt x="13" y="5"/>
                    <a:pt x="12" y="4"/>
                  </a:cubicBezTo>
                  <a:cubicBezTo>
                    <a:pt x="11" y="3"/>
                    <a:pt x="11" y="1"/>
                    <a:pt x="9" y="2"/>
                  </a:cubicBezTo>
                  <a:cubicBezTo>
                    <a:pt x="8" y="2"/>
                    <a:pt x="7" y="1"/>
                    <a:pt x="5" y="1"/>
                  </a:cubicBezTo>
                  <a:cubicBezTo>
                    <a:pt x="3" y="0"/>
                    <a:pt x="2" y="3"/>
                    <a:pt x="1" y="4"/>
                  </a:cubicBezTo>
                  <a:cubicBezTo>
                    <a:pt x="0" y="6"/>
                    <a:pt x="0" y="8"/>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4" name="Freeform 149">
              <a:extLst>
                <a:ext uri="{FF2B5EF4-FFF2-40B4-BE49-F238E27FC236}">
                  <a16:creationId xmlns:a16="http://schemas.microsoft.com/office/drawing/2014/main" id="{915BC3A1-4EAF-43CF-A74D-FB18A2FC96EB}"/>
                </a:ext>
              </a:extLst>
            </p:cNvPr>
            <p:cNvSpPr>
              <a:spLocks/>
            </p:cNvSpPr>
            <p:nvPr userDrawn="1"/>
          </p:nvSpPr>
          <p:spPr bwMode="auto">
            <a:xfrm>
              <a:off x="9081122" y="4101562"/>
              <a:ext cx="106626" cy="82020"/>
            </a:xfrm>
            <a:custGeom>
              <a:avLst/>
              <a:gdLst>
                <a:gd name="T0" fmla="*/ 13 w 13"/>
                <a:gd name="T1" fmla="*/ 8 h 10"/>
                <a:gd name="T2" fmla="*/ 10 w 13"/>
                <a:gd name="T3" fmla="*/ 4 h 10"/>
                <a:gd name="T4" fmla="*/ 7 w 13"/>
                <a:gd name="T5" fmla="*/ 2 h 10"/>
                <a:gd name="T6" fmla="*/ 0 w 13"/>
                <a:gd name="T7" fmla="*/ 6 h 10"/>
                <a:gd name="T8" fmla="*/ 6 w 13"/>
                <a:gd name="T9" fmla="*/ 10 h 10"/>
                <a:gd name="T10" fmla="*/ 10 w 13"/>
                <a:gd name="T11" fmla="*/ 10 h 10"/>
                <a:gd name="T12" fmla="*/ 13 w 13"/>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13" y="8"/>
                  </a:moveTo>
                  <a:cubicBezTo>
                    <a:pt x="12" y="7"/>
                    <a:pt x="11" y="5"/>
                    <a:pt x="10" y="4"/>
                  </a:cubicBezTo>
                  <a:cubicBezTo>
                    <a:pt x="9" y="3"/>
                    <a:pt x="8" y="2"/>
                    <a:pt x="7" y="2"/>
                  </a:cubicBezTo>
                  <a:cubicBezTo>
                    <a:pt x="4" y="0"/>
                    <a:pt x="1" y="2"/>
                    <a:pt x="0" y="6"/>
                  </a:cubicBezTo>
                  <a:cubicBezTo>
                    <a:pt x="1" y="10"/>
                    <a:pt x="2" y="10"/>
                    <a:pt x="6" y="10"/>
                  </a:cubicBezTo>
                  <a:cubicBezTo>
                    <a:pt x="7" y="10"/>
                    <a:pt x="9" y="10"/>
                    <a:pt x="10" y="10"/>
                  </a:cubicBezTo>
                  <a:cubicBezTo>
                    <a:pt x="12" y="10"/>
                    <a:pt x="11" y="8"/>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5" name="Freeform 150">
              <a:extLst>
                <a:ext uri="{FF2B5EF4-FFF2-40B4-BE49-F238E27FC236}">
                  <a16:creationId xmlns:a16="http://schemas.microsoft.com/office/drawing/2014/main" id="{07D2F8E2-28F7-4DC6-944D-CC66475D218B}"/>
                </a:ext>
              </a:extLst>
            </p:cNvPr>
            <p:cNvSpPr>
              <a:spLocks/>
            </p:cNvSpPr>
            <p:nvPr userDrawn="1"/>
          </p:nvSpPr>
          <p:spPr bwMode="auto">
            <a:xfrm>
              <a:off x="9499422" y="1329295"/>
              <a:ext cx="82020" cy="65616"/>
            </a:xfrm>
            <a:custGeom>
              <a:avLst/>
              <a:gdLst>
                <a:gd name="T0" fmla="*/ 1 w 10"/>
                <a:gd name="T1" fmla="*/ 1 h 8"/>
                <a:gd name="T2" fmla="*/ 3 w 10"/>
                <a:gd name="T3" fmla="*/ 6 h 8"/>
                <a:gd name="T4" fmla="*/ 8 w 10"/>
                <a:gd name="T5" fmla="*/ 7 h 8"/>
                <a:gd name="T6" fmla="*/ 10 w 10"/>
                <a:gd name="T7" fmla="*/ 8 h 8"/>
                <a:gd name="T8" fmla="*/ 10 w 10"/>
                <a:gd name="T9" fmla="*/ 6 h 8"/>
                <a:gd name="T10" fmla="*/ 8 w 10"/>
                <a:gd name="T11" fmla="*/ 2 h 8"/>
                <a:gd name="T12" fmla="*/ 2 w 10"/>
                <a:gd name="T13" fmla="*/ 0 h 8"/>
                <a:gd name="T14" fmla="*/ 1 w 10"/>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 y="1"/>
                  </a:moveTo>
                  <a:cubicBezTo>
                    <a:pt x="1" y="3"/>
                    <a:pt x="1" y="5"/>
                    <a:pt x="3" y="6"/>
                  </a:cubicBezTo>
                  <a:cubicBezTo>
                    <a:pt x="5" y="7"/>
                    <a:pt x="6" y="6"/>
                    <a:pt x="8" y="7"/>
                  </a:cubicBezTo>
                  <a:cubicBezTo>
                    <a:pt x="8" y="7"/>
                    <a:pt x="9" y="8"/>
                    <a:pt x="10" y="8"/>
                  </a:cubicBezTo>
                  <a:cubicBezTo>
                    <a:pt x="10" y="7"/>
                    <a:pt x="9" y="7"/>
                    <a:pt x="10" y="6"/>
                  </a:cubicBezTo>
                  <a:cubicBezTo>
                    <a:pt x="10" y="6"/>
                    <a:pt x="9" y="2"/>
                    <a:pt x="8" y="2"/>
                  </a:cubicBezTo>
                  <a:cubicBezTo>
                    <a:pt x="6" y="1"/>
                    <a:pt x="4"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6" name="Freeform 151">
              <a:extLst>
                <a:ext uri="{FF2B5EF4-FFF2-40B4-BE49-F238E27FC236}">
                  <a16:creationId xmlns:a16="http://schemas.microsoft.com/office/drawing/2014/main" id="{285024CC-A397-4FA8-A958-0AEB3509E225}"/>
                </a:ext>
              </a:extLst>
            </p:cNvPr>
            <p:cNvSpPr>
              <a:spLocks/>
            </p:cNvSpPr>
            <p:nvPr userDrawn="1"/>
          </p:nvSpPr>
          <p:spPr bwMode="auto">
            <a:xfrm>
              <a:off x="7731896" y="1288285"/>
              <a:ext cx="155837" cy="147636"/>
            </a:xfrm>
            <a:custGeom>
              <a:avLst/>
              <a:gdLst>
                <a:gd name="T0" fmla="*/ 2 w 19"/>
                <a:gd name="T1" fmla="*/ 12 h 18"/>
                <a:gd name="T2" fmla="*/ 1 w 19"/>
                <a:gd name="T3" fmla="*/ 15 h 18"/>
                <a:gd name="T4" fmla="*/ 0 w 19"/>
                <a:gd name="T5" fmla="*/ 18 h 18"/>
                <a:gd name="T6" fmla="*/ 2 w 19"/>
                <a:gd name="T7" fmla="*/ 17 h 18"/>
                <a:gd name="T8" fmla="*/ 9 w 19"/>
                <a:gd name="T9" fmla="*/ 13 h 18"/>
                <a:gd name="T10" fmla="*/ 11 w 19"/>
                <a:gd name="T11" fmla="*/ 11 h 18"/>
                <a:gd name="T12" fmla="*/ 16 w 19"/>
                <a:gd name="T13" fmla="*/ 7 h 18"/>
                <a:gd name="T14" fmla="*/ 18 w 19"/>
                <a:gd name="T15" fmla="*/ 5 h 18"/>
                <a:gd name="T16" fmla="*/ 18 w 19"/>
                <a:gd name="T17" fmla="*/ 1 h 18"/>
                <a:gd name="T18" fmla="*/ 15 w 19"/>
                <a:gd name="T19" fmla="*/ 2 h 18"/>
                <a:gd name="T20" fmla="*/ 14 w 19"/>
                <a:gd name="T21" fmla="*/ 3 h 18"/>
                <a:gd name="T22" fmla="*/ 12 w 19"/>
                <a:gd name="T23" fmla="*/ 4 h 18"/>
                <a:gd name="T24" fmla="*/ 11 w 19"/>
                <a:gd name="T25" fmla="*/ 5 h 18"/>
                <a:gd name="T26" fmla="*/ 2 w 19"/>
                <a:gd name="T2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2" y="12"/>
                  </a:moveTo>
                  <a:cubicBezTo>
                    <a:pt x="1" y="13"/>
                    <a:pt x="1" y="14"/>
                    <a:pt x="1" y="15"/>
                  </a:cubicBezTo>
                  <a:cubicBezTo>
                    <a:pt x="0" y="16"/>
                    <a:pt x="0" y="16"/>
                    <a:pt x="0" y="18"/>
                  </a:cubicBezTo>
                  <a:cubicBezTo>
                    <a:pt x="1" y="17"/>
                    <a:pt x="1" y="17"/>
                    <a:pt x="2" y="17"/>
                  </a:cubicBezTo>
                  <a:cubicBezTo>
                    <a:pt x="4" y="16"/>
                    <a:pt x="6" y="14"/>
                    <a:pt x="9" y="13"/>
                  </a:cubicBezTo>
                  <a:cubicBezTo>
                    <a:pt x="9" y="13"/>
                    <a:pt x="10" y="12"/>
                    <a:pt x="11" y="11"/>
                  </a:cubicBezTo>
                  <a:cubicBezTo>
                    <a:pt x="13" y="10"/>
                    <a:pt x="15" y="8"/>
                    <a:pt x="16" y="7"/>
                  </a:cubicBezTo>
                  <a:cubicBezTo>
                    <a:pt x="17" y="6"/>
                    <a:pt x="17" y="6"/>
                    <a:pt x="18" y="5"/>
                  </a:cubicBezTo>
                  <a:cubicBezTo>
                    <a:pt x="19" y="4"/>
                    <a:pt x="18" y="3"/>
                    <a:pt x="18" y="1"/>
                  </a:cubicBezTo>
                  <a:cubicBezTo>
                    <a:pt x="17" y="0"/>
                    <a:pt x="16" y="2"/>
                    <a:pt x="15" y="2"/>
                  </a:cubicBezTo>
                  <a:cubicBezTo>
                    <a:pt x="15" y="2"/>
                    <a:pt x="14" y="2"/>
                    <a:pt x="14" y="3"/>
                  </a:cubicBezTo>
                  <a:cubicBezTo>
                    <a:pt x="13" y="3"/>
                    <a:pt x="13" y="3"/>
                    <a:pt x="12" y="4"/>
                  </a:cubicBezTo>
                  <a:cubicBezTo>
                    <a:pt x="12" y="4"/>
                    <a:pt x="11" y="5"/>
                    <a:pt x="11" y="5"/>
                  </a:cubicBezTo>
                  <a:cubicBezTo>
                    <a:pt x="7" y="7"/>
                    <a:pt x="5" y="10"/>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7" name="Freeform 152">
              <a:extLst>
                <a:ext uri="{FF2B5EF4-FFF2-40B4-BE49-F238E27FC236}">
                  <a16:creationId xmlns:a16="http://schemas.microsoft.com/office/drawing/2014/main" id="{D2BF43AE-180F-483F-83C0-C6D0F25C794F}"/>
                </a:ext>
              </a:extLst>
            </p:cNvPr>
            <p:cNvSpPr>
              <a:spLocks/>
            </p:cNvSpPr>
            <p:nvPr userDrawn="1"/>
          </p:nvSpPr>
          <p:spPr bwMode="auto">
            <a:xfrm>
              <a:off x="8371650" y="2202804"/>
              <a:ext cx="123030" cy="90222"/>
            </a:xfrm>
            <a:custGeom>
              <a:avLst/>
              <a:gdLst>
                <a:gd name="T0" fmla="*/ 13 w 15"/>
                <a:gd name="T1" fmla="*/ 4 h 11"/>
                <a:gd name="T2" fmla="*/ 14 w 15"/>
                <a:gd name="T3" fmla="*/ 1 h 11"/>
                <a:gd name="T4" fmla="*/ 11 w 15"/>
                <a:gd name="T5" fmla="*/ 1 h 11"/>
                <a:gd name="T6" fmla="*/ 6 w 15"/>
                <a:gd name="T7" fmla="*/ 4 h 11"/>
                <a:gd name="T8" fmla="*/ 4 w 15"/>
                <a:gd name="T9" fmla="*/ 5 h 11"/>
                <a:gd name="T10" fmla="*/ 2 w 15"/>
                <a:gd name="T11" fmla="*/ 7 h 11"/>
                <a:gd name="T12" fmla="*/ 1 w 15"/>
                <a:gd name="T13" fmla="*/ 9 h 11"/>
                <a:gd name="T14" fmla="*/ 3 w 15"/>
                <a:gd name="T15" fmla="*/ 11 h 11"/>
                <a:gd name="T16" fmla="*/ 6 w 15"/>
                <a:gd name="T17" fmla="*/ 9 h 11"/>
                <a:gd name="T18" fmla="*/ 13 w 15"/>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13" y="4"/>
                  </a:moveTo>
                  <a:cubicBezTo>
                    <a:pt x="14" y="3"/>
                    <a:pt x="15" y="2"/>
                    <a:pt x="14" y="1"/>
                  </a:cubicBezTo>
                  <a:cubicBezTo>
                    <a:pt x="13" y="0"/>
                    <a:pt x="12" y="0"/>
                    <a:pt x="11" y="1"/>
                  </a:cubicBezTo>
                  <a:cubicBezTo>
                    <a:pt x="9" y="2"/>
                    <a:pt x="7" y="3"/>
                    <a:pt x="6" y="4"/>
                  </a:cubicBezTo>
                  <a:cubicBezTo>
                    <a:pt x="5" y="4"/>
                    <a:pt x="4" y="5"/>
                    <a:pt x="4" y="5"/>
                  </a:cubicBezTo>
                  <a:cubicBezTo>
                    <a:pt x="3" y="6"/>
                    <a:pt x="2" y="6"/>
                    <a:pt x="2" y="7"/>
                  </a:cubicBezTo>
                  <a:cubicBezTo>
                    <a:pt x="1" y="7"/>
                    <a:pt x="0" y="8"/>
                    <a:pt x="1" y="9"/>
                  </a:cubicBezTo>
                  <a:cubicBezTo>
                    <a:pt x="1" y="10"/>
                    <a:pt x="2" y="11"/>
                    <a:pt x="3" y="11"/>
                  </a:cubicBezTo>
                  <a:cubicBezTo>
                    <a:pt x="4" y="11"/>
                    <a:pt x="5" y="10"/>
                    <a:pt x="6" y="9"/>
                  </a:cubicBezTo>
                  <a:cubicBezTo>
                    <a:pt x="9" y="8"/>
                    <a:pt x="11" y="5"/>
                    <a:pt x="1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8" name="Freeform 153">
              <a:extLst>
                <a:ext uri="{FF2B5EF4-FFF2-40B4-BE49-F238E27FC236}">
                  <a16:creationId xmlns:a16="http://schemas.microsoft.com/office/drawing/2014/main" id="{3624CE93-6CF0-4CC3-B0C1-0604EEFB7336}"/>
                </a:ext>
              </a:extLst>
            </p:cNvPr>
            <p:cNvSpPr>
              <a:spLocks/>
            </p:cNvSpPr>
            <p:nvPr userDrawn="1"/>
          </p:nvSpPr>
          <p:spPr bwMode="auto">
            <a:xfrm>
              <a:off x="11297237" y="2912275"/>
              <a:ext cx="57414" cy="32808"/>
            </a:xfrm>
            <a:custGeom>
              <a:avLst/>
              <a:gdLst>
                <a:gd name="T0" fmla="*/ 5 w 7"/>
                <a:gd name="T1" fmla="*/ 1 h 4"/>
                <a:gd name="T2" fmla="*/ 3 w 7"/>
                <a:gd name="T3" fmla="*/ 0 h 4"/>
                <a:gd name="T4" fmla="*/ 2 w 7"/>
                <a:gd name="T5" fmla="*/ 4 h 4"/>
                <a:gd name="T6" fmla="*/ 7 w 7"/>
                <a:gd name="T7" fmla="*/ 3 h 4"/>
                <a:gd name="T8" fmla="*/ 5 w 7"/>
                <a:gd name="T9" fmla="*/ 0 h 4"/>
                <a:gd name="T10" fmla="*/ 5 w 7"/>
                <a:gd name="T11" fmla="*/ 2 h 4"/>
                <a:gd name="T12" fmla="*/ 5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5" y="1"/>
                  </a:moveTo>
                  <a:cubicBezTo>
                    <a:pt x="4" y="1"/>
                    <a:pt x="4" y="0"/>
                    <a:pt x="3" y="0"/>
                  </a:cubicBezTo>
                  <a:cubicBezTo>
                    <a:pt x="3" y="1"/>
                    <a:pt x="0" y="1"/>
                    <a:pt x="2" y="4"/>
                  </a:cubicBezTo>
                  <a:cubicBezTo>
                    <a:pt x="3" y="4"/>
                    <a:pt x="7" y="4"/>
                    <a:pt x="7" y="3"/>
                  </a:cubicBezTo>
                  <a:cubicBezTo>
                    <a:pt x="7" y="2"/>
                    <a:pt x="7" y="1"/>
                    <a:pt x="5" y="0"/>
                  </a:cubicBezTo>
                  <a:cubicBezTo>
                    <a:pt x="5" y="0"/>
                    <a:pt x="5" y="1"/>
                    <a:pt x="5" y="2"/>
                  </a:cubicBezTo>
                  <a:cubicBezTo>
                    <a:pt x="5" y="2"/>
                    <a:pt x="5" y="2"/>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19" name="Freeform 154">
              <a:extLst>
                <a:ext uri="{FF2B5EF4-FFF2-40B4-BE49-F238E27FC236}">
                  <a16:creationId xmlns:a16="http://schemas.microsoft.com/office/drawing/2014/main" id="{0B9401BB-43E7-4B40-99ED-2FB5CAD689F9}"/>
                </a:ext>
              </a:extLst>
            </p:cNvPr>
            <p:cNvSpPr>
              <a:spLocks/>
            </p:cNvSpPr>
            <p:nvPr userDrawn="1"/>
          </p:nvSpPr>
          <p:spPr bwMode="auto">
            <a:xfrm>
              <a:off x="7678584" y="1452324"/>
              <a:ext cx="16404" cy="24606"/>
            </a:xfrm>
            <a:custGeom>
              <a:avLst/>
              <a:gdLst>
                <a:gd name="T0" fmla="*/ 1 w 2"/>
                <a:gd name="T1" fmla="*/ 0 h 3"/>
                <a:gd name="T2" fmla="*/ 0 w 2"/>
                <a:gd name="T3" fmla="*/ 3 h 3"/>
                <a:gd name="T4" fmla="*/ 1 w 2"/>
                <a:gd name="T5" fmla="*/ 1 h 3"/>
                <a:gd name="T6" fmla="*/ 1 w 2"/>
                <a:gd name="T7" fmla="*/ 0 h 3"/>
              </a:gdLst>
              <a:ahLst/>
              <a:cxnLst>
                <a:cxn ang="0">
                  <a:pos x="T0" y="T1"/>
                </a:cxn>
                <a:cxn ang="0">
                  <a:pos x="T2" y="T3"/>
                </a:cxn>
                <a:cxn ang="0">
                  <a:pos x="T4" y="T5"/>
                </a:cxn>
                <a:cxn ang="0">
                  <a:pos x="T6" y="T7"/>
                </a:cxn>
              </a:cxnLst>
              <a:rect l="0" t="0" r="r" b="b"/>
              <a:pathLst>
                <a:path w="2" h="3">
                  <a:moveTo>
                    <a:pt x="1" y="0"/>
                  </a:moveTo>
                  <a:cubicBezTo>
                    <a:pt x="0" y="0"/>
                    <a:pt x="0" y="1"/>
                    <a:pt x="0" y="3"/>
                  </a:cubicBezTo>
                  <a:cubicBezTo>
                    <a:pt x="1" y="2"/>
                    <a:pt x="1" y="2"/>
                    <a:pt x="1" y="1"/>
                  </a:cubicBezTo>
                  <a:cubicBezTo>
                    <a:pt x="1"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0" name="Freeform 155">
              <a:extLst>
                <a:ext uri="{FF2B5EF4-FFF2-40B4-BE49-F238E27FC236}">
                  <a16:creationId xmlns:a16="http://schemas.microsoft.com/office/drawing/2014/main" id="{AE1B8563-2732-4A38-8E1F-486070C2EA59}"/>
                </a:ext>
              </a:extLst>
            </p:cNvPr>
            <p:cNvSpPr>
              <a:spLocks/>
            </p:cNvSpPr>
            <p:nvPr userDrawn="1"/>
          </p:nvSpPr>
          <p:spPr bwMode="auto">
            <a:xfrm>
              <a:off x="7662181" y="1476930"/>
              <a:ext cx="8202" cy="1640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0" y="2"/>
                    <a:pt x="1"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1" name="Freeform 156">
              <a:extLst>
                <a:ext uri="{FF2B5EF4-FFF2-40B4-BE49-F238E27FC236}">
                  <a16:creationId xmlns:a16="http://schemas.microsoft.com/office/drawing/2014/main" id="{31239E4B-1634-476E-9B35-B5185B9175BA}"/>
                </a:ext>
              </a:extLst>
            </p:cNvPr>
            <p:cNvSpPr>
              <a:spLocks/>
            </p:cNvSpPr>
            <p:nvPr userDrawn="1"/>
          </p:nvSpPr>
          <p:spPr bwMode="auto">
            <a:xfrm>
              <a:off x="10044852" y="3670957"/>
              <a:ext cx="90222" cy="41010"/>
            </a:xfrm>
            <a:custGeom>
              <a:avLst/>
              <a:gdLst>
                <a:gd name="T0" fmla="*/ 2 w 11"/>
                <a:gd name="T1" fmla="*/ 4 h 5"/>
                <a:gd name="T2" fmla="*/ 9 w 11"/>
                <a:gd name="T3" fmla="*/ 4 h 5"/>
                <a:gd name="T4" fmla="*/ 11 w 11"/>
                <a:gd name="T5" fmla="*/ 3 h 5"/>
                <a:gd name="T6" fmla="*/ 9 w 11"/>
                <a:gd name="T7" fmla="*/ 1 h 5"/>
                <a:gd name="T8" fmla="*/ 0 w 11"/>
                <a:gd name="T9" fmla="*/ 2 h 5"/>
                <a:gd name="T10" fmla="*/ 2 w 11"/>
                <a:gd name="T11" fmla="*/ 4 h 5"/>
              </a:gdLst>
              <a:ahLst/>
              <a:cxnLst>
                <a:cxn ang="0">
                  <a:pos x="T0" y="T1"/>
                </a:cxn>
                <a:cxn ang="0">
                  <a:pos x="T2" y="T3"/>
                </a:cxn>
                <a:cxn ang="0">
                  <a:pos x="T4" y="T5"/>
                </a:cxn>
                <a:cxn ang="0">
                  <a:pos x="T6" y="T7"/>
                </a:cxn>
                <a:cxn ang="0">
                  <a:pos x="T8" y="T9"/>
                </a:cxn>
                <a:cxn ang="0">
                  <a:pos x="T10" y="T11"/>
                </a:cxn>
              </a:cxnLst>
              <a:rect l="0" t="0" r="r" b="b"/>
              <a:pathLst>
                <a:path w="11" h="5">
                  <a:moveTo>
                    <a:pt x="2" y="4"/>
                  </a:moveTo>
                  <a:cubicBezTo>
                    <a:pt x="4" y="5"/>
                    <a:pt x="7" y="3"/>
                    <a:pt x="9" y="4"/>
                  </a:cubicBezTo>
                  <a:cubicBezTo>
                    <a:pt x="10" y="4"/>
                    <a:pt x="11" y="4"/>
                    <a:pt x="11" y="3"/>
                  </a:cubicBezTo>
                  <a:cubicBezTo>
                    <a:pt x="11" y="2"/>
                    <a:pt x="10" y="1"/>
                    <a:pt x="9" y="1"/>
                  </a:cubicBezTo>
                  <a:cubicBezTo>
                    <a:pt x="6" y="2"/>
                    <a:pt x="3" y="0"/>
                    <a:pt x="0" y="2"/>
                  </a:cubicBezTo>
                  <a:cubicBezTo>
                    <a:pt x="0" y="3"/>
                    <a:pt x="1"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2" name="Freeform 157">
              <a:extLst>
                <a:ext uri="{FF2B5EF4-FFF2-40B4-BE49-F238E27FC236}">
                  <a16:creationId xmlns:a16="http://schemas.microsoft.com/office/drawing/2014/main" id="{8BE32DCC-33FA-4B39-A79D-24C27651611D}"/>
                </a:ext>
              </a:extLst>
            </p:cNvPr>
            <p:cNvSpPr>
              <a:spLocks/>
            </p:cNvSpPr>
            <p:nvPr userDrawn="1"/>
          </p:nvSpPr>
          <p:spPr bwMode="auto">
            <a:xfrm>
              <a:off x="9384595" y="1038123"/>
              <a:ext cx="57414" cy="41010"/>
            </a:xfrm>
            <a:custGeom>
              <a:avLst/>
              <a:gdLst>
                <a:gd name="T0" fmla="*/ 1 w 7"/>
                <a:gd name="T1" fmla="*/ 4 h 5"/>
                <a:gd name="T2" fmla="*/ 6 w 7"/>
                <a:gd name="T3" fmla="*/ 2 h 5"/>
                <a:gd name="T4" fmla="*/ 7 w 7"/>
                <a:gd name="T5" fmla="*/ 1 h 5"/>
                <a:gd name="T6" fmla="*/ 4 w 7"/>
                <a:gd name="T7" fmla="*/ 0 h 5"/>
                <a:gd name="T8" fmla="*/ 1 w 7"/>
                <a:gd name="T9" fmla="*/ 3 h 5"/>
                <a:gd name="T10" fmla="*/ 1 w 7"/>
                <a:gd name="T11" fmla="*/ 4 h 5"/>
              </a:gdLst>
              <a:ahLst/>
              <a:cxnLst>
                <a:cxn ang="0">
                  <a:pos x="T0" y="T1"/>
                </a:cxn>
                <a:cxn ang="0">
                  <a:pos x="T2" y="T3"/>
                </a:cxn>
                <a:cxn ang="0">
                  <a:pos x="T4" y="T5"/>
                </a:cxn>
                <a:cxn ang="0">
                  <a:pos x="T6" y="T7"/>
                </a:cxn>
                <a:cxn ang="0">
                  <a:pos x="T8" y="T9"/>
                </a:cxn>
                <a:cxn ang="0">
                  <a:pos x="T10" y="T11"/>
                </a:cxn>
              </a:cxnLst>
              <a:rect l="0" t="0" r="r" b="b"/>
              <a:pathLst>
                <a:path w="7" h="5">
                  <a:moveTo>
                    <a:pt x="1" y="4"/>
                  </a:moveTo>
                  <a:cubicBezTo>
                    <a:pt x="3" y="5"/>
                    <a:pt x="5" y="4"/>
                    <a:pt x="6" y="2"/>
                  </a:cubicBezTo>
                  <a:cubicBezTo>
                    <a:pt x="6" y="2"/>
                    <a:pt x="7" y="2"/>
                    <a:pt x="7" y="1"/>
                  </a:cubicBezTo>
                  <a:cubicBezTo>
                    <a:pt x="6" y="0"/>
                    <a:pt x="5" y="0"/>
                    <a:pt x="4" y="0"/>
                  </a:cubicBezTo>
                  <a:cubicBezTo>
                    <a:pt x="3" y="1"/>
                    <a:pt x="1" y="1"/>
                    <a:pt x="1" y="3"/>
                  </a:cubicBezTo>
                  <a:cubicBezTo>
                    <a:pt x="1" y="3"/>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3" name="Freeform 158">
              <a:extLst>
                <a:ext uri="{FF2B5EF4-FFF2-40B4-BE49-F238E27FC236}">
                  <a16:creationId xmlns:a16="http://schemas.microsoft.com/office/drawing/2014/main" id="{B401AC5C-B61E-45AF-9AB3-55668E3450CF}"/>
                </a:ext>
              </a:extLst>
            </p:cNvPr>
            <p:cNvSpPr>
              <a:spLocks/>
            </p:cNvSpPr>
            <p:nvPr userDrawn="1"/>
          </p:nvSpPr>
          <p:spPr bwMode="auto">
            <a:xfrm>
              <a:off x="7383313" y="874084"/>
              <a:ext cx="41010" cy="57414"/>
            </a:xfrm>
            <a:custGeom>
              <a:avLst/>
              <a:gdLst>
                <a:gd name="T0" fmla="*/ 3 w 5"/>
                <a:gd name="T1" fmla="*/ 2 h 7"/>
                <a:gd name="T2" fmla="*/ 1 w 5"/>
                <a:gd name="T3" fmla="*/ 3 h 7"/>
                <a:gd name="T4" fmla="*/ 0 w 5"/>
                <a:gd name="T5" fmla="*/ 7 h 7"/>
                <a:gd name="T6" fmla="*/ 1 w 5"/>
                <a:gd name="T7" fmla="*/ 7 h 7"/>
                <a:gd name="T8" fmla="*/ 4 w 5"/>
                <a:gd name="T9" fmla="*/ 4 h 7"/>
                <a:gd name="T10" fmla="*/ 4 w 5"/>
                <a:gd name="T11" fmla="*/ 3 h 7"/>
                <a:gd name="T12" fmla="*/ 5 w 5"/>
                <a:gd name="T13" fmla="*/ 0 h 7"/>
                <a:gd name="T14" fmla="*/ 3 w 5"/>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2"/>
                  </a:moveTo>
                  <a:cubicBezTo>
                    <a:pt x="2" y="2"/>
                    <a:pt x="2" y="3"/>
                    <a:pt x="1" y="3"/>
                  </a:cubicBezTo>
                  <a:cubicBezTo>
                    <a:pt x="1" y="4"/>
                    <a:pt x="0" y="5"/>
                    <a:pt x="0" y="7"/>
                  </a:cubicBezTo>
                  <a:cubicBezTo>
                    <a:pt x="0" y="7"/>
                    <a:pt x="0" y="7"/>
                    <a:pt x="1" y="7"/>
                  </a:cubicBezTo>
                  <a:cubicBezTo>
                    <a:pt x="2" y="7"/>
                    <a:pt x="3" y="6"/>
                    <a:pt x="4" y="4"/>
                  </a:cubicBezTo>
                  <a:cubicBezTo>
                    <a:pt x="4" y="4"/>
                    <a:pt x="4" y="4"/>
                    <a:pt x="4" y="3"/>
                  </a:cubicBezTo>
                  <a:cubicBezTo>
                    <a:pt x="4" y="2"/>
                    <a:pt x="5" y="2"/>
                    <a:pt x="5" y="0"/>
                  </a:cubicBezTo>
                  <a:cubicBezTo>
                    <a:pt x="4"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4" name="Freeform 159">
              <a:extLst>
                <a:ext uri="{FF2B5EF4-FFF2-40B4-BE49-F238E27FC236}">
                  <a16:creationId xmlns:a16="http://schemas.microsoft.com/office/drawing/2014/main" id="{9D5D6354-DE17-423C-AF63-E787C17FFF9B}"/>
                </a:ext>
              </a:extLst>
            </p:cNvPr>
            <p:cNvSpPr>
              <a:spLocks/>
            </p:cNvSpPr>
            <p:nvPr userDrawn="1"/>
          </p:nvSpPr>
          <p:spPr bwMode="auto">
            <a:xfrm>
              <a:off x="9450210" y="4491154"/>
              <a:ext cx="41010" cy="41010"/>
            </a:xfrm>
            <a:custGeom>
              <a:avLst/>
              <a:gdLst>
                <a:gd name="T0" fmla="*/ 4 w 5"/>
                <a:gd name="T1" fmla="*/ 5 h 5"/>
                <a:gd name="T2" fmla="*/ 5 w 5"/>
                <a:gd name="T3" fmla="*/ 2 h 5"/>
                <a:gd name="T4" fmla="*/ 4 w 5"/>
                <a:gd name="T5" fmla="*/ 1 h 5"/>
                <a:gd name="T6" fmla="*/ 1 w 5"/>
                <a:gd name="T7" fmla="*/ 2 h 5"/>
                <a:gd name="T8" fmla="*/ 4 w 5"/>
                <a:gd name="T9" fmla="*/ 5 h 5"/>
              </a:gdLst>
              <a:ahLst/>
              <a:cxnLst>
                <a:cxn ang="0">
                  <a:pos x="T0" y="T1"/>
                </a:cxn>
                <a:cxn ang="0">
                  <a:pos x="T2" y="T3"/>
                </a:cxn>
                <a:cxn ang="0">
                  <a:pos x="T4" y="T5"/>
                </a:cxn>
                <a:cxn ang="0">
                  <a:pos x="T6" y="T7"/>
                </a:cxn>
                <a:cxn ang="0">
                  <a:pos x="T8" y="T9"/>
                </a:cxn>
              </a:cxnLst>
              <a:rect l="0" t="0" r="r" b="b"/>
              <a:pathLst>
                <a:path w="5" h="5">
                  <a:moveTo>
                    <a:pt x="4" y="5"/>
                  </a:moveTo>
                  <a:cubicBezTo>
                    <a:pt x="5" y="4"/>
                    <a:pt x="5" y="3"/>
                    <a:pt x="5" y="2"/>
                  </a:cubicBezTo>
                  <a:cubicBezTo>
                    <a:pt x="5" y="1"/>
                    <a:pt x="5" y="1"/>
                    <a:pt x="4" y="1"/>
                  </a:cubicBezTo>
                  <a:cubicBezTo>
                    <a:pt x="3" y="0"/>
                    <a:pt x="1" y="0"/>
                    <a:pt x="1" y="2"/>
                  </a:cubicBezTo>
                  <a:cubicBezTo>
                    <a:pt x="0" y="4"/>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5" name="Freeform 160">
              <a:extLst>
                <a:ext uri="{FF2B5EF4-FFF2-40B4-BE49-F238E27FC236}">
                  <a16:creationId xmlns:a16="http://schemas.microsoft.com/office/drawing/2014/main" id="{5D0281A5-9CCA-4086-BE9D-0B6A7CA3EC94}"/>
                </a:ext>
              </a:extLst>
            </p:cNvPr>
            <p:cNvSpPr>
              <a:spLocks/>
            </p:cNvSpPr>
            <p:nvPr userDrawn="1"/>
          </p:nvSpPr>
          <p:spPr bwMode="auto">
            <a:xfrm>
              <a:off x="10698493" y="2682620"/>
              <a:ext cx="49212" cy="32808"/>
            </a:xfrm>
            <a:custGeom>
              <a:avLst/>
              <a:gdLst>
                <a:gd name="T0" fmla="*/ 1 w 6"/>
                <a:gd name="T1" fmla="*/ 4 h 4"/>
                <a:gd name="T2" fmla="*/ 5 w 6"/>
                <a:gd name="T3" fmla="*/ 4 h 4"/>
                <a:gd name="T4" fmla="*/ 5 w 6"/>
                <a:gd name="T5" fmla="*/ 1 h 4"/>
                <a:gd name="T6" fmla="*/ 1 w 6"/>
                <a:gd name="T7" fmla="*/ 1 h 4"/>
                <a:gd name="T8" fmla="*/ 1 w 6"/>
                <a:gd name="T9" fmla="*/ 4 h 4"/>
              </a:gdLst>
              <a:ahLst/>
              <a:cxnLst>
                <a:cxn ang="0">
                  <a:pos x="T0" y="T1"/>
                </a:cxn>
                <a:cxn ang="0">
                  <a:pos x="T2" y="T3"/>
                </a:cxn>
                <a:cxn ang="0">
                  <a:pos x="T4" y="T5"/>
                </a:cxn>
                <a:cxn ang="0">
                  <a:pos x="T6" y="T7"/>
                </a:cxn>
                <a:cxn ang="0">
                  <a:pos x="T8" y="T9"/>
                </a:cxn>
              </a:cxnLst>
              <a:rect l="0" t="0" r="r" b="b"/>
              <a:pathLst>
                <a:path w="6" h="4">
                  <a:moveTo>
                    <a:pt x="1" y="4"/>
                  </a:moveTo>
                  <a:cubicBezTo>
                    <a:pt x="1" y="4"/>
                    <a:pt x="5" y="4"/>
                    <a:pt x="5" y="4"/>
                  </a:cubicBezTo>
                  <a:cubicBezTo>
                    <a:pt x="6" y="3"/>
                    <a:pt x="6" y="2"/>
                    <a:pt x="5" y="1"/>
                  </a:cubicBezTo>
                  <a:cubicBezTo>
                    <a:pt x="5" y="0"/>
                    <a:pt x="2" y="0"/>
                    <a:pt x="1"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6" name="Freeform 161">
              <a:extLst>
                <a:ext uri="{FF2B5EF4-FFF2-40B4-BE49-F238E27FC236}">
                  <a16:creationId xmlns:a16="http://schemas.microsoft.com/office/drawing/2014/main" id="{5A409361-D9F0-4905-99BC-A43BFB108285}"/>
                </a:ext>
              </a:extLst>
            </p:cNvPr>
            <p:cNvSpPr>
              <a:spLocks/>
            </p:cNvSpPr>
            <p:nvPr userDrawn="1"/>
          </p:nvSpPr>
          <p:spPr bwMode="auto">
            <a:xfrm>
              <a:off x="8933486" y="3662755"/>
              <a:ext cx="32808" cy="32808"/>
            </a:xfrm>
            <a:custGeom>
              <a:avLst/>
              <a:gdLst>
                <a:gd name="T0" fmla="*/ 4 w 4"/>
                <a:gd name="T1" fmla="*/ 2 h 4"/>
                <a:gd name="T2" fmla="*/ 2 w 4"/>
                <a:gd name="T3" fmla="*/ 1 h 4"/>
                <a:gd name="T4" fmla="*/ 0 w 4"/>
                <a:gd name="T5" fmla="*/ 2 h 4"/>
                <a:gd name="T6" fmla="*/ 2 w 4"/>
                <a:gd name="T7" fmla="*/ 4 h 4"/>
                <a:gd name="T8" fmla="*/ 3 w 4"/>
                <a:gd name="T9" fmla="*/ 3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cubicBezTo>
                    <a:pt x="4" y="1"/>
                    <a:pt x="3" y="1"/>
                    <a:pt x="2" y="1"/>
                  </a:cubicBezTo>
                  <a:cubicBezTo>
                    <a:pt x="1" y="0"/>
                    <a:pt x="0" y="0"/>
                    <a:pt x="0" y="2"/>
                  </a:cubicBezTo>
                  <a:cubicBezTo>
                    <a:pt x="0" y="3"/>
                    <a:pt x="0" y="4"/>
                    <a:pt x="2" y="4"/>
                  </a:cubicBezTo>
                  <a:cubicBezTo>
                    <a:pt x="3" y="3"/>
                    <a:pt x="3" y="3"/>
                    <a:pt x="3" y="3"/>
                  </a:cubicBezTo>
                  <a:cubicBezTo>
                    <a:pt x="4" y="3"/>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7" name="Freeform 162">
              <a:extLst>
                <a:ext uri="{FF2B5EF4-FFF2-40B4-BE49-F238E27FC236}">
                  <a16:creationId xmlns:a16="http://schemas.microsoft.com/office/drawing/2014/main" id="{BEA8B65D-4C0F-4D18-8F65-3B210F17467F}"/>
                </a:ext>
              </a:extLst>
            </p:cNvPr>
            <p:cNvSpPr>
              <a:spLocks/>
            </p:cNvSpPr>
            <p:nvPr userDrawn="1"/>
          </p:nvSpPr>
          <p:spPr bwMode="auto">
            <a:xfrm>
              <a:off x="8265024" y="3921118"/>
              <a:ext cx="41010" cy="49212"/>
            </a:xfrm>
            <a:custGeom>
              <a:avLst/>
              <a:gdLst>
                <a:gd name="T0" fmla="*/ 5 w 5"/>
                <a:gd name="T1" fmla="*/ 3 h 6"/>
                <a:gd name="T2" fmla="*/ 5 w 5"/>
                <a:gd name="T3" fmla="*/ 1 h 6"/>
                <a:gd name="T4" fmla="*/ 4 w 5"/>
                <a:gd name="T5" fmla="*/ 1 h 6"/>
                <a:gd name="T6" fmla="*/ 1 w 5"/>
                <a:gd name="T7" fmla="*/ 0 h 6"/>
                <a:gd name="T8" fmla="*/ 0 w 5"/>
                <a:gd name="T9" fmla="*/ 0 h 6"/>
                <a:gd name="T10" fmla="*/ 0 w 5"/>
                <a:gd name="T11" fmla="*/ 3 h 6"/>
                <a:gd name="T12" fmla="*/ 4 w 5"/>
                <a:gd name="T13" fmla="*/ 5 h 6"/>
                <a:gd name="T14" fmla="*/ 4 w 5"/>
                <a:gd name="T15" fmla="*/ 5 h 6"/>
                <a:gd name="T16" fmla="*/ 5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5" y="3"/>
                  </a:moveTo>
                  <a:cubicBezTo>
                    <a:pt x="5" y="2"/>
                    <a:pt x="5" y="2"/>
                    <a:pt x="5" y="1"/>
                  </a:cubicBezTo>
                  <a:cubicBezTo>
                    <a:pt x="4" y="1"/>
                    <a:pt x="4" y="1"/>
                    <a:pt x="4" y="1"/>
                  </a:cubicBezTo>
                  <a:cubicBezTo>
                    <a:pt x="3" y="0"/>
                    <a:pt x="2" y="0"/>
                    <a:pt x="1" y="0"/>
                  </a:cubicBezTo>
                  <a:cubicBezTo>
                    <a:pt x="1" y="0"/>
                    <a:pt x="1" y="0"/>
                    <a:pt x="0" y="0"/>
                  </a:cubicBezTo>
                  <a:cubicBezTo>
                    <a:pt x="0" y="1"/>
                    <a:pt x="0" y="2"/>
                    <a:pt x="0" y="3"/>
                  </a:cubicBezTo>
                  <a:cubicBezTo>
                    <a:pt x="1" y="4"/>
                    <a:pt x="1" y="6"/>
                    <a:pt x="4" y="5"/>
                  </a:cubicBezTo>
                  <a:cubicBezTo>
                    <a:pt x="4"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28" name="Freeform 163">
              <a:extLst>
                <a:ext uri="{FF2B5EF4-FFF2-40B4-BE49-F238E27FC236}">
                  <a16:creationId xmlns:a16="http://schemas.microsoft.com/office/drawing/2014/main" id="{659695C8-7386-4100-B09C-E71A5E420555}"/>
                </a:ext>
              </a:extLst>
            </p:cNvPr>
            <p:cNvSpPr>
              <a:spLocks/>
            </p:cNvSpPr>
            <p:nvPr userDrawn="1"/>
          </p:nvSpPr>
          <p:spPr bwMode="auto">
            <a:xfrm>
              <a:off x="8609507" y="3806291"/>
              <a:ext cx="24606" cy="24606"/>
            </a:xfrm>
            <a:custGeom>
              <a:avLst/>
              <a:gdLst>
                <a:gd name="T0" fmla="*/ 1 w 3"/>
                <a:gd name="T1" fmla="*/ 0 h 3"/>
                <a:gd name="T2" fmla="*/ 1 w 3"/>
                <a:gd name="T3" fmla="*/ 3 h 3"/>
                <a:gd name="T4" fmla="*/ 2 w 3"/>
                <a:gd name="T5" fmla="*/ 3 h 3"/>
                <a:gd name="T6" fmla="*/ 2 w 3"/>
                <a:gd name="T7" fmla="*/ 1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0" y="1"/>
                    <a:pt x="0" y="2"/>
                    <a:pt x="1" y="3"/>
                  </a:cubicBezTo>
                  <a:cubicBezTo>
                    <a:pt x="1" y="3"/>
                    <a:pt x="2" y="3"/>
                    <a:pt x="2" y="3"/>
                  </a:cubicBezTo>
                  <a:cubicBezTo>
                    <a:pt x="3" y="2"/>
                    <a:pt x="2" y="2"/>
                    <a:pt x="2" y="1"/>
                  </a:cubicBezTo>
                  <a:cubicBezTo>
                    <a:pt x="2"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sp>
        <p:nvSpPr>
          <p:cNvPr id="9801" name="副标题 2"/>
          <p:cNvSpPr>
            <a:spLocks noGrp="1"/>
          </p:cNvSpPr>
          <p:nvPr>
            <p:ph type="subTitle" idx="1"/>
          </p:nvPr>
        </p:nvSpPr>
        <p:spPr>
          <a:xfrm>
            <a:off x="685006" y="1828891"/>
            <a:ext cx="10821988"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p:ph type="ctrTitle"/>
          </p:nvPr>
        </p:nvSpPr>
        <p:spPr>
          <a:xfrm>
            <a:off x="685006" y="1130300"/>
            <a:ext cx="10821988"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p:ph type="body" sz="quarter" idx="10" hasCustomPrompt="1"/>
          </p:nvPr>
        </p:nvSpPr>
        <p:spPr>
          <a:xfrm>
            <a:off x="685006" y="5544733"/>
            <a:ext cx="10845800"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685006" y="5841004"/>
            <a:ext cx="10845800"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30805555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489D9C7-5DC6-4263-87FF-7C99F6FB63C3}" type="datetime1">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2022/11/28</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rPr>
              <a:t>www.islide.cc</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963214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6096000" y="2428082"/>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7116" y="3323432"/>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89" name="组合 88">
            <a:extLst>
              <a:ext uri="{FF2B5EF4-FFF2-40B4-BE49-F238E27FC236}">
                <a16:creationId xmlns:a16="http://schemas.microsoft.com/office/drawing/2014/main" id="{54ED5AE8-15FB-4B67-B253-C1FE40FBA558}"/>
              </a:ext>
            </a:extLst>
          </p:cNvPr>
          <p:cNvGrpSpPr/>
          <p:nvPr userDrawn="1"/>
        </p:nvGrpSpPr>
        <p:grpSpPr>
          <a:xfrm>
            <a:off x="-13494" y="1123950"/>
            <a:ext cx="5549107" cy="3835400"/>
            <a:chOff x="-13494" y="1123950"/>
            <a:chExt cx="5549107" cy="3835400"/>
          </a:xfrm>
          <a:solidFill>
            <a:schemeClr val="accent1"/>
          </a:solidFill>
        </p:grpSpPr>
        <p:sp>
          <p:nvSpPr>
            <p:cNvPr id="88" name="任意多边形: 形状 87">
              <a:extLst>
                <a:ext uri="{FF2B5EF4-FFF2-40B4-BE49-F238E27FC236}">
                  <a16:creationId xmlns:a16="http://schemas.microsoft.com/office/drawing/2014/main" id="{CB48445D-738C-48F9-9606-645D5A9CE18E}"/>
                </a:ext>
              </a:extLst>
            </p:cNvPr>
            <p:cNvSpPr>
              <a:spLocks/>
            </p:cNvSpPr>
            <p:nvPr userDrawn="1"/>
          </p:nvSpPr>
          <p:spPr bwMode="auto">
            <a:xfrm>
              <a:off x="-13494" y="1636462"/>
              <a:ext cx="1977722" cy="3225729"/>
            </a:xfrm>
            <a:custGeom>
              <a:avLst/>
              <a:gdLst>
                <a:gd name="connsiteX0" fmla="*/ 359033 w 1977722"/>
                <a:gd name="connsiteY0" fmla="*/ 25 h 3225729"/>
                <a:gd name="connsiteX1" fmla="*/ 1603984 w 1977722"/>
                <a:gd name="connsiteY1" fmla="*/ 575652 h 3225729"/>
                <a:gd name="connsiteX2" fmla="*/ 1402772 w 1977722"/>
                <a:gd name="connsiteY2" fmla="*/ 2852109 h 3225729"/>
                <a:gd name="connsiteX3" fmla="*/ 73643 w 1977722"/>
                <a:gd name="connsiteY3" fmla="*/ 3197423 h 3225729"/>
                <a:gd name="connsiteX4" fmla="*/ 0 w 1977722"/>
                <a:gd name="connsiteY4" fmla="*/ 3179742 h 3225729"/>
                <a:gd name="connsiteX5" fmla="*/ 0 w 1977722"/>
                <a:gd name="connsiteY5" fmla="*/ 44245 h 3225729"/>
                <a:gd name="connsiteX6" fmla="*/ 51109 w 1977722"/>
                <a:gd name="connsiteY6" fmla="*/ 31385 h 3225729"/>
                <a:gd name="connsiteX7" fmla="*/ 359033 w 1977722"/>
                <a:gd name="connsiteY7" fmla="*/ 25 h 322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7722" h="3225729">
                  <a:moveTo>
                    <a:pt x="359033" y="25"/>
                  </a:moveTo>
                  <a:cubicBezTo>
                    <a:pt x="822561" y="-2512"/>
                    <a:pt x="1283303" y="194144"/>
                    <a:pt x="1603984" y="575652"/>
                  </a:cubicBezTo>
                  <a:cubicBezTo>
                    <a:pt x="2174082" y="1260603"/>
                    <a:pt x="2080184" y="2281316"/>
                    <a:pt x="1402772" y="2852109"/>
                  </a:cubicBezTo>
                  <a:cubicBezTo>
                    <a:pt x="1017956" y="3173180"/>
                    <a:pt x="529154" y="3283903"/>
                    <a:pt x="73643" y="3197423"/>
                  </a:cubicBezTo>
                  <a:lnTo>
                    <a:pt x="0" y="3179742"/>
                  </a:lnTo>
                  <a:lnTo>
                    <a:pt x="0" y="44245"/>
                  </a:lnTo>
                  <a:lnTo>
                    <a:pt x="51109" y="31385"/>
                  </a:lnTo>
                  <a:cubicBezTo>
                    <a:pt x="152883" y="10990"/>
                    <a:pt x="256027" y="589"/>
                    <a:pt x="3590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 name="Freeform 6">
              <a:extLst>
                <a:ext uri="{FF2B5EF4-FFF2-40B4-BE49-F238E27FC236}">
                  <a16:creationId xmlns:a16="http://schemas.microsoft.com/office/drawing/2014/main" id="{CF30C4D1-41E3-4AA9-9539-65C3449B04F9}"/>
                </a:ext>
              </a:extLst>
            </p:cNvPr>
            <p:cNvSpPr>
              <a:spLocks/>
            </p:cNvSpPr>
            <p:nvPr userDrawn="1"/>
          </p:nvSpPr>
          <p:spPr bwMode="auto">
            <a:xfrm>
              <a:off x="5080000" y="1963738"/>
              <a:ext cx="46038" cy="46038"/>
            </a:xfrm>
            <a:custGeom>
              <a:avLst/>
              <a:gdLst>
                <a:gd name="T0" fmla="*/ 1 w 7"/>
                <a:gd name="T1" fmla="*/ 6 h 7"/>
                <a:gd name="T2" fmla="*/ 4 w 7"/>
                <a:gd name="T3" fmla="*/ 7 h 7"/>
                <a:gd name="T4" fmla="*/ 7 w 7"/>
                <a:gd name="T5" fmla="*/ 6 h 7"/>
                <a:gd name="T6" fmla="*/ 3 w 7"/>
                <a:gd name="T7" fmla="*/ 0 h 7"/>
                <a:gd name="T8" fmla="*/ 1 w 7"/>
                <a:gd name="T9" fmla="*/ 2 h 7"/>
                <a:gd name="T10" fmla="*/ 1 w 7"/>
                <a:gd name="T11" fmla="*/ 6 h 7"/>
              </a:gdLst>
              <a:ahLst/>
              <a:cxnLst>
                <a:cxn ang="0">
                  <a:pos x="T0" y="T1"/>
                </a:cxn>
                <a:cxn ang="0">
                  <a:pos x="T2" y="T3"/>
                </a:cxn>
                <a:cxn ang="0">
                  <a:pos x="T4" y="T5"/>
                </a:cxn>
                <a:cxn ang="0">
                  <a:pos x="T6" y="T7"/>
                </a:cxn>
                <a:cxn ang="0">
                  <a:pos x="T8" y="T9"/>
                </a:cxn>
                <a:cxn ang="0">
                  <a:pos x="T10" y="T11"/>
                </a:cxn>
              </a:cxnLst>
              <a:rect l="0" t="0" r="r" b="b"/>
              <a:pathLst>
                <a:path w="7" h="7">
                  <a:moveTo>
                    <a:pt x="1" y="6"/>
                  </a:moveTo>
                  <a:cubicBezTo>
                    <a:pt x="2" y="7"/>
                    <a:pt x="3" y="7"/>
                    <a:pt x="4" y="7"/>
                  </a:cubicBezTo>
                  <a:cubicBezTo>
                    <a:pt x="5" y="7"/>
                    <a:pt x="6" y="6"/>
                    <a:pt x="7" y="6"/>
                  </a:cubicBezTo>
                  <a:cubicBezTo>
                    <a:pt x="6" y="4"/>
                    <a:pt x="4" y="2"/>
                    <a:pt x="3" y="0"/>
                  </a:cubicBezTo>
                  <a:cubicBezTo>
                    <a:pt x="2" y="1"/>
                    <a:pt x="2" y="2"/>
                    <a:pt x="1" y="2"/>
                  </a:cubicBezTo>
                  <a:cubicBezTo>
                    <a:pt x="1" y="4"/>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 name="Freeform 7">
              <a:extLst>
                <a:ext uri="{FF2B5EF4-FFF2-40B4-BE49-F238E27FC236}">
                  <a16:creationId xmlns:a16="http://schemas.microsoft.com/office/drawing/2014/main" id="{5FF5D022-08C6-4E4E-8FB2-ECBFC467E44E}"/>
                </a:ext>
              </a:extLst>
            </p:cNvPr>
            <p:cNvSpPr>
              <a:spLocks/>
            </p:cNvSpPr>
            <p:nvPr userDrawn="1"/>
          </p:nvSpPr>
          <p:spPr bwMode="auto">
            <a:xfrm>
              <a:off x="4978400" y="3676650"/>
              <a:ext cx="120650" cy="106363"/>
            </a:xfrm>
            <a:custGeom>
              <a:avLst/>
              <a:gdLst>
                <a:gd name="T0" fmla="*/ 18 w 18"/>
                <a:gd name="T1" fmla="*/ 9 h 16"/>
                <a:gd name="T2" fmla="*/ 18 w 18"/>
                <a:gd name="T3" fmla="*/ 8 h 16"/>
                <a:gd name="T4" fmla="*/ 10 w 18"/>
                <a:gd name="T5" fmla="*/ 1 h 16"/>
                <a:gd name="T6" fmla="*/ 0 w 18"/>
                <a:gd name="T7" fmla="*/ 9 h 16"/>
                <a:gd name="T8" fmla="*/ 2 w 18"/>
                <a:gd name="T9" fmla="*/ 13 h 16"/>
                <a:gd name="T10" fmla="*/ 18 w 18"/>
                <a:gd name="T11" fmla="*/ 9 h 16"/>
              </a:gdLst>
              <a:ahLst/>
              <a:cxnLst>
                <a:cxn ang="0">
                  <a:pos x="T0" y="T1"/>
                </a:cxn>
                <a:cxn ang="0">
                  <a:pos x="T2" y="T3"/>
                </a:cxn>
                <a:cxn ang="0">
                  <a:pos x="T4" y="T5"/>
                </a:cxn>
                <a:cxn ang="0">
                  <a:pos x="T6" y="T7"/>
                </a:cxn>
                <a:cxn ang="0">
                  <a:pos x="T8" y="T9"/>
                </a:cxn>
                <a:cxn ang="0">
                  <a:pos x="T10" y="T11"/>
                </a:cxn>
              </a:cxnLst>
              <a:rect l="0" t="0" r="r" b="b"/>
              <a:pathLst>
                <a:path w="18" h="16">
                  <a:moveTo>
                    <a:pt x="18" y="9"/>
                  </a:moveTo>
                  <a:cubicBezTo>
                    <a:pt x="18" y="8"/>
                    <a:pt x="18" y="8"/>
                    <a:pt x="18" y="8"/>
                  </a:cubicBezTo>
                  <a:cubicBezTo>
                    <a:pt x="17" y="4"/>
                    <a:pt x="14" y="1"/>
                    <a:pt x="10" y="1"/>
                  </a:cubicBezTo>
                  <a:cubicBezTo>
                    <a:pt x="4" y="0"/>
                    <a:pt x="0" y="3"/>
                    <a:pt x="0" y="9"/>
                  </a:cubicBezTo>
                  <a:cubicBezTo>
                    <a:pt x="0" y="11"/>
                    <a:pt x="1" y="12"/>
                    <a:pt x="2" y="13"/>
                  </a:cubicBezTo>
                  <a:cubicBezTo>
                    <a:pt x="7" y="16"/>
                    <a:pt x="15" y="16"/>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 name="Freeform 8">
              <a:extLst>
                <a:ext uri="{FF2B5EF4-FFF2-40B4-BE49-F238E27FC236}">
                  <a16:creationId xmlns:a16="http://schemas.microsoft.com/office/drawing/2014/main" id="{65A488AE-2245-4DB8-9064-CF1C5F70598B}"/>
                </a:ext>
              </a:extLst>
            </p:cNvPr>
            <p:cNvSpPr>
              <a:spLocks/>
            </p:cNvSpPr>
            <p:nvPr userDrawn="1"/>
          </p:nvSpPr>
          <p:spPr bwMode="auto">
            <a:xfrm>
              <a:off x="276225" y="1506538"/>
              <a:ext cx="133350" cy="114300"/>
            </a:xfrm>
            <a:custGeom>
              <a:avLst/>
              <a:gdLst>
                <a:gd name="T0" fmla="*/ 19 w 20"/>
                <a:gd name="T1" fmla="*/ 9 h 17"/>
                <a:gd name="T2" fmla="*/ 13 w 20"/>
                <a:gd name="T3" fmla="*/ 3 h 17"/>
                <a:gd name="T4" fmla="*/ 7 w 20"/>
                <a:gd name="T5" fmla="*/ 1 h 17"/>
                <a:gd name="T6" fmla="*/ 5 w 20"/>
                <a:gd name="T7" fmla="*/ 1 h 17"/>
                <a:gd name="T8" fmla="*/ 1 w 20"/>
                <a:gd name="T9" fmla="*/ 3 h 17"/>
                <a:gd name="T10" fmla="*/ 2 w 20"/>
                <a:gd name="T11" fmla="*/ 7 h 17"/>
                <a:gd name="T12" fmla="*/ 8 w 20"/>
                <a:gd name="T13" fmla="*/ 12 h 17"/>
                <a:gd name="T14" fmla="*/ 9 w 20"/>
                <a:gd name="T15" fmla="*/ 13 h 17"/>
                <a:gd name="T16" fmla="*/ 15 w 20"/>
                <a:gd name="T17" fmla="*/ 16 h 17"/>
                <a:gd name="T18" fmla="*/ 19 w 20"/>
                <a:gd name="T1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
                  <a:moveTo>
                    <a:pt x="19" y="9"/>
                  </a:moveTo>
                  <a:cubicBezTo>
                    <a:pt x="19" y="6"/>
                    <a:pt x="16" y="3"/>
                    <a:pt x="13" y="3"/>
                  </a:cubicBezTo>
                  <a:cubicBezTo>
                    <a:pt x="11" y="3"/>
                    <a:pt x="9" y="3"/>
                    <a:pt x="7" y="1"/>
                  </a:cubicBezTo>
                  <a:cubicBezTo>
                    <a:pt x="6" y="1"/>
                    <a:pt x="6" y="1"/>
                    <a:pt x="5" y="1"/>
                  </a:cubicBezTo>
                  <a:cubicBezTo>
                    <a:pt x="3" y="0"/>
                    <a:pt x="2" y="2"/>
                    <a:pt x="1" y="3"/>
                  </a:cubicBezTo>
                  <a:cubicBezTo>
                    <a:pt x="1" y="4"/>
                    <a:pt x="0" y="6"/>
                    <a:pt x="2" y="7"/>
                  </a:cubicBezTo>
                  <a:cubicBezTo>
                    <a:pt x="5" y="8"/>
                    <a:pt x="7" y="9"/>
                    <a:pt x="8" y="12"/>
                  </a:cubicBezTo>
                  <a:cubicBezTo>
                    <a:pt x="8" y="13"/>
                    <a:pt x="8" y="13"/>
                    <a:pt x="9" y="13"/>
                  </a:cubicBezTo>
                  <a:cubicBezTo>
                    <a:pt x="11" y="15"/>
                    <a:pt x="12" y="17"/>
                    <a:pt x="15" y="16"/>
                  </a:cubicBezTo>
                  <a:cubicBezTo>
                    <a:pt x="17" y="15"/>
                    <a:pt x="20" y="12"/>
                    <a:pt x="1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 name="Freeform 10">
              <a:extLst>
                <a:ext uri="{FF2B5EF4-FFF2-40B4-BE49-F238E27FC236}">
                  <a16:creationId xmlns:a16="http://schemas.microsoft.com/office/drawing/2014/main" id="{3F289D1D-E444-49A4-9413-71863D8BDC92}"/>
                </a:ext>
              </a:extLst>
            </p:cNvPr>
            <p:cNvSpPr>
              <a:spLocks/>
            </p:cNvSpPr>
            <p:nvPr userDrawn="1"/>
          </p:nvSpPr>
          <p:spPr bwMode="auto">
            <a:xfrm>
              <a:off x="182563" y="2944813"/>
              <a:ext cx="93663" cy="87313"/>
            </a:xfrm>
            <a:custGeom>
              <a:avLst/>
              <a:gdLst>
                <a:gd name="T0" fmla="*/ 12 w 14"/>
                <a:gd name="T1" fmla="*/ 3 h 13"/>
                <a:gd name="T2" fmla="*/ 3 w 14"/>
                <a:gd name="T3" fmla="*/ 2 h 13"/>
                <a:gd name="T4" fmla="*/ 2 w 14"/>
                <a:gd name="T5" fmla="*/ 10 h 13"/>
                <a:gd name="T6" fmla="*/ 11 w 14"/>
                <a:gd name="T7" fmla="*/ 12 h 13"/>
                <a:gd name="T8" fmla="*/ 12 w 14"/>
                <a:gd name="T9" fmla="*/ 3 h 13"/>
              </a:gdLst>
              <a:ahLst/>
              <a:cxnLst>
                <a:cxn ang="0">
                  <a:pos x="T0" y="T1"/>
                </a:cxn>
                <a:cxn ang="0">
                  <a:pos x="T2" y="T3"/>
                </a:cxn>
                <a:cxn ang="0">
                  <a:pos x="T4" y="T5"/>
                </a:cxn>
                <a:cxn ang="0">
                  <a:pos x="T6" y="T7"/>
                </a:cxn>
                <a:cxn ang="0">
                  <a:pos x="T8" y="T9"/>
                </a:cxn>
              </a:cxnLst>
              <a:rect l="0" t="0" r="r" b="b"/>
              <a:pathLst>
                <a:path w="14" h="13">
                  <a:moveTo>
                    <a:pt x="12" y="3"/>
                  </a:moveTo>
                  <a:cubicBezTo>
                    <a:pt x="10" y="0"/>
                    <a:pt x="6" y="0"/>
                    <a:pt x="3" y="2"/>
                  </a:cubicBezTo>
                  <a:cubicBezTo>
                    <a:pt x="1" y="4"/>
                    <a:pt x="0" y="8"/>
                    <a:pt x="2" y="10"/>
                  </a:cubicBezTo>
                  <a:cubicBezTo>
                    <a:pt x="3" y="12"/>
                    <a:pt x="9" y="13"/>
                    <a:pt x="11" y="12"/>
                  </a:cubicBezTo>
                  <a:cubicBezTo>
                    <a:pt x="13" y="10"/>
                    <a:pt x="14" y="5"/>
                    <a:pt x="1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 name="Freeform 11">
              <a:extLst>
                <a:ext uri="{FF2B5EF4-FFF2-40B4-BE49-F238E27FC236}">
                  <a16:creationId xmlns:a16="http://schemas.microsoft.com/office/drawing/2014/main" id="{59EE1842-FA13-4D3F-9840-7255AB8CF271}"/>
                </a:ext>
              </a:extLst>
            </p:cNvPr>
            <p:cNvSpPr>
              <a:spLocks/>
            </p:cNvSpPr>
            <p:nvPr userDrawn="1"/>
          </p:nvSpPr>
          <p:spPr bwMode="auto">
            <a:xfrm>
              <a:off x="1744663" y="4260850"/>
              <a:ext cx="80963" cy="80963"/>
            </a:xfrm>
            <a:custGeom>
              <a:avLst/>
              <a:gdLst>
                <a:gd name="T0" fmla="*/ 12 w 12"/>
                <a:gd name="T1" fmla="*/ 6 h 12"/>
                <a:gd name="T2" fmla="*/ 6 w 12"/>
                <a:gd name="T3" fmla="*/ 1 h 12"/>
                <a:gd name="T4" fmla="*/ 5 w 12"/>
                <a:gd name="T5" fmla="*/ 1 h 12"/>
                <a:gd name="T6" fmla="*/ 0 w 12"/>
                <a:gd name="T7" fmla="*/ 6 h 12"/>
                <a:gd name="T8" fmla="*/ 2 w 12"/>
                <a:gd name="T9" fmla="*/ 11 h 12"/>
                <a:gd name="T10" fmla="*/ 11 w 12"/>
                <a:gd name="T11" fmla="*/ 10 h 12"/>
                <a:gd name="T12" fmla="*/ 12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2" y="6"/>
                  </a:moveTo>
                  <a:cubicBezTo>
                    <a:pt x="11" y="4"/>
                    <a:pt x="8" y="2"/>
                    <a:pt x="6" y="1"/>
                  </a:cubicBezTo>
                  <a:cubicBezTo>
                    <a:pt x="6" y="0"/>
                    <a:pt x="5" y="0"/>
                    <a:pt x="5" y="1"/>
                  </a:cubicBezTo>
                  <a:cubicBezTo>
                    <a:pt x="1" y="1"/>
                    <a:pt x="0" y="3"/>
                    <a:pt x="0" y="6"/>
                  </a:cubicBezTo>
                  <a:cubicBezTo>
                    <a:pt x="0" y="8"/>
                    <a:pt x="1" y="10"/>
                    <a:pt x="2" y="11"/>
                  </a:cubicBezTo>
                  <a:cubicBezTo>
                    <a:pt x="4" y="12"/>
                    <a:pt x="9" y="11"/>
                    <a:pt x="11" y="10"/>
                  </a:cubicBezTo>
                  <a:cubicBezTo>
                    <a:pt x="12" y="9"/>
                    <a:pt x="12" y="8"/>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 name="Freeform 14">
              <a:extLst>
                <a:ext uri="{FF2B5EF4-FFF2-40B4-BE49-F238E27FC236}">
                  <a16:creationId xmlns:a16="http://schemas.microsoft.com/office/drawing/2014/main" id="{557CC946-3308-47AD-A35A-2B8E490D5B10}"/>
                </a:ext>
              </a:extLst>
            </p:cNvPr>
            <p:cNvSpPr>
              <a:spLocks/>
            </p:cNvSpPr>
            <p:nvPr userDrawn="1"/>
          </p:nvSpPr>
          <p:spPr bwMode="auto">
            <a:xfrm>
              <a:off x="409575" y="3057525"/>
              <a:ext cx="53975" cy="68263"/>
            </a:xfrm>
            <a:custGeom>
              <a:avLst/>
              <a:gdLst>
                <a:gd name="T0" fmla="*/ 7 w 8"/>
                <a:gd name="T1" fmla="*/ 4 h 10"/>
                <a:gd name="T2" fmla="*/ 6 w 8"/>
                <a:gd name="T3" fmla="*/ 3 h 10"/>
                <a:gd name="T4" fmla="*/ 5 w 8"/>
                <a:gd name="T5" fmla="*/ 3 h 10"/>
                <a:gd name="T6" fmla="*/ 3 w 8"/>
                <a:gd name="T7" fmla="*/ 2 h 10"/>
                <a:gd name="T8" fmla="*/ 3 w 8"/>
                <a:gd name="T9" fmla="*/ 0 h 10"/>
                <a:gd name="T10" fmla="*/ 1 w 8"/>
                <a:gd name="T11" fmla="*/ 1 h 10"/>
                <a:gd name="T12" fmla="*/ 2 w 8"/>
                <a:gd name="T13" fmla="*/ 10 h 10"/>
                <a:gd name="T14" fmla="*/ 2 w 8"/>
                <a:gd name="T15" fmla="*/ 10 h 10"/>
                <a:gd name="T16" fmla="*/ 4 w 8"/>
                <a:gd name="T17" fmla="*/ 8 h 10"/>
                <a:gd name="T18" fmla="*/ 6 w 8"/>
                <a:gd name="T19" fmla="*/ 8 h 10"/>
                <a:gd name="T20" fmla="*/ 7 w 8"/>
                <a:gd name="T21"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0">
                  <a:moveTo>
                    <a:pt x="7" y="4"/>
                  </a:moveTo>
                  <a:cubicBezTo>
                    <a:pt x="7" y="3"/>
                    <a:pt x="7" y="3"/>
                    <a:pt x="6" y="3"/>
                  </a:cubicBezTo>
                  <a:cubicBezTo>
                    <a:pt x="6" y="3"/>
                    <a:pt x="5" y="3"/>
                    <a:pt x="5" y="3"/>
                  </a:cubicBezTo>
                  <a:cubicBezTo>
                    <a:pt x="5" y="2"/>
                    <a:pt x="3" y="3"/>
                    <a:pt x="3" y="2"/>
                  </a:cubicBezTo>
                  <a:cubicBezTo>
                    <a:pt x="3" y="2"/>
                    <a:pt x="2" y="1"/>
                    <a:pt x="3" y="0"/>
                  </a:cubicBezTo>
                  <a:cubicBezTo>
                    <a:pt x="2" y="0"/>
                    <a:pt x="1" y="0"/>
                    <a:pt x="1" y="1"/>
                  </a:cubicBezTo>
                  <a:cubicBezTo>
                    <a:pt x="1" y="4"/>
                    <a:pt x="0" y="7"/>
                    <a:pt x="2" y="10"/>
                  </a:cubicBezTo>
                  <a:cubicBezTo>
                    <a:pt x="2" y="10"/>
                    <a:pt x="2" y="10"/>
                    <a:pt x="2" y="10"/>
                  </a:cubicBezTo>
                  <a:cubicBezTo>
                    <a:pt x="3" y="9"/>
                    <a:pt x="3" y="8"/>
                    <a:pt x="4" y="8"/>
                  </a:cubicBezTo>
                  <a:cubicBezTo>
                    <a:pt x="5" y="9"/>
                    <a:pt x="6" y="9"/>
                    <a:pt x="6" y="8"/>
                  </a:cubicBezTo>
                  <a:cubicBezTo>
                    <a:pt x="7" y="6"/>
                    <a:pt x="8"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 name="Freeform 15">
              <a:extLst>
                <a:ext uri="{FF2B5EF4-FFF2-40B4-BE49-F238E27FC236}">
                  <a16:creationId xmlns:a16="http://schemas.microsoft.com/office/drawing/2014/main" id="{65F28DB5-260F-45B0-BDDB-2D4AF45C560B}"/>
                </a:ext>
              </a:extLst>
            </p:cNvPr>
            <p:cNvSpPr>
              <a:spLocks/>
            </p:cNvSpPr>
            <p:nvPr userDrawn="1"/>
          </p:nvSpPr>
          <p:spPr bwMode="auto">
            <a:xfrm>
              <a:off x="577850" y="4140200"/>
              <a:ext cx="60325" cy="60325"/>
            </a:xfrm>
            <a:custGeom>
              <a:avLst/>
              <a:gdLst>
                <a:gd name="T0" fmla="*/ 8 w 9"/>
                <a:gd name="T1" fmla="*/ 1 h 9"/>
                <a:gd name="T2" fmla="*/ 7 w 9"/>
                <a:gd name="T3" fmla="*/ 0 h 9"/>
                <a:gd name="T4" fmla="*/ 0 w 9"/>
                <a:gd name="T5" fmla="*/ 6 h 9"/>
                <a:gd name="T6" fmla="*/ 0 w 9"/>
                <a:gd name="T7" fmla="*/ 8 h 9"/>
                <a:gd name="T8" fmla="*/ 3 w 9"/>
                <a:gd name="T9" fmla="*/ 9 h 9"/>
                <a:gd name="T10" fmla="*/ 9 w 9"/>
                <a:gd name="T11" fmla="*/ 3 h 9"/>
                <a:gd name="T12" fmla="*/ 8 w 9"/>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8" y="1"/>
                  </a:moveTo>
                  <a:cubicBezTo>
                    <a:pt x="8" y="0"/>
                    <a:pt x="8" y="0"/>
                    <a:pt x="7" y="0"/>
                  </a:cubicBezTo>
                  <a:cubicBezTo>
                    <a:pt x="5" y="2"/>
                    <a:pt x="2" y="3"/>
                    <a:pt x="0" y="6"/>
                  </a:cubicBezTo>
                  <a:cubicBezTo>
                    <a:pt x="0" y="7"/>
                    <a:pt x="0" y="8"/>
                    <a:pt x="0" y="8"/>
                  </a:cubicBezTo>
                  <a:cubicBezTo>
                    <a:pt x="1" y="9"/>
                    <a:pt x="2" y="9"/>
                    <a:pt x="3" y="9"/>
                  </a:cubicBezTo>
                  <a:cubicBezTo>
                    <a:pt x="6" y="8"/>
                    <a:pt x="7" y="5"/>
                    <a:pt x="9" y="3"/>
                  </a:cubicBezTo>
                  <a:cubicBezTo>
                    <a:pt x="9" y="2"/>
                    <a:pt x="9"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 name="Freeform 16">
              <a:extLst>
                <a:ext uri="{FF2B5EF4-FFF2-40B4-BE49-F238E27FC236}">
                  <a16:creationId xmlns:a16="http://schemas.microsoft.com/office/drawing/2014/main" id="{627082FC-4A9C-4806-B6C4-3497E1C88A6A}"/>
                </a:ext>
              </a:extLst>
            </p:cNvPr>
            <p:cNvSpPr>
              <a:spLocks/>
            </p:cNvSpPr>
            <p:nvPr userDrawn="1"/>
          </p:nvSpPr>
          <p:spPr bwMode="auto">
            <a:xfrm>
              <a:off x="2892425" y="3306763"/>
              <a:ext cx="46038" cy="74613"/>
            </a:xfrm>
            <a:custGeom>
              <a:avLst/>
              <a:gdLst>
                <a:gd name="T0" fmla="*/ 2 w 7"/>
                <a:gd name="T1" fmla="*/ 9 h 11"/>
                <a:gd name="T2" fmla="*/ 0 w 7"/>
                <a:gd name="T3" fmla="*/ 9 h 11"/>
                <a:gd name="T4" fmla="*/ 3 w 7"/>
                <a:gd name="T5" fmla="*/ 11 h 11"/>
                <a:gd name="T6" fmla="*/ 5 w 7"/>
                <a:gd name="T7" fmla="*/ 4 h 11"/>
                <a:gd name="T8" fmla="*/ 2 w 7"/>
                <a:gd name="T9" fmla="*/ 0 h 11"/>
                <a:gd name="T10" fmla="*/ 2 w 7"/>
                <a:gd name="T11" fmla="*/ 0 h 11"/>
                <a:gd name="T12" fmla="*/ 2 w 7"/>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2" y="9"/>
                  </a:moveTo>
                  <a:cubicBezTo>
                    <a:pt x="1" y="9"/>
                    <a:pt x="1" y="8"/>
                    <a:pt x="0" y="9"/>
                  </a:cubicBezTo>
                  <a:cubicBezTo>
                    <a:pt x="1" y="9"/>
                    <a:pt x="2" y="10"/>
                    <a:pt x="3" y="11"/>
                  </a:cubicBezTo>
                  <a:cubicBezTo>
                    <a:pt x="4" y="9"/>
                    <a:pt x="4" y="6"/>
                    <a:pt x="5" y="4"/>
                  </a:cubicBezTo>
                  <a:cubicBezTo>
                    <a:pt x="7" y="1"/>
                    <a:pt x="5" y="0"/>
                    <a:pt x="2" y="0"/>
                  </a:cubicBezTo>
                  <a:cubicBezTo>
                    <a:pt x="2" y="0"/>
                    <a:pt x="2" y="0"/>
                    <a:pt x="2" y="0"/>
                  </a:cubicBezTo>
                  <a:cubicBezTo>
                    <a:pt x="0" y="3"/>
                    <a:pt x="1" y="6"/>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7" name="Freeform 17">
              <a:extLst>
                <a:ext uri="{FF2B5EF4-FFF2-40B4-BE49-F238E27FC236}">
                  <a16:creationId xmlns:a16="http://schemas.microsoft.com/office/drawing/2014/main" id="{B5B43344-9E6B-40C9-8753-5F2B5AC2F0CB}"/>
                </a:ext>
              </a:extLst>
            </p:cNvPr>
            <p:cNvSpPr>
              <a:spLocks/>
            </p:cNvSpPr>
            <p:nvPr userDrawn="1"/>
          </p:nvSpPr>
          <p:spPr bwMode="auto">
            <a:xfrm>
              <a:off x="2938463" y="3171825"/>
              <a:ext cx="87313" cy="41275"/>
            </a:xfrm>
            <a:custGeom>
              <a:avLst/>
              <a:gdLst>
                <a:gd name="T0" fmla="*/ 12 w 13"/>
                <a:gd name="T1" fmla="*/ 2 h 6"/>
                <a:gd name="T2" fmla="*/ 10 w 13"/>
                <a:gd name="T3" fmla="*/ 0 h 6"/>
                <a:gd name="T4" fmla="*/ 7 w 13"/>
                <a:gd name="T5" fmla="*/ 1 h 6"/>
                <a:gd name="T6" fmla="*/ 0 w 13"/>
                <a:gd name="T7" fmla="*/ 4 h 6"/>
                <a:gd name="T8" fmla="*/ 2 w 13"/>
                <a:gd name="T9" fmla="*/ 6 h 6"/>
                <a:gd name="T10" fmla="*/ 4 w 13"/>
                <a:gd name="T11" fmla="*/ 6 h 6"/>
                <a:gd name="T12" fmla="*/ 7 w 13"/>
                <a:gd name="T13" fmla="*/ 6 h 6"/>
                <a:gd name="T14" fmla="*/ 8 w 13"/>
                <a:gd name="T15" fmla="*/ 5 h 6"/>
                <a:gd name="T16" fmla="*/ 10 w 13"/>
                <a:gd name="T17" fmla="*/ 4 h 6"/>
                <a:gd name="T18" fmla="*/ 11 w 13"/>
                <a:gd name="T19" fmla="*/ 3 h 6"/>
                <a:gd name="T20" fmla="*/ 12 w 13"/>
                <a:gd name="T2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6">
                  <a:moveTo>
                    <a:pt x="12" y="2"/>
                  </a:moveTo>
                  <a:cubicBezTo>
                    <a:pt x="12" y="1"/>
                    <a:pt x="11" y="1"/>
                    <a:pt x="10" y="0"/>
                  </a:cubicBezTo>
                  <a:cubicBezTo>
                    <a:pt x="9" y="0"/>
                    <a:pt x="8" y="0"/>
                    <a:pt x="7" y="1"/>
                  </a:cubicBezTo>
                  <a:cubicBezTo>
                    <a:pt x="5" y="2"/>
                    <a:pt x="2" y="3"/>
                    <a:pt x="0" y="4"/>
                  </a:cubicBezTo>
                  <a:cubicBezTo>
                    <a:pt x="1" y="5"/>
                    <a:pt x="2" y="5"/>
                    <a:pt x="2" y="6"/>
                  </a:cubicBezTo>
                  <a:cubicBezTo>
                    <a:pt x="3" y="6"/>
                    <a:pt x="3" y="6"/>
                    <a:pt x="4" y="6"/>
                  </a:cubicBezTo>
                  <a:cubicBezTo>
                    <a:pt x="5" y="6"/>
                    <a:pt x="6" y="6"/>
                    <a:pt x="7" y="6"/>
                  </a:cubicBezTo>
                  <a:cubicBezTo>
                    <a:pt x="8" y="5"/>
                    <a:pt x="8" y="5"/>
                    <a:pt x="8" y="5"/>
                  </a:cubicBezTo>
                  <a:cubicBezTo>
                    <a:pt x="9" y="5"/>
                    <a:pt x="9" y="4"/>
                    <a:pt x="10" y="4"/>
                  </a:cubicBezTo>
                  <a:cubicBezTo>
                    <a:pt x="10" y="4"/>
                    <a:pt x="11" y="4"/>
                    <a:pt x="11" y="3"/>
                  </a:cubicBezTo>
                  <a:cubicBezTo>
                    <a:pt x="12" y="3"/>
                    <a:pt x="13" y="3"/>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9" name="Freeform 19">
              <a:extLst>
                <a:ext uri="{FF2B5EF4-FFF2-40B4-BE49-F238E27FC236}">
                  <a16:creationId xmlns:a16="http://schemas.microsoft.com/office/drawing/2014/main" id="{A00C04AB-DFAD-4296-A808-BA6FAD0F874F}"/>
                </a:ext>
              </a:extLst>
            </p:cNvPr>
            <p:cNvSpPr>
              <a:spLocks/>
            </p:cNvSpPr>
            <p:nvPr userDrawn="1"/>
          </p:nvSpPr>
          <p:spPr bwMode="auto">
            <a:xfrm>
              <a:off x="409575" y="3863975"/>
              <a:ext cx="53975" cy="53975"/>
            </a:xfrm>
            <a:custGeom>
              <a:avLst/>
              <a:gdLst>
                <a:gd name="T0" fmla="*/ 7 w 8"/>
                <a:gd name="T1" fmla="*/ 3 h 8"/>
                <a:gd name="T2" fmla="*/ 5 w 8"/>
                <a:gd name="T3" fmla="*/ 2 h 8"/>
                <a:gd name="T4" fmla="*/ 1 w 8"/>
                <a:gd name="T5" fmla="*/ 5 h 8"/>
                <a:gd name="T6" fmla="*/ 1 w 8"/>
                <a:gd name="T7" fmla="*/ 6 h 8"/>
                <a:gd name="T8" fmla="*/ 0 w 8"/>
                <a:gd name="T9" fmla="*/ 6 h 8"/>
                <a:gd name="T10" fmla="*/ 6 w 8"/>
                <a:gd name="T11" fmla="*/ 6 h 8"/>
                <a:gd name="T12" fmla="*/ 8 w 8"/>
                <a:gd name="T13" fmla="*/ 2 h 8"/>
                <a:gd name="T14" fmla="*/ 7 w 8"/>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7" y="3"/>
                  </a:moveTo>
                  <a:cubicBezTo>
                    <a:pt x="7" y="0"/>
                    <a:pt x="6" y="2"/>
                    <a:pt x="5" y="2"/>
                  </a:cubicBezTo>
                  <a:cubicBezTo>
                    <a:pt x="3" y="2"/>
                    <a:pt x="2" y="4"/>
                    <a:pt x="1" y="5"/>
                  </a:cubicBezTo>
                  <a:cubicBezTo>
                    <a:pt x="1" y="6"/>
                    <a:pt x="1" y="6"/>
                    <a:pt x="1" y="6"/>
                  </a:cubicBezTo>
                  <a:cubicBezTo>
                    <a:pt x="1" y="6"/>
                    <a:pt x="1" y="6"/>
                    <a:pt x="0" y="6"/>
                  </a:cubicBezTo>
                  <a:cubicBezTo>
                    <a:pt x="2" y="8"/>
                    <a:pt x="4" y="7"/>
                    <a:pt x="6" y="6"/>
                  </a:cubicBezTo>
                  <a:cubicBezTo>
                    <a:pt x="7" y="5"/>
                    <a:pt x="8" y="3"/>
                    <a:pt x="8" y="2"/>
                  </a:cubicBezTo>
                  <a:cubicBezTo>
                    <a:pt x="8" y="2"/>
                    <a:pt x="7"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2" name="Freeform 20">
              <a:extLst>
                <a:ext uri="{FF2B5EF4-FFF2-40B4-BE49-F238E27FC236}">
                  <a16:creationId xmlns:a16="http://schemas.microsoft.com/office/drawing/2014/main" id="{425F95A2-61F5-4B65-A8A6-D2E6228A5F8C}"/>
                </a:ext>
              </a:extLst>
            </p:cNvPr>
            <p:cNvSpPr>
              <a:spLocks/>
            </p:cNvSpPr>
            <p:nvPr userDrawn="1"/>
          </p:nvSpPr>
          <p:spPr bwMode="auto">
            <a:xfrm>
              <a:off x="2919413" y="2560638"/>
              <a:ext cx="53975" cy="20638"/>
            </a:xfrm>
            <a:custGeom>
              <a:avLst/>
              <a:gdLst>
                <a:gd name="T0" fmla="*/ 7 w 8"/>
                <a:gd name="T1" fmla="*/ 0 h 3"/>
                <a:gd name="T2" fmla="*/ 0 w 8"/>
                <a:gd name="T3" fmla="*/ 3 h 3"/>
                <a:gd name="T4" fmla="*/ 6 w 8"/>
                <a:gd name="T5" fmla="*/ 3 h 3"/>
                <a:gd name="T6" fmla="*/ 8 w 8"/>
                <a:gd name="T7" fmla="*/ 1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4" y="0"/>
                    <a:pt x="2" y="1"/>
                    <a:pt x="0" y="3"/>
                  </a:cubicBezTo>
                  <a:cubicBezTo>
                    <a:pt x="2" y="3"/>
                    <a:pt x="4" y="3"/>
                    <a:pt x="6" y="3"/>
                  </a:cubicBezTo>
                  <a:cubicBezTo>
                    <a:pt x="7" y="3"/>
                    <a:pt x="8" y="2"/>
                    <a:pt x="8" y="1"/>
                  </a:cubicBezTo>
                  <a:cubicBezTo>
                    <a:pt x="8" y="1"/>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3" name="Freeform 21">
              <a:extLst>
                <a:ext uri="{FF2B5EF4-FFF2-40B4-BE49-F238E27FC236}">
                  <a16:creationId xmlns:a16="http://schemas.microsoft.com/office/drawing/2014/main" id="{B0204818-7A23-4C1F-9310-C76267246DC5}"/>
                </a:ext>
              </a:extLst>
            </p:cNvPr>
            <p:cNvSpPr>
              <a:spLocks/>
            </p:cNvSpPr>
            <p:nvPr userDrawn="1"/>
          </p:nvSpPr>
          <p:spPr bwMode="auto">
            <a:xfrm>
              <a:off x="2374900" y="2271713"/>
              <a:ext cx="74613" cy="47625"/>
            </a:xfrm>
            <a:custGeom>
              <a:avLst/>
              <a:gdLst>
                <a:gd name="T0" fmla="*/ 0 w 11"/>
                <a:gd name="T1" fmla="*/ 7 h 7"/>
                <a:gd name="T2" fmla="*/ 1 w 11"/>
                <a:gd name="T3" fmla="*/ 7 h 7"/>
                <a:gd name="T4" fmla="*/ 3 w 11"/>
                <a:gd name="T5" fmla="*/ 6 h 7"/>
                <a:gd name="T6" fmla="*/ 4 w 11"/>
                <a:gd name="T7" fmla="*/ 6 h 7"/>
                <a:gd name="T8" fmla="*/ 6 w 11"/>
                <a:gd name="T9" fmla="*/ 4 h 7"/>
                <a:gd name="T10" fmla="*/ 11 w 11"/>
                <a:gd name="T11" fmla="*/ 1 h 7"/>
                <a:gd name="T12" fmla="*/ 11 w 11"/>
                <a:gd name="T13" fmla="*/ 1 h 7"/>
                <a:gd name="T14" fmla="*/ 10 w 11"/>
                <a:gd name="T15" fmla="*/ 1 h 7"/>
                <a:gd name="T16" fmla="*/ 2 w 11"/>
                <a:gd name="T17" fmla="*/ 5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cubicBezTo>
                    <a:pt x="1" y="7"/>
                    <a:pt x="1" y="7"/>
                    <a:pt x="1" y="7"/>
                  </a:cubicBezTo>
                  <a:cubicBezTo>
                    <a:pt x="2" y="7"/>
                    <a:pt x="2" y="7"/>
                    <a:pt x="3" y="6"/>
                  </a:cubicBezTo>
                  <a:cubicBezTo>
                    <a:pt x="4" y="6"/>
                    <a:pt x="4" y="6"/>
                    <a:pt x="4" y="6"/>
                  </a:cubicBezTo>
                  <a:cubicBezTo>
                    <a:pt x="5" y="5"/>
                    <a:pt x="6" y="5"/>
                    <a:pt x="6" y="4"/>
                  </a:cubicBezTo>
                  <a:cubicBezTo>
                    <a:pt x="8" y="3"/>
                    <a:pt x="9" y="2"/>
                    <a:pt x="11" y="1"/>
                  </a:cubicBezTo>
                  <a:cubicBezTo>
                    <a:pt x="11" y="1"/>
                    <a:pt x="11" y="1"/>
                    <a:pt x="11" y="1"/>
                  </a:cubicBezTo>
                  <a:cubicBezTo>
                    <a:pt x="10" y="0"/>
                    <a:pt x="10" y="0"/>
                    <a:pt x="10" y="1"/>
                  </a:cubicBezTo>
                  <a:cubicBezTo>
                    <a:pt x="7" y="2"/>
                    <a:pt x="4" y="3"/>
                    <a:pt x="2" y="5"/>
                  </a:cubicBezTo>
                  <a:cubicBezTo>
                    <a:pt x="2" y="6"/>
                    <a:pt x="1" y="6"/>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4" name="Freeform 22">
              <a:extLst>
                <a:ext uri="{FF2B5EF4-FFF2-40B4-BE49-F238E27FC236}">
                  <a16:creationId xmlns:a16="http://schemas.microsoft.com/office/drawing/2014/main" id="{AFEAA1CD-2EC6-4C80-B353-EC0B0CFF55EF}"/>
                </a:ext>
              </a:extLst>
            </p:cNvPr>
            <p:cNvSpPr>
              <a:spLocks/>
            </p:cNvSpPr>
            <p:nvPr userDrawn="1"/>
          </p:nvSpPr>
          <p:spPr bwMode="auto">
            <a:xfrm>
              <a:off x="409575" y="3192463"/>
              <a:ext cx="26988" cy="47625"/>
            </a:xfrm>
            <a:custGeom>
              <a:avLst/>
              <a:gdLst>
                <a:gd name="T0" fmla="*/ 3 w 4"/>
                <a:gd name="T1" fmla="*/ 1 h 7"/>
                <a:gd name="T2" fmla="*/ 2 w 4"/>
                <a:gd name="T3" fmla="*/ 1 h 7"/>
                <a:gd name="T4" fmla="*/ 2 w 4"/>
                <a:gd name="T5" fmla="*/ 7 h 7"/>
                <a:gd name="T6" fmla="*/ 3 w 4"/>
                <a:gd name="T7" fmla="*/ 6 h 7"/>
                <a:gd name="T8" fmla="*/ 4 w 4"/>
                <a:gd name="T9" fmla="*/ 6 h 7"/>
                <a:gd name="T10" fmla="*/ 3 w 4"/>
                <a:gd name="T11" fmla="*/ 1 h 7"/>
              </a:gdLst>
              <a:ahLst/>
              <a:cxnLst>
                <a:cxn ang="0">
                  <a:pos x="T0" y="T1"/>
                </a:cxn>
                <a:cxn ang="0">
                  <a:pos x="T2" y="T3"/>
                </a:cxn>
                <a:cxn ang="0">
                  <a:pos x="T4" y="T5"/>
                </a:cxn>
                <a:cxn ang="0">
                  <a:pos x="T6" y="T7"/>
                </a:cxn>
                <a:cxn ang="0">
                  <a:pos x="T8" y="T9"/>
                </a:cxn>
                <a:cxn ang="0">
                  <a:pos x="T10" y="T11"/>
                </a:cxn>
              </a:cxnLst>
              <a:rect l="0" t="0" r="r" b="b"/>
              <a:pathLst>
                <a:path w="4" h="7">
                  <a:moveTo>
                    <a:pt x="3" y="1"/>
                  </a:moveTo>
                  <a:cubicBezTo>
                    <a:pt x="2" y="0"/>
                    <a:pt x="2" y="0"/>
                    <a:pt x="2" y="1"/>
                  </a:cubicBezTo>
                  <a:cubicBezTo>
                    <a:pt x="1" y="4"/>
                    <a:pt x="0" y="6"/>
                    <a:pt x="2" y="7"/>
                  </a:cubicBezTo>
                  <a:cubicBezTo>
                    <a:pt x="3" y="7"/>
                    <a:pt x="2" y="6"/>
                    <a:pt x="3" y="6"/>
                  </a:cubicBezTo>
                  <a:cubicBezTo>
                    <a:pt x="4" y="6"/>
                    <a:pt x="4" y="7"/>
                    <a:pt x="4" y="6"/>
                  </a:cubicBezTo>
                  <a:cubicBezTo>
                    <a:pt x="4" y="4"/>
                    <a:pt x="4"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7" name="Freeform 25">
              <a:extLst>
                <a:ext uri="{FF2B5EF4-FFF2-40B4-BE49-F238E27FC236}">
                  <a16:creationId xmlns:a16="http://schemas.microsoft.com/office/drawing/2014/main" id="{FECA4187-FE62-4A7D-8B22-50F6128E663B}"/>
                </a:ext>
              </a:extLst>
            </p:cNvPr>
            <p:cNvSpPr>
              <a:spLocks/>
            </p:cNvSpPr>
            <p:nvPr userDrawn="1"/>
          </p:nvSpPr>
          <p:spPr bwMode="auto">
            <a:xfrm>
              <a:off x="228600" y="2682875"/>
              <a:ext cx="39688" cy="33338"/>
            </a:xfrm>
            <a:custGeom>
              <a:avLst/>
              <a:gdLst>
                <a:gd name="T0" fmla="*/ 4 w 6"/>
                <a:gd name="T1" fmla="*/ 0 h 5"/>
                <a:gd name="T2" fmla="*/ 1 w 6"/>
                <a:gd name="T3" fmla="*/ 2 h 5"/>
                <a:gd name="T4" fmla="*/ 1 w 6"/>
                <a:gd name="T5" fmla="*/ 4 h 5"/>
                <a:gd name="T6" fmla="*/ 3 w 6"/>
                <a:gd name="T7" fmla="*/ 4 h 5"/>
                <a:gd name="T8" fmla="*/ 6 w 6"/>
                <a:gd name="T9" fmla="*/ 0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1"/>
                    <a:pt x="2" y="2"/>
                    <a:pt x="1" y="2"/>
                  </a:cubicBezTo>
                  <a:cubicBezTo>
                    <a:pt x="1" y="3"/>
                    <a:pt x="0" y="4"/>
                    <a:pt x="1" y="4"/>
                  </a:cubicBezTo>
                  <a:cubicBezTo>
                    <a:pt x="1" y="5"/>
                    <a:pt x="2" y="4"/>
                    <a:pt x="3" y="4"/>
                  </a:cubicBezTo>
                  <a:cubicBezTo>
                    <a:pt x="4" y="3"/>
                    <a:pt x="6" y="2"/>
                    <a:pt x="6"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9" name="Freeform 27">
              <a:extLst>
                <a:ext uri="{FF2B5EF4-FFF2-40B4-BE49-F238E27FC236}">
                  <a16:creationId xmlns:a16="http://schemas.microsoft.com/office/drawing/2014/main" id="{1BC54364-DEA2-4A44-9A1C-00954B9076BC}"/>
                </a:ext>
              </a:extLst>
            </p:cNvPr>
            <p:cNvSpPr>
              <a:spLocks/>
            </p:cNvSpPr>
            <p:nvPr userDrawn="1"/>
          </p:nvSpPr>
          <p:spPr bwMode="auto">
            <a:xfrm>
              <a:off x="4160838" y="3695700"/>
              <a:ext cx="25400" cy="34925"/>
            </a:xfrm>
            <a:custGeom>
              <a:avLst/>
              <a:gdLst>
                <a:gd name="T0" fmla="*/ 2 w 4"/>
                <a:gd name="T1" fmla="*/ 1 h 5"/>
                <a:gd name="T2" fmla="*/ 1 w 4"/>
                <a:gd name="T3" fmla="*/ 1 h 5"/>
                <a:gd name="T4" fmla="*/ 0 w 4"/>
                <a:gd name="T5" fmla="*/ 3 h 5"/>
                <a:gd name="T6" fmla="*/ 2 w 4"/>
                <a:gd name="T7" fmla="*/ 5 h 5"/>
                <a:gd name="T8" fmla="*/ 3 w 4"/>
                <a:gd name="T9" fmla="*/ 4 h 5"/>
                <a:gd name="T10" fmla="*/ 4 w 4"/>
                <a:gd name="T11" fmla="*/ 3 h 5"/>
                <a:gd name="T12" fmla="*/ 2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1"/>
                  </a:moveTo>
                  <a:cubicBezTo>
                    <a:pt x="1" y="1"/>
                    <a:pt x="1" y="1"/>
                    <a:pt x="1" y="1"/>
                  </a:cubicBezTo>
                  <a:cubicBezTo>
                    <a:pt x="1" y="2"/>
                    <a:pt x="0" y="3"/>
                    <a:pt x="0" y="3"/>
                  </a:cubicBezTo>
                  <a:cubicBezTo>
                    <a:pt x="0" y="5"/>
                    <a:pt x="1" y="5"/>
                    <a:pt x="2" y="5"/>
                  </a:cubicBezTo>
                  <a:cubicBezTo>
                    <a:pt x="2" y="5"/>
                    <a:pt x="3" y="4"/>
                    <a:pt x="3" y="4"/>
                  </a:cubicBezTo>
                  <a:cubicBezTo>
                    <a:pt x="3" y="4"/>
                    <a:pt x="3" y="4"/>
                    <a:pt x="4" y="3"/>
                  </a:cubicBezTo>
                  <a:cubicBezTo>
                    <a:pt x="4" y="2"/>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1" name="Freeform 29">
              <a:extLst>
                <a:ext uri="{FF2B5EF4-FFF2-40B4-BE49-F238E27FC236}">
                  <a16:creationId xmlns:a16="http://schemas.microsoft.com/office/drawing/2014/main" id="{FF615E64-795A-4C5D-9859-1506EB03DAE7}"/>
                </a:ext>
              </a:extLst>
            </p:cNvPr>
            <p:cNvSpPr>
              <a:spLocks/>
            </p:cNvSpPr>
            <p:nvPr userDrawn="1"/>
          </p:nvSpPr>
          <p:spPr bwMode="auto">
            <a:xfrm>
              <a:off x="450850" y="1265238"/>
              <a:ext cx="46038" cy="73025"/>
            </a:xfrm>
            <a:custGeom>
              <a:avLst/>
              <a:gdLst>
                <a:gd name="T0" fmla="*/ 6 w 7"/>
                <a:gd name="T1" fmla="*/ 9 h 11"/>
                <a:gd name="T2" fmla="*/ 7 w 7"/>
                <a:gd name="T3" fmla="*/ 7 h 11"/>
                <a:gd name="T4" fmla="*/ 3 w 7"/>
                <a:gd name="T5" fmla="*/ 0 h 11"/>
                <a:gd name="T6" fmla="*/ 1 w 7"/>
                <a:gd name="T7" fmla="*/ 2 h 11"/>
                <a:gd name="T8" fmla="*/ 1 w 7"/>
                <a:gd name="T9" fmla="*/ 6 h 11"/>
                <a:gd name="T10" fmla="*/ 2 w 7"/>
                <a:gd name="T11" fmla="*/ 9 h 11"/>
                <a:gd name="T12" fmla="*/ 6 w 7"/>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6" y="9"/>
                  </a:moveTo>
                  <a:cubicBezTo>
                    <a:pt x="7" y="8"/>
                    <a:pt x="7" y="7"/>
                    <a:pt x="7" y="7"/>
                  </a:cubicBezTo>
                  <a:cubicBezTo>
                    <a:pt x="7" y="4"/>
                    <a:pt x="5" y="1"/>
                    <a:pt x="3" y="0"/>
                  </a:cubicBezTo>
                  <a:cubicBezTo>
                    <a:pt x="2" y="0"/>
                    <a:pt x="1" y="1"/>
                    <a:pt x="1" y="2"/>
                  </a:cubicBezTo>
                  <a:cubicBezTo>
                    <a:pt x="1" y="3"/>
                    <a:pt x="0" y="5"/>
                    <a:pt x="1" y="6"/>
                  </a:cubicBezTo>
                  <a:cubicBezTo>
                    <a:pt x="1" y="7"/>
                    <a:pt x="1" y="9"/>
                    <a:pt x="2" y="9"/>
                  </a:cubicBezTo>
                  <a:cubicBezTo>
                    <a:pt x="4" y="11"/>
                    <a:pt x="5" y="11"/>
                    <a:pt x="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3" name="Freeform 31">
              <a:extLst>
                <a:ext uri="{FF2B5EF4-FFF2-40B4-BE49-F238E27FC236}">
                  <a16:creationId xmlns:a16="http://schemas.microsoft.com/office/drawing/2014/main" id="{56DAF342-E526-4E12-8F8F-953DACFB2E2E}"/>
                </a:ext>
              </a:extLst>
            </p:cNvPr>
            <p:cNvSpPr>
              <a:spLocks/>
            </p:cNvSpPr>
            <p:nvPr userDrawn="1"/>
          </p:nvSpPr>
          <p:spPr bwMode="auto">
            <a:xfrm>
              <a:off x="1570038" y="1123950"/>
              <a:ext cx="26988" cy="12700"/>
            </a:xfrm>
            <a:custGeom>
              <a:avLst/>
              <a:gdLst>
                <a:gd name="T0" fmla="*/ 0 w 4"/>
                <a:gd name="T1" fmla="*/ 2 h 2"/>
                <a:gd name="T2" fmla="*/ 3 w 4"/>
                <a:gd name="T3" fmla="*/ 1 h 2"/>
                <a:gd name="T4" fmla="*/ 3 w 4"/>
                <a:gd name="T5" fmla="*/ 0 h 2"/>
                <a:gd name="T6" fmla="*/ 0 w 4"/>
                <a:gd name="T7" fmla="*/ 1 h 2"/>
                <a:gd name="T8" fmla="*/ 0 w 4"/>
                <a:gd name="T9" fmla="*/ 2 h 2"/>
              </a:gdLst>
              <a:ahLst/>
              <a:cxnLst>
                <a:cxn ang="0">
                  <a:pos x="T0" y="T1"/>
                </a:cxn>
                <a:cxn ang="0">
                  <a:pos x="T2" y="T3"/>
                </a:cxn>
                <a:cxn ang="0">
                  <a:pos x="T4" y="T5"/>
                </a:cxn>
                <a:cxn ang="0">
                  <a:pos x="T6" y="T7"/>
                </a:cxn>
                <a:cxn ang="0">
                  <a:pos x="T8" y="T9"/>
                </a:cxn>
              </a:cxnLst>
              <a:rect l="0" t="0" r="r" b="b"/>
              <a:pathLst>
                <a:path w="4" h="2">
                  <a:moveTo>
                    <a:pt x="0" y="2"/>
                  </a:moveTo>
                  <a:cubicBezTo>
                    <a:pt x="1" y="2"/>
                    <a:pt x="2" y="2"/>
                    <a:pt x="3" y="1"/>
                  </a:cubicBezTo>
                  <a:cubicBezTo>
                    <a:pt x="4" y="1"/>
                    <a:pt x="3" y="0"/>
                    <a:pt x="3" y="0"/>
                  </a:cubicBezTo>
                  <a:cubicBezTo>
                    <a:pt x="2" y="0"/>
                    <a:pt x="1" y="1"/>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5" name="Freeform 33">
              <a:extLst>
                <a:ext uri="{FF2B5EF4-FFF2-40B4-BE49-F238E27FC236}">
                  <a16:creationId xmlns:a16="http://schemas.microsoft.com/office/drawing/2014/main" id="{DF51F4F0-9785-4DE5-928B-BE1E9C4011C7}"/>
                </a:ext>
              </a:extLst>
            </p:cNvPr>
            <p:cNvSpPr>
              <a:spLocks/>
            </p:cNvSpPr>
            <p:nvPr userDrawn="1"/>
          </p:nvSpPr>
          <p:spPr bwMode="auto">
            <a:xfrm>
              <a:off x="4206875" y="2836863"/>
              <a:ext cx="39688" cy="39688"/>
            </a:xfrm>
            <a:custGeom>
              <a:avLst/>
              <a:gdLst>
                <a:gd name="T0" fmla="*/ 1 w 6"/>
                <a:gd name="T1" fmla="*/ 4 h 6"/>
                <a:gd name="T2" fmla="*/ 3 w 6"/>
                <a:gd name="T3" fmla="*/ 5 h 6"/>
                <a:gd name="T4" fmla="*/ 6 w 6"/>
                <a:gd name="T5" fmla="*/ 3 h 6"/>
                <a:gd name="T6" fmla="*/ 6 w 6"/>
                <a:gd name="T7" fmla="*/ 1 h 6"/>
                <a:gd name="T8" fmla="*/ 5 w 6"/>
                <a:gd name="T9" fmla="*/ 0 h 6"/>
                <a:gd name="T10" fmla="*/ 5 w 6"/>
                <a:gd name="T11" fmla="*/ 0 h 6"/>
                <a:gd name="T12" fmla="*/ 5 w 6"/>
                <a:gd name="T13" fmla="*/ 0 h 6"/>
                <a:gd name="T14" fmla="*/ 3 w 6"/>
                <a:gd name="T15" fmla="*/ 1 h 6"/>
                <a:gd name="T16" fmla="*/ 1 w 6"/>
                <a:gd name="T17" fmla="*/ 2 h 6"/>
                <a:gd name="T18" fmla="*/ 1 w 6"/>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1" y="4"/>
                  </a:moveTo>
                  <a:cubicBezTo>
                    <a:pt x="1" y="5"/>
                    <a:pt x="2" y="5"/>
                    <a:pt x="3" y="5"/>
                  </a:cubicBezTo>
                  <a:cubicBezTo>
                    <a:pt x="5" y="6"/>
                    <a:pt x="5" y="4"/>
                    <a:pt x="6" y="3"/>
                  </a:cubicBezTo>
                  <a:cubicBezTo>
                    <a:pt x="6" y="2"/>
                    <a:pt x="6" y="1"/>
                    <a:pt x="6" y="1"/>
                  </a:cubicBezTo>
                  <a:cubicBezTo>
                    <a:pt x="6" y="0"/>
                    <a:pt x="5" y="0"/>
                    <a:pt x="5" y="0"/>
                  </a:cubicBezTo>
                  <a:cubicBezTo>
                    <a:pt x="5" y="0"/>
                    <a:pt x="5" y="0"/>
                    <a:pt x="5" y="0"/>
                  </a:cubicBezTo>
                  <a:cubicBezTo>
                    <a:pt x="5" y="0"/>
                    <a:pt x="5" y="0"/>
                    <a:pt x="5" y="0"/>
                  </a:cubicBezTo>
                  <a:cubicBezTo>
                    <a:pt x="4" y="1"/>
                    <a:pt x="3" y="1"/>
                    <a:pt x="3" y="1"/>
                  </a:cubicBezTo>
                  <a:cubicBezTo>
                    <a:pt x="2" y="1"/>
                    <a:pt x="1" y="2"/>
                    <a:pt x="1" y="2"/>
                  </a:cubicBezTo>
                  <a:cubicBezTo>
                    <a:pt x="1" y="3"/>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1" name="Freeform 39">
              <a:extLst>
                <a:ext uri="{FF2B5EF4-FFF2-40B4-BE49-F238E27FC236}">
                  <a16:creationId xmlns:a16="http://schemas.microsoft.com/office/drawing/2014/main" id="{BD431103-689D-466A-8966-695BAB65A08C}"/>
                </a:ext>
              </a:extLst>
            </p:cNvPr>
            <p:cNvSpPr>
              <a:spLocks/>
            </p:cNvSpPr>
            <p:nvPr userDrawn="1"/>
          </p:nvSpPr>
          <p:spPr bwMode="auto">
            <a:xfrm>
              <a:off x="336550" y="1708150"/>
              <a:ext cx="33338" cy="60325"/>
            </a:xfrm>
            <a:custGeom>
              <a:avLst/>
              <a:gdLst>
                <a:gd name="T0" fmla="*/ 3 w 5"/>
                <a:gd name="T1" fmla="*/ 8 h 9"/>
                <a:gd name="T2" fmla="*/ 5 w 5"/>
                <a:gd name="T3" fmla="*/ 7 h 9"/>
                <a:gd name="T4" fmla="*/ 4 w 5"/>
                <a:gd name="T5" fmla="*/ 5 h 9"/>
                <a:gd name="T6" fmla="*/ 2 w 5"/>
                <a:gd name="T7" fmla="*/ 2 h 9"/>
                <a:gd name="T8" fmla="*/ 0 w 5"/>
                <a:gd name="T9" fmla="*/ 0 h 9"/>
                <a:gd name="T10" fmla="*/ 2 w 5"/>
                <a:gd name="T11" fmla="*/ 2 h 9"/>
                <a:gd name="T12" fmla="*/ 4 w 5"/>
                <a:gd name="T13" fmla="*/ 6 h 9"/>
                <a:gd name="T14" fmla="*/ 3 w 5"/>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8"/>
                  </a:moveTo>
                  <a:cubicBezTo>
                    <a:pt x="4" y="9"/>
                    <a:pt x="5" y="8"/>
                    <a:pt x="5" y="7"/>
                  </a:cubicBezTo>
                  <a:cubicBezTo>
                    <a:pt x="5" y="7"/>
                    <a:pt x="5" y="6"/>
                    <a:pt x="4" y="5"/>
                  </a:cubicBezTo>
                  <a:cubicBezTo>
                    <a:pt x="5" y="4"/>
                    <a:pt x="4" y="3"/>
                    <a:pt x="2" y="2"/>
                  </a:cubicBezTo>
                  <a:cubicBezTo>
                    <a:pt x="1" y="1"/>
                    <a:pt x="0" y="1"/>
                    <a:pt x="0" y="0"/>
                  </a:cubicBezTo>
                  <a:cubicBezTo>
                    <a:pt x="0" y="1"/>
                    <a:pt x="1" y="2"/>
                    <a:pt x="2" y="2"/>
                  </a:cubicBezTo>
                  <a:cubicBezTo>
                    <a:pt x="3" y="3"/>
                    <a:pt x="4" y="4"/>
                    <a:pt x="4" y="6"/>
                  </a:cubicBezTo>
                  <a:cubicBezTo>
                    <a:pt x="4" y="7"/>
                    <a:pt x="3" y="7"/>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9" name="Freeform 47">
              <a:extLst>
                <a:ext uri="{FF2B5EF4-FFF2-40B4-BE49-F238E27FC236}">
                  <a16:creationId xmlns:a16="http://schemas.microsoft.com/office/drawing/2014/main" id="{E5D10D1C-DF70-44E9-977E-263A2CD0B526}"/>
                </a:ext>
              </a:extLst>
            </p:cNvPr>
            <p:cNvSpPr>
              <a:spLocks/>
            </p:cNvSpPr>
            <p:nvPr userDrawn="1"/>
          </p:nvSpPr>
          <p:spPr bwMode="auto">
            <a:xfrm>
              <a:off x="4610100" y="1446213"/>
              <a:ext cx="73025" cy="53975"/>
            </a:xfrm>
            <a:custGeom>
              <a:avLst/>
              <a:gdLst>
                <a:gd name="T0" fmla="*/ 1 w 11"/>
                <a:gd name="T1" fmla="*/ 5 h 8"/>
                <a:gd name="T2" fmla="*/ 2 w 11"/>
                <a:gd name="T3" fmla="*/ 8 h 8"/>
                <a:gd name="T4" fmla="*/ 1 w 11"/>
                <a:gd name="T5" fmla="*/ 7 h 8"/>
                <a:gd name="T6" fmla="*/ 3 w 11"/>
                <a:gd name="T7" fmla="*/ 8 h 8"/>
                <a:gd name="T8" fmla="*/ 4 w 11"/>
                <a:gd name="T9" fmla="*/ 8 h 8"/>
                <a:gd name="T10" fmla="*/ 7 w 11"/>
                <a:gd name="T11" fmla="*/ 8 h 8"/>
                <a:gd name="T12" fmla="*/ 11 w 11"/>
                <a:gd name="T13" fmla="*/ 4 h 8"/>
                <a:gd name="T14" fmla="*/ 9 w 11"/>
                <a:gd name="T15" fmla="*/ 1 h 8"/>
                <a:gd name="T16" fmla="*/ 4 w 11"/>
                <a:gd name="T17" fmla="*/ 1 h 8"/>
                <a:gd name="T18" fmla="*/ 1 w 11"/>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 y="5"/>
                  </a:moveTo>
                  <a:cubicBezTo>
                    <a:pt x="0" y="6"/>
                    <a:pt x="0" y="7"/>
                    <a:pt x="2" y="8"/>
                  </a:cubicBezTo>
                  <a:cubicBezTo>
                    <a:pt x="1" y="8"/>
                    <a:pt x="1" y="7"/>
                    <a:pt x="1" y="7"/>
                  </a:cubicBezTo>
                  <a:cubicBezTo>
                    <a:pt x="2" y="7"/>
                    <a:pt x="2" y="8"/>
                    <a:pt x="3" y="8"/>
                  </a:cubicBezTo>
                  <a:cubicBezTo>
                    <a:pt x="3" y="8"/>
                    <a:pt x="4" y="8"/>
                    <a:pt x="4" y="8"/>
                  </a:cubicBezTo>
                  <a:cubicBezTo>
                    <a:pt x="5" y="8"/>
                    <a:pt x="6" y="8"/>
                    <a:pt x="7" y="8"/>
                  </a:cubicBezTo>
                  <a:cubicBezTo>
                    <a:pt x="9" y="8"/>
                    <a:pt x="10" y="6"/>
                    <a:pt x="11" y="4"/>
                  </a:cubicBezTo>
                  <a:cubicBezTo>
                    <a:pt x="11" y="3"/>
                    <a:pt x="10" y="2"/>
                    <a:pt x="9" y="1"/>
                  </a:cubicBezTo>
                  <a:cubicBezTo>
                    <a:pt x="8" y="0"/>
                    <a:pt x="6" y="0"/>
                    <a:pt x="4" y="1"/>
                  </a:cubicBezTo>
                  <a:cubicBezTo>
                    <a:pt x="2" y="2"/>
                    <a:pt x="1"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0" name="Freeform 48">
              <a:extLst>
                <a:ext uri="{FF2B5EF4-FFF2-40B4-BE49-F238E27FC236}">
                  <a16:creationId xmlns:a16="http://schemas.microsoft.com/office/drawing/2014/main" id="{884B0630-179F-4E65-A0D3-F0A48C1BD5F7}"/>
                </a:ext>
              </a:extLst>
            </p:cNvPr>
            <p:cNvSpPr>
              <a:spLocks/>
            </p:cNvSpPr>
            <p:nvPr userDrawn="1"/>
          </p:nvSpPr>
          <p:spPr bwMode="auto">
            <a:xfrm>
              <a:off x="2530475" y="2487613"/>
              <a:ext cx="100013" cy="87313"/>
            </a:xfrm>
            <a:custGeom>
              <a:avLst/>
              <a:gdLst>
                <a:gd name="T0" fmla="*/ 2 w 15"/>
                <a:gd name="T1" fmla="*/ 8 h 13"/>
                <a:gd name="T2" fmla="*/ 3 w 15"/>
                <a:gd name="T3" fmla="*/ 10 h 13"/>
                <a:gd name="T4" fmla="*/ 6 w 15"/>
                <a:gd name="T5" fmla="*/ 13 h 13"/>
                <a:gd name="T6" fmla="*/ 6 w 15"/>
                <a:gd name="T7" fmla="*/ 12 h 13"/>
                <a:gd name="T8" fmla="*/ 7 w 15"/>
                <a:gd name="T9" fmla="*/ 12 h 13"/>
                <a:gd name="T10" fmla="*/ 11 w 15"/>
                <a:gd name="T11" fmla="*/ 11 h 13"/>
                <a:gd name="T12" fmla="*/ 14 w 15"/>
                <a:gd name="T13" fmla="*/ 9 h 13"/>
                <a:gd name="T14" fmla="*/ 14 w 15"/>
                <a:gd name="T15" fmla="*/ 8 h 13"/>
                <a:gd name="T16" fmla="*/ 14 w 15"/>
                <a:gd name="T17" fmla="*/ 8 h 13"/>
                <a:gd name="T18" fmla="*/ 13 w 15"/>
                <a:gd name="T19" fmla="*/ 6 h 13"/>
                <a:gd name="T20" fmla="*/ 3 w 15"/>
                <a:gd name="T21" fmla="*/ 1 h 13"/>
                <a:gd name="T22" fmla="*/ 1 w 15"/>
                <a:gd name="T23" fmla="*/ 5 h 13"/>
                <a:gd name="T24" fmla="*/ 2 w 15"/>
                <a:gd name="T25"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2" y="8"/>
                  </a:moveTo>
                  <a:cubicBezTo>
                    <a:pt x="3" y="9"/>
                    <a:pt x="3" y="9"/>
                    <a:pt x="3" y="10"/>
                  </a:cubicBezTo>
                  <a:cubicBezTo>
                    <a:pt x="3" y="12"/>
                    <a:pt x="4" y="12"/>
                    <a:pt x="6" y="13"/>
                  </a:cubicBezTo>
                  <a:cubicBezTo>
                    <a:pt x="6" y="12"/>
                    <a:pt x="6" y="12"/>
                    <a:pt x="6" y="12"/>
                  </a:cubicBezTo>
                  <a:cubicBezTo>
                    <a:pt x="7" y="12"/>
                    <a:pt x="7" y="12"/>
                    <a:pt x="7" y="12"/>
                  </a:cubicBezTo>
                  <a:cubicBezTo>
                    <a:pt x="9" y="12"/>
                    <a:pt x="10" y="11"/>
                    <a:pt x="11" y="11"/>
                  </a:cubicBezTo>
                  <a:cubicBezTo>
                    <a:pt x="12" y="11"/>
                    <a:pt x="13" y="10"/>
                    <a:pt x="14" y="9"/>
                  </a:cubicBezTo>
                  <a:cubicBezTo>
                    <a:pt x="14" y="9"/>
                    <a:pt x="15" y="9"/>
                    <a:pt x="14" y="8"/>
                  </a:cubicBezTo>
                  <a:cubicBezTo>
                    <a:pt x="14" y="8"/>
                    <a:pt x="14" y="8"/>
                    <a:pt x="14" y="8"/>
                  </a:cubicBezTo>
                  <a:cubicBezTo>
                    <a:pt x="14" y="7"/>
                    <a:pt x="14" y="7"/>
                    <a:pt x="13" y="6"/>
                  </a:cubicBezTo>
                  <a:cubicBezTo>
                    <a:pt x="13" y="2"/>
                    <a:pt x="7" y="0"/>
                    <a:pt x="3" y="1"/>
                  </a:cubicBezTo>
                  <a:cubicBezTo>
                    <a:pt x="2" y="2"/>
                    <a:pt x="1" y="3"/>
                    <a:pt x="1" y="5"/>
                  </a:cubicBezTo>
                  <a:cubicBezTo>
                    <a:pt x="1" y="6"/>
                    <a:pt x="0"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1" name="Freeform 49">
              <a:extLst>
                <a:ext uri="{FF2B5EF4-FFF2-40B4-BE49-F238E27FC236}">
                  <a16:creationId xmlns:a16="http://schemas.microsoft.com/office/drawing/2014/main" id="{C23EADAB-0872-41E2-B789-340ED3998E63}"/>
                </a:ext>
              </a:extLst>
            </p:cNvPr>
            <p:cNvSpPr>
              <a:spLocks/>
            </p:cNvSpPr>
            <p:nvPr userDrawn="1"/>
          </p:nvSpPr>
          <p:spPr bwMode="auto">
            <a:xfrm>
              <a:off x="1946275" y="2219325"/>
              <a:ext cx="93663" cy="87313"/>
            </a:xfrm>
            <a:custGeom>
              <a:avLst/>
              <a:gdLst>
                <a:gd name="T0" fmla="*/ 7 w 14"/>
                <a:gd name="T1" fmla="*/ 12 h 13"/>
                <a:gd name="T2" fmla="*/ 9 w 14"/>
                <a:gd name="T3" fmla="*/ 12 h 13"/>
                <a:gd name="T4" fmla="*/ 13 w 14"/>
                <a:gd name="T5" fmla="*/ 10 h 13"/>
                <a:gd name="T6" fmla="*/ 13 w 14"/>
                <a:gd name="T7" fmla="*/ 2 h 13"/>
                <a:gd name="T8" fmla="*/ 10 w 14"/>
                <a:gd name="T9" fmla="*/ 1 h 13"/>
                <a:gd name="T10" fmla="*/ 8 w 14"/>
                <a:gd name="T11" fmla="*/ 1 h 13"/>
                <a:gd name="T12" fmla="*/ 4 w 14"/>
                <a:gd name="T13" fmla="*/ 4 h 13"/>
                <a:gd name="T14" fmla="*/ 4 w 14"/>
                <a:gd name="T15" fmla="*/ 6 h 13"/>
                <a:gd name="T16" fmla="*/ 2 w 14"/>
                <a:gd name="T17" fmla="*/ 8 h 13"/>
                <a:gd name="T18" fmla="*/ 1 w 14"/>
                <a:gd name="T19" fmla="*/ 10 h 13"/>
                <a:gd name="T20" fmla="*/ 1 w 14"/>
                <a:gd name="T21" fmla="*/ 10 h 13"/>
                <a:gd name="T22" fmla="*/ 7 w 14"/>
                <a:gd name="T2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3">
                  <a:moveTo>
                    <a:pt x="7" y="12"/>
                  </a:moveTo>
                  <a:cubicBezTo>
                    <a:pt x="8" y="12"/>
                    <a:pt x="8" y="12"/>
                    <a:pt x="9" y="12"/>
                  </a:cubicBezTo>
                  <a:cubicBezTo>
                    <a:pt x="11" y="13"/>
                    <a:pt x="12" y="12"/>
                    <a:pt x="13" y="10"/>
                  </a:cubicBezTo>
                  <a:cubicBezTo>
                    <a:pt x="14" y="8"/>
                    <a:pt x="14" y="5"/>
                    <a:pt x="13" y="2"/>
                  </a:cubicBezTo>
                  <a:cubicBezTo>
                    <a:pt x="12" y="1"/>
                    <a:pt x="11" y="0"/>
                    <a:pt x="10" y="1"/>
                  </a:cubicBezTo>
                  <a:cubicBezTo>
                    <a:pt x="9" y="1"/>
                    <a:pt x="9" y="1"/>
                    <a:pt x="8" y="1"/>
                  </a:cubicBezTo>
                  <a:cubicBezTo>
                    <a:pt x="6" y="2"/>
                    <a:pt x="5" y="2"/>
                    <a:pt x="4" y="4"/>
                  </a:cubicBezTo>
                  <a:cubicBezTo>
                    <a:pt x="4" y="5"/>
                    <a:pt x="4" y="5"/>
                    <a:pt x="4" y="6"/>
                  </a:cubicBezTo>
                  <a:cubicBezTo>
                    <a:pt x="3" y="6"/>
                    <a:pt x="3" y="7"/>
                    <a:pt x="2" y="8"/>
                  </a:cubicBezTo>
                  <a:cubicBezTo>
                    <a:pt x="1" y="8"/>
                    <a:pt x="0" y="8"/>
                    <a:pt x="1" y="10"/>
                  </a:cubicBezTo>
                  <a:cubicBezTo>
                    <a:pt x="1" y="10"/>
                    <a:pt x="1" y="10"/>
                    <a:pt x="1" y="10"/>
                  </a:cubicBezTo>
                  <a:cubicBezTo>
                    <a:pt x="3" y="11"/>
                    <a:pt x="5" y="11"/>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2" name="Freeform 50">
              <a:extLst>
                <a:ext uri="{FF2B5EF4-FFF2-40B4-BE49-F238E27FC236}">
                  <a16:creationId xmlns:a16="http://schemas.microsoft.com/office/drawing/2014/main" id="{A273B372-62DE-4E24-AFF2-83B7F202DEF3}"/>
                </a:ext>
              </a:extLst>
            </p:cNvPr>
            <p:cNvSpPr>
              <a:spLocks/>
            </p:cNvSpPr>
            <p:nvPr userDrawn="1"/>
          </p:nvSpPr>
          <p:spPr bwMode="auto">
            <a:xfrm>
              <a:off x="1985963" y="2346325"/>
              <a:ext cx="33338" cy="26988"/>
            </a:xfrm>
            <a:custGeom>
              <a:avLst/>
              <a:gdLst>
                <a:gd name="T0" fmla="*/ 0 w 5"/>
                <a:gd name="T1" fmla="*/ 3 h 4"/>
                <a:gd name="T2" fmla="*/ 2 w 5"/>
                <a:gd name="T3" fmla="*/ 4 h 4"/>
                <a:gd name="T4" fmla="*/ 3 w 5"/>
                <a:gd name="T5" fmla="*/ 2 h 4"/>
                <a:gd name="T6" fmla="*/ 4 w 5"/>
                <a:gd name="T7" fmla="*/ 1 h 4"/>
                <a:gd name="T8" fmla="*/ 3 w 5"/>
                <a:gd name="T9" fmla="*/ 0 h 4"/>
                <a:gd name="T10" fmla="*/ 1 w 5"/>
                <a:gd name="T11" fmla="*/ 1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cubicBezTo>
                    <a:pt x="0" y="4"/>
                    <a:pt x="2" y="4"/>
                    <a:pt x="2" y="4"/>
                  </a:cubicBezTo>
                  <a:cubicBezTo>
                    <a:pt x="4" y="4"/>
                    <a:pt x="3" y="3"/>
                    <a:pt x="3" y="2"/>
                  </a:cubicBezTo>
                  <a:cubicBezTo>
                    <a:pt x="4" y="2"/>
                    <a:pt x="4" y="2"/>
                    <a:pt x="4" y="1"/>
                  </a:cubicBezTo>
                  <a:cubicBezTo>
                    <a:pt x="5" y="0"/>
                    <a:pt x="4" y="0"/>
                    <a:pt x="3" y="0"/>
                  </a:cubicBezTo>
                  <a:cubicBezTo>
                    <a:pt x="3" y="0"/>
                    <a:pt x="2" y="0"/>
                    <a:pt x="1" y="1"/>
                  </a:cubicBezTo>
                  <a:cubicBezTo>
                    <a:pt x="1" y="1"/>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3" name="Freeform 51">
              <a:extLst>
                <a:ext uri="{FF2B5EF4-FFF2-40B4-BE49-F238E27FC236}">
                  <a16:creationId xmlns:a16="http://schemas.microsoft.com/office/drawing/2014/main" id="{F868D5D0-44CF-4D78-8C0C-ECA2C0AFBC83}"/>
                </a:ext>
              </a:extLst>
            </p:cNvPr>
            <p:cNvSpPr>
              <a:spLocks/>
            </p:cNvSpPr>
            <p:nvPr userDrawn="1"/>
          </p:nvSpPr>
          <p:spPr bwMode="auto">
            <a:xfrm>
              <a:off x="1993900" y="2400300"/>
              <a:ext cx="33338" cy="26988"/>
            </a:xfrm>
            <a:custGeom>
              <a:avLst/>
              <a:gdLst>
                <a:gd name="T0" fmla="*/ 1 w 5"/>
                <a:gd name="T1" fmla="*/ 3 h 4"/>
                <a:gd name="T2" fmla="*/ 3 w 5"/>
                <a:gd name="T3" fmla="*/ 2 h 4"/>
                <a:gd name="T4" fmla="*/ 4 w 5"/>
                <a:gd name="T5" fmla="*/ 1 h 4"/>
                <a:gd name="T6" fmla="*/ 1 w 5"/>
                <a:gd name="T7" fmla="*/ 1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1" y="4"/>
                    <a:pt x="2" y="3"/>
                    <a:pt x="3" y="2"/>
                  </a:cubicBezTo>
                  <a:cubicBezTo>
                    <a:pt x="3" y="2"/>
                    <a:pt x="5" y="2"/>
                    <a:pt x="4" y="1"/>
                  </a:cubicBezTo>
                  <a:cubicBezTo>
                    <a:pt x="3" y="0"/>
                    <a:pt x="2" y="1"/>
                    <a:pt x="1" y="1"/>
                  </a:cubicBezTo>
                  <a:cubicBezTo>
                    <a:pt x="1" y="2"/>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4" name="Freeform 52">
              <a:extLst>
                <a:ext uri="{FF2B5EF4-FFF2-40B4-BE49-F238E27FC236}">
                  <a16:creationId xmlns:a16="http://schemas.microsoft.com/office/drawing/2014/main" id="{63394EBB-6833-4488-B24A-A0C73FD5F2AE}"/>
                </a:ext>
              </a:extLst>
            </p:cNvPr>
            <p:cNvSpPr>
              <a:spLocks/>
            </p:cNvSpPr>
            <p:nvPr userDrawn="1"/>
          </p:nvSpPr>
          <p:spPr bwMode="auto">
            <a:xfrm>
              <a:off x="1919288" y="2359025"/>
              <a:ext cx="14288" cy="20638"/>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2" y="2"/>
                    <a:pt x="1" y="1"/>
                    <a:pt x="0" y="0"/>
                  </a:cubicBezTo>
                  <a:cubicBezTo>
                    <a:pt x="1" y="1"/>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5" name="Freeform 53">
              <a:extLst>
                <a:ext uri="{FF2B5EF4-FFF2-40B4-BE49-F238E27FC236}">
                  <a16:creationId xmlns:a16="http://schemas.microsoft.com/office/drawing/2014/main" id="{FABF0BBB-9EF7-4266-90E9-99AC5CA61349}"/>
                </a:ext>
              </a:extLst>
            </p:cNvPr>
            <p:cNvSpPr>
              <a:spLocks noEditPoints="1"/>
            </p:cNvSpPr>
            <p:nvPr userDrawn="1"/>
          </p:nvSpPr>
          <p:spPr bwMode="auto">
            <a:xfrm>
              <a:off x="120650" y="1485900"/>
              <a:ext cx="2805113" cy="3392488"/>
            </a:xfrm>
            <a:custGeom>
              <a:avLst/>
              <a:gdLst>
                <a:gd name="T0" fmla="*/ 314 w 418"/>
                <a:gd name="T1" fmla="*/ 409 h 505"/>
                <a:gd name="T2" fmla="*/ 300 w 418"/>
                <a:gd name="T3" fmla="*/ 378 h 505"/>
                <a:gd name="T4" fmla="*/ 340 w 418"/>
                <a:gd name="T5" fmla="*/ 392 h 505"/>
                <a:gd name="T6" fmla="*/ 295 w 418"/>
                <a:gd name="T7" fmla="*/ 356 h 505"/>
                <a:gd name="T8" fmla="*/ 281 w 418"/>
                <a:gd name="T9" fmla="*/ 330 h 505"/>
                <a:gd name="T10" fmla="*/ 299 w 418"/>
                <a:gd name="T11" fmla="*/ 314 h 505"/>
                <a:gd name="T12" fmla="*/ 308 w 418"/>
                <a:gd name="T13" fmla="*/ 306 h 505"/>
                <a:gd name="T14" fmla="*/ 310 w 418"/>
                <a:gd name="T15" fmla="*/ 281 h 505"/>
                <a:gd name="T16" fmla="*/ 332 w 418"/>
                <a:gd name="T17" fmla="*/ 278 h 505"/>
                <a:gd name="T18" fmla="*/ 366 w 418"/>
                <a:gd name="T19" fmla="*/ 272 h 505"/>
                <a:gd name="T20" fmla="*/ 381 w 418"/>
                <a:gd name="T21" fmla="*/ 250 h 505"/>
                <a:gd name="T22" fmla="*/ 380 w 418"/>
                <a:gd name="T23" fmla="*/ 240 h 505"/>
                <a:gd name="T24" fmla="*/ 334 w 418"/>
                <a:gd name="T25" fmla="*/ 235 h 505"/>
                <a:gd name="T26" fmla="*/ 324 w 418"/>
                <a:gd name="T27" fmla="*/ 218 h 505"/>
                <a:gd name="T28" fmla="*/ 327 w 418"/>
                <a:gd name="T29" fmla="*/ 204 h 505"/>
                <a:gd name="T30" fmla="*/ 367 w 418"/>
                <a:gd name="T31" fmla="*/ 213 h 505"/>
                <a:gd name="T32" fmla="*/ 374 w 418"/>
                <a:gd name="T33" fmla="*/ 191 h 505"/>
                <a:gd name="T34" fmla="*/ 389 w 418"/>
                <a:gd name="T35" fmla="*/ 176 h 505"/>
                <a:gd name="T36" fmla="*/ 350 w 418"/>
                <a:gd name="T37" fmla="*/ 179 h 505"/>
                <a:gd name="T38" fmla="*/ 339 w 418"/>
                <a:gd name="T39" fmla="*/ 158 h 505"/>
                <a:gd name="T40" fmla="*/ 294 w 418"/>
                <a:gd name="T41" fmla="*/ 147 h 505"/>
                <a:gd name="T42" fmla="*/ 270 w 418"/>
                <a:gd name="T43" fmla="*/ 137 h 505"/>
                <a:gd name="T44" fmla="*/ 257 w 418"/>
                <a:gd name="T45" fmla="*/ 110 h 505"/>
                <a:gd name="T46" fmla="*/ 202 w 418"/>
                <a:gd name="T47" fmla="*/ 113 h 505"/>
                <a:gd name="T48" fmla="*/ 170 w 418"/>
                <a:gd name="T49" fmla="*/ 97 h 505"/>
                <a:gd name="T50" fmla="*/ 195 w 418"/>
                <a:gd name="T51" fmla="*/ 53 h 505"/>
                <a:gd name="T52" fmla="*/ 208 w 418"/>
                <a:gd name="T53" fmla="*/ 34 h 505"/>
                <a:gd name="T54" fmla="*/ 173 w 418"/>
                <a:gd name="T55" fmla="*/ 68 h 505"/>
                <a:gd name="T56" fmla="*/ 164 w 418"/>
                <a:gd name="T57" fmla="*/ 45 h 505"/>
                <a:gd name="T58" fmla="*/ 158 w 418"/>
                <a:gd name="T59" fmla="*/ 32 h 505"/>
                <a:gd name="T60" fmla="*/ 134 w 418"/>
                <a:gd name="T61" fmla="*/ 14 h 505"/>
                <a:gd name="T62" fmla="*/ 83 w 418"/>
                <a:gd name="T63" fmla="*/ 24 h 505"/>
                <a:gd name="T64" fmla="*/ 52 w 418"/>
                <a:gd name="T65" fmla="*/ 32 h 505"/>
                <a:gd name="T66" fmla="*/ 19 w 418"/>
                <a:gd name="T67" fmla="*/ 68 h 505"/>
                <a:gd name="T68" fmla="*/ 19 w 418"/>
                <a:gd name="T69" fmla="*/ 114 h 505"/>
                <a:gd name="T70" fmla="*/ 25 w 418"/>
                <a:gd name="T71" fmla="*/ 136 h 505"/>
                <a:gd name="T72" fmla="*/ 42 w 418"/>
                <a:gd name="T73" fmla="*/ 199 h 505"/>
                <a:gd name="T74" fmla="*/ 65 w 418"/>
                <a:gd name="T75" fmla="*/ 224 h 505"/>
                <a:gd name="T76" fmla="*/ 70 w 418"/>
                <a:gd name="T77" fmla="*/ 273 h 505"/>
                <a:gd name="T78" fmla="*/ 108 w 418"/>
                <a:gd name="T79" fmla="*/ 292 h 505"/>
                <a:gd name="T80" fmla="*/ 99 w 418"/>
                <a:gd name="T81" fmla="*/ 329 h 505"/>
                <a:gd name="T82" fmla="*/ 76 w 418"/>
                <a:gd name="T83" fmla="*/ 348 h 505"/>
                <a:gd name="T84" fmla="*/ 112 w 418"/>
                <a:gd name="T85" fmla="*/ 354 h 505"/>
                <a:gd name="T86" fmla="*/ 127 w 418"/>
                <a:gd name="T87" fmla="*/ 366 h 505"/>
                <a:gd name="T88" fmla="*/ 137 w 418"/>
                <a:gd name="T89" fmla="*/ 379 h 505"/>
                <a:gd name="T90" fmla="*/ 150 w 418"/>
                <a:gd name="T91" fmla="*/ 388 h 505"/>
                <a:gd name="T92" fmla="*/ 167 w 418"/>
                <a:gd name="T93" fmla="*/ 444 h 505"/>
                <a:gd name="T94" fmla="*/ 198 w 418"/>
                <a:gd name="T95" fmla="*/ 429 h 505"/>
                <a:gd name="T96" fmla="*/ 209 w 418"/>
                <a:gd name="T97" fmla="*/ 439 h 505"/>
                <a:gd name="T98" fmla="*/ 238 w 418"/>
                <a:gd name="T99" fmla="*/ 494 h 505"/>
                <a:gd name="T100" fmla="*/ 243 w 418"/>
                <a:gd name="T101" fmla="*/ 458 h 505"/>
                <a:gd name="T102" fmla="*/ 230 w 418"/>
                <a:gd name="T103" fmla="*/ 410 h 505"/>
                <a:gd name="T104" fmla="*/ 248 w 418"/>
                <a:gd name="T105" fmla="*/ 408 h 505"/>
                <a:gd name="T106" fmla="*/ 260 w 418"/>
                <a:gd name="T107" fmla="*/ 406 h 505"/>
                <a:gd name="T108" fmla="*/ 306 w 418"/>
                <a:gd name="T109" fmla="*/ 419 h 505"/>
                <a:gd name="T110" fmla="*/ 342 w 418"/>
                <a:gd name="T111" fmla="*/ 441 h 505"/>
                <a:gd name="T112" fmla="*/ 373 w 418"/>
                <a:gd name="T113" fmla="*/ 459 h 505"/>
                <a:gd name="T114" fmla="*/ 366 w 418"/>
                <a:gd name="T115" fmla="*/ 237 h 505"/>
                <a:gd name="T116" fmla="*/ 26 w 418"/>
                <a:gd name="T117" fmla="*/ 54 h 505"/>
                <a:gd name="T118" fmla="*/ 297 w 418"/>
                <a:gd name="T119" fmla="*/ 162 h 505"/>
                <a:gd name="T120" fmla="*/ 227 w 418"/>
                <a:gd name="T121" fmla="*/ 446 h 505"/>
                <a:gd name="T122" fmla="*/ 226 w 418"/>
                <a:gd name="T123" fmla="*/ 45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396" y="469"/>
                  </a:moveTo>
                  <a:cubicBezTo>
                    <a:pt x="397" y="466"/>
                    <a:pt x="395" y="464"/>
                    <a:pt x="393" y="464"/>
                  </a:cubicBezTo>
                  <a:cubicBezTo>
                    <a:pt x="392" y="464"/>
                    <a:pt x="392" y="463"/>
                    <a:pt x="391" y="463"/>
                  </a:cubicBezTo>
                  <a:cubicBezTo>
                    <a:pt x="388" y="460"/>
                    <a:pt x="384" y="457"/>
                    <a:pt x="380" y="456"/>
                  </a:cubicBezTo>
                  <a:cubicBezTo>
                    <a:pt x="378" y="454"/>
                    <a:pt x="376" y="453"/>
                    <a:pt x="374" y="451"/>
                  </a:cubicBezTo>
                  <a:cubicBezTo>
                    <a:pt x="372" y="450"/>
                    <a:pt x="370" y="448"/>
                    <a:pt x="368" y="447"/>
                  </a:cubicBezTo>
                  <a:cubicBezTo>
                    <a:pt x="364" y="446"/>
                    <a:pt x="360" y="444"/>
                    <a:pt x="358" y="441"/>
                  </a:cubicBezTo>
                  <a:cubicBezTo>
                    <a:pt x="357" y="441"/>
                    <a:pt x="358" y="442"/>
                    <a:pt x="358" y="442"/>
                  </a:cubicBezTo>
                  <a:cubicBezTo>
                    <a:pt x="357" y="442"/>
                    <a:pt x="357" y="440"/>
                    <a:pt x="356" y="440"/>
                  </a:cubicBezTo>
                  <a:cubicBezTo>
                    <a:pt x="353" y="438"/>
                    <a:pt x="351" y="436"/>
                    <a:pt x="348" y="434"/>
                  </a:cubicBezTo>
                  <a:cubicBezTo>
                    <a:pt x="346" y="432"/>
                    <a:pt x="345" y="430"/>
                    <a:pt x="343" y="429"/>
                  </a:cubicBezTo>
                  <a:cubicBezTo>
                    <a:pt x="340" y="428"/>
                    <a:pt x="337" y="427"/>
                    <a:pt x="334" y="426"/>
                  </a:cubicBezTo>
                  <a:cubicBezTo>
                    <a:pt x="333" y="424"/>
                    <a:pt x="331" y="423"/>
                    <a:pt x="328" y="423"/>
                  </a:cubicBezTo>
                  <a:cubicBezTo>
                    <a:pt x="325" y="423"/>
                    <a:pt x="324" y="421"/>
                    <a:pt x="323" y="418"/>
                  </a:cubicBezTo>
                  <a:cubicBezTo>
                    <a:pt x="323" y="418"/>
                    <a:pt x="323" y="419"/>
                    <a:pt x="323" y="419"/>
                  </a:cubicBezTo>
                  <a:cubicBezTo>
                    <a:pt x="323" y="419"/>
                    <a:pt x="323" y="419"/>
                    <a:pt x="323" y="418"/>
                  </a:cubicBezTo>
                  <a:cubicBezTo>
                    <a:pt x="322" y="417"/>
                    <a:pt x="321" y="415"/>
                    <a:pt x="319" y="414"/>
                  </a:cubicBezTo>
                  <a:cubicBezTo>
                    <a:pt x="317" y="412"/>
                    <a:pt x="316" y="410"/>
                    <a:pt x="314" y="409"/>
                  </a:cubicBezTo>
                  <a:cubicBezTo>
                    <a:pt x="312" y="405"/>
                    <a:pt x="309" y="402"/>
                    <a:pt x="304" y="402"/>
                  </a:cubicBezTo>
                  <a:cubicBezTo>
                    <a:pt x="303" y="402"/>
                    <a:pt x="301" y="402"/>
                    <a:pt x="300" y="401"/>
                  </a:cubicBezTo>
                  <a:cubicBezTo>
                    <a:pt x="300" y="400"/>
                    <a:pt x="300" y="401"/>
                    <a:pt x="299" y="401"/>
                  </a:cubicBezTo>
                  <a:cubicBezTo>
                    <a:pt x="298" y="399"/>
                    <a:pt x="296" y="399"/>
                    <a:pt x="295" y="399"/>
                  </a:cubicBezTo>
                  <a:cubicBezTo>
                    <a:pt x="294" y="398"/>
                    <a:pt x="293" y="397"/>
                    <a:pt x="293" y="397"/>
                  </a:cubicBezTo>
                  <a:cubicBezTo>
                    <a:pt x="291" y="395"/>
                    <a:pt x="291" y="394"/>
                    <a:pt x="289" y="393"/>
                  </a:cubicBezTo>
                  <a:cubicBezTo>
                    <a:pt x="289" y="393"/>
                    <a:pt x="289" y="393"/>
                    <a:pt x="289" y="392"/>
                  </a:cubicBezTo>
                  <a:cubicBezTo>
                    <a:pt x="288" y="391"/>
                    <a:pt x="287" y="391"/>
                    <a:pt x="285" y="391"/>
                  </a:cubicBezTo>
                  <a:cubicBezTo>
                    <a:pt x="283" y="391"/>
                    <a:pt x="282" y="390"/>
                    <a:pt x="280" y="388"/>
                  </a:cubicBezTo>
                  <a:cubicBezTo>
                    <a:pt x="280" y="388"/>
                    <a:pt x="279" y="387"/>
                    <a:pt x="278" y="386"/>
                  </a:cubicBezTo>
                  <a:cubicBezTo>
                    <a:pt x="278" y="387"/>
                    <a:pt x="279" y="387"/>
                    <a:pt x="279" y="388"/>
                  </a:cubicBezTo>
                  <a:cubicBezTo>
                    <a:pt x="279" y="387"/>
                    <a:pt x="278" y="387"/>
                    <a:pt x="278" y="387"/>
                  </a:cubicBezTo>
                  <a:cubicBezTo>
                    <a:pt x="277" y="383"/>
                    <a:pt x="274" y="382"/>
                    <a:pt x="272" y="379"/>
                  </a:cubicBezTo>
                  <a:cubicBezTo>
                    <a:pt x="272" y="378"/>
                    <a:pt x="272" y="378"/>
                    <a:pt x="271" y="378"/>
                  </a:cubicBezTo>
                  <a:cubicBezTo>
                    <a:pt x="272" y="376"/>
                    <a:pt x="273" y="375"/>
                    <a:pt x="276" y="375"/>
                  </a:cubicBezTo>
                  <a:cubicBezTo>
                    <a:pt x="279" y="376"/>
                    <a:pt x="283" y="377"/>
                    <a:pt x="287" y="377"/>
                  </a:cubicBezTo>
                  <a:cubicBezTo>
                    <a:pt x="291" y="377"/>
                    <a:pt x="296" y="377"/>
                    <a:pt x="300" y="378"/>
                  </a:cubicBezTo>
                  <a:cubicBezTo>
                    <a:pt x="300" y="378"/>
                    <a:pt x="300" y="378"/>
                    <a:pt x="300" y="378"/>
                  </a:cubicBezTo>
                  <a:cubicBezTo>
                    <a:pt x="301" y="378"/>
                    <a:pt x="301" y="378"/>
                    <a:pt x="301" y="378"/>
                  </a:cubicBezTo>
                  <a:cubicBezTo>
                    <a:pt x="303" y="379"/>
                    <a:pt x="306" y="379"/>
                    <a:pt x="308" y="379"/>
                  </a:cubicBezTo>
                  <a:cubicBezTo>
                    <a:pt x="309" y="379"/>
                    <a:pt x="309" y="379"/>
                    <a:pt x="310" y="379"/>
                  </a:cubicBezTo>
                  <a:cubicBezTo>
                    <a:pt x="311" y="379"/>
                    <a:pt x="312" y="379"/>
                    <a:pt x="313" y="380"/>
                  </a:cubicBezTo>
                  <a:cubicBezTo>
                    <a:pt x="313" y="380"/>
                    <a:pt x="313" y="380"/>
                    <a:pt x="314" y="380"/>
                  </a:cubicBezTo>
                  <a:cubicBezTo>
                    <a:pt x="317" y="381"/>
                    <a:pt x="319" y="384"/>
                    <a:pt x="322" y="386"/>
                  </a:cubicBezTo>
                  <a:cubicBezTo>
                    <a:pt x="322" y="385"/>
                    <a:pt x="321" y="385"/>
                    <a:pt x="321" y="384"/>
                  </a:cubicBezTo>
                  <a:cubicBezTo>
                    <a:pt x="322" y="385"/>
                    <a:pt x="323" y="385"/>
                    <a:pt x="324" y="386"/>
                  </a:cubicBezTo>
                  <a:cubicBezTo>
                    <a:pt x="324" y="386"/>
                    <a:pt x="324" y="386"/>
                    <a:pt x="324" y="386"/>
                  </a:cubicBezTo>
                  <a:cubicBezTo>
                    <a:pt x="324" y="386"/>
                    <a:pt x="325" y="387"/>
                    <a:pt x="325" y="387"/>
                  </a:cubicBezTo>
                  <a:cubicBezTo>
                    <a:pt x="326" y="388"/>
                    <a:pt x="325" y="390"/>
                    <a:pt x="327" y="391"/>
                  </a:cubicBezTo>
                  <a:cubicBezTo>
                    <a:pt x="328" y="391"/>
                    <a:pt x="329" y="392"/>
                    <a:pt x="329" y="392"/>
                  </a:cubicBezTo>
                  <a:cubicBezTo>
                    <a:pt x="330" y="394"/>
                    <a:pt x="331" y="394"/>
                    <a:pt x="333" y="395"/>
                  </a:cubicBezTo>
                  <a:cubicBezTo>
                    <a:pt x="334" y="395"/>
                    <a:pt x="336" y="395"/>
                    <a:pt x="337" y="395"/>
                  </a:cubicBezTo>
                  <a:cubicBezTo>
                    <a:pt x="337" y="395"/>
                    <a:pt x="337" y="395"/>
                    <a:pt x="337" y="395"/>
                  </a:cubicBezTo>
                  <a:cubicBezTo>
                    <a:pt x="339" y="395"/>
                    <a:pt x="339" y="394"/>
                    <a:pt x="339" y="392"/>
                  </a:cubicBezTo>
                  <a:cubicBezTo>
                    <a:pt x="339" y="392"/>
                    <a:pt x="339" y="391"/>
                    <a:pt x="340" y="392"/>
                  </a:cubicBezTo>
                  <a:cubicBezTo>
                    <a:pt x="340" y="392"/>
                    <a:pt x="340" y="392"/>
                    <a:pt x="340" y="392"/>
                  </a:cubicBezTo>
                  <a:cubicBezTo>
                    <a:pt x="340" y="392"/>
                    <a:pt x="340" y="393"/>
                    <a:pt x="340" y="392"/>
                  </a:cubicBezTo>
                  <a:cubicBezTo>
                    <a:pt x="340" y="392"/>
                    <a:pt x="340" y="391"/>
                    <a:pt x="340" y="390"/>
                  </a:cubicBezTo>
                  <a:cubicBezTo>
                    <a:pt x="342" y="391"/>
                    <a:pt x="344" y="392"/>
                    <a:pt x="346" y="392"/>
                  </a:cubicBezTo>
                  <a:cubicBezTo>
                    <a:pt x="346" y="391"/>
                    <a:pt x="347" y="392"/>
                    <a:pt x="348" y="391"/>
                  </a:cubicBezTo>
                  <a:cubicBezTo>
                    <a:pt x="352" y="391"/>
                    <a:pt x="353" y="389"/>
                    <a:pt x="353" y="385"/>
                  </a:cubicBezTo>
                  <a:cubicBezTo>
                    <a:pt x="353" y="384"/>
                    <a:pt x="353" y="383"/>
                    <a:pt x="352" y="382"/>
                  </a:cubicBezTo>
                  <a:cubicBezTo>
                    <a:pt x="351" y="380"/>
                    <a:pt x="349" y="378"/>
                    <a:pt x="347" y="377"/>
                  </a:cubicBezTo>
                  <a:cubicBezTo>
                    <a:pt x="347" y="377"/>
                    <a:pt x="347" y="377"/>
                    <a:pt x="347" y="377"/>
                  </a:cubicBezTo>
                  <a:cubicBezTo>
                    <a:pt x="347" y="377"/>
                    <a:pt x="346" y="377"/>
                    <a:pt x="346" y="376"/>
                  </a:cubicBezTo>
                  <a:cubicBezTo>
                    <a:pt x="344" y="376"/>
                    <a:pt x="342" y="376"/>
                    <a:pt x="340" y="376"/>
                  </a:cubicBezTo>
                  <a:cubicBezTo>
                    <a:pt x="337" y="376"/>
                    <a:pt x="335" y="375"/>
                    <a:pt x="333" y="373"/>
                  </a:cubicBezTo>
                  <a:cubicBezTo>
                    <a:pt x="331" y="373"/>
                    <a:pt x="330" y="371"/>
                    <a:pt x="329" y="369"/>
                  </a:cubicBezTo>
                  <a:cubicBezTo>
                    <a:pt x="328" y="369"/>
                    <a:pt x="328" y="368"/>
                    <a:pt x="327" y="368"/>
                  </a:cubicBezTo>
                  <a:cubicBezTo>
                    <a:pt x="322" y="369"/>
                    <a:pt x="318" y="369"/>
                    <a:pt x="314" y="368"/>
                  </a:cubicBezTo>
                  <a:cubicBezTo>
                    <a:pt x="312" y="368"/>
                    <a:pt x="310" y="367"/>
                    <a:pt x="309" y="366"/>
                  </a:cubicBezTo>
                  <a:cubicBezTo>
                    <a:pt x="307" y="365"/>
                    <a:pt x="306" y="365"/>
                    <a:pt x="304" y="364"/>
                  </a:cubicBezTo>
                  <a:cubicBezTo>
                    <a:pt x="303" y="364"/>
                    <a:pt x="302" y="362"/>
                    <a:pt x="301" y="362"/>
                  </a:cubicBezTo>
                  <a:cubicBezTo>
                    <a:pt x="299" y="360"/>
                    <a:pt x="296" y="359"/>
                    <a:pt x="295" y="356"/>
                  </a:cubicBezTo>
                  <a:cubicBezTo>
                    <a:pt x="294" y="352"/>
                    <a:pt x="295" y="352"/>
                    <a:pt x="299" y="351"/>
                  </a:cubicBezTo>
                  <a:cubicBezTo>
                    <a:pt x="299" y="351"/>
                    <a:pt x="299" y="351"/>
                    <a:pt x="299" y="351"/>
                  </a:cubicBezTo>
                  <a:cubicBezTo>
                    <a:pt x="299" y="351"/>
                    <a:pt x="299" y="351"/>
                    <a:pt x="299" y="351"/>
                  </a:cubicBezTo>
                  <a:cubicBezTo>
                    <a:pt x="302" y="351"/>
                    <a:pt x="302" y="351"/>
                    <a:pt x="302" y="348"/>
                  </a:cubicBezTo>
                  <a:cubicBezTo>
                    <a:pt x="301" y="347"/>
                    <a:pt x="301" y="346"/>
                    <a:pt x="301" y="345"/>
                  </a:cubicBezTo>
                  <a:cubicBezTo>
                    <a:pt x="300" y="343"/>
                    <a:pt x="301" y="342"/>
                    <a:pt x="303" y="342"/>
                  </a:cubicBezTo>
                  <a:cubicBezTo>
                    <a:pt x="305" y="342"/>
                    <a:pt x="306" y="342"/>
                    <a:pt x="307" y="342"/>
                  </a:cubicBezTo>
                  <a:cubicBezTo>
                    <a:pt x="308" y="341"/>
                    <a:pt x="308" y="342"/>
                    <a:pt x="309" y="341"/>
                  </a:cubicBezTo>
                  <a:cubicBezTo>
                    <a:pt x="308" y="341"/>
                    <a:pt x="309" y="340"/>
                    <a:pt x="308" y="339"/>
                  </a:cubicBezTo>
                  <a:cubicBezTo>
                    <a:pt x="305" y="338"/>
                    <a:pt x="302" y="336"/>
                    <a:pt x="299" y="336"/>
                  </a:cubicBezTo>
                  <a:cubicBezTo>
                    <a:pt x="298" y="335"/>
                    <a:pt x="297" y="335"/>
                    <a:pt x="297" y="335"/>
                  </a:cubicBezTo>
                  <a:cubicBezTo>
                    <a:pt x="296" y="335"/>
                    <a:pt x="295" y="334"/>
                    <a:pt x="294" y="334"/>
                  </a:cubicBezTo>
                  <a:cubicBezTo>
                    <a:pt x="293" y="333"/>
                    <a:pt x="292" y="333"/>
                    <a:pt x="291" y="333"/>
                  </a:cubicBezTo>
                  <a:cubicBezTo>
                    <a:pt x="290" y="333"/>
                    <a:pt x="290" y="332"/>
                    <a:pt x="290" y="333"/>
                  </a:cubicBezTo>
                  <a:cubicBezTo>
                    <a:pt x="289" y="333"/>
                    <a:pt x="289" y="333"/>
                    <a:pt x="288" y="333"/>
                  </a:cubicBezTo>
                  <a:cubicBezTo>
                    <a:pt x="287" y="332"/>
                    <a:pt x="285" y="333"/>
                    <a:pt x="283" y="332"/>
                  </a:cubicBezTo>
                  <a:cubicBezTo>
                    <a:pt x="283" y="332"/>
                    <a:pt x="283" y="332"/>
                    <a:pt x="282" y="332"/>
                  </a:cubicBezTo>
                  <a:cubicBezTo>
                    <a:pt x="282" y="331"/>
                    <a:pt x="282" y="331"/>
                    <a:pt x="281" y="330"/>
                  </a:cubicBezTo>
                  <a:cubicBezTo>
                    <a:pt x="280" y="330"/>
                    <a:pt x="280" y="329"/>
                    <a:pt x="279" y="329"/>
                  </a:cubicBezTo>
                  <a:cubicBezTo>
                    <a:pt x="279" y="330"/>
                    <a:pt x="278" y="330"/>
                    <a:pt x="278" y="330"/>
                  </a:cubicBezTo>
                  <a:cubicBezTo>
                    <a:pt x="277" y="330"/>
                    <a:pt x="277" y="330"/>
                    <a:pt x="278" y="329"/>
                  </a:cubicBezTo>
                  <a:cubicBezTo>
                    <a:pt x="278" y="328"/>
                    <a:pt x="278" y="329"/>
                    <a:pt x="277" y="329"/>
                  </a:cubicBezTo>
                  <a:cubicBezTo>
                    <a:pt x="277" y="329"/>
                    <a:pt x="276" y="328"/>
                    <a:pt x="276" y="328"/>
                  </a:cubicBezTo>
                  <a:cubicBezTo>
                    <a:pt x="277" y="328"/>
                    <a:pt x="276" y="327"/>
                    <a:pt x="276" y="326"/>
                  </a:cubicBezTo>
                  <a:cubicBezTo>
                    <a:pt x="277" y="324"/>
                    <a:pt x="278" y="323"/>
                    <a:pt x="279" y="322"/>
                  </a:cubicBezTo>
                  <a:cubicBezTo>
                    <a:pt x="280" y="321"/>
                    <a:pt x="281" y="321"/>
                    <a:pt x="281" y="320"/>
                  </a:cubicBezTo>
                  <a:cubicBezTo>
                    <a:pt x="282" y="319"/>
                    <a:pt x="282" y="317"/>
                    <a:pt x="283" y="316"/>
                  </a:cubicBezTo>
                  <a:cubicBezTo>
                    <a:pt x="283" y="315"/>
                    <a:pt x="283" y="314"/>
                    <a:pt x="284" y="314"/>
                  </a:cubicBezTo>
                  <a:cubicBezTo>
                    <a:pt x="285" y="314"/>
                    <a:pt x="286" y="314"/>
                    <a:pt x="287" y="314"/>
                  </a:cubicBezTo>
                  <a:cubicBezTo>
                    <a:pt x="288" y="313"/>
                    <a:pt x="289" y="314"/>
                    <a:pt x="290" y="314"/>
                  </a:cubicBezTo>
                  <a:cubicBezTo>
                    <a:pt x="291" y="314"/>
                    <a:pt x="291" y="314"/>
                    <a:pt x="291" y="314"/>
                  </a:cubicBezTo>
                  <a:cubicBezTo>
                    <a:pt x="291" y="314"/>
                    <a:pt x="292" y="314"/>
                    <a:pt x="292" y="314"/>
                  </a:cubicBezTo>
                  <a:cubicBezTo>
                    <a:pt x="292" y="314"/>
                    <a:pt x="293" y="314"/>
                    <a:pt x="293" y="314"/>
                  </a:cubicBezTo>
                  <a:cubicBezTo>
                    <a:pt x="295" y="314"/>
                    <a:pt x="297" y="313"/>
                    <a:pt x="298" y="315"/>
                  </a:cubicBezTo>
                  <a:cubicBezTo>
                    <a:pt x="298" y="314"/>
                    <a:pt x="298" y="314"/>
                    <a:pt x="299" y="314"/>
                  </a:cubicBezTo>
                  <a:cubicBezTo>
                    <a:pt x="299" y="314"/>
                    <a:pt x="299" y="314"/>
                    <a:pt x="299" y="314"/>
                  </a:cubicBezTo>
                  <a:cubicBezTo>
                    <a:pt x="299" y="315"/>
                    <a:pt x="300" y="315"/>
                    <a:pt x="301" y="315"/>
                  </a:cubicBezTo>
                  <a:cubicBezTo>
                    <a:pt x="302" y="315"/>
                    <a:pt x="303" y="315"/>
                    <a:pt x="304" y="315"/>
                  </a:cubicBezTo>
                  <a:cubicBezTo>
                    <a:pt x="304" y="315"/>
                    <a:pt x="304" y="315"/>
                    <a:pt x="304" y="315"/>
                  </a:cubicBezTo>
                  <a:cubicBezTo>
                    <a:pt x="304" y="315"/>
                    <a:pt x="304" y="315"/>
                    <a:pt x="304" y="315"/>
                  </a:cubicBezTo>
                  <a:cubicBezTo>
                    <a:pt x="306" y="316"/>
                    <a:pt x="308" y="316"/>
                    <a:pt x="310" y="316"/>
                  </a:cubicBezTo>
                  <a:cubicBezTo>
                    <a:pt x="311" y="316"/>
                    <a:pt x="312" y="317"/>
                    <a:pt x="314" y="316"/>
                  </a:cubicBezTo>
                  <a:cubicBezTo>
                    <a:pt x="316" y="315"/>
                    <a:pt x="319" y="317"/>
                    <a:pt x="322" y="317"/>
                  </a:cubicBezTo>
                  <a:cubicBezTo>
                    <a:pt x="323" y="318"/>
                    <a:pt x="324" y="318"/>
                    <a:pt x="326" y="318"/>
                  </a:cubicBezTo>
                  <a:cubicBezTo>
                    <a:pt x="327" y="318"/>
                    <a:pt x="327" y="318"/>
                    <a:pt x="328" y="318"/>
                  </a:cubicBezTo>
                  <a:cubicBezTo>
                    <a:pt x="328" y="318"/>
                    <a:pt x="328" y="318"/>
                    <a:pt x="328" y="318"/>
                  </a:cubicBezTo>
                  <a:cubicBezTo>
                    <a:pt x="330" y="318"/>
                    <a:pt x="330" y="317"/>
                    <a:pt x="331" y="316"/>
                  </a:cubicBezTo>
                  <a:cubicBezTo>
                    <a:pt x="332" y="314"/>
                    <a:pt x="331" y="313"/>
                    <a:pt x="329" y="313"/>
                  </a:cubicBezTo>
                  <a:cubicBezTo>
                    <a:pt x="328" y="313"/>
                    <a:pt x="327" y="313"/>
                    <a:pt x="326" y="313"/>
                  </a:cubicBezTo>
                  <a:cubicBezTo>
                    <a:pt x="323" y="313"/>
                    <a:pt x="321" y="314"/>
                    <a:pt x="318" y="314"/>
                  </a:cubicBezTo>
                  <a:cubicBezTo>
                    <a:pt x="318" y="315"/>
                    <a:pt x="318" y="315"/>
                    <a:pt x="318" y="315"/>
                  </a:cubicBezTo>
                  <a:cubicBezTo>
                    <a:pt x="318" y="315"/>
                    <a:pt x="318" y="314"/>
                    <a:pt x="317" y="314"/>
                  </a:cubicBezTo>
                  <a:cubicBezTo>
                    <a:pt x="316" y="314"/>
                    <a:pt x="316" y="313"/>
                    <a:pt x="315" y="313"/>
                  </a:cubicBezTo>
                  <a:cubicBezTo>
                    <a:pt x="312" y="311"/>
                    <a:pt x="308" y="310"/>
                    <a:pt x="308" y="306"/>
                  </a:cubicBezTo>
                  <a:cubicBezTo>
                    <a:pt x="307" y="304"/>
                    <a:pt x="306" y="304"/>
                    <a:pt x="305" y="306"/>
                  </a:cubicBezTo>
                  <a:cubicBezTo>
                    <a:pt x="303" y="308"/>
                    <a:pt x="301" y="308"/>
                    <a:pt x="299" y="308"/>
                  </a:cubicBezTo>
                  <a:cubicBezTo>
                    <a:pt x="298" y="306"/>
                    <a:pt x="296" y="307"/>
                    <a:pt x="295" y="305"/>
                  </a:cubicBezTo>
                  <a:cubicBezTo>
                    <a:pt x="294" y="303"/>
                    <a:pt x="292" y="303"/>
                    <a:pt x="290" y="304"/>
                  </a:cubicBezTo>
                  <a:cubicBezTo>
                    <a:pt x="289" y="304"/>
                    <a:pt x="287" y="304"/>
                    <a:pt x="285" y="303"/>
                  </a:cubicBezTo>
                  <a:cubicBezTo>
                    <a:pt x="285" y="302"/>
                    <a:pt x="284" y="302"/>
                    <a:pt x="283" y="301"/>
                  </a:cubicBezTo>
                  <a:cubicBezTo>
                    <a:pt x="283" y="301"/>
                    <a:pt x="284" y="301"/>
                    <a:pt x="284" y="300"/>
                  </a:cubicBezTo>
                  <a:cubicBezTo>
                    <a:pt x="283" y="300"/>
                    <a:pt x="283" y="300"/>
                    <a:pt x="283" y="300"/>
                  </a:cubicBezTo>
                  <a:cubicBezTo>
                    <a:pt x="282" y="301"/>
                    <a:pt x="282" y="299"/>
                    <a:pt x="281" y="299"/>
                  </a:cubicBezTo>
                  <a:cubicBezTo>
                    <a:pt x="281" y="299"/>
                    <a:pt x="281" y="299"/>
                    <a:pt x="281" y="299"/>
                  </a:cubicBezTo>
                  <a:cubicBezTo>
                    <a:pt x="282" y="299"/>
                    <a:pt x="282" y="298"/>
                    <a:pt x="282" y="298"/>
                  </a:cubicBezTo>
                  <a:cubicBezTo>
                    <a:pt x="282" y="297"/>
                    <a:pt x="282" y="297"/>
                    <a:pt x="283" y="297"/>
                  </a:cubicBezTo>
                  <a:cubicBezTo>
                    <a:pt x="284" y="296"/>
                    <a:pt x="285" y="296"/>
                    <a:pt x="287" y="296"/>
                  </a:cubicBezTo>
                  <a:cubicBezTo>
                    <a:pt x="290" y="296"/>
                    <a:pt x="290" y="295"/>
                    <a:pt x="289" y="292"/>
                  </a:cubicBezTo>
                  <a:cubicBezTo>
                    <a:pt x="289" y="290"/>
                    <a:pt x="289" y="289"/>
                    <a:pt x="289" y="287"/>
                  </a:cubicBezTo>
                  <a:cubicBezTo>
                    <a:pt x="292" y="283"/>
                    <a:pt x="296" y="282"/>
                    <a:pt x="300" y="281"/>
                  </a:cubicBezTo>
                  <a:cubicBezTo>
                    <a:pt x="301" y="280"/>
                    <a:pt x="303" y="280"/>
                    <a:pt x="305" y="280"/>
                  </a:cubicBezTo>
                  <a:cubicBezTo>
                    <a:pt x="307" y="281"/>
                    <a:pt x="308" y="281"/>
                    <a:pt x="310" y="281"/>
                  </a:cubicBezTo>
                  <a:cubicBezTo>
                    <a:pt x="310" y="281"/>
                    <a:pt x="310" y="281"/>
                    <a:pt x="310" y="281"/>
                  </a:cubicBezTo>
                  <a:cubicBezTo>
                    <a:pt x="310" y="281"/>
                    <a:pt x="310" y="281"/>
                    <a:pt x="310" y="281"/>
                  </a:cubicBezTo>
                  <a:cubicBezTo>
                    <a:pt x="310" y="281"/>
                    <a:pt x="310" y="281"/>
                    <a:pt x="310" y="281"/>
                  </a:cubicBezTo>
                  <a:cubicBezTo>
                    <a:pt x="311" y="281"/>
                    <a:pt x="312" y="281"/>
                    <a:pt x="312" y="280"/>
                  </a:cubicBezTo>
                  <a:cubicBezTo>
                    <a:pt x="312" y="280"/>
                    <a:pt x="312" y="280"/>
                    <a:pt x="312" y="280"/>
                  </a:cubicBezTo>
                  <a:cubicBezTo>
                    <a:pt x="312" y="280"/>
                    <a:pt x="312" y="280"/>
                    <a:pt x="312" y="280"/>
                  </a:cubicBezTo>
                  <a:cubicBezTo>
                    <a:pt x="312" y="280"/>
                    <a:pt x="312" y="280"/>
                    <a:pt x="312" y="280"/>
                  </a:cubicBezTo>
                  <a:cubicBezTo>
                    <a:pt x="312" y="280"/>
                    <a:pt x="312" y="280"/>
                    <a:pt x="312" y="280"/>
                  </a:cubicBezTo>
                  <a:cubicBezTo>
                    <a:pt x="313" y="281"/>
                    <a:pt x="314" y="281"/>
                    <a:pt x="315" y="280"/>
                  </a:cubicBezTo>
                  <a:cubicBezTo>
                    <a:pt x="315" y="280"/>
                    <a:pt x="315" y="280"/>
                    <a:pt x="315" y="280"/>
                  </a:cubicBezTo>
                  <a:cubicBezTo>
                    <a:pt x="315" y="280"/>
                    <a:pt x="316" y="280"/>
                    <a:pt x="316" y="280"/>
                  </a:cubicBezTo>
                  <a:cubicBezTo>
                    <a:pt x="319" y="281"/>
                    <a:pt x="321" y="281"/>
                    <a:pt x="323" y="281"/>
                  </a:cubicBezTo>
                  <a:cubicBezTo>
                    <a:pt x="323" y="281"/>
                    <a:pt x="324" y="282"/>
                    <a:pt x="324" y="281"/>
                  </a:cubicBezTo>
                  <a:cubicBezTo>
                    <a:pt x="325" y="280"/>
                    <a:pt x="325" y="281"/>
                    <a:pt x="326" y="280"/>
                  </a:cubicBezTo>
                  <a:cubicBezTo>
                    <a:pt x="327" y="280"/>
                    <a:pt x="328" y="280"/>
                    <a:pt x="329" y="278"/>
                  </a:cubicBezTo>
                  <a:cubicBezTo>
                    <a:pt x="329" y="278"/>
                    <a:pt x="328" y="278"/>
                    <a:pt x="328" y="278"/>
                  </a:cubicBezTo>
                  <a:cubicBezTo>
                    <a:pt x="329" y="277"/>
                    <a:pt x="330" y="277"/>
                    <a:pt x="330" y="277"/>
                  </a:cubicBezTo>
                  <a:cubicBezTo>
                    <a:pt x="331" y="277"/>
                    <a:pt x="331" y="277"/>
                    <a:pt x="332" y="278"/>
                  </a:cubicBezTo>
                  <a:cubicBezTo>
                    <a:pt x="331" y="277"/>
                    <a:pt x="333" y="277"/>
                    <a:pt x="333" y="276"/>
                  </a:cubicBezTo>
                  <a:cubicBezTo>
                    <a:pt x="334" y="278"/>
                    <a:pt x="335" y="279"/>
                    <a:pt x="337" y="281"/>
                  </a:cubicBezTo>
                  <a:cubicBezTo>
                    <a:pt x="338" y="281"/>
                    <a:pt x="339" y="282"/>
                    <a:pt x="340" y="282"/>
                  </a:cubicBezTo>
                  <a:cubicBezTo>
                    <a:pt x="342" y="281"/>
                    <a:pt x="342" y="279"/>
                    <a:pt x="342" y="278"/>
                  </a:cubicBezTo>
                  <a:cubicBezTo>
                    <a:pt x="343" y="277"/>
                    <a:pt x="343" y="278"/>
                    <a:pt x="344" y="278"/>
                  </a:cubicBezTo>
                  <a:cubicBezTo>
                    <a:pt x="345" y="277"/>
                    <a:pt x="345" y="277"/>
                    <a:pt x="346" y="277"/>
                  </a:cubicBezTo>
                  <a:cubicBezTo>
                    <a:pt x="347" y="277"/>
                    <a:pt x="347" y="277"/>
                    <a:pt x="347" y="277"/>
                  </a:cubicBezTo>
                  <a:cubicBezTo>
                    <a:pt x="349" y="278"/>
                    <a:pt x="351" y="279"/>
                    <a:pt x="353" y="280"/>
                  </a:cubicBezTo>
                  <a:cubicBezTo>
                    <a:pt x="355" y="281"/>
                    <a:pt x="356" y="281"/>
                    <a:pt x="358" y="282"/>
                  </a:cubicBezTo>
                  <a:cubicBezTo>
                    <a:pt x="359" y="283"/>
                    <a:pt x="361" y="283"/>
                    <a:pt x="362" y="283"/>
                  </a:cubicBezTo>
                  <a:cubicBezTo>
                    <a:pt x="363" y="283"/>
                    <a:pt x="364" y="283"/>
                    <a:pt x="365" y="282"/>
                  </a:cubicBezTo>
                  <a:cubicBezTo>
                    <a:pt x="370" y="281"/>
                    <a:pt x="375" y="280"/>
                    <a:pt x="379" y="276"/>
                  </a:cubicBezTo>
                  <a:cubicBezTo>
                    <a:pt x="382" y="276"/>
                    <a:pt x="382" y="275"/>
                    <a:pt x="382" y="272"/>
                  </a:cubicBezTo>
                  <a:cubicBezTo>
                    <a:pt x="381" y="272"/>
                    <a:pt x="381" y="271"/>
                    <a:pt x="380" y="270"/>
                  </a:cubicBezTo>
                  <a:cubicBezTo>
                    <a:pt x="379" y="270"/>
                    <a:pt x="379" y="269"/>
                    <a:pt x="378" y="270"/>
                  </a:cubicBezTo>
                  <a:cubicBezTo>
                    <a:pt x="377" y="269"/>
                    <a:pt x="376" y="270"/>
                    <a:pt x="375" y="271"/>
                  </a:cubicBezTo>
                  <a:cubicBezTo>
                    <a:pt x="375" y="271"/>
                    <a:pt x="375" y="271"/>
                    <a:pt x="375" y="271"/>
                  </a:cubicBezTo>
                  <a:cubicBezTo>
                    <a:pt x="372" y="272"/>
                    <a:pt x="369" y="272"/>
                    <a:pt x="366" y="272"/>
                  </a:cubicBezTo>
                  <a:cubicBezTo>
                    <a:pt x="364" y="272"/>
                    <a:pt x="363" y="272"/>
                    <a:pt x="362" y="272"/>
                  </a:cubicBezTo>
                  <a:cubicBezTo>
                    <a:pt x="362" y="271"/>
                    <a:pt x="361" y="271"/>
                    <a:pt x="361" y="271"/>
                  </a:cubicBezTo>
                  <a:cubicBezTo>
                    <a:pt x="362" y="270"/>
                    <a:pt x="362" y="268"/>
                    <a:pt x="362" y="266"/>
                  </a:cubicBezTo>
                  <a:cubicBezTo>
                    <a:pt x="362" y="266"/>
                    <a:pt x="362" y="266"/>
                    <a:pt x="362" y="266"/>
                  </a:cubicBezTo>
                  <a:cubicBezTo>
                    <a:pt x="362" y="266"/>
                    <a:pt x="363" y="266"/>
                    <a:pt x="363" y="266"/>
                  </a:cubicBezTo>
                  <a:cubicBezTo>
                    <a:pt x="364" y="267"/>
                    <a:pt x="365" y="266"/>
                    <a:pt x="366" y="267"/>
                  </a:cubicBezTo>
                  <a:cubicBezTo>
                    <a:pt x="366" y="267"/>
                    <a:pt x="366" y="267"/>
                    <a:pt x="366" y="267"/>
                  </a:cubicBezTo>
                  <a:cubicBezTo>
                    <a:pt x="369" y="268"/>
                    <a:pt x="371" y="267"/>
                    <a:pt x="372" y="265"/>
                  </a:cubicBezTo>
                  <a:cubicBezTo>
                    <a:pt x="373" y="263"/>
                    <a:pt x="374" y="262"/>
                    <a:pt x="374" y="260"/>
                  </a:cubicBezTo>
                  <a:cubicBezTo>
                    <a:pt x="376" y="259"/>
                    <a:pt x="375" y="258"/>
                    <a:pt x="374" y="257"/>
                  </a:cubicBezTo>
                  <a:cubicBezTo>
                    <a:pt x="373" y="256"/>
                    <a:pt x="372" y="255"/>
                    <a:pt x="370" y="255"/>
                  </a:cubicBezTo>
                  <a:cubicBezTo>
                    <a:pt x="369" y="255"/>
                    <a:pt x="369" y="255"/>
                    <a:pt x="368" y="255"/>
                  </a:cubicBezTo>
                  <a:cubicBezTo>
                    <a:pt x="365" y="254"/>
                    <a:pt x="364" y="253"/>
                    <a:pt x="364" y="250"/>
                  </a:cubicBezTo>
                  <a:cubicBezTo>
                    <a:pt x="364" y="250"/>
                    <a:pt x="364" y="250"/>
                    <a:pt x="364" y="250"/>
                  </a:cubicBezTo>
                  <a:cubicBezTo>
                    <a:pt x="366" y="251"/>
                    <a:pt x="367" y="250"/>
                    <a:pt x="368" y="250"/>
                  </a:cubicBezTo>
                  <a:cubicBezTo>
                    <a:pt x="369" y="249"/>
                    <a:pt x="368" y="249"/>
                    <a:pt x="369" y="249"/>
                  </a:cubicBezTo>
                  <a:cubicBezTo>
                    <a:pt x="370" y="250"/>
                    <a:pt x="371" y="249"/>
                    <a:pt x="372" y="249"/>
                  </a:cubicBezTo>
                  <a:cubicBezTo>
                    <a:pt x="375" y="250"/>
                    <a:pt x="378" y="250"/>
                    <a:pt x="381" y="250"/>
                  </a:cubicBezTo>
                  <a:cubicBezTo>
                    <a:pt x="383" y="249"/>
                    <a:pt x="384" y="250"/>
                    <a:pt x="386" y="249"/>
                  </a:cubicBezTo>
                  <a:cubicBezTo>
                    <a:pt x="387" y="249"/>
                    <a:pt x="388" y="249"/>
                    <a:pt x="389" y="250"/>
                  </a:cubicBezTo>
                  <a:cubicBezTo>
                    <a:pt x="390" y="250"/>
                    <a:pt x="391" y="249"/>
                    <a:pt x="392" y="249"/>
                  </a:cubicBezTo>
                  <a:cubicBezTo>
                    <a:pt x="393" y="249"/>
                    <a:pt x="394" y="249"/>
                    <a:pt x="395" y="249"/>
                  </a:cubicBezTo>
                  <a:cubicBezTo>
                    <a:pt x="399" y="249"/>
                    <a:pt x="402" y="250"/>
                    <a:pt x="406" y="250"/>
                  </a:cubicBezTo>
                  <a:cubicBezTo>
                    <a:pt x="407" y="250"/>
                    <a:pt x="408" y="251"/>
                    <a:pt x="409" y="250"/>
                  </a:cubicBezTo>
                  <a:cubicBezTo>
                    <a:pt x="411" y="250"/>
                    <a:pt x="412" y="249"/>
                    <a:pt x="414" y="248"/>
                  </a:cubicBezTo>
                  <a:cubicBezTo>
                    <a:pt x="415" y="249"/>
                    <a:pt x="416" y="248"/>
                    <a:pt x="417" y="248"/>
                  </a:cubicBezTo>
                  <a:cubicBezTo>
                    <a:pt x="418" y="247"/>
                    <a:pt x="418" y="246"/>
                    <a:pt x="418" y="245"/>
                  </a:cubicBezTo>
                  <a:cubicBezTo>
                    <a:pt x="418" y="243"/>
                    <a:pt x="417" y="244"/>
                    <a:pt x="416" y="244"/>
                  </a:cubicBezTo>
                  <a:cubicBezTo>
                    <a:pt x="413" y="244"/>
                    <a:pt x="410" y="244"/>
                    <a:pt x="407" y="244"/>
                  </a:cubicBezTo>
                  <a:cubicBezTo>
                    <a:pt x="402" y="244"/>
                    <a:pt x="398" y="245"/>
                    <a:pt x="393" y="245"/>
                  </a:cubicBezTo>
                  <a:cubicBezTo>
                    <a:pt x="389" y="245"/>
                    <a:pt x="386" y="244"/>
                    <a:pt x="382" y="244"/>
                  </a:cubicBezTo>
                  <a:cubicBezTo>
                    <a:pt x="382" y="244"/>
                    <a:pt x="382" y="244"/>
                    <a:pt x="381" y="244"/>
                  </a:cubicBezTo>
                  <a:cubicBezTo>
                    <a:pt x="381" y="244"/>
                    <a:pt x="381" y="244"/>
                    <a:pt x="381" y="244"/>
                  </a:cubicBezTo>
                  <a:cubicBezTo>
                    <a:pt x="381" y="243"/>
                    <a:pt x="380" y="243"/>
                    <a:pt x="380" y="242"/>
                  </a:cubicBezTo>
                  <a:cubicBezTo>
                    <a:pt x="380" y="241"/>
                    <a:pt x="380" y="241"/>
                    <a:pt x="380" y="240"/>
                  </a:cubicBezTo>
                  <a:cubicBezTo>
                    <a:pt x="380" y="240"/>
                    <a:pt x="380" y="240"/>
                    <a:pt x="380" y="240"/>
                  </a:cubicBezTo>
                  <a:cubicBezTo>
                    <a:pt x="379" y="240"/>
                    <a:pt x="379" y="240"/>
                    <a:pt x="379" y="240"/>
                  </a:cubicBezTo>
                  <a:cubicBezTo>
                    <a:pt x="380" y="239"/>
                    <a:pt x="381" y="239"/>
                    <a:pt x="383" y="238"/>
                  </a:cubicBezTo>
                  <a:cubicBezTo>
                    <a:pt x="383" y="238"/>
                    <a:pt x="383" y="238"/>
                    <a:pt x="383" y="238"/>
                  </a:cubicBezTo>
                  <a:cubicBezTo>
                    <a:pt x="383" y="237"/>
                    <a:pt x="383" y="237"/>
                    <a:pt x="383" y="236"/>
                  </a:cubicBezTo>
                  <a:cubicBezTo>
                    <a:pt x="382" y="235"/>
                    <a:pt x="381" y="235"/>
                    <a:pt x="380" y="235"/>
                  </a:cubicBezTo>
                  <a:cubicBezTo>
                    <a:pt x="376" y="235"/>
                    <a:pt x="373" y="233"/>
                    <a:pt x="369" y="235"/>
                  </a:cubicBezTo>
                  <a:cubicBezTo>
                    <a:pt x="369" y="235"/>
                    <a:pt x="369" y="235"/>
                    <a:pt x="369" y="235"/>
                  </a:cubicBezTo>
                  <a:cubicBezTo>
                    <a:pt x="368" y="235"/>
                    <a:pt x="368" y="235"/>
                    <a:pt x="367" y="235"/>
                  </a:cubicBezTo>
                  <a:cubicBezTo>
                    <a:pt x="365" y="235"/>
                    <a:pt x="363" y="235"/>
                    <a:pt x="362" y="233"/>
                  </a:cubicBezTo>
                  <a:cubicBezTo>
                    <a:pt x="362" y="234"/>
                    <a:pt x="362" y="234"/>
                    <a:pt x="362" y="234"/>
                  </a:cubicBezTo>
                  <a:cubicBezTo>
                    <a:pt x="361" y="234"/>
                    <a:pt x="361" y="232"/>
                    <a:pt x="359" y="232"/>
                  </a:cubicBezTo>
                  <a:cubicBezTo>
                    <a:pt x="355" y="231"/>
                    <a:pt x="351" y="230"/>
                    <a:pt x="347" y="230"/>
                  </a:cubicBezTo>
                  <a:cubicBezTo>
                    <a:pt x="346" y="230"/>
                    <a:pt x="346" y="230"/>
                    <a:pt x="345" y="230"/>
                  </a:cubicBezTo>
                  <a:cubicBezTo>
                    <a:pt x="345" y="230"/>
                    <a:pt x="345" y="230"/>
                    <a:pt x="345" y="230"/>
                  </a:cubicBezTo>
                  <a:cubicBezTo>
                    <a:pt x="343" y="231"/>
                    <a:pt x="341" y="232"/>
                    <a:pt x="340" y="234"/>
                  </a:cubicBezTo>
                  <a:cubicBezTo>
                    <a:pt x="340" y="234"/>
                    <a:pt x="340" y="234"/>
                    <a:pt x="340" y="234"/>
                  </a:cubicBezTo>
                  <a:cubicBezTo>
                    <a:pt x="340" y="234"/>
                    <a:pt x="340" y="234"/>
                    <a:pt x="339" y="235"/>
                  </a:cubicBezTo>
                  <a:cubicBezTo>
                    <a:pt x="339" y="236"/>
                    <a:pt x="336" y="236"/>
                    <a:pt x="334" y="235"/>
                  </a:cubicBezTo>
                  <a:cubicBezTo>
                    <a:pt x="332" y="234"/>
                    <a:pt x="331" y="232"/>
                    <a:pt x="331" y="230"/>
                  </a:cubicBezTo>
                  <a:cubicBezTo>
                    <a:pt x="331" y="228"/>
                    <a:pt x="332" y="228"/>
                    <a:pt x="333" y="228"/>
                  </a:cubicBezTo>
                  <a:cubicBezTo>
                    <a:pt x="333" y="228"/>
                    <a:pt x="334" y="228"/>
                    <a:pt x="334" y="228"/>
                  </a:cubicBezTo>
                  <a:cubicBezTo>
                    <a:pt x="334" y="228"/>
                    <a:pt x="334" y="228"/>
                    <a:pt x="334" y="228"/>
                  </a:cubicBezTo>
                  <a:cubicBezTo>
                    <a:pt x="338" y="228"/>
                    <a:pt x="339" y="226"/>
                    <a:pt x="339" y="222"/>
                  </a:cubicBezTo>
                  <a:cubicBezTo>
                    <a:pt x="340" y="221"/>
                    <a:pt x="340" y="223"/>
                    <a:pt x="341" y="222"/>
                  </a:cubicBezTo>
                  <a:cubicBezTo>
                    <a:pt x="341" y="221"/>
                    <a:pt x="342" y="221"/>
                    <a:pt x="343" y="221"/>
                  </a:cubicBezTo>
                  <a:cubicBezTo>
                    <a:pt x="344" y="222"/>
                    <a:pt x="346" y="221"/>
                    <a:pt x="347" y="221"/>
                  </a:cubicBezTo>
                  <a:cubicBezTo>
                    <a:pt x="348" y="221"/>
                    <a:pt x="349" y="221"/>
                    <a:pt x="349" y="220"/>
                  </a:cubicBezTo>
                  <a:cubicBezTo>
                    <a:pt x="347" y="220"/>
                    <a:pt x="346" y="218"/>
                    <a:pt x="344" y="218"/>
                  </a:cubicBezTo>
                  <a:cubicBezTo>
                    <a:pt x="343" y="219"/>
                    <a:pt x="343" y="218"/>
                    <a:pt x="342" y="218"/>
                  </a:cubicBezTo>
                  <a:cubicBezTo>
                    <a:pt x="341" y="218"/>
                    <a:pt x="339" y="218"/>
                    <a:pt x="338" y="218"/>
                  </a:cubicBezTo>
                  <a:cubicBezTo>
                    <a:pt x="337" y="218"/>
                    <a:pt x="336" y="218"/>
                    <a:pt x="335" y="217"/>
                  </a:cubicBezTo>
                  <a:cubicBezTo>
                    <a:pt x="334" y="217"/>
                    <a:pt x="334" y="217"/>
                    <a:pt x="333" y="217"/>
                  </a:cubicBezTo>
                  <a:cubicBezTo>
                    <a:pt x="331" y="218"/>
                    <a:pt x="329" y="218"/>
                    <a:pt x="327" y="219"/>
                  </a:cubicBezTo>
                  <a:cubicBezTo>
                    <a:pt x="327" y="219"/>
                    <a:pt x="328" y="219"/>
                    <a:pt x="328" y="219"/>
                  </a:cubicBezTo>
                  <a:cubicBezTo>
                    <a:pt x="327" y="218"/>
                    <a:pt x="326" y="218"/>
                    <a:pt x="325" y="218"/>
                  </a:cubicBezTo>
                  <a:cubicBezTo>
                    <a:pt x="325" y="218"/>
                    <a:pt x="324" y="218"/>
                    <a:pt x="324" y="218"/>
                  </a:cubicBezTo>
                  <a:cubicBezTo>
                    <a:pt x="323" y="218"/>
                    <a:pt x="323" y="217"/>
                    <a:pt x="322" y="216"/>
                  </a:cubicBezTo>
                  <a:cubicBezTo>
                    <a:pt x="322" y="215"/>
                    <a:pt x="323" y="214"/>
                    <a:pt x="324" y="214"/>
                  </a:cubicBezTo>
                  <a:cubicBezTo>
                    <a:pt x="325" y="214"/>
                    <a:pt x="325" y="213"/>
                    <a:pt x="324" y="213"/>
                  </a:cubicBezTo>
                  <a:cubicBezTo>
                    <a:pt x="323" y="212"/>
                    <a:pt x="323" y="211"/>
                    <a:pt x="324" y="209"/>
                  </a:cubicBezTo>
                  <a:cubicBezTo>
                    <a:pt x="323" y="209"/>
                    <a:pt x="322" y="209"/>
                    <a:pt x="321" y="209"/>
                  </a:cubicBezTo>
                  <a:cubicBezTo>
                    <a:pt x="319" y="209"/>
                    <a:pt x="317" y="209"/>
                    <a:pt x="315" y="210"/>
                  </a:cubicBezTo>
                  <a:cubicBezTo>
                    <a:pt x="313" y="212"/>
                    <a:pt x="312" y="213"/>
                    <a:pt x="310" y="214"/>
                  </a:cubicBezTo>
                  <a:cubicBezTo>
                    <a:pt x="309" y="215"/>
                    <a:pt x="308" y="215"/>
                    <a:pt x="307" y="215"/>
                  </a:cubicBezTo>
                  <a:cubicBezTo>
                    <a:pt x="305" y="214"/>
                    <a:pt x="303" y="212"/>
                    <a:pt x="302" y="210"/>
                  </a:cubicBezTo>
                  <a:cubicBezTo>
                    <a:pt x="302" y="210"/>
                    <a:pt x="302" y="210"/>
                    <a:pt x="301" y="209"/>
                  </a:cubicBezTo>
                  <a:cubicBezTo>
                    <a:pt x="302" y="207"/>
                    <a:pt x="303" y="206"/>
                    <a:pt x="304" y="205"/>
                  </a:cubicBezTo>
                  <a:cubicBezTo>
                    <a:pt x="306" y="203"/>
                    <a:pt x="308" y="202"/>
                    <a:pt x="310" y="201"/>
                  </a:cubicBezTo>
                  <a:cubicBezTo>
                    <a:pt x="311" y="200"/>
                    <a:pt x="313" y="200"/>
                    <a:pt x="314" y="200"/>
                  </a:cubicBezTo>
                  <a:cubicBezTo>
                    <a:pt x="315" y="200"/>
                    <a:pt x="317" y="199"/>
                    <a:pt x="318" y="199"/>
                  </a:cubicBezTo>
                  <a:cubicBezTo>
                    <a:pt x="319" y="199"/>
                    <a:pt x="320" y="200"/>
                    <a:pt x="321" y="200"/>
                  </a:cubicBezTo>
                  <a:cubicBezTo>
                    <a:pt x="322" y="201"/>
                    <a:pt x="323" y="201"/>
                    <a:pt x="324" y="201"/>
                  </a:cubicBezTo>
                  <a:cubicBezTo>
                    <a:pt x="324" y="201"/>
                    <a:pt x="324" y="201"/>
                    <a:pt x="324" y="201"/>
                  </a:cubicBezTo>
                  <a:cubicBezTo>
                    <a:pt x="326" y="202"/>
                    <a:pt x="326" y="202"/>
                    <a:pt x="327" y="204"/>
                  </a:cubicBezTo>
                  <a:cubicBezTo>
                    <a:pt x="327" y="205"/>
                    <a:pt x="328" y="205"/>
                    <a:pt x="330" y="205"/>
                  </a:cubicBezTo>
                  <a:cubicBezTo>
                    <a:pt x="331" y="205"/>
                    <a:pt x="331" y="204"/>
                    <a:pt x="331" y="203"/>
                  </a:cubicBezTo>
                  <a:cubicBezTo>
                    <a:pt x="332" y="201"/>
                    <a:pt x="333" y="200"/>
                    <a:pt x="335" y="202"/>
                  </a:cubicBezTo>
                  <a:cubicBezTo>
                    <a:pt x="336" y="202"/>
                    <a:pt x="336" y="203"/>
                    <a:pt x="337" y="203"/>
                  </a:cubicBezTo>
                  <a:cubicBezTo>
                    <a:pt x="338" y="203"/>
                    <a:pt x="339" y="204"/>
                    <a:pt x="339" y="202"/>
                  </a:cubicBezTo>
                  <a:cubicBezTo>
                    <a:pt x="340" y="201"/>
                    <a:pt x="340" y="201"/>
                    <a:pt x="341" y="200"/>
                  </a:cubicBezTo>
                  <a:cubicBezTo>
                    <a:pt x="342" y="200"/>
                    <a:pt x="343" y="202"/>
                    <a:pt x="344" y="202"/>
                  </a:cubicBezTo>
                  <a:cubicBezTo>
                    <a:pt x="344" y="202"/>
                    <a:pt x="343" y="202"/>
                    <a:pt x="343" y="201"/>
                  </a:cubicBezTo>
                  <a:cubicBezTo>
                    <a:pt x="344" y="201"/>
                    <a:pt x="344" y="202"/>
                    <a:pt x="344" y="202"/>
                  </a:cubicBezTo>
                  <a:cubicBezTo>
                    <a:pt x="345" y="203"/>
                    <a:pt x="345" y="204"/>
                    <a:pt x="346" y="205"/>
                  </a:cubicBezTo>
                  <a:cubicBezTo>
                    <a:pt x="346" y="206"/>
                    <a:pt x="347" y="208"/>
                    <a:pt x="349" y="208"/>
                  </a:cubicBezTo>
                  <a:cubicBezTo>
                    <a:pt x="351" y="209"/>
                    <a:pt x="352" y="209"/>
                    <a:pt x="354" y="209"/>
                  </a:cubicBezTo>
                  <a:cubicBezTo>
                    <a:pt x="355" y="210"/>
                    <a:pt x="355" y="209"/>
                    <a:pt x="356" y="210"/>
                  </a:cubicBezTo>
                  <a:cubicBezTo>
                    <a:pt x="358" y="210"/>
                    <a:pt x="359" y="211"/>
                    <a:pt x="361" y="213"/>
                  </a:cubicBezTo>
                  <a:cubicBezTo>
                    <a:pt x="361" y="213"/>
                    <a:pt x="362" y="214"/>
                    <a:pt x="362" y="215"/>
                  </a:cubicBezTo>
                  <a:cubicBezTo>
                    <a:pt x="364" y="214"/>
                    <a:pt x="362" y="214"/>
                    <a:pt x="362" y="213"/>
                  </a:cubicBezTo>
                  <a:cubicBezTo>
                    <a:pt x="363" y="213"/>
                    <a:pt x="363" y="214"/>
                    <a:pt x="363" y="213"/>
                  </a:cubicBezTo>
                  <a:cubicBezTo>
                    <a:pt x="364" y="213"/>
                    <a:pt x="365" y="212"/>
                    <a:pt x="367" y="213"/>
                  </a:cubicBezTo>
                  <a:cubicBezTo>
                    <a:pt x="367" y="213"/>
                    <a:pt x="367" y="212"/>
                    <a:pt x="367" y="212"/>
                  </a:cubicBezTo>
                  <a:cubicBezTo>
                    <a:pt x="366" y="212"/>
                    <a:pt x="365" y="211"/>
                    <a:pt x="364" y="210"/>
                  </a:cubicBezTo>
                  <a:cubicBezTo>
                    <a:pt x="363" y="210"/>
                    <a:pt x="364" y="208"/>
                    <a:pt x="363" y="208"/>
                  </a:cubicBezTo>
                  <a:cubicBezTo>
                    <a:pt x="361" y="207"/>
                    <a:pt x="360" y="206"/>
                    <a:pt x="359" y="206"/>
                  </a:cubicBezTo>
                  <a:cubicBezTo>
                    <a:pt x="358" y="205"/>
                    <a:pt x="357" y="205"/>
                    <a:pt x="356" y="204"/>
                  </a:cubicBezTo>
                  <a:cubicBezTo>
                    <a:pt x="355" y="203"/>
                    <a:pt x="354" y="203"/>
                    <a:pt x="355" y="202"/>
                  </a:cubicBezTo>
                  <a:cubicBezTo>
                    <a:pt x="356" y="200"/>
                    <a:pt x="356" y="199"/>
                    <a:pt x="356" y="198"/>
                  </a:cubicBezTo>
                  <a:cubicBezTo>
                    <a:pt x="356" y="197"/>
                    <a:pt x="355" y="197"/>
                    <a:pt x="356" y="197"/>
                  </a:cubicBezTo>
                  <a:cubicBezTo>
                    <a:pt x="357" y="196"/>
                    <a:pt x="356" y="196"/>
                    <a:pt x="356" y="196"/>
                  </a:cubicBezTo>
                  <a:cubicBezTo>
                    <a:pt x="356" y="196"/>
                    <a:pt x="356" y="196"/>
                    <a:pt x="356" y="196"/>
                  </a:cubicBezTo>
                  <a:cubicBezTo>
                    <a:pt x="356" y="196"/>
                    <a:pt x="356" y="196"/>
                    <a:pt x="356" y="195"/>
                  </a:cubicBezTo>
                  <a:cubicBezTo>
                    <a:pt x="356" y="196"/>
                    <a:pt x="356" y="196"/>
                    <a:pt x="356" y="196"/>
                  </a:cubicBezTo>
                  <a:cubicBezTo>
                    <a:pt x="356" y="196"/>
                    <a:pt x="356" y="196"/>
                    <a:pt x="356" y="196"/>
                  </a:cubicBezTo>
                  <a:cubicBezTo>
                    <a:pt x="357" y="194"/>
                    <a:pt x="356" y="194"/>
                    <a:pt x="355" y="193"/>
                  </a:cubicBezTo>
                  <a:cubicBezTo>
                    <a:pt x="357" y="192"/>
                    <a:pt x="359" y="192"/>
                    <a:pt x="361" y="191"/>
                  </a:cubicBezTo>
                  <a:cubicBezTo>
                    <a:pt x="361" y="191"/>
                    <a:pt x="362" y="191"/>
                    <a:pt x="363" y="191"/>
                  </a:cubicBezTo>
                  <a:cubicBezTo>
                    <a:pt x="364" y="191"/>
                    <a:pt x="365" y="191"/>
                    <a:pt x="366" y="191"/>
                  </a:cubicBezTo>
                  <a:cubicBezTo>
                    <a:pt x="369" y="191"/>
                    <a:pt x="371" y="191"/>
                    <a:pt x="374" y="191"/>
                  </a:cubicBezTo>
                  <a:cubicBezTo>
                    <a:pt x="376" y="192"/>
                    <a:pt x="378" y="192"/>
                    <a:pt x="380" y="192"/>
                  </a:cubicBezTo>
                  <a:cubicBezTo>
                    <a:pt x="381" y="193"/>
                    <a:pt x="381" y="193"/>
                    <a:pt x="382" y="193"/>
                  </a:cubicBezTo>
                  <a:cubicBezTo>
                    <a:pt x="382" y="193"/>
                    <a:pt x="383" y="193"/>
                    <a:pt x="383" y="193"/>
                  </a:cubicBezTo>
                  <a:cubicBezTo>
                    <a:pt x="385" y="195"/>
                    <a:pt x="388" y="195"/>
                    <a:pt x="391" y="196"/>
                  </a:cubicBezTo>
                  <a:cubicBezTo>
                    <a:pt x="392" y="196"/>
                    <a:pt x="393" y="195"/>
                    <a:pt x="393" y="194"/>
                  </a:cubicBezTo>
                  <a:cubicBezTo>
                    <a:pt x="394" y="194"/>
                    <a:pt x="393" y="193"/>
                    <a:pt x="393" y="193"/>
                  </a:cubicBezTo>
                  <a:cubicBezTo>
                    <a:pt x="391" y="191"/>
                    <a:pt x="388" y="189"/>
                    <a:pt x="385" y="190"/>
                  </a:cubicBezTo>
                  <a:cubicBezTo>
                    <a:pt x="385" y="189"/>
                    <a:pt x="384" y="189"/>
                    <a:pt x="384" y="187"/>
                  </a:cubicBezTo>
                  <a:cubicBezTo>
                    <a:pt x="385" y="186"/>
                    <a:pt x="384" y="186"/>
                    <a:pt x="383" y="186"/>
                  </a:cubicBezTo>
                  <a:cubicBezTo>
                    <a:pt x="381" y="185"/>
                    <a:pt x="379" y="184"/>
                    <a:pt x="377" y="185"/>
                  </a:cubicBezTo>
                  <a:cubicBezTo>
                    <a:pt x="376" y="185"/>
                    <a:pt x="375" y="184"/>
                    <a:pt x="375" y="185"/>
                  </a:cubicBezTo>
                  <a:cubicBezTo>
                    <a:pt x="374" y="185"/>
                    <a:pt x="374" y="184"/>
                    <a:pt x="373" y="184"/>
                  </a:cubicBezTo>
                  <a:cubicBezTo>
                    <a:pt x="373" y="184"/>
                    <a:pt x="373" y="184"/>
                    <a:pt x="373" y="184"/>
                  </a:cubicBezTo>
                  <a:cubicBezTo>
                    <a:pt x="372" y="182"/>
                    <a:pt x="373" y="181"/>
                    <a:pt x="374" y="180"/>
                  </a:cubicBezTo>
                  <a:cubicBezTo>
                    <a:pt x="374" y="181"/>
                    <a:pt x="375" y="181"/>
                    <a:pt x="376" y="180"/>
                  </a:cubicBezTo>
                  <a:cubicBezTo>
                    <a:pt x="378" y="179"/>
                    <a:pt x="380" y="178"/>
                    <a:pt x="382" y="178"/>
                  </a:cubicBezTo>
                  <a:cubicBezTo>
                    <a:pt x="384" y="178"/>
                    <a:pt x="385" y="177"/>
                    <a:pt x="386" y="177"/>
                  </a:cubicBezTo>
                  <a:cubicBezTo>
                    <a:pt x="387" y="176"/>
                    <a:pt x="388" y="176"/>
                    <a:pt x="389" y="176"/>
                  </a:cubicBezTo>
                  <a:cubicBezTo>
                    <a:pt x="390" y="176"/>
                    <a:pt x="390" y="176"/>
                    <a:pt x="390" y="176"/>
                  </a:cubicBezTo>
                  <a:cubicBezTo>
                    <a:pt x="392" y="175"/>
                    <a:pt x="393" y="174"/>
                    <a:pt x="395" y="173"/>
                  </a:cubicBezTo>
                  <a:cubicBezTo>
                    <a:pt x="397" y="173"/>
                    <a:pt x="398" y="171"/>
                    <a:pt x="400" y="170"/>
                  </a:cubicBezTo>
                  <a:cubicBezTo>
                    <a:pt x="400" y="170"/>
                    <a:pt x="400" y="169"/>
                    <a:pt x="400" y="169"/>
                  </a:cubicBezTo>
                  <a:cubicBezTo>
                    <a:pt x="399" y="168"/>
                    <a:pt x="397" y="168"/>
                    <a:pt x="396" y="168"/>
                  </a:cubicBezTo>
                  <a:cubicBezTo>
                    <a:pt x="394" y="169"/>
                    <a:pt x="392" y="168"/>
                    <a:pt x="390" y="168"/>
                  </a:cubicBezTo>
                  <a:cubicBezTo>
                    <a:pt x="391" y="167"/>
                    <a:pt x="391" y="167"/>
                    <a:pt x="391" y="166"/>
                  </a:cubicBezTo>
                  <a:cubicBezTo>
                    <a:pt x="393" y="163"/>
                    <a:pt x="392" y="161"/>
                    <a:pt x="389" y="161"/>
                  </a:cubicBezTo>
                  <a:cubicBezTo>
                    <a:pt x="388" y="162"/>
                    <a:pt x="386" y="162"/>
                    <a:pt x="385" y="163"/>
                  </a:cubicBezTo>
                  <a:cubicBezTo>
                    <a:pt x="385" y="163"/>
                    <a:pt x="384" y="164"/>
                    <a:pt x="383" y="164"/>
                  </a:cubicBezTo>
                  <a:cubicBezTo>
                    <a:pt x="382" y="164"/>
                    <a:pt x="381" y="165"/>
                    <a:pt x="380" y="166"/>
                  </a:cubicBezTo>
                  <a:cubicBezTo>
                    <a:pt x="376" y="168"/>
                    <a:pt x="373" y="171"/>
                    <a:pt x="369" y="173"/>
                  </a:cubicBezTo>
                  <a:cubicBezTo>
                    <a:pt x="368" y="174"/>
                    <a:pt x="367" y="175"/>
                    <a:pt x="366" y="176"/>
                  </a:cubicBezTo>
                  <a:cubicBezTo>
                    <a:pt x="366" y="176"/>
                    <a:pt x="366" y="176"/>
                    <a:pt x="366" y="176"/>
                  </a:cubicBezTo>
                  <a:cubicBezTo>
                    <a:pt x="365" y="177"/>
                    <a:pt x="364" y="177"/>
                    <a:pt x="363" y="178"/>
                  </a:cubicBezTo>
                  <a:cubicBezTo>
                    <a:pt x="360" y="179"/>
                    <a:pt x="357" y="179"/>
                    <a:pt x="354" y="180"/>
                  </a:cubicBezTo>
                  <a:cubicBezTo>
                    <a:pt x="353" y="179"/>
                    <a:pt x="351" y="181"/>
                    <a:pt x="351" y="179"/>
                  </a:cubicBezTo>
                  <a:cubicBezTo>
                    <a:pt x="351" y="179"/>
                    <a:pt x="350" y="179"/>
                    <a:pt x="350" y="179"/>
                  </a:cubicBezTo>
                  <a:cubicBezTo>
                    <a:pt x="350" y="179"/>
                    <a:pt x="350" y="180"/>
                    <a:pt x="350" y="180"/>
                  </a:cubicBezTo>
                  <a:cubicBezTo>
                    <a:pt x="350" y="180"/>
                    <a:pt x="350" y="180"/>
                    <a:pt x="350" y="180"/>
                  </a:cubicBezTo>
                  <a:cubicBezTo>
                    <a:pt x="349" y="179"/>
                    <a:pt x="350" y="178"/>
                    <a:pt x="349" y="177"/>
                  </a:cubicBezTo>
                  <a:cubicBezTo>
                    <a:pt x="350" y="176"/>
                    <a:pt x="350" y="175"/>
                    <a:pt x="351" y="174"/>
                  </a:cubicBezTo>
                  <a:cubicBezTo>
                    <a:pt x="351" y="174"/>
                    <a:pt x="351" y="174"/>
                    <a:pt x="351" y="174"/>
                  </a:cubicBezTo>
                  <a:cubicBezTo>
                    <a:pt x="351" y="174"/>
                    <a:pt x="351" y="174"/>
                    <a:pt x="351" y="174"/>
                  </a:cubicBezTo>
                  <a:cubicBezTo>
                    <a:pt x="351" y="173"/>
                    <a:pt x="352" y="172"/>
                    <a:pt x="353" y="171"/>
                  </a:cubicBezTo>
                  <a:cubicBezTo>
                    <a:pt x="354" y="169"/>
                    <a:pt x="355" y="167"/>
                    <a:pt x="356" y="166"/>
                  </a:cubicBezTo>
                  <a:cubicBezTo>
                    <a:pt x="357" y="165"/>
                    <a:pt x="358" y="165"/>
                    <a:pt x="357" y="163"/>
                  </a:cubicBezTo>
                  <a:cubicBezTo>
                    <a:pt x="356" y="163"/>
                    <a:pt x="355" y="162"/>
                    <a:pt x="354" y="163"/>
                  </a:cubicBezTo>
                  <a:cubicBezTo>
                    <a:pt x="352" y="164"/>
                    <a:pt x="351" y="165"/>
                    <a:pt x="349" y="166"/>
                  </a:cubicBezTo>
                  <a:cubicBezTo>
                    <a:pt x="348" y="166"/>
                    <a:pt x="348" y="166"/>
                    <a:pt x="347" y="166"/>
                  </a:cubicBezTo>
                  <a:cubicBezTo>
                    <a:pt x="347" y="166"/>
                    <a:pt x="347" y="166"/>
                    <a:pt x="347" y="166"/>
                  </a:cubicBezTo>
                  <a:cubicBezTo>
                    <a:pt x="347" y="166"/>
                    <a:pt x="347" y="166"/>
                    <a:pt x="347" y="166"/>
                  </a:cubicBezTo>
                  <a:cubicBezTo>
                    <a:pt x="346" y="166"/>
                    <a:pt x="346" y="166"/>
                    <a:pt x="345" y="166"/>
                  </a:cubicBezTo>
                  <a:cubicBezTo>
                    <a:pt x="345" y="164"/>
                    <a:pt x="344" y="162"/>
                    <a:pt x="342" y="161"/>
                  </a:cubicBezTo>
                  <a:cubicBezTo>
                    <a:pt x="341" y="161"/>
                    <a:pt x="341" y="160"/>
                    <a:pt x="340" y="160"/>
                  </a:cubicBezTo>
                  <a:cubicBezTo>
                    <a:pt x="340" y="159"/>
                    <a:pt x="340" y="158"/>
                    <a:pt x="339" y="158"/>
                  </a:cubicBezTo>
                  <a:cubicBezTo>
                    <a:pt x="338" y="158"/>
                    <a:pt x="336" y="158"/>
                    <a:pt x="335" y="158"/>
                  </a:cubicBezTo>
                  <a:cubicBezTo>
                    <a:pt x="332" y="157"/>
                    <a:pt x="329" y="159"/>
                    <a:pt x="326" y="158"/>
                  </a:cubicBezTo>
                  <a:cubicBezTo>
                    <a:pt x="324" y="157"/>
                    <a:pt x="323" y="158"/>
                    <a:pt x="322" y="159"/>
                  </a:cubicBezTo>
                  <a:cubicBezTo>
                    <a:pt x="321" y="159"/>
                    <a:pt x="320" y="161"/>
                    <a:pt x="318" y="161"/>
                  </a:cubicBezTo>
                  <a:cubicBezTo>
                    <a:pt x="317" y="161"/>
                    <a:pt x="317" y="160"/>
                    <a:pt x="316" y="159"/>
                  </a:cubicBezTo>
                  <a:cubicBezTo>
                    <a:pt x="315" y="158"/>
                    <a:pt x="315" y="158"/>
                    <a:pt x="314" y="157"/>
                  </a:cubicBezTo>
                  <a:cubicBezTo>
                    <a:pt x="313" y="157"/>
                    <a:pt x="312" y="156"/>
                    <a:pt x="311" y="157"/>
                  </a:cubicBezTo>
                  <a:cubicBezTo>
                    <a:pt x="310" y="156"/>
                    <a:pt x="309" y="156"/>
                    <a:pt x="308" y="156"/>
                  </a:cubicBezTo>
                  <a:cubicBezTo>
                    <a:pt x="305" y="156"/>
                    <a:pt x="302" y="156"/>
                    <a:pt x="302" y="152"/>
                  </a:cubicBezTo>
                  <a:cubicBezTo>
                    <a:pt x="301" y="152"/>
                    <a:pt x="301" y="152"/>
                    <a:pt x="301" y="152"/>
                  </a:cubicBezTo>
                  <a:cubicBezTo>
                    <a:pt x="299" y="154"/>
                    <a:pt x="299" y="155"/>
                    <a:pt x="297" y="155"/>
                  </a:cubicBezTo>
                  <a:cubicBezTo>
                    <a:pt x="297" y="155"/>
                    <a:pt x="296" y="155"/>
                    <a:pt x="296" y="155"/>
                  </a:cubicBezTo>
                  <a:cubicBezTo>
                    <a:pt x="296" y="155"/>
                    <a:pt x="296" y="155"/>
                    <a:pt x="296" y="155"/>
                  </a:cubicBezTo>
                  <a:cubicBezTo>
                    <a:pt x="294" y="155"/>
                    <a:pt x="292" y="154"/>
                    <a:pt x="291" y="154"/>
                  </a:cubicBezTo>
                  <a:cubicBezTo>
                    <a:pt x="291" y="154"/>
                    <a:pt x="291" y="154"/>
                    <a:pt x="291" y="154"/>
                  </a:cubicBezTo>
                  <a:cubicBezTo>
                    <a:pt x="291" y="153"/>
                    <a:pt x="291" y="151"/>
                    <a:pt x="293" y="150"/>
                  </a:cubicBezTo>
                  <a:cubicBezTo>
                    <a:pt x="293" y="149"/>
                    <a:pt x="294" y="148"/>
                    <a:pt x="295" y="148"/>
                  </a:cubicBezTo>
                  <a:cubicBezTo>
                    <a:pt x="295" y="147"/>
                    <a:pt x="295" y="147"/>
                    <a:pt x="294" y="147"/>
                  </a:cubicBezTo>
                  <a:cubicBezTo>
                    <a:pt x="294" y="147"/>
                    <a:pt x="295" y="146"/>
                    <a:pt x="294" y="146"/>
                  </a:cubicBezTo>
                  <a:cubicBezTo>
                    <a:pt x="294" y="146"/>
                    <a:pt x="294" y="146"/>
                    <a:pt x="294" y="146"/>
                  </a:cubicBezTo>
                  <a:cubicBezTo>
                    <a:pt x="294" y="146"/>
                    <a:pt x="295" y="145"/>
                    <a:pt x="295" y="144"/>
                  </a:cubicBezTo>
                  <a:cubicBezTo>
                    <a:pt x="295" y="142"/>
                    <a:pt x="294" y="140"/>
                    <a:pt x="293" y="140"/>
                  </a:cubicBezTo>
                  <a:cubicBezTo>
                    <a:pt x="291" y="140"/>
                    <a:pt x="289" y="141"/>
                    <a:pt x="287" y="141"/>
                  </a:cubicBezTo>
                  <a:cubicBezTo>
                    <a:pt x="284" y="142"/>
                    <a:pt x="283" y="144"/>
                    <a:pt x="282" y="146"/>
                  </a:cubicBezTo>
                  <a:cubicBezTo>
                    <a:pt x="281" y="148"/>
                    <a:pt x="280" y="150"/>
                    <a:pt x="278" y="149"/>
                  </a:cubicBezTo>
                  <a:cubicBezTo>
                    <a:pt x="278" y="149"/>
                    <a:pt x="278" y="149"/>
                    <a:pt x="278" y="149"/>
                  </a:cubicBezTo>
                  <a:cubicBezTo>
                    <a:pt x="278" y="149"/>
                    <a:pt x="277" y="149"/>
                    <a:pt x="277" y="148"/>
                  </a:cubicBezTo>
                  <a:cubicBezTo>
                    <a:pt x="277" y="149"/>
                    <a:pt x="277" y="149"/>
                    <a:pt x="278" y="150"/>
                  </a:cubicBezTo>
                  <a:cubicBezTo>
                    <a:pt x="278" y="150"/>
                    <a:pt x="278" y="150"/>
                    <a:pt x="278" y="150"/>
                  </a:cubicBezTo>
                  <a:cubicBezTo>
                    <a:pt x="278" y="150"/>
                    <a:pt x="278" y="150"/>
                    <a:pt x="278" y="150"/>
                  </a:cubicBezTo>
                  <a:cubicBezTo>
                    <a:pt x="277" y="149"/>
                    <a:pt x="276" y="148"/>
                    <a:pt x="275" y="147"/>
                  </a:cubicBezTo>
                  <a:cubicBezTo>
                    <a:pt x="274" y="146"/>
                    <a:pt x="275" y="146"/>
                    <a:pt x="275" y="146"/>
                  </a:cubicBezTo>
                  <a:cubicBezTo>
                    <a:pt x="274" y="145"/>
                    <a:pt x="274" y="143"/>
                    <a:pt x="273" y="143"/>
                  </a:cubicBezTo>
                  <a:cubicBezTo>
                    <a:pt x="272" y="142"/>
                    <a:pt x="270" y="141"/>
                    <a:pt x="269" y="141"/>
                  </a:cubicBezTo>
                  <a:cubicBezTo>
                    <a:pt x="267" y="140"/>
                    <a:pt x="267" y="140"/>
                    <a:pt x="269" y="137"/>
                  </a:cubicBezTo>
                  <a:cubicBezTo>
                    <a:pt x="269" y="137"/>
                    <a:pt x="270" y="137"/>
                    <a:pt x="270" y="137"/>
                  </a:cubicBezTo>
                  <a:cubicBezTo>
                    <a:pt x="270" y="136"/>
                    <a:pt x="270" y="136"/>
                    <a:pt x="269" y="136"/>
                  </a:cubicBezTo>
                  <a:cubicBezTo>
                    <a:pt x="269" y="136"/>
                    <a:pt x="269" y="136"/>
                    <a:pt x="269" y="136"/>
                  </a:cubicBezTo>
                  <a:cubicBezTo>
                    <a:pt x="267" y="133"/>
                    <a:pt x="266" y="129"/>
                    <a:pt x="269" y="126"/>
                  </a:cubicBezTo>
                  <a:cubicBezTo>
                    <a:pt x="269" y="126"/>
                    <a:pt x="269" y="126"/>
                    <a:pt x="269" y="126"/>
                  </a:cubicBezTo>
                  <a:cubicBezTo>
                    <a:pt x="269" y="125"/>
                    <a:pt x="270" y="124"/>
                    <a:pt x="271" y="122"/>
                  </a:cubicBezTo>
                  <a:cubicBezTo>
                    <a:pt x="271" y="120"/>
                    <a:pt x="272" y="120"/>
                    <a:pt x="274" y="121"/>
                  </a:cubicBezTo>
                  <a:cubicBezTo>
                    <a:pt x="274" y="120"/>
                    <a:pt x="273" y="119"/>
                    <a:pt x="273" y="119"/>
                  </a:cubicBezTo>
                  <a:cubicBezTo>
                    <a:pt x="273" y="119"/>
                    <a:pt x="273" y="119"/>
                    <a:pt x="273" y="119"/>
                  </a:cubicBezTo>
                  <a:cubicBezTo>
                    <a:pt x="273" y="119"/>
                    <a:pt x="273" y="119"/>
                    <a:pt x="273" y="119"/>
                  </a:cubicBezTo>
                  <a:cubicBezTo>
                    <a:pt x="273" y="119"/>
                    <a:pt x="273" y="119"/>
                    <a:pt x="273" y="119"/>
                  </a:cubicBezTo>
                  <a:cubicBezTo>
                    <a:pt x="272" y="119"/>
                    <a:pt x="272" y="118"/>
                    <a:pt x="272" y="118"/>
                  </a:cubicBezTo>
                  <a:cubicBezTo>
                    <a:pt x="271" y="115"/>
                    <a:pt x="269" y="116"/>
                    <a:pt x="267" y="116"/>
                  </a:cubicBezTo>
                  <a:cubicBezTo>
                    <a:pt x="267" y="116"/>
                    <a:pt x="267" y="116"/>
                    <a:pt x="267" y="117"/>
                  </a:cubicBezTo>
                  <a:cubicBezTo>
                    <a:pt x="267" y="117"/>
                    <a:pt x="267" y="117"/>
                    <a:pt x="267" y="117"/>
                  </a:cubicBezTo>
                  <a:cubicBezTo>
                    <a:pt x="266" y="117"/>
                    <a:pt x="266" y="116"/>
                    <a:pt x="265" y="116"/>
                  </a:cubicBezTo>
                  <a:cubicBezTo>
                    <a:pt x="264" y="116"/>
                    <a:pt x="264" y="115"/>
                    <a:pt x="263" y="115"/>
                  </a:cubicBezTo>
                  <a:cubicBezTo>
                    <a:pt x="262" y="113"/>
                    <a:pt x="260" y="112"/>
                    <a:pt x="258" y="112"/>
                  </a:cubicBezTo>
                  <a:cubicBezTo>
                    <a:pt x="258" y="111"/>
                    <a:pt x="257" y="110"/>
                    <a:pt x="257" y="110"/>
                  </a:cubicBezTo>
                  <a:cubicBezTo>
                    <a:pt x="257" y="107"/>
                    <a:pt x="257" y="107"/>
                    <a:pt x="255" y="106"/>
                  </a:cubicBezTo>
                  <a:cubicBezTo>
                    <a:pt x="254" y="106"/>
                    <a:pt x="253" y="105"/>
                    <a:pt x="253" y="105"/>
                  </a:cubicBezTo>
                  <a:cubicBezTo>
                    <a:pt x="253" y="104"/>
                    <a:pt x="254" y="104"/>
                    <a:pt x="254" y="102"/>
                  </a:cubicBezTo>
                  <a:cubicBezTo>
                    <a:pt x="253" y="104"/>
                    <a:pt x="251" y="102"/>
                    <a:pt x="250" y="103"/>
                  </a:cubicBezTo>
                  <a:cubicBezTo>
                    <a:pt x="249" y="101"/>
                    <a:pt x="248" y="100"/>
                    <a:pt x="246" y="101"/>
                  </a:cubicBezTo>
                  <a:cubicBezTo>
                    <a:pt x="242" y="101"/>
                    <a:pt x="239" y="103"/>
                    <a:pt x="237" y="106"/>
                  </a:cubicBezTo>
                  <a:cubicBezTo>
                    <a:pt x="236" y="107"/>
                    <a:pt x="236" y="109"/>
                    <a:pt x="235" y="111"/>
                  </a:cubicBezTo>
                  <a:cubicBezTo>
                    <a:pt x="233" y="110"/>
                    <a:pt x="234" y="112"/>
                    <a:pt x="234" y="112"/>
                  </a:cubicBezTo>
                  <a:cubicBezTo>
                    <a:pt x="233" y="114"/>
                    <a:pt x="231" y="115"/>
                    <a:pt x="230" y="116"/>
                  </a:cubicBezTo>
                  <a:cubicBezTo>
                    <a:pt x="229" y="117"/>
                    <a:pt x="228" y="115"/>
                    <a:pt x="227" y="114"/>
                  </a:cubicBezTo>
                  <a:cubicBezTo>
                    <a:pt x="227" y="115"/>
                    <a:pt x="229" y="116"/>
                    <a:pt x="228" y="116"/>
                  </a:cubicBezTo>
                  <a:cubicBezTo>
                    <a:pt x="228" y="116"/>
                    <a:pt x="227" y="115"/>
                    <a:pt x="226" y="114"/>
                  </a:cubicBezTo>
                  <a:cubicBezTo>
                    <a:pt x="226" y="113"/>
                    <a:pt x="224" y="112"/>
                    <a:pt x="224" y="111"/>
                  </a:cubicBezTo>
                  <a:cubicBezTo>
                    <a:pt x="224" y="111"/>
                    <a:pt x="223" y="111"/>
                    <a:pt x="223" y="111"/>
                  </a:cubicBezTo>
                  <a:cubicBezTo>
                    <a:pt x="222" y="112"/>
                    <a:pt x="221" y="112"/>
                    <a:pt x="220" y="113"/>
                  </a:cubicBezTo>
                  <a:cubicBezTo>
                    <a:pt x="219" y="114"/>
                    <a:pt x="217" y="114"/>
                    <a:pt x="216" y="114"/>
                  </a:cubicBezTo>
                  <a:cubicBezTo>
                    <a:pt x="212" y="115"/>
                    <a:pt x="208" y="114"/>
                    <a:pt x="204" y="114"/>
                  </a:cubicBezTo>
                  <a:cubicBezTo>
                    <a:pt x="203" y="114"/>
                    <a:pt x="203" y="113"/>
                    <a:pt x="202" y="113"/>
                  </a:cubicBezTo>
                  <a:cubicBezTo>
                    <a:pt x="203" y="114"/>
                    <a:pt x="203" y="114"/>
                    <a:pt x="202" y="114"/>
                  </a:cubicBezTo>
                  <a:cubicBezTo>
                    <a:pt x="201" y="113"/>
                    <a:pt x="201" y="114"/>
                    <a:pt x="200" y="114"/>
                  </a:cubicBezTo>
                  <a:cubicBezTo>
                    <a:pt x="198" y="114"/>
                    <a:pt x="196" y="115"/>
                    <a:pt x="195" y="112"/>
                  </a:cubicBezTo>
                  <a:cubicBezTo>
                    <a:pt x="195" y="111"/>
                    <a:pt x="194" y="111"/>
                    <a:pt x="193" y="112"/>
                  </a:cubicBezTo>
                  <a:cubicBezTo>
                    <a:pt x="193" y="112"/>
                    <a:pt x="192" y="112"/>
                    <a:pt x="192" y="112"/>
                  </a:cubicBezTo>
                  <a:cubicBezTo>
                    <a:pt x="191" y="112"/>
                    <a:pt x="190" y="112"/>
                    <a:pt x="189" y="112"/>
                  </a:cubicBezTo>
                  <a:cubicBezTo>
                    <a:pt x="188" y="112"/>
                    <a:pt x="186" y="112"/>
                    <a:pt x="185" y="111"/>
                  </a:cubicBezTo>
                  <a:cubicBezTo>
                    <a:pt x="185" y="110"/>
                    <a:pt x="184" y="109"/>
                    <a:pt x="184" y="109"/>
                  </a:cubicBezTo>
                  <a:cubicBezTo>
                    <a:pt x="184" y="108"/>
                    <a:pt x="184" y="107"/>
                    <a:pt x="184" y="107"/>
                  </a:cubicBezTo>
                  <a:cubicBezTo>
                    <a:pt x="184" y="107"/>
                    <a:pt x="183" y="107"/>
                    <a:pt x="183" y="107"/>
                  </a:cubicBezTo>
                  <a:cubicBezTo>
                    <a:pt x="182" y="107"/>
                    <a:pt x="182" y="107"/>
                    <a:pt x="183" y="106"/>
                  </a:cubicBezTo>
                  <a:cubicBezTo>
                    <a:pt x="184" y="106"/>
                    <a:pt x="185" y="105"/>
                    <a:pt x="187" y="104"/>
                  </a:cubicBezTo>
                  <a:cubicBezTo>
                    <a:pt x="188" y="103"/>
                    <a:pt x="187" y="102"/>
                    <a:pt x="186" y="102"/>
                  </a:cubicBezTo>
                  <a:cubicBezTo>
                    <a:pt x="186" y="101"/>
                    <a:pt x="185" y="100"/>
                    <a:pt x="184" y="100"/>
                  </a:cubicBezTo>
                  <a:cubicBezTo>
                    <a:pt x="183" y="98"/>
                    <a:pt x="182" y="97"/>
                    <a:pt x="180" y="98"/>
                  </a:cubicBezTo>
                  <a:cubicBezTo>
                    <a:pt x="179" y="97"/>
                    <a:pt x="179" y="98"/>
                    <a:pt x="178" y="98"/>
                  </a:cubicBezTo>
                  <a:cubicBezTo>
                    <a:pt x="175" y="99"/>
                    <a:pt x="172" y="99"/>
                    <a:pt x="170" y="97"/>
                  </a:cubicBezTo>
                  <a:cubicBezTo>
                    <a:pt x="170" y="97"/>
                    <a:pt x="170" y="97"/>
                    <a:pt x="170" y="97"/>
                  </a:cubicBezTo>
                  <a:cubicBezTo>
                    <a:pt x="170" y="97"/>
                    <a:pt x="170" y="97"/>
                    <a:pt x="170" y="97"/>
                  </a:cubicBezTo>
                  <a:cubicBezTo>
                    <a:pt x="169" y="96"/>
                    <a:pt x="167" y="95"/>
                    <a:pt x="168" y="94"/>
                  </a:cubicBezTo>
                  <a:cubicBezTo>
                    <a:pt x="168" y="91"/>
                    <a:pt x="167" y="93"/>
                    <a:pt x="166" y="93"/>
                  </a:cubicBezTo>
                  <a:cubicBezTo>
                    <a:pt x="168" y="91"/>
                    <a:pt x="167" y="88"/>
                    <a:pt x="169" y="86"/>
                  </a:cubicBezTo>
                  <a:cubicBezTo>
                    <a:pt x="169" y="86"/>
                    <a:pt x="169" y="85"/>
                    <a:pt x="170" y="84"/>
                  </a:cubicBezTo>
                  <a:cubicBezTo>
                    <a:pt x="170" y="84"/>
                    <a:pt x="170" y="84"/>
                    <a:pt x="171" y="83"/>
                  </a:cubicBezTo>
                  <a:cubicBezTo>
                    <a:pt x="173" y="82"/>
                    <a:pt x="174" y="80"/>
                    <a:pt x="176" y="79"/>
                  </a:cubicBezTo>
                  <a:cubicBezTo>
                    <a:pt x="176" y="79"/>
                    <a:pt x="176" y="79"/>
                    <a:pt x="176" y="79"/>
                  </a:cubicBezTo>
                  <a:cubicBezTo>
                    <a:pt x="177" y="78"/>
                    <a:pt x="177" y="78"/>
                    <a:pt x="177" y="78"/>
                  </a:cubicBezTo>
                  <a:cubicBezTo>
                    <a:pt x="178" y="77"/>
                    <a:pt x="179" y="77"/>
                    <a:pt x="180" y="75"/>
                  </a:cubicBezTo>
                  <a:cubicBezTo>
                    <a:pt x="181" y="74"/>
                    <a:pt x="182" y="73"/>
                    <a:pt x="184" y="73"/>
                  </a:cubicBezTo>
                  <a:cubicBezTo>
                    <a:pt x="185" y="72"/>
                    <a:pt x="185" y="72"/>
                    <a:pt x="185" y="71"/>
                  </a:cubicBezTo>
                  <a:cubicBezTo>
                    <a:pt x="185" y="69"/>
                    <a:pt x="185" y="67"/>
                    <a:pt x="186" y="65"/>
                  </a:cubicBezTo>
                  <a:cubicBezTo>
                    <a:pt x="186" y="65"/>
                    <a:pt x="187" y="64"/>
                    <a:pt x="187" y="63"/>
                  </a:cubicBezTo>
                  <a:cubicBezTo>
                    <a:pt x="188" y="63"/>
                    <a:pt x="188" y="62"/>
                    <a:pt x="189" y="61"/>
                  </a:cubicBezTo>
                  <a:cubicBezTo>
                    <a:pt x="189" y="61"/>
                    <a:pt x="190" y="60"/>
                    <a:pt x="190" y="59"/>
                  </a:cubicBezTo>
                  <a:cubicBezTo>
                    <a:pt x="191" y="58"/>
                    <a:pt x="191" y="57"/>
                    <a:pt x="192" y="56"/>
                  </a:cubicBezTo>
                  <a:cubicBezTo>
                    <a:pt x="193" y="55"/>
                    <a:pt x="194" y="55"/>
                    <a:pt x="195" y="53"/>
                  </a:cubicBezTo>
                  <a:cubicBezTo>
                    <a:pt x="196" y="52"/>
                    <a:pt x="196" y="52"/>
                    <a:pt x="197" y="51"/>
                  </a:cubicBezTo>
                  <a:cubicBezTo>
                    <a:pt x="197" y="50"/>
                    <a:pt x="198" y="50"/>
                    <a:pt x="198" y="50"/>
                  </a:cubicBezTo>
                  <a:cubicBezTo>
                    <a:pt x="199" y="50"/>
                    <a:pt x="199" y="49"/>
                    <a:pt x="200" y="49"/>
                  </a:cubicBezTo>
                  <a:cubicBezTo>
                    <a:pt x="203" y="48"/>
                    <a:pt x="207" y="45"/>
                    <a:pt x="210" y="42"/>
                  </a:cubicBezTo>
                  <a:cubicBezTo>
                    <a:pt x="210" y="42"/>
                    <a:pt x="210" y="42"/>
                    <a:pt x="210" y="41"/>
                  </a:cubicBezTo>
                  <a:cubicBezTo>
                    <a:pt x="210" y="41"/>
                    <a:pt x="210" y="41"/>
                    <a:pt x="210" y="41"/>
                  </a:cubicBezTo>
                  <a:cubicBezTo>
                    <a:pt x="211" y="40"/>
                    <a:pt x="212" y="39"/>
                    <a:pt x="213" y="38"/>
                  </a:cubicBezTo>
                  <a:cubicBezTo>
                    <a:pt x="212" y="38"/>
                    <a:pt x="212" y="38"/>
                    <a:pt x="212" y="38"/>
                  </a:cubicBezTo>
                  <a:cubicBezTo>
                    <a:pt x="212" y="38"/>
                    <a:pt x="212" y="38"/>
                    <a:pt x="213" y="38"/>
                  </a:cubicBezTo>
                  <a:cubicBezTo>
                    <a:pt x="213" y="38"/>
                    <a:pt x="213" y="38"/>
                    <a:pt x="213" y="38"/>
                  </a:cubicBezTo>
                  <a:cubicBezTo>
                    <a:pt x="213" y="38"/>
                    <a:pt x="213" y="38"/>
                    <a:pt x="213" y="38"/>
                  </a:cubicBezTo>
                  <a:cubicBezTo>
                    <a:pt x="213" y="36"/>
                    <a:pt x="216" y="35"/>
                    <a:pt x="217" y="33"/>
                  </a:cubicBezTo>
                  <a:cubicBezTo>
                    <a:pt x="218" y="33"/>
                    <a:pt x="218" y="32"/>
                    <a:pt x="219" y="31"/>
                  </a:cubicBezTo>
                  <a:cubicBezTo>
                    <a:pt x="217" y="31"/>
                    <a:pt x="217" y="32"/>
                    <a:pt x="216" y="32"/>
                  </a:cubicBezTo>
                  <a:cubicBezTo>
                    <a:pt x="215" y="32"/>
                    <a:pt x="214" y="33"/>
                    <a:pt x="213" y="33"/>
                  </a:cubicBezTo>
                  <a:cubicBezTo>
                    <a:pt x="213" y="32"/>
                    <a:pt x="214" y="32"/>
                    <a:pt x="214" y="32"/>
                  </a:cubicBezTo>
                  <a:cubicBezTo>
                    <a:pt x="214" y="32"/>
                    <a:pt x="214" y="31"/>
                    <a:pt x="213" y="31"/>
                  </a:cubicBezTo>
                  <a:cubicBezTo>
                    <a:pt x="212" y="33"/>
                    <a:pt x="210" y="33"/>
                    <a:pt x="208" y="34"/>
                  </a:cubicBezTo>
                  <a:cubicBezTo>
                    <a:pt x="208" y="34"/>
                    <a:pt x="208" y="34"/>
                    <a:pt x="208" y="34"/>
                  </a:cubicBezTo>
                  <a:cubicBezTo>
                    <a:pt x="207" y="35"/>
                    <a:pt x="206" y="35"/>
                    <a:pt x="205" y="36"/>
                  </a:cubicBezTo>
                  <a:cubicBezTo>
                    <a:pt x="205" y="36"/>
                    <a:pt x="204" y="36"/>
                    <a:pt x="204" y="36"/>
                  </a:cubicBezTo>
                  <a:cubicBezTo>
                    <a:pt x="204" y="37"/>
                    <a:pt x="203" y="37"/>
                    <a:pt x="203" y="38"/>
                  </a:cubicBezTo>
                  <a:cubicBezTo>
                    <a:pt x="203" y="38"/>
                    <a:pt x="202" y="38"/>
                    <a:pt x="202" y="39"/>
                  </a:cubicBezTo>
                  <a:cubicBezTo>
                    <a:pt x="199" y="41"/>
                    <a:pt x="196" y="43"/>
                    <a:pt x="195" y="46"/>
                  </a:cubicBezTo>
                  <a:cubicBezTo>
                    <a:pt x="195" y="47"/>
                    <a:pt x="194" y="47"/>
                    <a:pt x="194" y="48"/>
                  </a:cubicBezTo>
                  <a:cubicBezTo>
                    <a:pt x="194" y="48"/>
                    <a:pt x="193" y="48"/>
                    <a:pt x="193" y="48"/>
                  </a:cubicBezTo>
                  <a:cubicBezTo>
                    <a:pt x="190" y="49"/>
                    <a:pt x="190" y="51"/>
                    <a:pt x="189" y="54"/>
                  </a:cubicBezTo>
                  <a:cubicBezTo>
                    <a:pt x="189" y="54"/>
                    <a:pt x="189" y="54"/>
                    <a:pt x="189" y="55"/>
                  </a:cubicBezTo>
                  <a:cubicBezTo>
                    <a:pt x="189" y="55"/>
                    <a:pt x="188" y="56"/>
                    <a:pt x="188" y="57"/>
                  </a:cubicBezTo>
                  <a:cubicBezTo>
                    <a:pt x="187" y="58"/>
                    <a:pt x="187" y="58"/>
                    <a:pt x="186" y="58"/>
                  </a:cubicBezTo>
                  <a:cubicBezTo>
                    <a:pt x="185" y="59"/>
                    <a:pt x="184" y="60"/>
                    <a:pt x="183" y="62"/>
                  </a:cubicBezTo>
                  <a:cubicBezTo>
                    <a:pt x="183" y="62"/>
                    <a:pt x="183" y="62"/>
                    <a:pt x="183" y="62"/>
                  </a:cubicBezTo>
                  <a:cubicBezTo>
                    <a:pt x="182" y="64"/>
                    <a:pt x="181" y="65"/>
                    <a:pt x="180" y="66"/>
                  </a:cubicBezTo>
                  <a:cubicBezTo>
                    <a:pt x="179" y="66"/>
                    <a:pt x="178" y="67"/>
                    <a:pt x="177" y="68"/>
                  </a:cubicBezTo>
                  <a:cubicBezTo>
                    <a:pt x="176" y="68"/>
                    <a:pt x="176" y="67"/>
                    <a:pt x="175" y="67"/>
                  </a:cubicBezTo>
                  <a:cubicBezTo>
                    <a:pt x="174" y="67"/>
                    <a:pt x="173" y="68"/>
                    <a:pt x="173" y="68"/>
                  </a:cubicBezTo>
                  <a:cubicBezTo>
                    <a:pt x="173" y="69"/>
                    <a:pt x="172" y="69"/>
                    <a:pt x="171" y="69"/>
                  </a:cubicBezTo>
                  <a:cubicBezTo>
                    <a:pt x="171" y="69"/>
                    <a:pt x="171" y="69"/>
                    <a:pt x="171" y="69"/>
                  </a:cubicBezTo>
                  <a:cubicBezTo>
                    <a:pt x="171" y="69"/>
                    <a:pt x="171" y="69"/>
                    <a:pt x="171" y="69"/>
                  </a:cubicBezTo>
                  <a:cubicBezTo>
                    <a:pt x="171" y="70"/>
                    <a:pt x="170" y="69"/>
                    <a:pt x="170" y="70"/>
                  </a:cubicBezTo>
                  <a:cubicBezTo>
                    <a:pt x="170" y="71"/>
                    <a:pt x="171" y="72"/>
                    <a:pt x="171" y="73"/>
                  </a:cubicBezTo>
                  <a:cubicBezTo>
                    <a:pt x="168" y="75"/>
                    <a:pt x="165" y="78"/>
                    <a:pt x="163" y="81"/>
                  </a:cubicBezTo>
                  <a:cubicBezTo>
                    <a:pt x="163" y="82"/>
                    <a:pt x="162" y="82"/>
                    <a:pt x="162" y="82"/>
                  </a:cubicBezTo>
                  <a:cubicBezTo>
                    <a:pt x="162" y="82"/>
                    <a:pt x="162" y="82"/>
                    <a:pt x="162" y="83"/>
                  </a:cubicBezTo>
                  <a:cubicBezTo>
                    <a:pt x="162" y="83"/>
                    <a:pt x="161" y="84"/>
                    <a:pt x="161" y="85"/>
                  </a:cubicBezTo>
                  <a:cubicBezTo>
                    <a:pt x="160" y="88"/>
                    <a:pt x="156" y="89"/>
                    <a:pt x="153" y="86"/>
                  </a:cubicBezTo>
                  <a:cubicBezTo>
                    <a:pt x="152" y="84"/>
                    <a:pt x="151" y="83"/>
                    <a:pt x="150" y="81"/>
                  </a:cubicBezTo>
                  <a:cubicBezTo>
                    <a:pt x="150" y="80"/>
                    <a:pt x="151" y="79"/>
                    <a:pt x="152" y="78"/>
                  </a:cubicBezTo>
                  <a:cubicBezTo>
                    <a:pt x="155" y="75"/>
                    <a:pt x="158" y="71"/>
                    <a:pt x="162" y="68"/>
                  </a:cubicBezTo>
                  <a:cubicBezTo>
                    <a:pt x="165" y="68"/>
                    <a:pt x="165" y="68"/>
                    <a:pt x="164" y="65"/>
                  </a:cubicBezTo>
                  <a:cubicBezTo>
                    <a:pt x="164" y="64"/>
                    <a:pt x="163" y="63"/>
                    <a:pt x="164" y="62"/>
                  </a:cubicBezTo>
                  <a:cubicBezTo>
                    <a:pt x="164" y="58"/>
                    <a:pt x="161" y="55"/>
                    <a:pt x="159" y="52"/>
                  </a:cubicBezTo>
                  <a:cubicBezTo>
                    <a:pt x="158" y="51"/>
                    <a:pt x="159" y="50"/>
                    <a:pt x="159" y="48"/>
                  </a:cubicBezTo>
                  <a:cubicBezTo>
                    <a:pt x="160" y="46"/>
                    <a:pt x="162" y="45"/>
                    <a:pt x="164" y="45"/>
                  </a:cubicBezTo>
                  <a:cubicBezTo>
                    <a:pt x="166" y="45"/>
                    <a:pt x="166" y="45"/>
                    <a:pt x="166" y="43"/>
                  </a:cubicBezTo>
                  <a:cubicBezTo>
                    <a:pt x="166" y="42"/>
                    <a:pt x="166" y="42"/>
                    <a:pt x="166" y="41"/>
                  </a:cubicBezTo>
                  <a:cubicBezTo>
                    <a:pt x="166" y="41"/>
                    <a:pt x="165" y="40"/>
                    <a:pt x="165" y="41"/>
                  </a:cubicBezTo>
                  <a:cubicBezTo>
                    <a:pt x="164" y="43"/>
                    <a:pt x="162" y="42"/>
                    <a:pt x="161" y="41"/>
                  </a:cubicBezTo>
                  <a:cubicBezTo>
                    <a:pt x="159" y="41"/>
                    <a:pt x="158" y="41"/>
                    <a:pt x="157" y="42"/>
                  </a:cubicBezTo>
                  <a:cubicBezTo>
                    <a:pt x="157" y="42"/>
                    <a:pt x="157" y="42"/>
                    <a:pt x="157" y="42"/>
                  </a:cubicBezTo>
                  <a:cubicBezTo>
                    <a:pt x="157" y="42"/>
                    <a:pt x="157" y="42"/>
                    <a:pt x="157" y="42"/>
                  </a:cubicBezTo>
                  <a:cubicBezTo>
                    <a:pt x="156" y="41"/>
                    <a:pt x="155" y="41"/>
                    <a:pt x="154" y="40"/>
                  </a:cubicBezTo>
                  <a:cubicBezTo>
                    <a:pt x="154" y="39"/>
                    <a:pt x="154" y="39"/>
                    <a:pt x="154" y="39"/>
                  </a:cubicBezTo>
                  <a:cubicBezTo>
                    <a:pt x="154" y="39"/>
                    <a:pt x="154" y="39"/>
                    <a:pt x="154" y="39"/>
                  </a:cubicBezTo>
                  <a:cubicBezTo>
                    <a:pt x="155" y="37"/>
                    <a:pt x="157" y="36"/>
                    <a:pt x="159" y="35"/>
                  </a:cubicBezTo>
                  <a:cubicBezTo>
                    <a:pt x="160" y="35"/>
                    <a:pt x="161" y="35"/>
                    <a:pt x="162" y="34"/>
                  </a:cubicBezTo>
                  <a:cubicBezTo>
                    <a:pt x="163" y="34"/>
                    <a:pt x="164" y="34"/>
                    <a:pt x="166" y="33"/>
                  </a:cubicBezTo>
                  <a:cubicBezTo>
                    <a:pt x="165" y="33"/>
                    <a:pt x="165" y="33"/>
                    <a:pt x="165" y="33"/>
                  </a:cubicBezTo>
                  <a:cubicBezTo>
                    <a:pt x="164" y="32"/>
                    <a:pt x="163" y="31"/>
                    <a:pt x="162" y="32"/>
                  </a:cubicBezTo>
                  <a:cubicBezTo>
                    <a:pt x="161" y="32"/>
                    <a:pt x="160" y="32"/>
                    <a:pt x="159" y="32"/>
                  </a:cubicBezTo>
                  <a:cubicBezTo>
                    <a:pt x="159" y="32"/>
                    <a:pt x="159" y="32"/>
                    <a:pt x="158" y="32"/>
                  </a:cubicBezTo>
                  <a:cubicBezTo>
                    <a:pt x="158" y="32"/>
                    <a:pt x="158" y="32"/>
                    <a:pt x="158" y="32"/>
                  </a:cubicBezTo>
                  <a:cubicBezTo>
                    <a:pt x="159" y="33"/>
                    <a:pt x="158" y="33"/>
                    <a:pt x="158" y="34"/>
                  </a:cubicBezTo>
                  <a:cubicBezTo>
                    <a:pt x="156" y="34"/>
                    <a:pt x="155" y="34"/>
                    <a:pt x="154" y="33"/>
                  </a:cubicBezTo>
                  <a:cubicBezTo>
                    <a:pt x="154" y="32"/>
                    <a:pt x="153" y="32"/>
                    <a:pt x="153" y="31"/>
                  </a:cubicBezTo>
                  <a:cubicBezTo>
                    <a:pt x="152" y="30"/>
                    <a:pt x="150" y="31"/>
                    <a:pt x="148" y="30"/>
                  </a:cubicBezTo>
                  <a:cubicBezTo>
                    <a:pt x="147" y="29"/>
                    <a:pt x="146" y="29"/>
                    <a:pt x="145" y="29"/>
                  </a:cubicBezTo>
                  <a:cubicBezTo>
                    <a:pt x="145" y="29"/>
                    <a:pt x="145" y="29"/>
                    <a:pt x="145" y="29"/>
                  </a:cubicBezTo>
                  <a:cubicBezTo>
                    <a:pt x="146" y="28"/>
                    <a:pt x="146" y="27"/>
                    <a:pt x="145" y="26"/>
                  </a:cubicBezTo>
                  <a:cubicBezTo>
                    <a:pt x="145" y="27"/>
                    <a:pt x="144" y="27"/>
                    <a:pt x="144" y="26"/>
                  </a:cubicBezTo>
                  <a:cubicBezTo>
                    <a:pt x="144" y="26"/>
                    <a:pt x="145" y="26"/>
                    <a:pt x="145" y="26"/>
                  </a:cubicBezTo>
                  <a:cubicBezTo>
                    <a:pt x="145" y="25"/>
                    <a:pt x="146" y="25"/>
                    <a:pt x="147" y="25"/>
                  </a:cubicBezTo>
                  <a:cubicBezTo>
                    <a:pt x="149" y="24"/>
                    <a:pt x="151" y="23"/>
                    <a:pt x="152" y="22"/>
                  </a:cubicBezTo>
                  <a:cubicBezTo>
                    <a:pt x="153" y="22"/>
                    <a:pt x="153" y="21"/>
                    <a:pt x="153" y="21"/>
                  </a:cubicBezTo>
                  <a:cubicBezTo>
                    <a:pt x="153" y="20"/>
                    <a:pt x="152" y="20"/>
                    <a:pt x="152" y="20"/>
                  </a:cubicBezTo>
                  <a:cubicBezTo>
                    <a:pt x="149" y="20"/>
                    <a:pt x="147" y="20"/>
                    <a:pt x="144" y="20"/>
                  </a:cubicBezTo>
                  <a:cubicBezTo>
                    <a:pt x="142" y="19"/>
                    <a:pt x="140" y="19"/>
                    <a:pt x="138" y="18"/>
                  </a:cubicBezTo>
                  <a:cubicBezTo>
                    <a:pt x="137" y="18"/>
                    <a:pt x="138" y="19"/>
                    <a:pt x="138" y="19"/>
                  </a:cubicBezTo>
                  <a:cubicBezTo>
                    <a:pt x="137" y="18"/>
                    <a:pt x="136" y="17"/>
                    <a:pt x="136" y="16"/>
                  </a:cubicBezTo>
                  <a:cubicBezTo>
                    <a:pt x="136" y="15"/>
                    <a:pt x="135" y="14"/>
                    <a:pt x="134" y="14"/>
                  </a:cubicBezTo>
                  <a:cubicBezTo>
                    <a:pt x="132" y="15"/>
                    <a:pt x="130" y="14"/>
                    <a:pt x="128" y="13"/>
                  </a:cubicBezTo>
                  <a:cubicBezTo>
                    <a:pt x="127" y="13"/>
                    <a:pt x="126" y="12"/>
                    <a:pt x="126" y="10"/>
                  </a:cubicBezTo>
                  <a:cubicBezTo>
                    <a:pt x="126" y="10"/>
                    <a:pt x="126" y="9"/>
                    <a:pt x="126" y="9"/>
                  </a:cubicBezTo>
                  <a:cubicBezTo>
                    <a:pt x="126" y="9"/>
                    <a:pt x="126" y="8"/>
                    <a:pt x="127" y="8"/>
                  </a:cubicBezTo>
                  <a:cubicBezTo>
                    <a:pt x="127" y="6"/>
                    <a:pt x="127" y="5"/>
                    <a:pt x="127" y="3"/>
                  </a:cubicBezTo>
                  <a:cubicBezTo>
                    <a:pt x="128" y="3"/>
                    <a:pt x="129" y="2"/>
                    <a:pt x="128" y="1"/>
                  </a:cubicBezTo>
                  <a:cubicBezTo>
                    <a:pt x="127" y="0"/>
                    <a:pt x="126" y="0"/>
                    <a:pt x="124" y="1"/>
                  </a:cubicBezTo>
                  <a:cubicBezTo>
                    <a:pt x="123" y="2"/>
                    <a:pt x="122" y="4"/>
                    <a:pt x="120" y="5"/>
                  </a:cubicBezTo>
                  <a:cubicBezTo>
                    <a:pt x="119" y="6"/>
                    <a:pt x="117" y="7"/>
                    <a:pt x="115" y="6"/>
                  </a:cubicBezTo>
                  <a:cubicBezTo>
                    <a:pt x="114" y="6"/>
                    <a:pt x="113" y="6"/>
                    <a:pt x="111" y="7"/>
                  </a:cubicBezTo>
                  <a:cubicBezTo>
                    <a:pt x="111" y="7"/>
                    <a:pt x="110" y="8"/>
                    <a:pt x="109" y="8"/>
                  </a:cubicBezTo>
                  <a:cubicBezTo>
                    <a:pt x="109" y="8"/>
                    <a:pt x="108" y="8"/>
                    <a:pt x="108" y="9"/>
                  </a:cubicBezTo>
                  <a:cubicBezTo>
                    <a:pt x="106" y="10"/>
                    <a:pt x="105" y="11"/>
                    <a:pt x="104" y="12"/>
                  </a:cubicBezTo>
                  <a:cubicBezTo>
                    <a:pt x="102" y="15"/>
                    <a:pt x="99" y="19"/>
                    <a:pt x="96" y="21"/>
                  </a:cubicBezTo>
                  <a:cubicBezTo>
                    <a:pt x="94" y="22"/>
                    <a:pt x="92" y="23"/>
                    <a:pt x="91" y="21"/>
                  </a:cubicBezTo>
                  <a:cubicBezTo>
                    <a:pt x="91" y="21"/>
                    <a:pt x="91" y="21"/>
                    <a:pt x="91" y="21"/>
                  </a:cubicBezTo>
                  <a:cubicBezTo>
                    <a:pt x="91" y="21"/>
                    <a:pt x="91" y="21"/>
                    <a:pt x="91" y="22"/>
                  </a:cubicBezTo>
                  <a:cubicBezTo>
                    <a:pt x="86" y="19"/>
                    <a:pt x="85" y="19"/>
                    <a:pt x="83" y="24"/>
                  </a:cubicBezTo>
                  <a:cubicBezTo>
                    <a:pt x="83" y="26"/>
                    <a:pt x="82" y="27"/>
                    <a:pt x="81" y="27"/>
                  </a:cubicBezTo>
                  <a:cubicBezTo>
                    <a:pt x="80" y="27"/>
                    <a:pt x="80" y="27"/>
                    <a:pt x="79" y="27"/>
                  </a:cubicBezTo>
                  <a:cubicBezTo>
                    <a:pt x="75" y="26"/>
                    <a:pt x="71" y="29"/>
                    <a:pt x="69" y="33"/>
                  </a:cubicBezTo>
                  <a:cubicBezTo>
                    <a:pt x="68" y="33"/>
                    <a:pt x="67" y="34"/>
                    <a:pt x="66" y="34"/>
                  </a:cubicBezTo>
                  <a:cubicBezTo>
                    <a:pt x="64" y="35"/>
                    <a:pt x="64" y="33"/>
                    <a:pt x="62" y="33"/>
                  </a:cubicBezTo>
                  <a:cubicBezTo>
                    <a:pt x="63" y="33"/>
                    <a:pt x="63" y="34"/>
                    <a:pt x="63" y="34"/>
                  </a:cubicBezTo>
                  <a:cubicBezTo>
                    <a:pt x="63" y="34"/>
                    <a:pt x="62" y="34"/>
                    <a:pt x="62" y="34"/>
                  </a:cubicBezTo>
                  <a:cubicBezTo>
                    <a:pt x="61" y="34"/>
                    <a:pt x="62" y="34"/>
                    <a:pt x="62" y="35"/>
                  </a:cubicBezTo>
                  <a:cubicBezTo>
                    <a:pt x="60" y="34"/>
                    <a:pt x="60" y="32"/>
                    <a:pt x="58" y="33"/>
                  </a:cubicBezTo>
                  <a:cubicBezTo>
                    <a:pt x="56" y="34"/>
                    <a:pt x="55" y="33"/>
                    <a:pt x="54" y="32"/>
                  </a:cubicBezTo>
                  <a:cubicBezTo>
                    <a:pt x="54" y="32"/>
                    <a:pt x="54" y="32"/>
                    <a:pt x="54" y="33"/>
                  </a:cubicBezTo>
                  <a:cubicBezTo>
                    <a:pt x="54" y="33"/>
                    <a:pt x="54" y="33"/>
                    <a:pt x="54" y="33"/>
                  </a:cubicBezTo>
                  <a:cubicBezTo>
                    <a:pt x="54" y="33"/>
                    <a:pt x="54" y="33"/>
                    <a:pt x="54" y="33"/>
                  </a:cubicBezTo>
                  <a:cubicBezTo>
                    <a:pt x="54" y="33"/>
                    <a:pt x="54" y="33"/>
                    <a:pt x="54" y="33"/>
                  </a:cubicBezTo>
                  <a:cubicBezTo>
                    <a:pt x="54" y="33"/>
                    <a:pt x="54" y="33"/>
                    <a:pt x="54" y="33"/>
                  </a:cubicBezTo>
                  <a:cubicBezTo>
                    <a:pt x="54" y="32"/>
                    <a:pt x="53" y="32"/>
                    <a:pt x="53" y="32"/>
                  </a:cubicBezTo>
                  <a:cubicBezTo>
                    <a:pt x="53" y="32"/>
                    <a:pt x="53" y="32"/>
                    <a:pt x="52" y="32"/>
                  </a:cubicBezTo>
                  <a:cubicBezTo>
                    <a:pt x="52" y="32"/>
                    <a:pt x="52" y="32"/>
                    <a:pt x="52" y="32"/>
                  </a:cubicBezTo>
                  <a:cubicBezTo>
                    <a:pt x="52" y="32"/>
                    <a:pt x="52" y="32"/>
                    <a:pt x="52" y="32"/>
                  </a:cubicBezTo>
                  <a:cubicBezTo>
                    <a:pt x="52" y="32"/>
                    <a:pt x="52" y="32"/>
                    <a:pt x="52" y="32"/>
                  </a:cubicBezTo>
                  <a:cubicBezTo>
                    <a:pt x="51" y="31"/>
                    <a:pt x="50" y="31"/>
                    <a:pt x="50" y="31"/>
                  </a:cubicBezTo>
                  <a:cubicBezTo>
                    <a:pt x="46" y="32"/>
                    <a:pt x="44" y="34"/>
                    <a:pt x="42" y="36"/>
                  </a:cubicBezTo>
                  <a:cubicBezTo>
                    <a:pt x="42" y="37"/>
                    <a:pt x="41" y="37"/>
                    <a:pt x="40" y="36"/>
                  </a:cubicBezTo>
                  <a:cubicBezTo>
                    <a:pt x="40" y="37"/>
                    <a:pt x="40" y="37"/>
                    <a:pt x="39" y="38"/>
                  </a:cubicBezTo>
                  <a:cubicBezTo>
                    <a:pt x="38" y="39"/>
                    <a:pt x="38" y="40"/>
                    <a:pt x="38" y="41"/>
                  </a:cubicBezTo>
                  <a:cubicBezTo>
                    <a:pt x="38" y="42"/>
                    <a:pt x="37" y="42"/>
                    <a:pt x="36" y="42"/>
                  </a:cubicBezTo>
                  <a:cubicBezTo>
                    <a:pt x="36" y="42"/>
                    <a:pt x="36" y="42"/>
                    <a:pt x="35" y="42"/>
                  </a:cubicBezTo>
                  <a:cubicBezTo>
                    <a:pt x="34" y="43"/>
                    <a:pt x="32" y="43"/>
                    <a:pt x="30" y="43"/>
                  </a:cubicBezTo>
                  <a:cubicBezTo>
                    <a:pt x="29" y="42"/>
                    <a:pt x="28" y="42"/>
                    <a:pt x="27" y="43"/>
                  </a:cubicBezTo>
                  <a:cubicBezTo>
                    <a:pt x="23" y="46"/>
                    <a:pt x="21" y="50"/>
                    <a:pt x="19" y="54"/>
                  </a:cubicBezTo>
                  <a:cubicBezTo>
                    <a:pt x="18" y="57"/>
                    <a:pt x="19" y="59"/>
                    <a:pt x="21" y="62"/>
                  </a:cubicBezTo>
                  <a:cubicBezTo>
                    <a:pt x="21" y="62"/>
                    <a:pt x="21" y="62"/>
                    <a:pt x="21" y="62"/>
                  </a:cubicBezTo>
                  <a:cubicBezTo>
                    <a:pt x="21" y="62"/>
                    <a:pt x="21" y="62"/>
                    <a:pt x="21" y="62"/>
                  </a:cubicBezTo>
                  <a:cubicBezTo>
                    <a:pt x="22" y="62"/>
                    <a:pt x="22" y="63"/>
                    <a:pt x="22" y="63"/>
                  </a:cubicBezTo>
                  <a:cubicBezTo>
                    <a:pt x="22" y="66"/>
                    <a:pt x="22" y="66"/>
                    <a:pt x="19" y="66"/>
                  </a:cubicBezTo>
                  <a:cubicBezTo>
                    <a:pt x="19" y="67"/>
                    <a:pt x="19" y="67"/>
                    <a:pt x="19" y="68"/>
                  </a:cubicBezTo>
                  <a:cubicBezTo>
                    <a:pt x="18" y="66"/>
                    <a:pt x="17" y="65"/>
                    <a:pt x="15" y="66"/>
                  </a:cubicBezTo>
                  <a:cubicBezTo>
                    <a:pt x="13" y="66"/>
                    <a:pt x="11" y="67"/>
                    <a:pt x="10" y="67"/>
                  </a:cubicBezTo>
                  <a:cubicBezTo>
                    <a:pt x="9" y="67"/>
                    <a:pt x="9" y="67"/>
                    <a:pt x="9" y="67"/>
                  </a:cubicBezTo>
                  <a:cubicBezTo>
                    <a:pt x="6" y="68"/>
                    <a:pt x="5" y="70"/>
                    <a:pt x="4" y="72"/>
                  </a:cubicBezTo>
                  <a:cubicBezTo>
                    <a:pt x="4" y="72"/>
                    <a:pt x="4" y="72"/>
                    <a:pt x="4" y="73"/>
                  </a:cubicBezTo>
                  <a:cubicBezTo>
                    <a:pt x="2" y="74"/>
                    <a:pt x="1" y="76"/>
                    <a:pt x="1" y="79"/>
                  </a:cubicBezTo>
                  <a:cubicBezTo>
                    <a:pt x="0" y="81"/>
                    <a:pt x="1" y="84"/>
                    <a:pt x="1" y="86"/>
                  </a:cubicBezTo>
                  <a:cubicBezTo>
                    <a:pt x="1" y="91"/>
                    <a:pt x="2" y="92"/>
                    <a:pt x="6" y="94"/>
                  </a:cubicBezTo>
                  <a:cubicBezTo>
                    <a:pt x="7" y="95"/>
                    <a:pt x="7" y="96"/>
                    <a:pt x="8" y="96"/>
                  </a:cubicBezTo>
                  <a:cubicBezTo>
                    <a:pt x="8" y="97"/>
                    <a:pt x="8" y="98"/>
                    <a:pt x="9" y="99"/>
                  </a:cubicBezTo>
                  <a:cubicBezTo>
                    <a:pt x="9" y="99"/>
                    <a:pt x="9" y="99"/>
                    <a:pt x="9" y="99"/>
                  </a:cubicBezTo>
                  <a:cubicBezTo>
                    <a:pt x="9" y="99"/>
                    <a:pt x="9" y="99"/>
                    <a:pt x="9" y="99"/>
                  </a:cubicBezTo>
                  <a:cubicBezTo>
                    <a:pt x="10" y="100"/>
                    <a:pt x="10" y="101"/>
                    <a:pt x="10" y="102"/>
                  </a:cubicBezTo>
                  <a:cubicBezTo>
                    <a:pt x="10" y="105"/>
                    <a:pt x="13" y="108"/>
                    <a:pt x="15" y="110"/>
                  </a:cubicBezTo>
                  <a:cubicBezTo>
                    <a:pt x="15" y="111"/>
                    <a:pt x="16" y="111"/>
                    <a:pt x="16" y="112"/>
                  </a:cubicBezTo>
                  <a:cubicBezTo>
                    <a:pt x="16" y="113"/>
                    <a:pt x="17" y="113"/>
                    <a:pt x="18" y="113"/>
                  </a:cubicBezTo>
                  <a:cubicBezTo>
                    <a:pt x="18" y="113"/>
                    <a:pt x="19" y="114"/>
                    <a:pt x="19" y="114"/>
                  </a:cubicBezTo>
                  <a:cubicBezTo>
                    <a:pt x="19" y="114"/>
                    <a:pt x="19" y="114"/>
                    <a:pt x="19" y="114"/>
                  </a:cubicBezTo>
                  <a:cubicBezTo>
                    <a:pt x="19" y="114"/>
                    <a:pt x="19" y="114"/>
                    <a:pt x="19" y="114"/>
                  </a:cubicBezTo>
                  <a:cubicBezTo>
                    <a:pt x="19" y="115"/>
                    <a:pt x="18" y="115"/>
                    <a:pt x="18" y="116"/>
                  </a:cubicBezTo>
                  <a:cubicBezTo>
                    <a:pt x="17" y="117"/>
                    <a:pt x="16" y="117"/>
                    <a:pt x="15" y="118"/>
                  </a:cubicBezTo>
                  <a:cubicBezTo>
                    <a:pt x="14" y="119"/>
                    <a:pt x="13" y="119"/>
                    <a:pt x="12" y="119"/>
                  </a:cubicBezTo>
                  <a:cubicBezTo>
                    <a:pt x="10" y="120"/>
                    <a:pt x="8" y="121"/>
                    <a:pt x="6" y="123"/>
                  </a:cubicBezTo>
                  <a:cubicBezTo>
                    <a:pt x="6" y="123"/>
                    <a:pt x="6" y="124"/>
                    <a:pt x="6" y="124"/>
                  </a:cubicBezTo>
                  <a:cubicBezTo>
                    <a:pt x="4" y="126"/>
                    <a:pt x="3" y="128"/>
                    <a:pt x="4" y="130"/>
                  </a:cubicBezTo>
                  <a:cubicBezTo>
                    <a:pt x="5" y="133"/>
                    <a:pt x="6" y="135"/>
                    <a:pt x="10" y="135"/>
                  </a:cubicBezTo>
                  <a:cubicBezTo>
                    <a:pt x="12" y="135"/>
                    <a:pt x="13" y="136"/>
                    <a:pt x="14" y="138"/>
                  </a:cubicBezTo>
                  <a:cubicBezTo>
                    <a:pt x="15" y="139"/>
                    <a:pt x="16" y="141"/>
                    <a:pt x="17" y="142"/>
                  </a:cubicBezTo>
                  <a:cubicBezTo>
                    <a:pt x="17" y="142"/>
                    <a:pt x="17" y="142"/>
                    <a:pt x="17" y="142"/>
                  </a:cubicBezTo>
                  <a:cubicBezTo>
                    <a:pt x="16" y="140"/>
                    <a:pt x="15" y="139"/>
                    <a:pt x="14" y="137"/>
                  </a:cubicBezTo>
                  <a:cubicBezTo>
                    <a:pt x="14" y="137"/>
                    <a:pt x="14" y="137"/>
                    <a:pt x="13" y="137"/>
                  </a:cubicBezTo>
                  <a:cubicBezTo>
                    <a:pt x="15" y="138"/>
                    <a:pt x="17" y="140"/>
                    <a:pt x="19" y="142"/>
                  </a:cubicBezTo>
                  <a:cubicBezTo>
                    <a:pt x="19" y="142"/>
                    <a:pt x="19" y="142"/>
                    <a:pt x="20" y="142"/>
                  </a:cubicBezTo>
                  <a:cubicBezTo>
                    <a:pt x="21" y="143"/>
                    <a:pt x="21" y="142"/>
                    <a:pt x="22" y="141"/>
                  </a:cubicBezTo>
                  <a:cubicBezTo>
                    <a:pt x="23" y="140"/>
                    <a:pt x="22" y="137"/>
                    <a:pt x="24" y="136"/>
                  </a:cubicBezTo>
                  <a:cubicBezTo>
                    <a:pt x="25" y="136"/>
                    <a:pt x="25" y="136"/>
                    <a:pt x="25" y="136"/>
                  </a:cubicBezTo>
                  <a:cubicBezTo>
                    <a:pt x="27" y="136"/>
                    <a:pt x="29" y="134"/>
                    <a:pt x="31" y="136"/>
                  </a:cubicBezTo>
                  <a:cubicBezTo>
                    <a:pt x="33" y="139"/>
                    <a:pt x="35" y="142"/>
                    <a:pt x="37" y="144"/>
                  </a:cubicBezTo>
                  <a:cubicBezTo>
                    <a:pt x="39" y="146"/>
                    <a:pt x="40" y="148"/>
                    <a:pt x="40" y="151"/>
                  </a:cubicBezTo>
                  <a:cubicBezTo>
                    <a:pt x="39" y="152"/>
                    <a:pt x="39" y="152"/>
                    <a:pt x="39" y="153"/>
                  </a:cubicBezTo>
                  <a:cubicBezTo>
                    <a:pt x="39" y="153"/>
                    <a:pt x="40" y="154"/>
                    <a:pt x="40" y="154"/>
                  </a:cubicBezTo>
                  <a:cubicBezTo>
                    <a:pt x="39" y="154"/>
                    <a:pt x="39" y="153"/>
                    <a:pt x="38" y="153"/>
                  </a:cubicBezTo>
                  <a:cubicBezTo>
                    <a:pt x="39" y="155"/>
                    <a:pt x="39" y="156"/>
                    <a:pt x="37" y="157"/>
                  </a:cubicBezTo>
                  <a:cubicBezTo>
                    <a:pt x="37" y="157"/>
                    <a:pt x="37" y="158"/>
                    <a:pt x="37" y="158"/>
                  </a:cubicBezTo>
                  <a:cubicBezTo>
                    <a:pt x="36" y="159"/>
                    <a:pt x="36" y="160"/>
                    <a:pt x="36" y="161"/>
                  </a:cubicBezTo>
                  <a:cubicBezTo>
                    <a:pt x="37" y="161"/>
                    <a:pt x="38" y="161"/>
                    <a:pt x="40" y="161"/>
                  </a:cubicBezTo>
                  <a:cubicBezTo>
                    <a:pt x="41" y="162"/>
                    <a:pt x="40" y="164"/>
                    <a:pt x="40" y="166"/>
                  </a:cubicBezTo>
                  <a:cubicBezTo>
                    <a:pt x="40" y="167"/>
                    <a:pt x="40" y="167"/>
                    <a:pt x="40" y="167"/>
                  </a:cubicBezTo>
                  <a:cubicBezTo>
                    <a:pt x="39" y="168"/>
                    <a:pt x="40" y="169"/>
                    <a:pt x="40" y="170"/>
                  </a:cubicBezTo>
                  <a:cubicBezTo>
                    <a:pt x="41" y="172"/>
                    <a:pt x="42" y="174"/>
                    <a:pt x="42" y="176"/>
                  </a:cubicBezTo>
                  <a:cubicBezTo>
                    <a:pt x="42" y="179"/>
                    <a:pt x="40" y="182"/>
                    <a:pt x="39" y="186"/>
                  </a:cubicBezTo>
                  <a:cubicBezTo>
                    <a:pt x="39" y="187"/>
                    <a:pt x="38" y="188"/>
                    <a:pt x="39" y="189"/>
                  </a:cubicBezTo>
                  <a:cubicBezTo>
                    <a:pt x="41" y="191"/>
                    <a:pt x="41" y="193"/>
                    <a:pt x="42" y="196"/>
                  </a:cubicBezTo>
                  <a:cubicBezTo>
                    <a:pt x="42" y="197"/>
                    <a:pt x="41" y="198"/>
                    <a:pt x="42" y="199"/>
                  </a:cubicBezTo>
                  <a:cubicBezTo>
                    <a:pt x="42" y="201"/>
                    <a:pt x="43" y="203"/>
                    <a:pt x="43" y="205"/>
                  </a:cubicBezTo>
                  <a:cubicBezTo>
                    <a:pt x="43" y="207"/>
                    <a:pt x="43" y="209"/>
                    <a:pt x="44" y="211"/>
                  </a:cubicBezTo>
                  <a:cubicBezTo>
                    <a:pt x="44" y="212"/>
                    <a:pt x="44" y="212"/>
                    <a:pt x="45" y="212"/>
                  </a:cubicBezTo>
                  <a:cubicBezTo>
                    <a:pt x="46" y="212"/>
                    <a:pt x="46" y="212"/>
                    <a:pt x="46" y="211"/>
                  </a:cubicBezTo>
                  <a:cubicBezTo>
                    <a:pt x="47" y="209"/>
                    <a:pt x="46" y="207"/>
                    <a:pt x="46" y="205"/>
                  </a:cubicBezTo>
                  <a:cubicBezTo>
                    <a:pt x="46" y="205"/>
                    <a:pt x="47" y="206"/>
                    <a:pt x="47" y="205"/>
                  </a:cubicBezTo>
                  <a:cubicBezTo>
                    <a:pt x="47" y="203"/>
                    <a:pt x="48" y="203"/>
                    <a:pt x="50" y="202"/>
                  </a:cubicBezTo>
                  <a:cubicBezTo>
                    <a:pt x="51" y="202"/>
                    <a:pt x="51" y="203"/>
                    <a:pt x="52" y="203"/>
                  </a:cubicBezTo>
                  <a:cubicBezTo>
                    <a:pt x="53" y="205"/>
                    <a:pt x="55" y="206"/>
                    <a:pt x="57" y="206"/>
                  </a:cubicBezTo>
                  <a:cubicBezTo>
                    <a:pt x="57" y="208"/>
                    <a:pt x="58" y="206"/>
                    <a:pt x="59" y="206"/>
                  </a:cubicBezTo>
                  <a:cubicBezTo>
                    <a:pt x="59" y="207"/>
                    <a:pt x="61" y="207"/>
                    <a:pt x="62" y="207"/>
                  </a:cubicBezTo>
                  <a:cubicBezTo>
                    <a:pt x="63" y="207"/>
                    <a:pt x="64" y="207"/>
                    <a:pt x="65" y="208"/>
                  </a:cubicBezTo>
                  <a:cubicBezTo>
                    <a:pt x="65" y="209"/>
                    <a:pt x="66" y="210"/>
                    <a:pt x="67" y="210"/>
                  </a:cubicBezTo>
                  <a:cubicBezTo>
                    <a:pt x="66" y="210"/>
                    <a:pt x="66" y="211"/>
                    <a:pt x="66" y="211"/>
                  </a:cubicBezTo>
                  <a:cubicBezTo>
                    <a:pt x="66" y="213"/>
                    <a:pt x="65" y="216"/>
                    <a:pt x="65" y="218"/>
                  </a:cubicBezTo>
                  <a:cubicBezTo>
                    <a:pt x="65" y="219"/>
                    <a:pt x="65" y="221"/>
                    <a:pt x="65" y="223"/>
                  </a:cubicBezTo>
                  <a:cubicBezTo>
                    <a:pt x="65" y="223"/>
                    <a:pt x="65" y="223"/>
                    <a:pt x="65" y="224"/>
                  </a:cubicBezTo>
                  <a:cubicBezTo>
                    <a:pt x="65" y="224"/>
                    <a:pt x="65" y="224"/>
                    <a:pt x="65" y="224"/>
                  </a:cubicBezTo>
                  <a:cubicBezTo>
                    <a:pt x="65" y="224"/>
                    <a:pt x="65" y="224"/>
                    <a:pt x="65" y="224"/>
                  </a:cubicBezTo>
                  <a:cubicBezTo>
                    <a:pt x="65" y="224"/>
                    <a:pt x="65" y="225"/>
                    <a:pt x="66" y="225"/>
                  </a:cubicBezTo>
                  <a:cubicBezTo>
                    <a:pt x="65" y="225"/>
                    <a:pt x="65" y="225"/>
                    <a:pt x="65" y="225"/>
                  </a:cubicBezTo>
                  <a:cubicBezTo>
                    <a:pt x="64" y="225"/>
                    <a:pt x="65" y="225"/>
                    <a:pt x="65" y="226"/>
                  </a:cubicBezTo>
                  <a:cubicBezTo>
                    <a:pt x="66" y="226"/>
                    <a:pt x="67" y="227"/>
                    <a:pt x="66" y="229"/>
                  </a:cubicBezTo>
                  <a:cubicBezTo>
                    <a:pt x="66" y="230"/>
                    <a:pt x="66" y="231"/>
                    <a:pt x="66" y="232"/>
                  </a:cubicBezTo>
                  <a:cubicBezTo>
                    <a:pt x="66" y="233"/>
                    <a:pt x="66" y="233"/>
                    <a:pt x="66" y="234"/>
                  </a:cubicBezTo>
                  <a:cubicBezTo>
                    <a:pt x="65" y="235"/>
                    <a:pt x="64" y="237"/>
                    <a:pt x="64" y="238"/>
                  </a:cubicBezTo>
                  <a:cubicBezTo>
                    <a:pt x="63" y="239"/>
                    <a:pt x="63" y="241"/>
                    <a:pt x="63" y="243"/>
                  </a:cubicBezTo>
                  <a:cubicBezTo>
                    <a:pt x="62" y="244"/>
                    <a:pt x="63" y="245"/>
                    <a:pt x="63" y="246"/>
                  </a:cubicBezTo>
                  <a:cubicBezTo>
                    <a:pt x="64" y="247"/>
                    <a:pt x="65" y="249"/>
                    <a:pt x="66" y="250"/>
                  </a:cubicBezTo>
                  <a:cubicBezTo>
                    <a:pt x="68" y="254"/>
                    <a:pt x="71" y="257"/>
                    <a:pt x="74" y="259"/>
                  </a:cubicBezTo>
                  <a:cubicBezTo>
                    <a:pt x="75" y="259"/>
                    <a:pt x="75" y="260"/>
                    <a:pt x="75" y="260"/>
                  </a:cubicBezTo>
                  <a:cubicBezTo>
                    <a:pt x="75" y="260"/>
                    <a:pt x="75" y="260"/>
                    <a:pt x="75" y="260"/>
                  </a:cubicBezTo>
                  <a:cubicBezTo>
                    <a:pt x="75" y="262"/>
                    <a:pt x="74" y="260"/>
                    <a:pt x="73" y="261"/>
                  </a:cubicBezTo>
                  <a:cubicBezTo>
                    <a:pt x="74" y="262"/>
                    <a:pt x="75" y="262"/>
                    <a:pt x="76" y="262"/>
                  </a:cubicBezTo>
                  <a:cubicBezTo>
                    <a:pt x="73" y="264"/>
                    <a:pt x="72" y="266"/>
                    <a:pt x="72" y="269"/>
                  </a:cubicBezTo>
                  <a:cubicBezTo>
                    <a:pt x="72" y="271"/>
                    <a:pt x="72" y="272"/>
                    <a:pt x="70" y="273"/>
                  </a:cubicBezTo>
                  <a:cubicBezTo>
                    <a:pt x="70" y="273"/>
                    <a:pt x="69" y="274"/>
                    <a:pt x="70" y="274"/>
                  </a:cubicBezTo>
                  <a:cubicBezTo>
                    <a:pt x="70" y="275"/>
                    <a:pt x="70" y="276"/>
                    <a:pt x="70" y="277"/>
                  </a:cubicBezTo>
                  <a:cubicBezTo>
                    <a:pt x="70" y="278"/>
                    <a:pt x="70" y="279"/>
                    <a:pt x="70" y="279"/>
                  </a:cubicBezTo>
                  <a:cubicBezTo>
                    <a:pt x="69" y="280"/>
                    <a:pt x="70" y="281"/>
                    <a:pt x="70" y="282"/>
                  </a:cubicBezTo>
                  <a:cubicBezTo>
                    <a:pt x="70" y="284"/>
                    <a:pt x="70" y="286"/>
                    <a:pt x="70" y="288"/>
                  </a:cubicBezTo>
                  <a:cubicBezTo>
                    <a:pt x="70" y="289"/>
                    <a:pt x="71" y="290"/>
                    <a:pt x="72" y="291"/>
                  </a:cubicBezTo>
                  <a:cubicBezTo>
                    <a:pt x="72" y="291"/>
                    <a:pt x="73" y="291"/>
                    <a:pt x="74" y="290"/>
                  </a:cubicBezTo>
                  <a:cubicBezTo>
                    <a:pt x="76" y="289"/>
                    <a:pt x="77" y="288"/>
                    <a:pt x="78" y="287"/>
                  </a:cubicBezTo>
                  <a:cubicBezTo>
                    <a:pt x="80" y="286"/>
                    <a:pt x="81" y="286"/>
                    <a:pt x="82" y="287"/>
                  </a:cubicBezTo>
                  <a:cubicBezTo>
                    <a:pt x="83" y="287"/>
                    <a:pt x="85" y="288"/>
                    <a:pt x="87" y="287"/>
                  </a:cubicBezTo>
                  <a:cubicBezTo>
                    <a:pt x="88" y="288"/>
                    <a:pt x="89" y="288"/>
                    <a:pt x="91" y="288"/>
                  </a:cubicBezTo>
                  <a:cubicBezTo>
                    <a:pt x="91" y="289"/>
                    <a:pt x="92" y="289"/>
                    <a:pt x="93" y="289"/>
                  </a:cubicBezTo>
                  <a:cubicBezTo>
                    <a:pt x="93" y="290"/>
                    <a:pt x="94" y="290"/>
                    <a:pt x="94" y="291"/>
                  </a:cubicBezTo>
                  <a:cubicBezTo>
                    <a:pt x="94" y="293"/>
                    <a:pt x="96" y="295"/>
                    <a:pt x="98" y="297"/>
                  </a:cubicBezTo>
                  <a:cubicBezTo>
                    <a:pt x="98" y="298"/>
                    <a:pt x="99" y="298"/>
                    <a:pt x="100" y="298"/>
                  </a:cubicBezTo>
                  <a:cubicBezTo>
                    <a:pt x="101" y="298"/>
                    <a:pt x="102" y="296"/>
                    <a:pt x="103" y="295"/>
                  </a:cubicBezTo>
                  <a:cubicBezTo>
                    <a:pt x="104" y="294"/>
                    <a:pt x="105" y="292"/>
                    <a:pt x="108" y="294"/>
                  </a:cubicBezTo>
                  <a:cubicBezTo>
                    <a:pt x="109" y="294"/>
                    <a:pt x="107" y="292"/>
                    <a:pt x="108" y="292"/>
                  </a:cubicBezTo>
                  <a:cubicBezTo>
                    <a:pt x="108" y="293"/>
                    <a:pt x="109" y="293"/>
                    <a:pt x="110" y="293"/>
                  </a:cubicBezTo>
                  <a:cubicBezTo>
                    <a:pt x="110" y="293"/>
                    <a:pt x="111" y="293"/>
                    <a:pt x="112" y="293"/>
                  </a:cubicBezTo>
                  <a:cubicBezTo>
                    <a:pt x="114" y="293"/>
                    <a:pt x="115" y="294"/>
                    <a:pt x="116" y="296"/>
                  </a:cubicBezTo>
                  <a:cubicBezTo>
                    <a:pt x="117" y="298"/>
                    <a:pt x="119" y="299"/>
                    <a:pt x="120" y="300"/>
                  </a:cubicBezTo>
                  <a:cubicBezTo>
                    <a:pt x="120" y="301"/>
                    <a:pt x="120" y="303"/>
                    <a:pt x="121" y="304"/>
                  </a:cubicBezTo>
                  <a:cubicBezTo>
                    <a:pt x="121" y="304"/>
                    <a:pt x="121" y="304"/>
                    <a:pt x="121" y="304"/>
                  </a:cubicBezTo>
                  <a:cubicBezTo>
                    <a:pt x="121" y="304"/>
                    <a:pt x="121" y="304"/>
                    <a:pt x="121" y="304"/>
                  </a:cubicBezTo>
                  <a:cubicBezTo>
                    <a:pt x="121" y="305"/>
                    <a:pt x="122" y="306"/>
                    <a:pt x="123" y="307"/>
                  </a:cubicBezTo>
                  <a:cubicBezTo>
                    <a:pt x="122" y="307"/>
                    <a:pt x="122" y="307"/>
                    <a:pt x="121" y="307"/>
                  </a:cubicBezTo>
                  <a:cubicBezTo>
                    <a:pt x="122" y="307"/>
                    <a:pt x="122" y="309"/>
                    <a:pt x="122" y="310"/>
                  </a:cubicBezTo>
                  <a:cubicBezTo>
                    <a:pt x="121" y="311"/>
                    <a:pt x="120" y="313"/>
                    <a:pt x="119" y="315"/>
                  </a:cubicBezTo>
                  <a:cubicBezTo>
                    <a:pt x="119" y="316"/>
                    <a:pt x="118" y="317"/>
                    <a:pt x="118" y="318"/>
                  </a:cubicBezTo>
                  <a:cubicBezTo>
                    <a:pt x="117" y="319"/>
                    <a:pt x="117" y="319"/>
                    <a:pt x="117" y="319"/>
                  </a:cubicBezTo>
                  <a:cubicBezTo>
                    <a:pt x="117" y="320"/>
                    <a:pt x="116" y="320"/>
                    <a:pt x="116" y="320"/>
                  </a:cubicBezTo>
                  <a:cubicBezTo>
                    <a:pt x="115" y="320"/>
                    <a:pt x="114" y="320"/>
                    <a:pt x="114" y="321"/>
                  </a:cubicBezTo>
                  <a:cubicBezTo>
                    <a:pt x="113" y="322"/>
                    <a:pt x="112" y="322"/>
                    <a:pt x="111" y="322"/>
                  </a:cubicBezTo>
                  <a:cubicBezTo>
                    <a:pt x="106" y="321"/>
                    <a:pt x="104" y="324"/>
                    <a:pt x="102" y="328"/>
                  </a:cubicBezTo>
                  <a:cubicBezTo>
                    <a:pt x="101" y="328"/>
                    <a:pt x="100" y="328"/>
                    <a:pt x="99" y="329"/>
                  </a:cubicBezTo>
                  <a:cubicBezTo>
                    <a:pt x="97" y="329"/>
                    <a:pt x="96" y="330"/>
                    <a:pt x="94" y="330"/>
                  </a:cubicBezTo>
                  <a:cubicBezTo>
                    <a:pt x="92" y="331"/>
                    <a:pt x="91" y="328"/>
                    <a:pt x="90" y="329"/>
                  </a:cubicBezTo>
                  <a:cubicBezTo>
                    <a:pt x="90" y="329"/>
                    <a:pt x="90" y="330"/>
                    <a:pt x="90" y="330"/>
                  </a:cubicBezTo>
                  <a:cubicBezTo>
                    <a:pt x="89" y="330"/>
                    <a:pt x="89" y="329"/>
                    <a:pt x="89" y="329"/>
                  </a:cubicBezTo>
                  <a:cubicBezTo>
                    <a:pt x="89" y="328"/>
                    <a:pt x="88" y="328"/>
                    <a:pt x="87" y="329"/>
                  </a:cubicBezTo>
                  <a:cubicBezTo>
                    <a:pt x="85" y="330"/>
                    <a:pt x="84" y="332"/>
                    <a:pt x="84" y="334"/>
                  </a:cubicBezTo>
                  <a:cubicBezTo>
                    <a:pt x="84" y="336"/>
                    <a:pt x="83" y="337"/>
                    <a:pt x="83" y="338"/>
                  </a:cubicBezTo>
                  <a:cubicBezTo>
                    <a:pt x="82" y="339"/>
                    <a:pt x="81" y="340"/>
                    <a:pt x="79" y="340"/>
                  </a:cubicBezTo>
                  <a:cubicBezTo>
                    <a:pt x="79" y="340"/>
                    <a:pt x="79" y="340"/>
                    <a:pt x="79" y="341"/>
                  </a:cubicBezTo>
                  <a:cubicBezTo>
                    <a:pt x="77" y="342"/>
                    <a:pt x="74" y="343"/>
                    <a:pt x="72" y="345"/>
                  </a:cubicBezTo>
                  <a:cubicBezTo>
                    <a:pt x="71" y="345"/>
                    <a:pt x="71" y="345"/>
                    <a:pt x="71" y="345"/>
                  </a:cubicBezTo>
                  <a:cubicBezTo>
                    <a:pt x="68" y="347"/>
                    <a:pt x="66" y="348"/>
                    <a:pt x="63" y="349"/>
                  </a:cubicBezTo>
                  <a:cubicBezTo>
                    <a:pt x="62" y="349"/>
                    <a:pt x="62" y="351"/>
                    <a:pt x="61" y="350"/>
                  </a:cubicBezTo>
                  <a:cubicBezTo>
                    <a:pt x="60" y="351"/>
                    <a:pt x="59" y="352"/>
                    <a:pt x="60" y="353"/>
                  </a:cubicBezTo>
                  <a:cubicBezTo>
                    <a:pt x="63" y="352"/>
                    <a:pt x="65" y="351"/>
                    <a:pt x="68" y="351"/>
                  </a:cubicBezTo>
                  <a:cubicBezTo>
                    <a:pt x="69" y="351"/>
                    <a:pt x="70" y="351"/>
                    <a:pt x="70" y="351"/>
                  </a:cubicBezTo>
                  <a:cubicBezTo>
                    <a:pt x="71" y="351"/>
                    <a:pt x="72" y="351"/>
                    <a:pt x="73" y="350"/>
                  </a:cubicBezTo>
                  <a:cubicBezTo>
                    <a:pt x="74" y="350"/>
                    <a:pt x="75" y="349"/>
                    <a:pt x="76" y="348"/>
                  </a:cubicBezTo>
                  <a:cubicBezTo>
                    <a:pt x="76" y="348"/>
                    <a:pt x="77" y="347"/>
                    <a:pt x="78" y="346"/>
                  </a:cubicBezTo>
                  <a:cubicBezTo>
                    <a:pt x="80" y="346"/>
                    <a:pt x="82" y="347"/>
                    <a:pt x="84" y="348"/>
                  </a:cubicBezTo>
                  <a:cubicBezTo>
                    <a:pt x="85" y="348"/>
                    <a:pt x="86" y="349"/>
                    <a:pt x="88" y="349"/>
                  </a:cubicBezTo>
                  <a:cubicBezTo>
                    <a:pt x="91" y="349"/>
                    <a:pt x="92" y="347"/>
                    <a:pt x="93" y="344"/>
                  </a:cubicBezTo>
                  <a:cubicBezTo>
                    <a:pt x="93" y="344"/>
                    <a:pt x="94" y="343"/>
                    <a:pt x="94" y="342"/>
                  </a:cubicBezTo>
                  <a:cubicBezTo>
                    <a:pt x="94" y="342"/>
                    <a:pt x="95" y="342"/>
                    <a:pt x="95" y="341"/>
                  </a:cubicBezTo>
                  <a:cubicBezTo>
                    <a:pt x="96" y="341"/>
                    <a:pt x="96" y="340"/>
                    <a:pt x="97" y="340"/>
                  </a:cubicBezTo>
                  <a:cubicBezTo>
                    <a:pt x="98" y="339"/>
                    <a:pt x="99" y="339"/>
                    <a:pt x="100" y="339"/>
                  </a:cubicBezTo>
                  <a:cubicBezTo>
                    <a:pt x="101" y="339"/>
                    <a:pt x="101" y="341"/>
                    <a:pt x="102" y="342"/>
                  </a:cubicBezTo>
                  <a:cubicBezTo>
                    <a:pt x="102" y="342"/>
                    <a:pt x="102" y="342"/>
                    <a:pt x="102" y="342"/>
                  </a:cubicBezTo>
                  <a:cubicBezTo>
                    <a:pt x="101" y="343"/>
                    <a:pt x="103" y="345"/>
                    <a:pt x="102" y="346"/>
                  </a:cubicBezTo>
                  <a:cubicBezTo>
                    <a:pt x="102" y="347"/>
                    <a:pt x="102" y="348"/>
                    <a:pt x="103" y="349"/>
                  </a:cubicBezTo>
                  <a:cubicBezTo>
                    <a:pt x="103" y="349"/>
                    <a:pt x="104" y="349"/>
                    <a:pt x="105" y="348"/>
                  </a:cubicBezTo>
                  <a:cubicBezTo>
                    <a:pt x="106" y="348"/>
                    <a:pt x="107" y="348"/>
                    <a:pt x="108" y="348"/>
                  </a:cubicBezTo>
                  <a:cubicBezTo>
                    <a:pt x="109" y="349"/>
                    <a:pt x="110" y="349"/>
                    <a:pt x="111" y="350"/>
                  </a:cubicBezTo>
                  <a:cubicBezTo>
                    <a:pt x="111" y="352"/>
                    <a:pt x="113" y="352"/>
                    <a:pt x="113" y="354"/>
                  </a:cubicBezTo>
                  <a:cubicBezTo>
                    <a:pt x="113" y="354"/>
                    <a:pt x="113" y="354"/>
                    <a:pt x="113" y="354"/>
                  </a:cubicBezTo>
                  <a:cubicBezTo>
                    <a:pt x="113" y="354"/>
                    <a:pt x="113" y="354"/>
                    <a:pt x="112" y="354"/>
                  </a:cubicBezTo>
                  <a:cubicBezTo>
                    <a:pt x="113" y="356"/>
                    <a:pt x="112" y="358"/>
                    <a:pt x="112" y="359"/>
                  </a:cubicBezTo>
                  <a:cubicBezTo>
                    <a:pt x="112" y="361"/>
                    <a:pt x="111" y="362"/>
                    <a:pt x="110" y="363"/>
                  </a:cubicBezTo>
                  <a:cubicBezTo>
                    <a:pt x="108" y="364"/>
                    <a:pt x="106" y="364"/>
                    <a:pt x="106" y="366"/>
                  </a:cubicBezTo>
                  <a:cubicBezTo>
                    <a:pt x="105" y="367"/>
                    <a:pt x="105" y="368"/>
                    <a:pt x="105" y="369"/>
                  </a:cubicBezTo>
                  <a:cubicBezTo>
                    <a:pt x="105" y="372"/>
                    <a:pt x="106" y="373"/>
                    <a:pt x="109" y="371"/>
                  </a:cubicBezTo>
                  <a:cubicBezTo>
                    <a:pt x="113" y="370"/>
                    <a:pt x="114" y="367"/>
                    <a:pt x="115" y="364"/>
                  </a:cubicBezTo>
                  <a:cubicBezTo>
                    <a:pt x="115" y="363"/>
                    <a:pt x="114" y="363"/>
                    <a:pt x="114" y="363"/>
                  </a:cubicBezTo>
                  <a:cubicBezTo>
                    <a:pt x="114" y="362"/>
                    <a:pt x="112" y="362"/>
                    <a:pt x="113" y="361"/>
                  </a:cubicBezTo>
                  <a:cubicBezTo>
                    <a:pt x="114" y="361"/>
                    <a:pt x="114" y="361"/>
                    <a:pt x="114" y="361"/>
                  </a:cubicBezTo>
                  <a:cubicBezTo>
                    <a:pt x="115" y="360"/>
                    <a:pt x="116" y="359"/>
                    <a:pt x="118" y="359"/>
                  </a:cubicBezTo>
                  <a:cubicBezTo>
                    <a:pt x="118" y="359"/>
                    <a:pt x="118" y="359"/>
                    <a:pt x="118" y="359"/>
                  </a:cubicBezTo>
                  <a:cubicBezTo>
                    <a:pt x="119" y="359"/>
                    <a:pt x="119" y="359"/>
                    <a:pt x="119" y="359"/>
                  </a:cubicBezTo>
                  <a:cubicBezTo>
                    <a:pt x="121" y="361"/>
                    <a:pt x="120" y="359"/>
                    <a:pt x="121" y="359"/>
                  </a:cubicBezTo>
                  <a:cubicBezTo>
                    <a:pt x="121" y="359"/>
                    <a:pt x="121" y="360"/>
                    <a:pt x="122" y="360"/>
                  </a:cubicBezTo>
                  <a:cubicBezTo>
                    <a:pt x="122" y="360"/>
                    <a:pt x="121" y="359"/>
                    <a:pt x="122" y="359"/>
                  </a:cubicBezTo>
                  <a:cubicBezTo>
                    <a:pt x="122" y="359"/>
                    <a:pt x="122" y="360"/>
                    <a:pt x="123" y="360"/>
                  </a:cubicBezTo>
                  <a:cubicBezTo>
                    <a:pt x="123" y="360"/>
                    <a:pt x="124" y="360"/>
                    <a:pt x="124" y="360"/>
                  </a:cubicBezTo>
                  <a:cubicBezTo>
                    <a:pt x="126" y="362"/>
                    <a:pt x="127" y="364"/>
                    <a:pt x="127" y="366"/>
                  </a:cubicBezTo>
                  <a:cubicBezTo>
                    <a:pt x="127" y="367"/>
                    <a:pt x="128" y="369"/>
                    <a:pt x="128" y="371"/>
                  </a:cubicBezTo>
                  <a:cubicBezTo>
                    <a:pt x="128" y="372"/>
                    <a:pt x="128" y="373"/>
                    <a:pt x="128" y="375"/>
                  </a:cubicBezTo>
                  <a:cubicBezTo>
                    <a:pt x="128" y="376"/>
                    <a:pt x="129" y="376"/>
                    <a:pt x="129" y="377"/>
                  </a:cubicBezTo>
                  <a:cubicBezTo>
                    <a:pt x="129" y="379"/>
                    <a:pt x="130" y="380"/>
                    <a:pt x="132" y="380"/>
                  </a:cubicBezTo>
                  <a:cubicBezTo>
                    <a:pt x="133" y="381"/>
                    <a:pt x="134" y="379"/>
                    <a:pt x="136" y="380"/>
                  </a:cubicBezTo>
                  <a:cubicBezTo>
                    <a:pt x="136" y="380"/>
                    <a:pt x="136" y="379"/>
                    <a:pt x="136" y="379"/>
                  </a:cubicBezTo>
                  <a:cubicBezTo>
                    <a:pt x="137" y="378"/>
                    <a:pt x="137" y="377"/>
                    <a:pt x="137" y="376"/>
                  </a:cubicBezTo>
                  <a:cubicBezTo>
                    <a:pt x="135" y="375"/>
                    <a:pt x="134" y="372"/>
                    <a:pt x="133" y="370"/>
                  </a:cubicBezTo>
                  <a:cubicBezTo>
                    <a:pt x="133" y="370"/>
                    <a:pt x="133" y="369"/>
                    <a:pt x="133" y="369"/>
                  </a:cubicBezTo>
                  <a:cubicBezTo>
                    <a:pt x="133" y="369"/>
                    <a:pt x="133" y="369"/>
                    <a:pt x="132" y="369"/>
                  </a:cubicBezTo>
                  <a:cubicBezTo>
                    <a:pt x="133" y="368"/>
                    <a:pt x="133" y="368"/>
                    <a:pt x="133" y="367"/>
                  </a:cubicBezTo>
                  <a:cubicBezTo>
                    <a:pt x="133" y="367"/>
                    <a:pt x="133" y="367"/>
                    <a:pt x="133" y="367"/>
                  </a:cubicBezTo>
                  <a:cubicBezTo>
                    <a:pt x="135" y="367"/>
                    <a:pt x="136" y="368"/>
                    <a:pt x="137" y="369"/>
                  </a:cubicBezTo>
                  <a:cubicBezTo>
                    <a:pt x="138" y="370"/>
                    <a:pt x="139" y="372"/>
                    <a:pt x="140" y="373"/>
                  </a:cubicBezTo>
                  <a:cubicBezTo>
                    <a:pt x="141" y="373"/>
                    <a:pt x="141" y="373"/>
                    <a:pt x="141" y="373"/>
                  </a:cubicBezTo>
                  <a:cubicBezTo>
                    <a:pt x="141" y="373"/>
                    <a:pt x="141" y="373"/>
                    <a:pt x="141" y="373"/>
                  </a:cubicBezTo>
                  <a:cubicBezTo>
                    <a:pt x="139" y="374"/>
                    <a:pt x="138" y="375"/>
                    <a:pt x="137" y="376"/>
                  </a:cubicBezTo>
                  <a:cubicBezTo>
                    <a:pt x="137" y="377"/>
                    <a:pt x="137" y="378"/>
                    <a:pt x="137" y="379"/>
                  </a:cubicBezTo>
                  <a:cubicBezTo>
                    <a:pt x="137" y="379"/>
                    <a:pt x="137" y="379"/>
                    <a:pt x="137" y="379"/>
                  </a:cubicBezTo>
                  <a:cubicBezTo>
                    <a:pt x="137" y="379"/>
                    <a:pt x="137" y="379"/>
                    <a:pt x="137" y="379"/>
                  </a:cubicBezTo>
                  <a:cubicBezTo>
                    <a:pt x="137" y="379"/>
                    <a:pt x="137" y="380"/>
                    <a:pt x="138" y="380"/>
                  </a:cubicBezTo>
                  <a:cubicBezTo>
                    <a:pt x="138" y="380"/>
                    <a:pt x="138" y="380"/>
                    <a:pt x="138" y="380"/>
                  </a:cubicBezTo>
                  <a:cubicBezTo>
                    <a:pt x="138" y="380"/>
                    <a:pt x="138" y="380"/>
                    <a:pt x="138" y="380"/>
                  </a:cubicBezTo>
                  <a:cubicBezTo>
                    <a:pt x="138" y="380"/>
                    <a:pt x="138" y="381"/>
                    <a:pt x="138" y="380"/>
                  </a:cubicBezTo>
                  <a:cubicBezTo>
                    <a:pt x="138" y="380"/>
                    <a:pt x="138" y="380"/>
                    <a:pt x="138" y="380"/>
                  </a:cubicBezTo>
                  <a:cubicBezTo>
                    <a:pt x="138" y="380"/>
                    <a:pt x="138" y="380"/>
                    <a:pt x="138" y="380"/>
                  </a:cubicBezTo>
                  <a:cubicBezTo>
                    <a:pt x="138" y="380"/>
                    <a:pt x="138" y="380"/>
                    <a:pt x="138" y="380"/>
                  </a:cubicBezTo>
                  <a:cubicBezTo>
                    <a:pt x="137" y="380"/>
                    <a:pt x="137" y="380"/>
                    <a:pt x="137" y="379"/>
                  </a:cubicBezTo>
                  <a:cubicBezTo>
                    <a:pt x="137" y="379"/>
                    <a:pt x="137" y="379"/>
                    <a:pt x="137" y="379"/>
                  </a:cubicBezTo>
                  <a:cubicBezTo>
                    <a:pt x="137" y="379"/>
                    <a:pt x="137" y="379"/>
                    <a:pt x="137" y="379"/>
                  </a:cubicBezTo>
                  <a:cubicBezTo>
                    <a:pt x="137" y="378"/>
                    <a:pt x="137" y="378"/>
                    <a:pt x="137" y="378"/>
                  </a:cubicBezTo>
                  <a:cubicBezTo>
                    <a:pt x="136" y="379"/>
                    <a:pt x="136" y="379"/>
                    <a:pt x="136" y="379"/>
                  </a:cubicBezTo>
                  <a:cubicBezTo>
                    <a:pt x="138" y="382"/>
                    <a:pt x="139" y="382"/>
                    <a:pt x="142" y="382"/>
                  </a:cubicBezTo>
                  <a:cubicBezTo>
                    <a:pt x="144" y="382"/>
                    <a:pt x="145" y="382"/>
                    <a:pt x="147" y="384"/>
                  </a:cubicBezTo>
                  <a:cubicBezTo>
                    <a:pt x="147" y="384"/>
                    <a:pt x="147" y="384"/>
                    <a:pt x="148" y="384"/>
                  </a:cubicBezTo>
                  <a:cubicBezTo>
                    <a:pt x="148" y="385"/>
                    <a:pt x="149" y="386"/>
                    <a:pt x="150" y="388"/>
                  </a:cubicBezTo>
                  <a:cubicBezTo>
                    <a:pt x="149" y="389"/>
                    <a:pt x="151" y="389"/>
                    <a:pt x="151" y="390"/>
                  </a:cubicBezTo>
                  <a:cubicBezTo>
                    <a:pt x="150" y="391"/>
                    <a:pt x="151" y="393"/>
                    <a:pt x="151" y="394"/>
                  </a:cubicBezTo>
                  <a:cubicBezTo>
                    <a:pt x="151" y="395"/>
                    <a:pt x="151" y="397"/>
                    <a:pt x="151" y="397"/>
                  </a:cubicBezTo>
                  <a:cubicBezTo>
                    <a:pt x="149" y="398"/>
                    <a:pt x="151" y="399"/>
                    <a:pt x="150" y="399"/>
                  </a:cubicBezTo>
                  <a:cubicBezTo>
                    <a:pt x="150" y="399"/>
                    <a:pt x="150" y="399"/>
                    <a:pt x="150" y="399"/>
                  </a:cubicBezTo>
                  <a:cubicBezTo>
                    <a:pt x="149" y="402"/>
                    <a:pt x="149" y="404"/>
                    <a:pt x="148" y="407"/>
                  </a:cubicBezTo>
                  <a:cubicBezTo>
                    <a:pt x="147" y="408"/>
                    <a:pt x="146" y="409"/>
                    <a:pt x="145" y="410"/>
                  </a:cubicBezTo>
                  <a:cubicBezTo>
                    <a:pt x="145" y="414"/>
                    <a:pt x="144" y="417"/>
                    <a:pt x="145" y="421"/>
                  </a:cubicBezTo>
                  <a:cubicBezTo>
                    <a:pt x="146" y="422"/>
                    <a:pt x="146" y="424"/>
                    <a:pt x="147" y="425"/>
                  </a:cubicBezTo>
                  <a:cubicBezTo>
                    <a:pt x="147" y="426"/>
                    <a:pt x="146" y="426"/>
                    <a:pt x="147" y="427"/>
                  </a:cubicBezTo>
                  <a:cubicBezTo>
                    <a:pt x="149" y="427"/>
                    <a:pt x="150" y="428"/>
                    <a:pt x="151" y="429"/>
                  </a:cubicBezTo>
                  <a:cubicBezTo>
                    <a:pt x="153" y="430"/>
                    <a:pt x="154" y="431"/>
                    <a:pt x="155" y="432"/>
                  </a:cubicBezTo>
                  <a:cubicBezTo>
                    <a:pt x="157" y="433"/>
                    <a:pt x="159" y="433"/>
                    <a:pt x="160" y="434"/>
                  </a:cubicBezTo>
                  <a:cubicBezTo>
                    <a:pt x="161" y="435"/>
                    <a:pt x="161" y="434"/>
                    <a:pt x="161" y="434"/>
                  </a:cubicBezTo>
                  <a:cubicBezTo>
                    <a:pt x="162" y="434"/>
                    <a:pt x="162" y="435"/>
                    <a:pt x="163" y="436"/>
                  </a:cubicBezTo>
                  <a:cubicBezTo>
                    <a:pt x="163" y="437"/>
                    <a:pt x="163" y="437"/>
                    <a:pt x="164" y="438"/>
                  </a:cubicBezTo>
                  <a:cubicBezTo>
                    <a:pt x="164" y="438"/>
                    <a:pt x="164" y="438"/>
                    <a:pt x="164" y="438"/>
                  </a:cubicBezTo>
                  <a:cubicBezTo>
                    <a:pt x="165" y="440"/>
                    <a:pt x="167" y="442"/>
                    <a:pt x="167" y="444"/>
                  </a:cubicBezTo>
                  <a:cubicBezTo>
                    <a:pt x="166" y="446"/>
                    <a:pt x="167" y="447"/>
                    <a:pt x="168" y="448"/>
                  </a:cubicBezTo>
                  <a:cubicBezTo>
                    <a:pt x="169" y="450"/>
                    <a:pt x="170" y="451"/>
                    <a:pt x="172" y="450"/>
                  </a:cubicBezTo>
                  <a:cubicBezTo>
                    <a:pt x="174" y="450"/>
                    <a:pt x="173" y="448"/>
                    <a:pt x="173" y="447"/>
                  </a:cubicBezTo>
                  <a:cubicBezTo>
                    <a:pt x="173" y="446"/>
                    <a:pt x="173" y="445"/>
                    <a:pt x="173" y="445"/>
                  </a:cubicBezTo>
                  <a:cubicBezTo>
                    <a:pt x="173" y="443"/>
                    <a:pt x="171" y="442"/>
                    <a:pt x="171" y="440"/>
                  </a:cubicBezTo>
                  <a:cubicBezTo>
                    <a:pt x="169" y="435"/>
                    <a:pt x="170" y="434"/>
                    <a:pt x="173" y="432"/>
                  </a:cubicBezTo>
                  <a:cubicBezTo>
                    <a:pt x="174" y="432"/>
                    <a:pt x="174" y="431"/>
                    <a:pt x="175" y="431"/>
                  </a:cubicBezTo>
                  <a:cubicBezTo>
                    <a:pt x="176" y="431"/>
                    <a:pt x="176" y="430"/>
                    <a:pt x="175" y="430"/>
                  </a:cubicBezTo>
                  <a:cubicBezTo>
                    <a:pt x="175" y="429"/>
                    <a:pt x="175" y="428"/>
                    <a:pt x="175" y="427"/>
                  </a:cubicBezTo>
                  <a:cubicBezTo>
                    <a:pt x="174" y="425"/>
                    <a:pt x="175" y="424"/>
                    <a:pt x="177" y="422"/>
                  </a:cubicBezTo>
                  <a:cubicBezTo>
                    <a:pt x="179" y="422"/>
                    <a:pt x="181" y="423"/>
                    <a:pt x="184" y="423"/>
                  </a:cubicBezTo>
                  <a:cubicBezTo>
                    <a:pt x="184" y="423"/>
                    <a:pt x="184" y="423"/>
                    <a:pt x="184" y="422"/>
                  </a:cubicBezTo>
                  <a:cubicBezTo>
                    <a:pt x="184" y="422"/>
                    <a:pt x="184" y="422"/>
                    <a:pt x="184" y="422"/>
                  </a:cubicBezTo>
                  <a:cubicBezTo>
                    <a:pt x="186" y="424"/>
                    <a:pt x="187" y="425"/>
                    <a:pt x="189" y="425"/>
                  </a:cubicBezTo>
                  <a:cubicBezTo>
                    <a:pt x="191" y="426"/>
                    <a:pt x="193" y="426"/>
                    <a:pt x="194" y="428"/>
                  </a:cubicBezTo>
                  <a:cubicBezTo>
                    <a:pt x="195" y="427"/>
                    <a:pt x="194" y="427"/>
                    <a:pt x="194" y="426"/>
                  </a:cubicBezTo>
                  <a:cubicBezTo>
                    <a:pt x="195" y="427"/>
                    <a:pt x="195" y="428"/>
                    <a:pt x="196" y="428"/>
                  </a:cubicBezTo>
                  <a:cubicBezTo>
                    <a:pt x="197" y="428"/>
                    <a:pt x="197" y="428"/>
                    <a:pt x="198" y="429"/>
                  </a:cubicBezTo>
                  <a:cubicBezTo>
                    <a:pt x="200" y="430"/>
                    <a:pt x="201" y="433"/>
                    <a:pt x="202" y="434"/>
                  </a:cubicBezTo>
                  <a:cubicBezTo>
                    <a:pt x="202" y="434"/>
                    <a:pt x="202" y="435"/>
                    <a:pt x="202" y="435"/>
                  </a:cubicBezTo>
                  <a:cubicBezTo>
                    <a:pt x="202" y="434"/>
                    <a:pt x="201" y="434"/>
                    <a:pt x="201" y="435"/>
                  </a:cubicBezTo>
                  <a:cubicBezTo>
                    <a:pt x="201" y="437"/>
                    <a:pt x="198" y="437"/>
                    <a:pt x="198" y="439"/>
                  </a:cubicBezTo>
                  <a:cubicBezTo>
                    <a:pt x="198" y="440"/>
                    <a:pt x="197" y="440"/>
                    <a:pt x="196" y="440"/>
                  </a:cubicBezTo>
                  <a:cubicBezTo>
                    <a:pt x="196" y="440"/>
                    <a:pt x="196" y="440"/>
                    <a:pt x="196" y="440"/>
                  </a:cubicBezTo>
                  <a:cubicBezTo>
                    <a:pt x="196" y="441"/>
                    <a:pt x="195" y="442"/>
                    <a:pt x="196" y="443"/>
                  </a:cubicBezTo>
                  <a:cubicBezTo>
                    <a:pt x="196" y="444"/>
                    <a:pt x="197" y="445"/>
                    <a:pt x="198" y="445"/>
                  </a:cubicBezTo>
                  <a:cubicBezTo>
                    <a:pt x="199" y="445"/>
                    <a:pt x="201" y="445"/>
                    <a:pt x="203" y="445"/>
                  </a:cubicBezTo>
                  <a:cubicBezTo>
                    <a:pt x="205" y="445"/>
                    <a:pt x="205" y="443"/>
                    <a:pt x="206" y="442"/>
                  </a:cubicBezTo>
                  <a:cubicBezTo>
                    <a:pt x="207" y="441"/>
                    <a:pt x="205" y="440"/>
                    <a:pt x="206" y="439"/>
                  </a:cubicBezTo>
                  <a:cubicBezTo>
                    <a:pt x="206" y="440"/>
                    <a:pt x="207" y="440"/>
                    <a:pt x="207" y="440"/>
                  </a:cubicBezTo>
                  <a:cubicBezTo>
                    <a:pt x="207" y="440"/>
                    <a:pt x="207" y="439"/>
                    <a:pt x="207" y="439"/>
                  </a:cubicBezTo>
                  <a:cubicBezTo>
                    <a:pt x="207" y="439"/>
                    <a:pt x="207" y="439"/>
                    <a:pt x="207" y="439"/>
                  </a:cubicBezTo>
                  <a:cubicBezTo>
                    <a:pt x="207" y="439"/>
                    <a:pt x="208" y="439"/>
                    <a:pt x="208" y="439"/>
                  </a:cubicBezTo>
                  <a:cubicBezTo>
                    <a:pt x="208" y="440"/>
                    <a:pt x="208" y="440"/>
                    <a:pt x="208" y="440"/>
                  </a:cubicBezTo>
                  <a:cubicBezTo>
                    <a:pt x="208" y="440"/>
                    <a:pt x="208" y="439"/>
                    <a:pt x="208" y="439"/>
                  </a:cubicBezTo>
                  <a:cubicBezTo>
                    <a:pt x="208" y="439"/>
                    <a:pt x="209" y="439"/>
                    <a:pt x="209" y="439"/>
                  </a:cubicBezTo>
                  <a:cubicBezTo>
                    <a:pt x="209" y="439"/>
                    <a:pt x="209" y="440"/>
                    <a:pt x="210" y="440"/>
                  </a:cubicBezTo>
                  <a:cubicBezTo>
                    <a:pt x="210" y="440"/>
                    <a:pt x="210" y="440"/>
                    <a:pt x="210" y="440"/>
                  </a:cubicBezTo>
                  <a:cubicBezTo>
                    <a:pt x="211" y="442"/>
                    <a:pt x="212" y="443"/>
                    <a:pt x="212" y="445"/>
                  </a:cubicBezTo>
                  <a:cubicBezTo>
                    <a:pt x="212" y="446"/>
                    <a:pt x="212" y="446"/>
                    <a:pt x="213" y="446"/>
                  </a:cubicBezTo>
                  <a:cubicBezTo>
                    <a:pt x="213" y="448"/>
                    <a:pt x="215" y="449"/>
                    <a:pt x="215" y="451"/>
                  </a:cubicBezTo>
                  <a:cubicBezTo>
                    <a:pt x="215" y="454"/>
                    <a:pt x="218" y="456"/>
                    <a:pt x="219" y="458"/>
                  </a:cubicBezTo>
                  <a:cubicBezTo>
                    <a:pt x="219" y="459"/>
                    <a:pt x="220" y="460"/>
                    <a:pt x="221" y="461"/>
                  </a:cubicBezTo>
                  <a:cubicBezTo>
                    <a:pt x="221" y="461"/>
                    <a:pt x="220" y="460"/>
                    <a:pt x="221" y="460"/>
                  </a:cubicBezTo>
                  <a:cubicBezTo>
                    <a:pt x="221" y="461"/>
                    <a:pt x="222" y="461"/>
                    <a:pt x="223" y="462"/>
                  </a:cubicBezTo>
                  <a:cubicBezTo>
                    <a:pt x="223" y="462"/>
                    <a:pt x="223" y="462"/>
                    <a:pt x="223" y="462"/>
                  </a:cubicBezTo>
                  <a:cubicBezTo>
                    <a:pt x="223" y="462"/>
                    <a:pt x="223" y="462"/>
                    <a:pt x="223" y="462"/>
                  </a:cubicBezTo>
                  <a:cubicBezTo>
                    <a:pt x="223" y="463"/>
                    <a:pt x="223" y="463"/>
                    <a:pt x="223" y="463"/>
                  </a:cubicBezTo>
                  <a:cubicBezTo>
                    <a:pt x="223" y="464"/>
                    <a:pt x="223" y="463"/>
                    <a:pt x="222" y="463"/>
                  </a:cubicBezTo>
                  <a:cubicBezTo>
                    <a:pt x="224" y="465"/>
                    <a:pt x="224" y="467"/>
                    <a:pt x="226" y="469"/>
                  </a:cubicBezTo>
                  <a:cubicBezTo>
                    <a:pt x="227" y="475"/>
                    <a:pt x="231" y="479"/>
                    <a:pt x="234" y="485"/>
                  </a:cubicBezTo>
                  <a:cubicBezTo>
                    <a:pt x="235" y="486"/>
                    <a:pt x="235" y="488"/>
                    <a:pt x="236" y="490"/>
                  </a:cubicBezTo>
                  <a:cubicBezTo>
                    <a:pt x="236" y="492"/>
                    <a:pt x="238" y="493"/>
                    <a:pt x="239" y="494"/>
                  </a:cubicBezTo>
                  <a:cubicBezTo>
                    <a:pt x="238" y="495"/>
                    <a:pt x="238" y="493"/>
                    <a:pt x="238" y="494"/>
                  </a:cubicBezTo>
                  <a:cubicBezTo>
                    <a:pt x="238" y="495"/>
                    <a:pt x="239" y="496"/>
                    <a:pt x="240" y="497"/>
                  </a:cubicBezTo>
                  <a:cubicBezTo>
                    <a:pt x="240" y="497"/>
                    <a:pt x="240" y="498"/>
                    <a:pt x="241" y="498"/>
                  </a:cubicBezTo>
                  <a:cubicBezTo>
                    <a:pt x="241" y="501"/>
                    <a:pt x="243" y="503"/>
                    <a:pt x="245" y="504"/>
                  </a:cubicBezTo>
                  <a:cubicBezTo>
                    <a:pt x="247" y="505"/>
                    <a:pt x="248" y="504"/>
                    <a:pt x="249" y="503"/>
                  </a:cubicBezTo>
                  <a:cubicBezTo>
                    <a:pt x="250" y="501"/>
                    <a:pt x="251" y="500"/>
                    <a:pt x="251" y="498"/>
                  </a:cubicBezTo>
                  <a:cubicBezTo>
                    <a:pt x="251" y="498"/>
                    <a:pt x="251" y="497"/>
                    <a:pt x="251" y="497"/>
                  </a:cubicBezTo>
                  <a:cubicBezTo>
                    <a:pt x="252" y="496"/>
                    <a:pt x="252" y="495"/>
                    <a:pt x="253" y="494"/>
                  </a:cubicBezTo>
                  <a:cubicBezTo>
                    <a:pt x="254" y="492"/>
                    <a:pt x="253" y="490"/>
                    <a:pt x="254" y="487"/>
                  </a:cubicBezTo>
                  <a:cubicBezTo>
                    <a:pt x="254" y="486"/>
                    <a:pt x="254" y="485"/>
                    <a:pt x="254" y="484"/>
                  </a:cubicBezTo>
                  <a:cubicBezTo>
                    <a:pt x="254" y="484"/>
                    <a:pt x="254" y="483"/>
                    <a:pt x="253" y="482"/>
                  </a:cubicBezTo>
                  <a:cubicBezTo>
                    <a:pt x="252" y="481"/>
                    <a:pt x="251" y="479"/>
                    <a:pt x="250" y="477"/>
                  </a:cubicBezTo>
                  <a:cubicBezTo>
                    <a:pt x="250" y="477"/>
                    <a:pt x="250" y="477"/>
                    <a:pt x="250" y="477"/>
                  </a:cubicBezTo>
                  <a:cubicBezTo>
                    <a:pt x="250" y="476"/>
                    <a:pt x="250" y="477"/>
                    <a:pt x="251" y="477"/>
                  </a:cubicBezTo>
                  <a:cubicBezTo>
                    <a:pt x="251" y="476"/>
                    <a:pt x="250" y="475"/>
                    <a:pt x="250" y="474"/>
                  </a:cubicBezTo>
                  <a:cubicBezTo>
                    <a:pt x="251" y="475"/>
                    <a:pt x="251" y="476"/>
                    <a:pt x="252" y="477"/>
                  </a:cubicBezTo>
                  <a:cubicBezTo>
                    <a:pt x="251" y="474"/>
                    <a:pt x="250" y="472"/>
                    <a:pt x="248" y="470"/>
                  </a:cubicBezTo>
                  <a:cubicBezTo>
                    <a:pt x="247" y="469"/>
                    <a:pt x="247" y="468"/>
                    <a:pt x="246" y="467"/>
                  </a:cubicBezTo>
                  <a:cubicBezTo>
                    <a:pt x="246" y="464"/>
                    <a:pt x="244" y="461"/>
                    <a:pt x="243" y="458"/>
                  </a:cubicBezTo>
                  <a:cubicBezTo>
                    <a:pt x="242" y="456"/>
                    <a:pt x="242" y="454"/>
                    <a:pt x="240" y="453"/>
                  </a:cubicBezTo>
                  <a:cubicBezTo>
                    <a:pt x="241" y="452"/>
                    <a:pt x="240" y="452"/>
                    <a:pt x="240" y="451"/>
                  </a:cubicBezTo>
                  <a:cubicBezTo>
                    <a:pt x="239" y="450"/>
                    <a:pt x="239" y="450"/>
                    <a:pt x="238" y="450"/>
                  </a:cubicBezTo>
                  <a:cubicBezTo>
                    <a:pt x="238" y="449"/>
                    <a:pt x="238" y="449"/>
                    <a:pt x="237" y="448"/>
                  </a:cubicBezTo>
                  <a:cubicBezTo>
                    <a:pt x="237" y="448"/>
                    <a:pt x="237" y="448"/>
                    <a:pt x="237" y="448"/>
                  </a:cubicBezTo>
                  <a:cubicBezTo>
                    <a:pt x="237" y="445"/>
                    <a:pt x="234" y="443"/>
                    <a:pt x="232" y="439"/>
                  </a:cubicBezTo>
                  <a:cubicBezTo>
                    <a:pt x="232" y="438"/>
                    <a:pt x="232" y="438"/>
                    <a:pt x="231" y="437"/>
                  </a:cubicBezTo>
                  <a:cubicBezTo>
                    <a:pt x="231" y="435"/>
                    <a:pt x="230" y="433"/>
                    <a:pt x="229" y="432"/>
                  </a:cubicBezTo>
                  <a:cubicBezTo>
                    <a:pt x="226" y="428"/>
                    <a:pt x="224" y="425"/>
                    <a:pt x="221" y="422"/>
                  </a:cubicBezTo>
                  <a:cubicBezTo>
                    <a:pt x="221" y="422"/>
                    <a:pt x="221" y="421"/>
                    <a:pt x="221" y="421"/>
                  </a:cubicBezTo>
                  <a:cubicBezTo>
                    <a:pt x="221" y="421"/>
                    <a:pt x="222" y="420"/>
                    <a:pt x="222" y="419"/>
                  </a:cubicBezTo>
                  <a:cubicBezTo>
                    <a:pt x="221" y="419"/>
                    <a:pt x="221" y="421"/>
                    <a:pt x="220" y="420"/>
                  </a:cubicBezTo>
                  <a:cubicBezTo>
                    <a:pt x="220" y="419"/>
                    <a:pt x="221" y="419"/>
                    <a:pt x="222" y="418"/>
                  </a:cubicBezTo>
                  <a:cubicBezTo>
                    <a:pt x="221" y="418"/>
                    <a:pt x="220" y="420"/>
                    <a:pt x="220" y="418"/>
                  </a:cubicBezTo>
                  <a:cubicBezTo>
                    <a:pt x="220" y="418"/>
                    <a:pt x="219" y="418"/>
                    <a:pt x="220" y="417"/>
                  </a:cubicBezTo>
                  <a:cubicBezTo>
                    <a:pt x="221" y="417"/>
                    <a:pt x="221" y="416"/>
                    <a:pt x="223" y="415"/>
                  </a:cubicBezTo>
                  <a:cubicBezTo>
                    <a:pt x="225" y="415"/>
                    <a:pt x="227" y="414"/>
                    <a:pt x="229" y="413"/>
                  </a:cubicBezTo>
                  <a:cubicBezTo>
                    <a:pt x="230" y="413"/>
                    <a:pt x="231" y="412"/>
                    <a:pt x="230" y="410"/>
                  </a:cubicBezTo>
                  <a:cubicBezTo>
                    <a:pt x="229" y="409"/>
                    <a:pt x="228" y="408"/>
                    <a:pt x="227" y="408"/>
                  </a:cubicBezTo>
                  <a:cubicBezTo>
                    <a:pt x="224" y="404"/>
                    <a:pt x="225" y="402"/>
                    <a:pt x="229" y="402"/>
                  </a:cubicBezTo>
                  <a:cubicBezTo>
                    <a:pt x="230" y="402"/>
                    <a:pt x="231" y="402"/>
                    <a:pt x="232" y="401"/>
                  </a:cubicBezTo>
                  <a:cubicBezTo>
                    <a:pt x="232" y="402"/>
                    <a:pt x="233" y="402"/>
                    <a:pt x="234" y="401"/>
                  </a:cubicBezTo>
                  <a:cubicBezTo>
                    <a:pt x="234" y="400"/>
                    <a:pt x="235" y="400"/>
                    <a:pt x="236" y="400"/>
                  </a:cubicBezTo>
                  <a:cubicBezTo>
                    <a:pt x="237" y="400"/>
                    <a:pt x="238" y="401"/>
                    <a:pt x="240" y="400"/>
                  </a:cubicBezTo>
                  <a:cubicBezTo>
                    <a:pt x="241" y="399"/>
                    <a:pt x="240" y="398"/>
                    <a:pt x="240" y="396"/>
                  </a:cubicBezTo>
                  <a:cubicBezTo>
                    <a:pt x="240" y="396"/>
                    <a:pt x="240" y="396"/>
                    <a:pt x="240" y="396"/>
                  </a:cubicBezTo>
                  <a:cubicBezTo>
                    <a:pt x="240" y="393"/>
                    <a:pt x="241" y="394"/>
                    <a:pt x="242" y="394"/>
                  </a:cubicBezTo>
                  <a:cubicBezTo>
                    <a:pt x="242" y="394"/>
                    <a:pt x="242" y="393"/>
                    <a:pt x="242" y="392"/>
                  </a:cubicBezTo>
                  <a:cubicBezTo>
                    <a:pt x="243" y="393"/>
                    <a:pt x="243" y="395"/>
                    <a:pt x="245" y="393"/>
                  </a:cubicBezTo>
                  <a:cubicBezTo>
                    <a:pt x="246" y="395"/>
                    <a:pt x="247" y="397"/>
                    <a:pt x="249" y="398"/>
                  </a:cubicBezTo>
                  <a:cubicBezTo>
                    <a:pt x="249" y="398"/>
                    <a:pt x="249" y="398"/>
                    <a:pt x="249" y="398"/>
                  </a:cubicBezTo>
                  <a:cubicBezTo>
                    <a:pt x="249" y="398"/>
                    <a:pt x="249" y="398"/>
                    <a:pt x="249" y="398"/>
                  </a:cubicBezTo>
                  <a:cubicBezTo>
                    <a:pt x="249" y="398"/>
                    <a:pt x="249" y="398"/>
                    <a:pt x="249" y="398"/>
                  </a:cubicBezTo>
                  <a:cubicBezTo>
                    <a:pt x="249" y="398"/>
                    <a:pt x="249" y="398"/>
                    <a:pt x="249" y="398"/>
                  </a:cubicBezTo>
                  <a:cubicBezTo>
                    <a:pt x="248" y="399"/>
                    <a:pt x="248" y="401"/>
                    <a:pt x="248" y="403"/>
                  </a:cubicBezTo>
                  <a:cubicBezTo>
                    <a:pt x="247" y="404"/>
                    <a:pt x="245" y="406"/>
                    <a:pt x="248" y="408"/>
                  </a:cubicBezTo>
                  <a:cubicBezTo>
                    <a:pt x="248" y="408"/>
                    <a:pt x="248" y="408"/>
                    <a:pt x="248" y="408"/>
                  </a:cubicBezTo>
                  <a:cubicBezTo>
                    <a:pt x="249" y="407"/>
                    <a:pt x="250" y="408"/>
                    <a:pt x="251" y="408"/>
                  </a:cubicBezTo>
                  <a:cubicBezTo>
                    <a:pt x="252" y="408"/>
                    <a:pt x="252" y="409"/>
                    <a:pt x="254" y="410"/>
                  </a:cubicBezTo>
                  <a:cubicBezTo>
                    <a:pt x="257" y="411"/>
                    <a:pt x="259" y="414"/>
                    <a:pt x="261" y="416"/>
                  </a:cubicBezTo>
                  <a:cubicBezTo>
                    <a:pt x="261" y="417"/>
                    <a:pt x="261" y="417"/>
                    <a:pt x="261" y="417"/>
                  </a:cubicBezTo>
                  <a:cubicBezTo>
                    <a:pt x="262" y="418"/>
                    <a:pt x="264" y="420"/>
                    <a:pt x="265" y="421"/>
                  </a:cubicBezTo>
                  <a:cubicBezTo>
                    <a:pt x="265" y="422"/>
                    <a:pt x="265" y="422"/>
                    <a:pt x="266" y="423"/>
                  </a:cubicBezTo>
                  <a:cubicBezTo>
                    <a:pt x="267" y="422"/>
                    <a:pt x="266" y="422"/>
                    <a:pt x="266" y="421"/>
                  </a:cubicBezTo>
                  <a:cubicBezTo>
                    <a:pt x="266" y="420"/>
                    <a:pt x="265" y="420"/>
                    <a:pt x="265" y="419"/>
                  </a:cubicBezTo>
                  <a:cubicBezTo>
                    <a:pt x="266" y="419"/>
                    <a:pt x="266" y="419"/>
                    <a:pt x="267" y="420"/>
                  </a:cubicBezTo>
                  <a:cubicBezTo>
                    <a:pt x="267" y="417"/>
                    <a:pt x="269" y="416"/>
                    <a:pt x="271" y="414"/>
                  </a:cubicBezTo>
                  <a:cubicBezTo>
                    <a:pt x="272" y="414"/>
                    <a:pt x="273" y="414"/>
                    <a:pt x="275" y="413"/>
                  </a:cubicBezTo>
                  <a:cubicBezTo>
                    <a:pt x="277" y="413"/>
                    <a:pt x="277" y="412"/>
                    <a:pt x="276" y="410"/>
                  </a:cubicBezTo>
                  <a:cubicBezTo>
                    <a:pt x="275" y="409"/>
                    <a:pt x="274" y="408"/>
                    <a:pt x="273" y="408"/>
                  </a:cubicBezTo>
                  <a:cubicBezTo>
                    <a:pt x="270" y="407"/>
                    <a:pt x="267" y="407"/>
                    <a:pt x="264" y="407"/>
                  </a:cubicBezTo>
                  <a:cubicBezTo>
                    <a:pt x="262" y="408"/>
                    <a:pt x="261" y="407"/>
                    <a:pt x="260" y="406"/>
                  </a:cubicBezTo>
                  <a:cubicBezTo>
                    <a:pt x="260" y="406"/>
                    <a:pt x="260" y="406"/>
                    <a:pt x="260" y="406"/>
                  </a:cubicBezTo>
                  <a:cubicBezTo>
                    <a:pt x="260" y="406"/>
                    <a:pt x="260" y="406"/>
                    <a:pt x="260" y="406"/>
                  </a:cubicBezTo>
                  <a:cubicBezTo>
                    <a:pt x="259" y="404"/>
                    <a:pt x="258" y="403"/>
                    <a:pt x="257" y="401"/>
                  </a:cubicBezTo>
                  <a:cubicBezTo>
                    <a:pt x="256" y="400"/>
                    <a:pt x="257" y="398"/>
                    <a:pt x="257" y="397"/>
                  </a:cubicBezTo>
                  <a:cubicBezTo>
                    <a:pt x="258" y="396"/>
                    <a:pt x="260" y="395"/>
                    <a:pt x="261" y="396"/>
                  </a:cubicBezTo>
                  <a:cubicBezTo>
                    <a:pt x="263" y="396"/>
                    <a:pt x="265" y="397"/>
                    <a:pt x="267" y="397"/>
                  </a:cubicBezTo>
                  <a:cubicBezTo>
                    <a:pt x="268" y="397"/>
                    <a:pt x="269" y="398"/>
                    <a:pt x="270" y="398"/>
                  </a:cubicBezTo>
                  <a:cubicBezTo>
                    <a:pt x="269" y="398"/>
                    <a:pt x="269" y="398"/>
                    <a:pt x="269" y="397"/>
                  </a:cubicBezTo>
                  <a:cubicBezTo>
                    <a:pt x="271" y="398"/>
                    <a:pt x="271" y="400"/>
                    <a:pt x="273" y="400"/>
                  </a:cubicBezTo>
                  <a:cubicBezTo>
                    <a:pt x="275" y="401"/>
                    <a:pt x="276" y="402"/>
                    <a:pt x="278" y="403"/>
                  </a:cubicBezTo>
                  <a:cubicBezTo>
                    <a:pt x="279" y="404"/>
                    <a:pt x="279" y="404"/>
                    <a:pt x="280" y="405"/>
                  </a:cubicBezTo>
                  <a:cubicBezTo>
                    <a:pt x="281" y="405"/>
                    <a:pt x="282" y="407"/>
                    <a:pt x="283" y="406"/>
                  </a:cubicBezTo>
                  <a:cubicBezTo>
                    <a:pt x="285" y="406"/>
                    <a:pt x="286" y="405"/>
                    <a:pt x="288" y="405"/>
                  </a:cubicBezTo>
                  <a:cubicBezTo>
                    <a:pt x="288" y="405"/>
                    <a:pt x="289" y="406"/>
                    <a:pt x="290" y="407"/>
                  </a:cubicBezTo>
                  <a:cubicBezTo>
                    <a:pt x="290" y="407"/>
                    <a:pt x="290" y="407"/>
                    <a:pt x="290" y="407"/>
                  </a:cubicBezTo>
                  <a:cubicBezTo>
                    <a:pt x="291" y="408"/>
                    <a:pt x="292" y="408"/>
                    <a:pt x="293" y="409"/>
                  </a:cubicBezTo>
                  <a:cubicBezTo>
                    <a:pt x="294" y="409"/>
                    <a:pt x="294" y="410"/>
                    <a:pt x="296" y="410"/>
                  </a:cubicBezTo>
                  <a:cubicBezTo>
                    <a:pt x="297" y="410"/>
                    <a:pt x="298" y="411"/>
                    <a:pt x="299" y="411"/>
                  </a:cubicBezTo>
                  <a:cubicBezTo>
                    <a:pt x="302" y="412"/>
                    <a:pt x="303" y="414"/>
                    <a:pt x="305" y="416"/>
                  </a:cubicBezTo>
                  <a:cubicBezTo>
                    <a:pt x="305" y="417"/>
                    <a:pt x="306" y="418"/>
                    <a:pt x="306" y="419"/>
                  </a:cubicBezTo>
                  <a:cubicBezTo>
                    <a:pt x="306" y="420"/>
                    <a:pt x="306" y="421"/>
                    <a:pt x="308" y="422"/>
                  </a:cubicBezTo>
                  <a:cubicBezTo>
                    <a:pt x="308" y="422"/>
                    <a:pt x="309" y="423"/>
                    <a:pt x="310" y="423"/>
                  </a:cubicBezTo>
                  <a:cubicBezTo>
                    <a:pt x="310" y="423"/>
                    <a:pt x="310" y="424"/>
                    <a:pt x="311" y="424"/>
                  </a:cubicBezTo>
                  <a:cubicBezTo>
                    <a:pt x="312" y="424"/>
                    <a:pt x="312" y="425"/>
                    <a:pt x="313" y="425"/>
                  </a:cubicBezTo>
                  <a:cubicBezTo>
                    <a:pt x="313" y="426"/>
                    <a:pt x="314" y="426"/>
                    <a:pt x="314" y="426"/>
                  </a:cubicBezTo>
                  <a:cubicBezTo>
                    <a:pt x="315" y="427"/>
                    <a:pt x="315" y="427"/>
                    <a:pt x="315" y="427"/>
                  </a:cubicBezTo>
                  <a:cubicBezTo>
                    <a:pt x="316" y="427"/>
                    <a:pt x="316" y="428"/>
                    <a:pt x="316" y="428"/>
                  </a:cubicBezTo>
                  <a:cubicBezTo>
                    <a:pt x="318" y="429"/>
                    <a:pt x="320" y="431"/>
                    <a:pt x="322" y="432"/>
                  </a:cubicBezTo>
                  <a:cubicBezTo>
                    <a:pt x="324" y="433"/>
                    <a:pt x="326" y="434"/>
                    <a:pt x="328" y="435"/>
                  </a:cubicBezTo>
                  <a:cubicBezTo>
                    <a:pt x="329" y="436"/>
                    <a:pt x="329" y="436"/>
                    <a:pt x="330" y="436"/>
                  </a:cubicBezTo>
                  <a:cubicBezTo>
                    <a:pt x="331" y="436"/>
                    <a:pt x="331" y="436"/>
                    <a:pt x="332" y="436"/>
                  </a:cubicBezTo>
                  <a:cubicBezTo>
                    <a:pt x="334" y="437"/>
                    <a:pt x="336" y="437"/>
                    <a:pt x="337" y="439"/>
                  </a:cubicBezTo>
                  <a:cubicBezTo>
                    <a:pt x="338" y="439"/>
                    <a:pt x="337" y="439"/>
                    <a:pt x="337" y="438"/>
                  </a:cubicBezTo>
                  <a:cubicBezTo>
                    <a:pt x="337" y="438"/>
                    <a:pt x="337" y="438"/>
                    <a:pt x="337" y="438"/>
                  </a:cubicBezTo>
                  <a:cubicBezTo>
                    <a:pt x="337" y="438"/>
                    <a:pt x="337" y="438"/>
                    <a:pt x="337" y="438"/>
                  </a:cubicBezTo>
                  <a:cubicBezTo>
                    <a:pt x="338" y="438"/>
                    <a:pt x="338" y="438"/>
                    <a:pt x="339" y="438"/>
                  </a:cubicBezTo>
                  <a:cubicBezTo>
                    <a:pt x="340" y="439"/>
                    <a:pt x="341" y="440"/>
                    <a:pt x="342" y="441"/>
                  </a:cubicBezTo>
                  <a:cubicBezTo>
                    <a:pt x="342" y="441"/>
                    <a:pt x="342" y="441"/>
                    <a:pt x="342" y="441"/>
                  </a:cubicBezTo>
                  <a:cubicBezTo>
                    <a:pt x="342" y="441"/>
                    <a:pt x="342" y="440"/>
                    <a:pt x="342" y="440"/>
                  </a:cubicBezTo>
                  <a:cubicBezTo>
                    <a:pt x="344" y="441"/>
                    <a:pt x="345" y="442"/>
                    <a:pt x="346" y="443"/>
                  </a:cubicBezTo>
                  <a:cubicBezTo>
                    <a:pt x="346" y="443"/>
                    <a:pt x="346" y="444"/>
                    <a:pt x="347" y="443"/>
                  </a:cubicBezTo>
                  <a:cubicBezTo>
                    <a:pt x="347" y="443"/>
                    <a:pt x="346" y="443"/>
                    <a:pt x="346" y="442"/>
                  </a:cubicBezTo>
                  <a:cubicBezTo>
                    <a:pt x="347" y="442"/>
                    <a:pt x="347" y="443"/>
                    <a:pt x="347" y="443"/>
                  </a:cubicBezTo>
                  <a:cubicBezTo>
                    <a:pt x="347" y="443"/>
                    <a:pt x="347" y="443"/>
                    <a:pt x="347" y="443"/>
                  </a:cubicBezTo>
                  <a:cubicBezTo>
                    <a:pt x="347" y="443"/>
                    <a:pt x="347" y="443"/>
                    <a:pt x="347" y="443"/>
                  </a:cubicBezTo>
                  <a:cubicBezTo>
                    <a:pt x="348" y="444"/>
                    <a:pt x="348" y="444"/>
                    <a:pt x="349" y="445"/>
                  </a:cubicBezTo>
                  <a:cubicBezTo>
                    <a:pt x="350" y="446"/>
                    <a:pt x="352" y="447"/>
                    <a:pt x="353" y="448"/>
                  </a:cubicBezTo>
                  <a:cubicBezTo>
                    <a:pt x="354" y="449"/>
                    <a:pt x="355" y="449"/>
                    <a:pt x="355" y="449"/>
                  </a:cubicBezTo>
                  <a:cubicBezTo>
                    <a:pt x="356" y="450"/>
                    <a:pt x="358" y="451"/>
                    <a:pt x="359" y="452"/>
                  </a:cubicBezTo>
                  <a:cubicBezTo>
                    <a:pt x="360" y="452"/>
                    <a:pt x="360" y="452"/>
                    <a:pt x="360" y="452"/>
                  </a:cubicBezTo>
                  <a:cubicBezTo>
                    <a:pt x="362" y="453"/>
                    <a:pt x="364" y="452"/>
                    <a:pt x="365" y="454"/>
                  </a:cubicBezTo>
                  <a:cubicBezTo>
                    <a:pt x="366" y="455"/>
                    <a:pt x="366" y="456"/>
                    <a:pt x="367" y="456"/>
                  </a:cubicBezTo>
                  <a:cubicBezTo>
                    <a:pt x="368" y="457"/>
                    <a:pt x="369" y="457"/>
                    <a:pt x="370" y="457"/>
                  </a:cubicBezTo>
                  <a:cubicBezTo>
                    <a:pt x="371" y="458"/>
                    <a:pt x="372" y="459"/>
                    <a:pt x="373" y="460"/>
                  </a:cubicBezTo>
                  <a:cubicBezTo>
                    <a:pt x="373" y="460"/>
                    <a:pt x="373" y="460"/>
                    <a:pt x="373" y="460"/>
                  </a:cubicBezTo>
                  <a:cubicBezTo>
                    <a:pt x="373" y="459"/>
                    <a:pt x="373" y="459"/>
                    <a:pt x="373" y="459"/>
                  </a:cubicBezTo>
                  <a:cubicBezTo>
                    <a:pt x="374" y="459"/>
                    <a:pt x="375" y="461"/>
                    <a:pt x="376" y="462"/>
                  </a:cubicBezTo>
                  <a:cubicBezTo>
                    <a:pt x="376" y="463"/>
                    <a:pt x="377" y="463"/>
                    <a:pt x="378" y="463"/>
                  </a:cubicBezTo>
                  <a:cubicBezTo>
                    <a:pt x="379" y="464"/>
                    <a:pt x="380" y="464"/>
                    <a:pt x="380" y="465"/>
                  </a:cubicBezTo>
                  <a:cubicBezTo>
                    <a:pt x="381" y="466"/>
                    <a:pt x="382" y="466"/>
                    <a:pt x="383" y="467"/>
                  </a:cubicBezTo>
                  <a:cubicBezTo>
                    <a:pt x="384" y="468"/>
                    <a:pt x="385" y="468"/>
                    <a:pt x="386" y="469"/>
                  </a:cubicBezTo>
                  <a:cubicBezTo>
                    <a:pt x="387" y="470"/>
                    <a:pt x="387" y="471"/>
                    <a:pt x="388" y="471"/>
                  </a:cubicBezTo>
                  <a:cubicBezTo>
                    <a:pt x="390" y="472"/>
                    <a:pt x="392" y="473"/>
                    <a:pt x="394" y="473"/>
                  </a:cubicBezTo>
                  <a:cubicBezTo>
                    <a:pt x="396" y="472"/>
                    <a:pt x="397" y="471"/>
                    <a:pt x="396" y="469"/>
                  </a:cubicBezTo>
                  <a:close/>
                  <a:moveTo>
                    <a:pt x="370" y="238"/>
                  </a:moveTo>
                  <a:cubicBezTo>
                    <a:pt x="370" y="238"/>
                    <a:pt x="370" y="238"/>
                    <a:pt x="370" y="238"/>
                  </a:cubicBezTo>
                  <a:cubicBezTo>
                    <a:pt x="372" y="239"/>
                    <a:pt x="374" y="240"/>
                    <a:pt x="376" y="240"/>
                  </a:cubicBezTo>
                  <a:cubicBezTo>
                    <a:pt x="374" y="241"/>
                    <a:pt x="374" y="242"/>
                    <a:pt x="373" y="244"/>
                  </a:cubicBezTo>
                  <a:cubicBezTo>
                    <a:pt x="373" y="244"/>
                    <a:pt x="373" y="244"/>
                    <a:pt x="373" y="244"/>
                  </a:cubicBezTo>
                  <a:cubicBezTo>
                    <a:pt x="372" y="244"/>
                    <a:pt x="371" y="244"/>
                    <a:pt x="369" y="244"/>
                  </a:cubicBezTo>
                  <a:cubicBezTo>
                    <a:pt x="369" y="245"/>
                    <a:pt x="369" y="245"/>
                    <a:pt x="369" y="245"/>
                  </a:cubicBezTo>
                  <a:cubicBezTo>
                    <a:pt x="368" y="244"/>
                    <a:pt x="368" y="243"/>
                    <a:pt x="367" y="243"/>
                  </a:cubicBezTo>
                  <a:cubicBezTo>
                    <a:pt x="366" y="243"/>
                    <a:pt x="366" y="243"/>
                    <a:pt x="366" y="243"/>
                  </a:cubicBezTo>
                  <a:cubicBezTo>
                    <a:pt x="366" y="241"/>
                    <a:pt x="365" y="239"/>
                    <a:pt x="366" y="237"/>
                  </a:cubicBezTo>
                  <a:cubicBezTo>
                    <a:pt x="367" y="238"/>
                    <a:pt x="369" y="239"/>
                    <a:pt x="370" y="238"/>
                  </a:cubicBezTo>
                  <a:close/>
                  <a:moveTo>
                    <a:pt x="30" y="57"/>
                  </a:moveTo>
                  <a:cubicBezTo>
                    <a:pt x="30" y="59"/>
                    <a:pt x="29" y="60"/>
                    <a:pt x="28" y="61"/>
                  </a:cubicBezTo>
                  <a:cubicBezTo>
                    <a:pt x="26" y="61"/>
                    <a:pt x="29" y="60"/>
                    <a:pt x="28" y="60"/>
                  </a:cubicBezTo>
                  <a:cubicBezTo>
                    <a:pt x="27" y="60"/>
                    <a:pt x="26" y="61"/>
                    <a:pt x="25" y="61"/>
                  </a:cubicBezTo>
                  <a:cubicBezTo>
                    <a:pt x="25" y="61"/>
                    <a:pt x="25" y="60"/>
                    <a:pt x="24" y="60"/>
                  </a:cubicBezTo>
                  <a:cubicBezTo>
                    <a:pt x="25" y="60"/>
                    <a:pt x="25" y="59"/>
                    <a:pt x="25" y="59"/>
                  </a:cubicBezTo>
                  <a:cubicBezTo>
                    <a:pt x="25" y="59"/>
                    <a:pt x="25" y="59"/>
                    <a:pt x="25" y="59"/>
                  </a:cubicBezTo>
                  <a:cubicBezTo>
                    <a:pt x="25" y="58"/>
                    <a:pt x="26" y="57"/>
                    <a:pt x="26" y="56"/>
                  </a:cubicBezTo>
                  <a:cubicBezTo>
                    <a:pt x="26" y="55"/>
                    <a:pt x="25" y="55"/>
                    <a:pt x="25" y="55"/>
                  </a:cubicBezTo>
                  <a:cubicBezTo>
                    <a:pt x="25" y="55"/>
                    <a:pt x="25" y="55"/>
                    <a:pt x="25" y="55"/>
                  </a:cubicBezTo>
                  <a:cubicBezTo>
                    <a:pt x="25" y="55"/>
                    <a:pt x="23" y="56"/>
                    <a:pt x="24" y="54"/>
                  </a:cubicBezTo>
                  <a:cubicBezTo>
                    <a:pt x="24" y="54"/>
                    <a:pt x="24" y="54"/>
                    <a:pt x="24" y="54"/>
                  </a:cubicBezTo>
                  <a:cubicBezTo>
                    <a:pt x="24" y="54"/>
                    <a:pt x="24" y="54"/>
                    <a:pt x="24" y="54"/>
                  </a:cubicBezTo>
                  <a:cubicBezTo>
                    <a:pt x="24" y="53"/>
                    <a:pt x="24" y="53"/>
                    <a:pt x="24" y="53"/>
                  </a:cubicBezTo>
                  <a:cubicBezTo>
                    <a:pt x="25" y="54"/>
                    <a:pt x="25" y="54"/>
                    <a:pt x="25" y="54"/>
                  </a:cubicBezTo>
                  <a:cubicBezTo>
                    <a:pt x="25" y="54"/>
                    <a:pt x="25" y="54"/>
                    <a:pt x="25" y="54"/>
                  </a:cubicBezTo>
                  <a:cubicBezTo>
                    <a:pt x="26" y="54"/>
                    <a:pt x="26" y="55"/>
                    <a:pt x="26" y="54"/>
                  </a:cubicBezTo>
                  <a:cubicBezTo>
                    <a:pt x="28" y="52"/>
                    <a:pt x="29" y="52"/>
                    <a:pt x="31" y="54"/>
                  </a:cubicBezTo>
                  <a:cubicBezTo>
                    <a:pt x="33" y="55"/>
                    <a:pt x="31" y="52"/>
                    <a:pt x="33" y="52"/>
                  </a:cubicBezTo>
                  <a:cubicBezTo>
                    <a:pt x="33" y="53"/>
                    <a:pt x="33" y="54"/>
                    <a:pt x="33" y="54"/>
                  </a:cubicBezTo>
                  <a:cubicBezTo>
                    <a:pt x="33" y="54"/>
                    <a:pt x="33" y="54"/>
                    <a:pt x="33" y="54"/>
                  </a:cubicBezTo>
                  <a:cubicBezTo>
                    <a:pt x="33" y="56"/>
                    <a:pt x="33" y="57"/>
                    <a:pt x="32" y="59"/>
                  </a:cubicBezTo>
                  <a:cubicBezTo>
                    <a:pt x="31" y="58"/>
                    <a:pt x="31" y="58"/>
                    <a:pt x="31" y="57"/>
                  </a:cubicBezTo>
                  <a:cubicBezTo>
                    <a:pt x="31" y="56"/>
                    <a:pt x="31" y="56"/>
                    <a:pt x="30" y="56"/>
                  </a:cubicBezTo>
                  <a:cubicBezTo>
                    <a:pt x="30" y="56"/>
                    <a:pt x="30" y="57"/>
                    <a:pt x="30" y="57"/>
                  </a:cubicBezTo>
                  <a:close/>
                  <a:moveTo>
                    <a:pt x="306" y="177"/>
                  </a:moveTo>
                  <a:cubicBezTo>
                    <a:pt x="305" y="177"/>
                    <a:pt x="304" y="177"/>
                    <a:pt x="303" y="176"/>
                  </a:cubicBezTo>
                  <a:cubicBezTo>
                    <a:pt x="304" y="176"/>
                    <a:pt x="305" y="176"/>
                    <a:pt x="306" y="174"/>
                  </a:cubicBezTo>
                  <a:cubicBezTo>
                    <a:pt x="304" y="175"/>
                    <a:pt x="303" y="174"/>
                    <a:pt x="302" y="173"/>
                  </a:cubicBezTo>
                  <a:cubicBezTo>
                    <a:pt x="302" y="172"/>
                    <a:pt x="302" y="171"/>
                    <a:pt x="302" y="170"/>
                  </a:cubicBezTo>
                  <a:cubicBezTo>
                    <a:pt x="302" y="167"/>
                    <a:pt x="301" y="166"/>
                    <a:pt x="297" y="166"/>
                  </a:cubicBezTo>
                  <a:cubicBezTo>
                    <a:pt x="296" y="166"/>
                    <a:pt x="295" y="164"/>
                    <a:pt x="295" y="163"/>
                  </a:cubicBezTo>
                  <a:cubicBezTo>
                    <a:pt x="296" y="162"/>
                    <a:pt x="296" y="165"/>
                    <a:pt x="297" y="164"/>
                  </a:cubicBezTo>
                  <a:cubicBezTo>
                    <a:pt x="296" y="163"/>
                    <a:pt x="296" y="163"/>
                    <a:pt x="295" y="162"/>
                  </a:cubicBezTo>
                  <a:cubicBezTo>
                    <a:pt x="296" y="163"/>
                    <a:pt x="297" y="163"/>
                    <a:pt x="297" y="162"/>
                  </a:cubicBezTo>
                  <a:cubicBezTo>
                    <a:pt x="297" y="161"/>
                    <a:pt x="296" y="161"/>
                    <a:pt x="295" y="161"/>
                  </a:cubicBezTo>
                  <a:cubicBezTo>
                    <a:pt x="296" y="161"/>
                    <a:pt x="296" y="161"/>
                    <a:pt x="297" y="160"/>
                  </a:cubicBezTo>
                  <a:cubicBezTo>
                    <a:pt x="297" y="160"/>
                    <a:pt x="297" y="160"/>
                    <a:pt x="297" y="160"/>
                  </a:cubicBezTo>
                  <a:cubicBezTo>
                    <a:pt x="300" y="161"/>
                    <a:pt x="304" y="161"/>
                    <a:pt x="307" y="162"/>
                  </a:cubicBezTo>
                  <a:cubicBezTo>
                    <a:pt x="307" y="162"/>
                    <a:pt x="307" y="162"/>
                    <a:pt x="307" y="162"/>
                  </a:cubicBezTo>
                  <a:cubicBezTo>
                    <a:pt x="307" y="162"/>
                    <a:pt x="307" y="162"/>
                    <a:pt x="307" y="162"/>
                  </a:cubicBezTo>
                  <a:cubicBezTo>
                    <a:pt x="308" y="163"/>
                    <a:pt x="309" y="164"/>
                    <a:pt x="309" y="163"/>
                  </a:cubicBezTo>
                  <a:cubicBezTo>
                    <a:pt x="310" y="163"/>
                    <a:pt x="310" y="164"/>
                    <a:pt x="310" y="163"/>
                  </a:cubicBezTo>
                  <a:cubicBezTo>
                    <a:pt x="310" y="164"/>
                    <a:pt x="310" y="164"/>
                    <a:pt x="311" y="164"/>
                  </a:cubicBezTo>
                  <a:cubicBezTo>
                    <a:pt x="311" y="165"/>
                    <a:pt x="312" y="165"/>
                    <a:pt x="312" y="166"/>
                  </a:cubicBezTo>
                  <a:cubicBezTo>
                    <a:pt x="312" y="165"/>
                    <a:pt x="311" y="165"/>
                    <a:pt x="311" y="165"/>
                  </a:cubicBezTo>
                  <a:cubicBezTo>
                    <a:pt x="311" y="165"/>
                    <a:pt x="311" y="166"/>
                    <a:pt x="311" y="166"/>
                  </a:cubicBezTo>
                  <a:cubicBezTo>
                    <a:pt x="311" y="167"/>
                    <a:pt x="311" y="167"/>
                    <a:pt x="312" y="168"/>
                  </a:cubicBezTo>
                  <a:cubicBezTo>
                    <a:pt x="312" y="170"/>
                    <a:pt x="312" y="172"/>
                    <a:pt x="311" y="174"/>
                  </a:cubicBezTo>
                  <a:cubicBezTo>
                    <a:pt x="311" y="174"/>
                    <a:pt x="311" y="174"/>
                    <a:pt x="311" y="174"/>
                  </a:cubicBezTo>
                  <a:cubicBezTo>
                    <a:pt x="309" y="176"/>
                    <a:pt x="307" y="176"/>
                    <a:pt x="306" y="177"/>
                  </a:cubicBezTo>
                  <a:close/>
                  <a:moveTo>
                    <a:pt x="224" y="445"/>
                  </a:moveTo>
                  <a:cubicBezTo>
                    <a:pt x="225" y="444"/>
                    <a:pt x="226" y="445"/>
                    <a:pt x="227" y="446"/>
                  </a:cubicBezTo>
                  <a:cubicBezTo>
                    <a:pt x="228" y="447"/>
                    <a:pt x="228" y="448"/>
                    <a:pt x="229" y="449"/>
                  </a:cubicBezTo>
                  <a:cubicBezTo>
                    <a:pt x="229" y="450"/>
                    <a:pt x="229" y="450"/>
                    <a:pt x="229" y="450"/>
                  </a:cubicBezTo>
                  <a:cubicBezTo>
                    <a:pt x="230" y="452"/>
                    <a:pt x="231" y="453"/>
                    <a:pt x="232" y="455"/>
                  </a:cubicBezTo>
                  <a:cubicBezTo>
                    <a:pt x="233" y="456"/>
                    <a:pt x="233" y="457"/>
                    <a:pt x="234" y="458"/>
                  </a:cubicBezTo>
                  <a:cubicBezTo>
                    <a:pt x="234" y="457"/>
                    <a:pt x="234" y="458"/>
                    <a:pt x="235" y="458"/>
                  </a:cubicBezTo>
                  <a:cubicBezTo>
                    <a:pt x="234" y="458"/>
                    <a:pt x="234" y="458"/>
                    <a:pt x="234" y="458"/>
                  </a:cubicBezTo>
                  <a:cubicBezTo>
                    <a:pt x="234" y="460"/>
                    <a:pt x="235" y="462"/>
                    <a:pt x="236" y="465"/>
                  </a:cubicBezTo>
                  <a:cubicBezTo>
                    <a:pt x="238" y="468"/>
                    <a:pt x="240" y="471"/>
                    <a:pt x="241" y="474"/>
                  </a:cubicBezTo>
                  <a:cubicBezTo>
                    <a:pt x="241" y="476"/>
                    <a:pt x="242" y="478"/>
                    <a:pt x="243" y="480"/>
                  </a:cubicBezTo>
                  <a:cubicBezTo>
                    <a:pt x="243" y="480"/>
                    <a:pt x="243" y="480"/>
                    <a:pt x="243" y="481"/>
                  </a:cubicBezTo>
                  <a:cubicBezTo>
                    <a:pt x="241" y="481"/>
                    <a:pt x="240" y="481"/>
                    <a:pt x="239" y="480"/>
                  </a:cubicBezTo>
                  <a:cubicBezTo>
                    <a:pt x="239" y="480"/>
                    <a:pt x="239" y="480"/>
                    <a:pt x="238" y="479"/>
                  </a:cubicBezTo>
                  <a:cubicBezTo>
                    <a:pt x="237" y="476"/>
                    <a:pt x="235" y="473"/>
                    <a:pt x="234" y="470"/>
                  </a:cubicBezTo>
                  <a:cubicBezTo>
                    <a:pt x="233" y="468"/>
                    <a:pt x="233" y="467"/>
                    <a:pt x="231" y="466"/>
                  </a:cubicBezTo>
                  <a:cubicBezTo>
                    <a:pt x="231" y="466"/>
                    <a:pt x="231" y="466"/>
                    <a:pt x="231" y="466"/>
                  </a:cubicBezTo>
                  <a:cubicBezTo>
                    <a:pt x="230" y="463"/>
                    <a:pt x="229" y="460"/>
                    <a:pt x="228" y="458"/>
                  </a:cubicBezTo>
                  <a:cubicBezTo>
                    <a:pt x="228" y="456"/>
                    <a:pt x="227" y="455"/>
                    <a:pt x="226" y="455"/>
                  </a:cubicBezTo>
                  <a:cubicBezTo>
                    <a:pt x="226" y="455"/>
                    <a:pt x="226" y="455"/>
                    <a:pt x="226" y="455"/>
                  </a:cubicBezTo>
                  <a:cubicBezTo>
                    <a:pt x="226" y="454"/>
                    <a:pt x="225" y="454"/>
                    <a:pt x="224" y="454"/>
                  </a:cubicBezTo>
                  <a:cubicBezTo>
                    <a:pt x="224" y="454"/>
                    <a:pt x="224" y="454"/>
                    <a:pt x="224" y="453"/>
                  </a:cubicBezTo>
                  <a:cubicBezTo>
                    <a:pt x="224" y="452"/>
                    <a:pt x="224" y="450"/>
                    <a:pt x="223" y="449"/>
                  </a:cubicBezTo>
                  <a:cubicBezTo>
                    <a:pt x="223" y="449"/>
                    <a:pt x="222" y="449"/>
                    <a:pt x="222" y="449"/>
                  </a:cubicBezTo>
                  <a:cubicBezTo>
                    <a:pt x="222" y="447"/>
                    <a:pt x="222" y="446"/>
                    <a:pt x="222" y="445"/>
                  </a:cubicBezTo>
                  <a:cubicBezTo>
                    <a:pt x="222" y="445"/>
                    <a:pt x="222" y="445"/>
                    <a:pt x="222" y="445"/>
                  </a:cubicBezTo>
                  <a:cubicBezTo>
                    <a:pt x="222" y="445"/>
                    <a:pt x="222" y="445"/>
                    <a:pt x="222" y="445"/>
                  </a:cubicBezTo>
                  <a:cubicBezTo>
                    <a:pt x="222" y="445"/>
                    <a:pt x="222" y="445"/>
                    <a:pt x="222" y="445"/>
                  </a:cubicBezTo>
                  <a:cubicBezTo>
                    <a:pt x="223" y="445"/>
                    <a:pt x="222" y="445"/>
                    <a:pt x="222" y="445"/>
                  </a:cubicBezTo>
                  <a:cubicBezTo>
                    <a:pt x="222" y="444"/>
                    <a:pt x="222" y="444"/>
                    <a:pt x="222" y="444"/>
                  </a:cubicBezTo>
                  <a:cubicBezTo>
                    <a:pt x="223" y="443"/>
                    <a:pt x="223" y="445"/>
                    <a:pt x="224" y="4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6" name="Freeform 54">
              <a:extLst>
                <a:ext uri="{FF2B5EF4-FFF2-40B4-BE49-F238E27FC236}">
                  <a16:creationId xmlns:a16="http://schemas.microsoft.com/office/drawing/2014/main" id="{FDC5F433-53F7-47D0-B51F-3FE8C58A42E1}"/>
                </a:ext>
              </a:extLst>
            </p:cNvPr>
            <p:cNvSpPr>
              <a:spLocks/>
            </p:cNvSpPr>
            <p:nvPr userDrawn="1"/>
          </p:nvSpPr>
          <p:spPr bwMode="auto">
            <a:xfrm>
              <a:off x="3106738" y="2493963"/>
              <a:ext cx="542925" cy="127000"/>
            </a:xfrm>
            <a:custGeom>
              <a:avLst/>
              <a:gdLst>
                <a:gd name="T0" fmla="*/ 2 w 81"/>
                <a:gd name="T1" fmla="*/ 18 h 19"/>
                <a:gd name="T2" fmla="*/ 15 w 81"/>
                <a:gd name="T3" fmla="*/ 16 h 19"/>
                <a:gd name="T4" fmla="*/ 18 w 81"/>
                <a:gd name="T5" fmla="*/ 16 h 19"/>
                <a:gd name="T6" fmla="*/ 25 w 81"/>
                <a:gd name="T7" fmla="*/ 14 h 19"/>
                <a:gd name="T8" fmla="*/ 31 w 81"/>
                <a:gd name="T9" fmla="*/ 13 h 19"/>
                <a:gd name="T10" fmla="*/ 52 w 81"/>
                <a:gd name="T11" fmla="*/ 8 h 19"/>
                <a:gd name="T12" fmla="*/ 52 w 81"/>
                <a:gd name="T13" fmla="*/ 8 h 19"/>
                <a:gd name="T14" fmla="*/ 52 w 81"/>
                <a:gd name="T15" fmla="*/ 8 h 19"/>
                <a:gd name="T16" fmla="*/ 55 w 81"/>
                <a:gd name="T17" fmla="*/ 7 h 19"/>
                <a:gd name="T18" fmla="*/ 67 w 81"/>
                <a:gd name="T19" fmla="*/ 5 h 19"/>
                <a:gd name="T20" fmla="*/ 75 w 81"/>
                <a:gd name="T21" fmla="*/ 3 h 19"/>
                <a:gd name="T22" fmla="*/ 77 w 81"/>
                <a:gd name="T23" fmla="*/ 2 h 19"/>
                <a:gd name="T24" fmla="*/ 81 w 81"/>
                <a:gd name="T25" fmla="*/ 1 h 19"/>
                <a:gd name="T26" fmla="*/ 81 w 81"/>
                <a:gd name="T27" fmla="*/ 0 h 19"/>
                <a:gd name="T28" fmla="*/ 77 w 81"/>
                <a:gd name="T29" fmla="*/ 1 h 19"/>
                <a:gd name="T30" fmla="*/ 77 w 81"/>
                <a:gd name="T31" fmla="*/ 1 h 19"/>
                <a:gd name="T32" fmla="*/ 77 w 81"/>
                <a:gd name="T33" fmla="*/ 1 h 19"/>
                <a:gd name="T34" fmla="*/ 74 w 81"/>
                <a:gd name="T35" fmla="*/ 1 h 19"/>
                <a:gd name="T36" fmla="*/ 69 w 81"/>
                <a:gd name="T37" fmla="*/ 1 h 19"/>
                <a:gd name="T38" fmla="*/ 66 w 81"/>
                <a:gd name="T39" fmla="*/ 1 h 19"/>
                <a:gd name="T40" fmla="*/ 52 w 81"/>
                <a:gd name="T41" fmla="*/ 4 h 19"/>
                <a:gd name="T42" fmla="*/ 46 w 81"/>
                <a:gd name="T43" fmla="*/ 5 h 19"/>
                <a:gd name="T44" fmla="*/ 44 w 81"/>
                <a:gd name="T45" fmla="*/ 5 h 19"/>
                <a:gd name="T46" fmla="*/ 40 w 81"/>
                <a:gd name="T47" fmla="*/ 5 h 19"/>
                <a:gd name="T48" fmla="*/ 36 w 81"/>
                <a:gd name="T49" fmla="*/ 5 h 19"/>
                <a:gd name="T50" fmla="*/ 35 w 81"/>
                <a:gd name="T51" fmla="*/ 6 h 19"/>
                <a:gd name="T52" fmla="*/ 31 w 81"/>
                <a:gd name="T53" fmla="*/ 6 h 19"/>
                <a:gd name="T54" fmla="*/ 22 w 81"/>
                <a:gd name="T55" fmla="*/ 8 h 19"/>
                <a:gd name="T56" fmla="*/ 9 w 81"/>
                <a:gd name="T57" fmla="*/ 14 h 19"/>
                <a:gd name="T58" fmla="*/ 7 w 81"/>
                <a:gd name="T59" fmla="*/ 14 h 19"/>
                <a:gd name="T60" fmla="*/ 2 w 81"/>
                <a:gd name="T61" fmla="*/ 15 h 19"/>
                <a:gd name="T62" fmla="*/ 0 w 81"/>
                <a:gd name="T63" fmla="*/ 16 h 19"/>
                <a:gd name="T64" fmla="*/ 2 w 81"/>
                <a:gd name="T6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19">
                  <a:moveTo>
                    <a:pt x="2" y="18"/>
                  </a:moveTo>
                  <a:cubicBezTo>
                    <a:pt x="7" y="19"/>
                    <a:pt x="11" y="18"/>
                    <a:pt x="15" y="16"/>
                  </a:cubicBezTo>
                  <a:cubicBezTo>
                    <a:pt x="16" y="16"/>
                    <a:pt x="17" y="16"/>
                    <a:pt x="18" y="16"/>
                  </a:cubicBezTo>
                  <a:cubicBezTo>
                    <a:pt x="20" y="15"/>
                    <a:pt x="23" y="15"/>
                    <a:pt x="25" y="14"/>
                  </a:cubicBezTo>
                  <a:cubicBezTo>
                    <a:pt x="27" y="14"/>
                    <a:pt x="29" y="14"/>
                    <a:pt x="31" y="13"/>
                  </a:cubicBezTo>
                  <a:cubicBezTo>
                    <a:pt x="38" y="12"/>
                    <a:pt x="45" y="10"/>
                    <a:pt x="52" y="8"/>
                  </a:cubicBezTo>
                  <a:cubicBezTo>
                    <a:pt x="52" y="8"/>
                    <a:pt x="52" y="8"/>
                    <a:pt x="52" y="8"/>
                  </a:cubicBezTo>
                  <a:cubicBezTo>
                    <a:pt x="52" y="8"/>
                    <a:pt x="52" y="8"/>
                    <a:pt x="52" y="8"/>
                  </a:cubicBezTo>
                  <a:cubicBezTo>
                    <a:pt x="53" y="8"/>
                    <a:pt x="54" y="7"/>
                    <a:pt x="55" y="7"/>
                  </a:cubicBezTo>
                  <a:cubicBezTo>
                    <a:pt x="59" y="6"/>
                    <a:pt x="63" y="5"/>
                    <a:pt x="67" y="5"/>
                  </a:cubicBezTo>
                  <a:cubicBezTo>
                    <a:pt x="70" y="5"/>
                    <a:pt x="72" y="4"/>
                    <a:pt x="75" y="3"/>
                  </a:cubicBezTo>
                  <a:cubicBezTo>
                    <a:pt x="76" y="3"/>
                    <a:pt x="76" y="2"/>
                    <a:pt x="77" y="2"/>
                  </a:cubicBezTo>
                  <a:cubicBezTo>
                    <a:pt x="78" y="1"/>
                    <a:pt x="80" y="2"/>
                    <a:pt x="81" y="1"/>
                  </a:cubicBezTo>
                  <a:cubicBezTo>
                    <a:pt x="81" y="0"/>
                    <a:pt x="81" y="0"/>
                    <a:pt x="81" y="0"/>
                  </a:cubicBezTo>
                  <a:cubicBezTo>
                    <a:pt x="80" y="1"/>
                    <a:pt x="78" y="0"/>
                    <a:pt x="77" y="1"/>
                  </a:cubicBezTo>
                  <a:cubicBezTo>
                    <a:pt x="77" y="1"/>
                    <a:pt x="77" y="1"/>
                    <a:pt x="77" y="1"/>
                  </a:cubicBezTo>
                  <a:cubicBezTo>
                    <a:pt x="77" y="1"/>
                    <a:pt x="77" y="1"/>
                    <a:pt x="77" y="1"/>
                  </a:cubicBezTo>
                  <a:cubicBezTo>
                    <a:pt x="76" y="1"/>
                    <a:pt x="75" y="1"/>
                    <a:pt x="74" y="1"/>
                  </a:cubicBezTo>
                  <a:cubicBezTo>
                    <a:pt x="73" y="1"/>
                    <a:pt x="71" y="1"/>
                    <a:pt x="69" y="1"/>
                  </a:cubicBezTo>
                  <a:cubicBezTo>
                    <a:pt x="68" y="1"/>
                    <a:pt x="67" y="1"/>
                    <a:pt x="66" y="1"/>
                  </a:cubicBezTo>
                  <a:cubicBezTo>
                    <a:pt x="62" y="2"/>
                    <a:pt x="57" y="3"/>
                    <a:pt x="52" y="4"/>
                  </a:cubicBezTo>
                  <a:cubicBezTo>
                    <a:pt x="50" y="4"/>
                    <a:pt x="48" y="4"/>
                    <a:pt x="46" y="5"/>
                  </a:cubicBezTo>
                  <a:cubicBezTo>
                    <a:pt x="45" y="5"/>
                    <a:pt x="44" y="5"/>
                    <a:pt x="44" y="5"/>
                  </a:cubicBezTo>
                  <a:cubicBezTo>
                    <a:pt x="42" y="5"/>
                    <a:pt x="41" y="5"/>
                    <a:pt x="40" y="5"/>
                  </a:cubicBezTo>
                  <a:cubicBezTo>
                    <a:pt x="39" y="5"/>
                    <a:pt x="37" y="5"/>
                    <a:pt x="36" y="5"/>
                  </a:cubicBezTo>
                  <a:cubicBezTo>
                    <a:pt x="36" y="5"/>
                    <a:pt x="35" y="5"/>
                    <a:pt x="35" y="6"/>
                  </a:cubicBezTo>
                  <a:cubicBezTo>
                    <a:pt x="33" y="6"/>
                    <a:pt x="32" y="6"/>
                    <a:pt x="31" y="6"/>
                  </a:cubicBezTo>
                  <a:cubicBezTo>
                    <a:pt x="28" y="6"/>
                    <a:pt x="25" y="7"/>
                    <a:pt x="22" y="8"/>
                  </a:cubicBezTo>
                  <a:cubicBezTo>
                    <a:pt x="17" y="9"/>
                    <a:pt x="13" y="11"/>
                    <a:pt x="9" y="14"/>
                  </a:cubicBezTo>
                  <a:cubicBezTo>
                    <a:pt x="8" y="13"/>
                    <a:pt x="8" y="13"/>
                    <a:pt x="7" y="14"/>
                  </a:cubicBezTo>
                  <a:cubicBezTo>
                    <a:pt x="5" y="14"/>
                    <a:pt x="4" y="14"/>
                    <a:pt x="2" y="15"/>
                  </a:cubicBezTo>
                  <a:cubicBezTo>
                    <a:pt x="1" y="15"/>
                    <a:pt x="0" y="15"/>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7" name="Freeform 55">
              <a:extLst>
                <a:ext uri="{FF2B5EF4-FFF2-40B4-BE49-F238E27FC236}">
                  <a16:creationId xmlns:a16="http://schemas.microsoft.com/office/drawing/2014/main" id="{5C2A086B-7D19-4828-A9EA-3FE7FEF93F69}"/>
                </a:ext>
              </a:extLst>
            </p:cNvPr>
            <p:cNvSpPr>
              <a:spLocks/>
            </p:cNvSpPr>
            <p:nvPr userDrawn="1"/>
          </p:nvSpPr>
          <p:spPr bwMode="auto">
            <a:xfrm>
              <a:off x="3684588" y="2427288"/>
              <a:ext cx="287338" cy="73025"/>
            </a:xfrm>
            <a:custGeom>
              <a:avLst/>
              <a:gdLst>
                <a:gd name="T0" fmla="*/ 0 w 43"/>
                <a:gd name="T1" fmla="*/ 10 h 11"/>
                <a:gd name="T2" fmla="*/ 0 w 43"/>
                <a:gd name="T3" fmla="*/ 11 h 11"/>
                <a:gd name="T4" fmla="*/ 5 w 43"/>
                <a:gd name="T5" fmla="*/ 10 h 11"/>
                <a:gd name="T6" fmla="*/ 7 w 43"/>
                <a:gd name="T7" fmla="*/ 10 h 11"/>
                <a:gd name="T8" fmla="*/ 15 w 43"/>
                <a:gd name="T9" fmla="*/ 9 h 11"/>
                <a:gd name="T10" fmla="*/ 18 w 43"/>
                <a:gd name="T11" fmla="*/ 8 h 11"/>
                <a:gd name="T12" fmla="*/ 21 w 43"/>
                <a:gd name="T13" fmla="*/ 8 h 11"/>
                <a:gd name="T14" fmla="*/ 29 w 43"/>
                <a:gd name="T15" fmla="*/ 7 h 11"/>
                <a:gd name="T16" fmla="*/ 29 w 43"/>
                <a:gd name="T17" fmla="*/ 7 h 11"/>
                <a:gd name="T18" fmla="*/ 35 w 43"/>
                <a:gd name="T19" fmla="*/ 5 h 11"/>
                <a:gd name="T20" fmla="*/ 38 w 43"/>
                <a:gd name="T21" fmla="*/ 5 h 11"/>
                <a:gd name="T22" fmla="*/ 40 w 43"/>
                <a:gd name="T23" fmla="*/ 5 h 11"/>
                <a:gd name="T24" fmla="*/ 43 w 43"/>
                <a:gd name="T25" fmla="*/ 2 h 11"/>
                <a:gd name="T26" fmla="*/ 39 w 43"/>
                <a:gd name="T27" fmla="*/ 0 h 11"/>
                <a:gd name="T28" fmla="*/ 38 w 43"/>
                <a:gd name="T29" fmla="*/ 1 h 11"/>
                <a:gd name="T30" fmla="*/ 37 w 43"/>
                <a:gd name="T31" fmla="*/ 1 h 11"/>
                <a:gd name="T32" fmla="*/ 34 w 43"/>
                <a:gd name="T33" fmla="*/ 2 h 11"/>
                <a:gd name="T34" fmla="*/ 31 w 43"/>
                <a:gd name="T35" fmla="*/ 2 h 11"/>
                <a:gd name="T36" fmla="*/ 26 w 43"/>
                <a:gd name="T37" fmla="*/ 2 h 11"/>
                <a:gd name="T38" fmla="*/ 23 w 43"/>
                <a:gd name="T39" fmla="*/ 3 h 11"/>
                <a:gd name="T40" fmla="*/ 21 w 43"/>
                <a:gd name="T41" fmla="*/ 3 h 11"/>
                <a:gd name="T42" fmla="*/ 18 w 43"/>
                <a:gd name="T43" fmla="*/ 4 h 11"/>
                <a:gd name="T44" fmla="*/ 14 w 43"/>
                <a:gd name="T45" fmla="*/ 6 h 11"/>
                <a:gd name="T46" fmla="*/ 10 w 43"/>
                <a:gd name="T47" fmla="*/ 6 h 11"/>
                <a:gd name="T48" fmla="*/ 2 w 43"/>
                <a:gd name="T49" fmla="*/ 8 h 11"/>
                <a:gd name="T50" fmla="*/ 0 w 43"/>
                <a:gd name="T51" fmla="*/ 9 h 11"/>
                <a:gd name="T52" fmla="*/ 0 w 43"/>
                <a:gd name="T5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11">
                  <a:moveTo>
                    <a:pt x="0" y="10"/>
                  </a:moveTo>
                  <a:cubicBezTo>
                    <a:pt x="0" y="10"/>
                    <a:pt x="0" y="11"/>
                    <a:pt x="0" y="11"/>
                  </a:cubicBezTo>
                  <a:cubicBezTo>
                    <a:pt x="2" y="10"/>
                    <a:pt x="3" y="11"/>
                    <a:pt x="5" y="10"/>
                  </a:cubicBezTo>
                  <a:cubicBezTo>
                    <a:pt x="6" y="10"/>
                    <a:pt x="6" y="10"/>
                    <a:pt x="7" y="10"/>
                  </a:cubicBezTo>
                  <a:cubicBezTo>
                    <a:pt x="10" y="11"/>
                    <a:pt x="13" y="9"/>
                    <a:pt x="15" y="9"/>
                  </a:cubicBezTo>
                  <a:cubicBezTo>
                    <a:pt x="16" y="9"/>
                    <a:pt x="17" y="9"/>
                    <a:pt x="18" y="8"/>
                  </a:cubicBezTo>
                  <a:cubicBezTo>
                    <a:pt x="19" y="9"/>
                    <a:pt x="20" y="8"/>
                    <a:pt x="21" y="8"/>
                  </a:cubicBezTo>
                  <a:cubicBezTo>
                    <a:pt x="24" y="8"/>
                    <a:pt x="27" y="8"/>
                    <a:pt x="29" y="7"/>
                  </a:cubicBezTo>
                  <a:cubicBezTo>
                    <a:pt x="29" y="7"/>
                    <a:pt x="29" y="7"/>
                    <a:pt x="29" y="7"/>
                  </a:cubicBezTo>
                  <a:cubicBezTo>
                    <a:pt x="31" y="7"/>
                    <a:pt x="33" y="6"/>
                    <a:pt x="35" y="5"/>
                  </a:cubicBezTo>
                  <a:cubicBezTo>
                    <a:pt x="36" y="5"/>
                    <a:pt x="37" y="5"/>
                    <a:pt x="38" y="5"/>
                  </a:cubicBezTo>
                  <a:cubicBezTo>
                    <a:pt x="39" y="5"/>
                    <a:pt x="39" y="5"/>
                    <a:pt x="40" y="5"/>
                  </a:cubicBezTo>
                  <a:cubicBezTo>
                    <a:pt x="41" y="4"/>
                    <a:pt x="43" y="3"/>
                    <a:pt x="43" y="2"/>
                  </a:cubicBezTo>
                  <a:cubicBezTo>
                    <a:pt x="42" y="0"/>
                    <a:pt x="40" y="1"/>
                    <a:pt x="39" y="0"/>
                  </a:cubicBezTo>
                  <a:cubicBezTo>
                    <a:pt x="39" y="0"/>
                    <a:pt x="39" y="0"/>
                    <a:pt x="38" y="1"/>
                  </a:cubicBezTo>
                  <a:cubicBezTo>
                    <a:pt x="38" y="0"/>
                    <a:pt x="38" y="1"/>
                    <a:pt x="37" y="1"/>
                  </a:cubicBezTo>
                  <a:cubicBezTo>
                    <a:pt x="36" y="1"/>
                    <a:pt x="35" y="1"/>
                    <a:pt x="34" y="2"/>
                  </a:cubicBezTo>
                  <a:cubicBezTo>
                    <a:pt x="33" y="1"/>
                    <a:pt x="32" y="2"/>
                    <a:pt x="31" y="2"/>
                  </a:cubicBezTo>
                  <a:cubicBezTo>
                    <a:pt x="29" y="2"/>
                    <a:pt x="28" y="2"/>
                    <a:pt x="26" y="2"/>
                  </a:cubicBezTo>
                  <a:cubicBezTo>
                    <a:pt x="25" y="2"/>
                    <a:pt x="24" y="2"/>
                    <a:pt x="23" y="3"/>
                  </a:cubicBezTo>
                  <a:cubicBezTo>
                    <a:pt x="22" y="3"/>
                    <a:pt x="22" y="3"/>
                    <a:pt x="21" y="3"/>
                  </a:cubicBezTo>
                  <a:cubicBezTo>
                    <a:pt x="20" y="4"/>
                    <a:pt x="19" y="4"/>
                    <a:pt x="18" y="4"/>
                  </a:cubicBezTo>
                  <a:cubicBezTo>
                    <a:pt x="17" y="5"/>
                    <a:pt x="15" y="6"/>
                    <a:pt x="14" y="6"/>
                  </a:cubicBezTo>
                  <a:cubicBezTo>
                    <a:pt x="13" y="6"/>
                    <a:pt x="11" y="6"/>
                    <a:pt x="10" y="6"/>
                  </a:cubicBezTo>
                  <a:cubicBezTo>
                    <a:pt x="8" y="7"/>
                    <a:pt x="5" y="7"/>
                    <a:pt x="2" y="8"/>
                  </a:cubicBezTo>
                  <a:cubicBezTo>
                    <a:pt x="2" y="8"/>
                    <a:pt x="0" y="8"/>
                    <a:pt x="0" y="9"/>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8" name="Freeform 56">
              <a:extLst>
                <a:ext uri="{FF2B5EF4-FFF2-40B4-BE49-F238E27FC236}">
                  <a16:creationId xmlns:a16="http://schemas.microsoft.com/office/drawing/2014/main" id="{8115C125-8B60-4E26-8AB6-3AB39067B3C8}"/>
                </a:ext>
              </a:extLst>
            </p:cNvPr>
            <p:cNvSpPr>
              <a:spLocks/>
            </p:cNvSpPr>
            <p:nvPr userDrawn="1"/>
          </p:nvSpPr>
          <p:spPr bwMode="auto">
            <a:xfrm>
              <a:off x="3790950" y="2514600"/>
              <a:ext cx="20638" cy="19050"/>
            </a:xfrm>
            <a:custGeom>
              <a:avLst/>
              <a:gdLst>
                <a:gd name="T0" fmla="*/ 2 w 3"/>
                <a:gd name="T1" fmla="*/ 2 h 3"/>
                <a:gd name="T2" fmla="*/ 2 w 3"/>
                <a:gd name="T3" fmla="*/ 1 h 3"/>
                <a:gd name="T4" fmla="*/ 1 w 3"/>
                <a:gd name="T5" fmla="*/ 1 h 3"/>
                <a:gd name="T6" fmla="*/ 0 w 3"/>
                <a:gd name="T7" fmla="*/ 2 h 3"/>
                <a:gd name="T8" fmla="*/ 2 w 3"/>
                <a:gd name="T9" fmla="*/ 2 h 3"/>
              </a:gdLst>
              <a:ahLst/>
              <a:cxnLst>
                <a:cxn ang="0">
                  <a:pos x="T0" y="T1"/>
                </a:cxn>
                <a:cxn ang="0">
                  <a:pos x="T2" y="T3"/>
                </a:cxn>
                <a:cxn ang="0">
                  <a:pos x="T4" y="T5"/>
                </a:cxn>
                <a:cxn ang="0">
                  <a:pos x="T6" y="T7"/>
                </a:cxn>
                <a:cxn ang="0">
                  <a:pos x="T8" y="T9"/>
                </a:cxn>
              </a:cxnLst>
              <a:rect l="0" t="0" r="r" b="b"/>
              <a:pathLst>
                <a:path w="3" h="3">
                  <a:moveTo>
                    <a:pt x="2" y="2"/>
                  </a:moveTo>
                  <a:cubicBezTo>
                    <a:pt x="3" y="2"/>
                    <a:pt x="3" y="1"/>
                    <a:pt x="2" y="1"/>
                  </a:cubicBezTo>
                  <a:cubicBezTo>
                    <a:pt x="2" y="0"/>
                    <a:pt x="1" y="0"/>
                    <a:pt x="1" y="1"/>
                  </a:cubicBezTo>
                  <a:cubicBezTo>
                    <a:pt x="0" y="1"/>
                    <a:pt x="0" y="2"/>
                    <a:pt x="0" y="2"/>
                  </a:cubicBezTo>
                  <a:cubicBezTo>
                    <a:pt x="1" y="3"/>
                    <a:pt x="2"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9" name="Freeform 57">
              <a:extLst>
                <a:ext uri="{FF2B5EF4-FFF2-40B4-BE49-F238E27FC236}">
                  <a16:creationId xmlns:a16="http://schemas.microsoft.com/office/drawing/2014/main" id="{65B7167E-868F-4F9E-830C-42A44117CEE3}"/>
                </a:ext>
              </a:extLst>
            </p:cNvPr>
            <p:cNvSpPr>
              <a:spLocks/>
            </p:cNvSpPr>
            <p:nvPr userDrawn="1"/>
          </p:nvSpPr>
          <p:spPr bwMode="auto">
            <a:xfrm>
              <a:off x="2651125" y="3232150"/>
              <a:ext cx="147638" cy="41275"/>
            </a:xfrm>
            <a:custGeom>
              <a:avLst/>
              <a:gdLst>
                <a:gd name="T0" fmla="*/ 20 w 22"/>
                <a:gd name="T1" fmla="*/ 3 h 6"/>
                <a:gd name="T2" fmla="*/ 22 w 22"/>
                <a:gd name="T3" fmla="*/ 1 h 6"/>
                <a:gd name="T4" fmla="*/ 21 w 22"/>
                <a:gd name="T5" fmla="*/ 1 h 6"/>
                <a:gd name="T6" fmla="*/ 21 w 22"/>
                <a:gd name="T7" fmla="*/ 1 h 6"/>
                <a:gd name="T8" fmla="*/ 21 w 22"/>
                <a:gd name="T9" fmla="*/ 1 h 6"/>
                <a:gd name="T10" fmla="*/ 19 w 22"/>
                <a:gd name="T11" fmla="*/ 1 h 6"/>
                <a:gd name="T12" fmla="*/ 13 w 22"/>
                <a:gd name="T13" fmla="*/ 1 h 6"/>
                <a:gd name="T14" fmla="*/ 1 w 22"/>
                <a:gd name="T15" fmla="*/ 3 h 6"/>
                <a:gd name="T16" fmla="*/ 2 w 22"/>
                <a:gd name="T17" fmla="*/ 6 h 6"/>
                <a:gd name="T18" fmla="*/ 10 w 22"/>
                <a:gd name="T19" fmla="*/ 6 h 6"/>
                <a:gd name="T20" fmla="*/ 14 w 22"/>
                <a:gd name="T21" fmla="*/ 5 h 6"/>
                <a:gd name="T22" fmla="*/ 15 w 22"/>
                <a:gd name="T23" fmla="*/ 5 h 6"/>
                <a:gd name="T24" fmla="*/ 17 w 22"/>
                <a:gd name="T25" fmla="*/ 4 h 6"/>
                <a:gd name="T26" fmla="*/ 20 w 22"/>
                <a:gd name="T27" fmla="*/ 3 h 6"/>
                <a:gd name="T28" fmla="*/ 20 w 22"/>
                <a:gd name="T29" fmla="*/ 2 h 6"/>
                <a:gd name="T30" fmla="*/ 20 w 22"/>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6">
                  <a:moveTo>
                    <a:pt x="20" y="3"/>
                  </a:moveTo>
                  <a:cubicBezTo>
                    <a:pt x="21" y="3"/>
                    <a:pt x="22" y="2"/>
                    <a:pt x="22" y="1"/>
                  </a:cubicBezTo>
                  <a:cubicBezTo>
                    <a:pt x="22" y="1"/>
                    <a:pt x="21" y="1"/>
                    <a:pt x="21" y="1"/>
                  </a:cubicBezTo>
                  <a:cubicBezTo>
                    <a:pt x="21" y="1"/>
                    <a:pt x="21" y="1"/>
                    <a:pt x="21" y="1"/>
                  </a:cubicBezTo>
                  <a:cubicBezTo>
                    <a:pt x="21" y="1"/>
                    <a:pt x="21" y="1"/>
                    <a:pt x="21" y="1"/>
                  </a:cubicBezTo>
                  <a:cubicBezTo>
                    <a:pt x="20" y="1"/>
                    <a:pt x="19" y="1"/>
                    <a:pt x="19" y="1"/>
                  </a:cubicBezTo>
                  <a:cubicBezTo>
                    <a:pt x="17" y="1"/>
                    <a:pt x="15" y="1"/>
                    <a:pt x="13" y="1"/>
                  </a:cubicBezTo>
                  <a:cubicBezTo>
                    <a:pt x="8" y="0"/>
                    <a:pt x="5" y="2"/>
                    <a:pt x="1" y="3"/>
                  </a:cubicBezTo>
                  <a:cubicBezTo>
                    <a:pt x="0" y="4"/>
                    <a:pt x="1" y="5"/>
                    <a:pt x="2" y="6"/>
                  </a:cubicBezTo>
                  <a:cubicBezTo>
                    <a:pt x="4" y="6"/>
                    <a:pt x="7" y="6"/>
                    <a:pt x="10" y="6"/>
                  </a:cubicBezTo>
                  <a:cubicBezTo>
                    <a:pt x="11" y="6"/>
                    <a:pt x="13" y="6"/>
                    <a:pt x="14" y="5"/>
                  </a:cubicBezTo>
                  <a:cubicBezTo>
                    <a:pt x="15" y="5"/>
                    <a:pt x="15" y="5"/>
                    <a:pt x="15" y="5"/>
                  </a:cubicBezTo>
                  <a:cubicBezTo>
                    <a:pt x="16" y="4"/>
                    <a:pt x="16" y="4"/>
                    <a:pt x="17" y="4"/>
                  </a:cubicBezTo>
                  <a:cubicBezTo>
                    <a:pt x="18" y="4"/>
                    <a:pt x="19" y="3"/>
                    <a:pt x="20" y="3"/>
                  </a:cubicBezTo>
                  <a:cubicBezTo>
                    <a:pt x="20" y="2"/>
                    <a:pt x="20" y="2"/>
                    <a:pt x="20" y="2"/>
                  </a:cubicBezTo>
                  <a:cubicBezTo>
                    <a:pt x="20" y="2"/>
                    <a:pt x="20" y="3"/>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0" name="Freeform 58">
              <a:extLst>
                <a:ext uri="{FF2B5EF4-FFF2-40B4-BE49-F238E27FC236}">
                  <a16:creationId xmlns:a16="http://schemas.microsoft.com/office/drawing/2014/main" id="{011718DC-B241-412B-8028-3F5031103C60}"/>
                </a:ext>
              </a:extLst>
            </p:cNvPr>
            <p:cNvSpPr>
              <a:spLocks/>
            </p:cNvSpPr>
            <p:nvPr userDrawn="1"/>
          </p:nvSpPr>
          <p:spPr bwMode="auto">
            <a:xfrm>
              <a:off x="3086100" y="3400425"/>
              <a:ext cx="376238" cy="107950"/>
            </a:xfrm>
            <a:custGeom>
              <a:avLst/>
              <a:gdLst>
                <a:gd name="T0" fmla="*/ 1 w 56"/>
                <a:gd name="T1" fmla="*/ 2 h 16"/>
                <a:gd name="T2" fmla="*/ 2 w 56"/>
                <a:gd name="T3" fmla="*/ 7 h 16"/>
                <a:gd name="T4" fmla="*/ 3 w 56"/>
                <a:gd name="T5" fmla="*/ 8 h 16"/>
                <a:gd name="T6" fmla="*/ 5 w 56"/>
                <a:gd name="T7" fmla="*/ 11 h 16"/>
                <a:gd name="T8" fmla="*/ 6 w 56"/>
                <a:gd name="T9" fmla="*/ 13 h 16"/>
                <a:gd name="T10" fmla="*/ 7 w 56"/>
                <a:gd name="T11" fmla="*/ 13 h 16"/>
                <a:gd name="T12" fmla="*/ 6 w 56"/>
                <a:gd name="T13" fmla="*/ 12 h 16"/>
                <a:gd name="T14" fmla="*/ 7 w 56"/>
                <a:gd name="T15" fmla="*/ 13 h 16"/>
                <a:gd name="T16" fmla="*/ 11 w 56"/>
                <a:gd name="T17" fmla="*/ 15 h 16"/>
                <a:gd name="T18" fmla="*/ 12 w 56"/>
                <a:gd name="T19" fmla="*/ 16 h 16"/>
                <a:gd name="T20" fmla="*/ 14 w 56"/>
                <a:gd name="T21" fmla="*/ 16 h 16"/>
                <a:gd name="T22" fmla="*/ 15 w 56"/>
                <a:gd name="T23" fmla="*/ 16 h 16"/>
                <a:gd name="T24" fmla="*/ 23 w 56"/>
                <a:gd name="T25" fmla="*/ 12 h 16"/>
                <a:gd name="T26" fmla="*/ 24 w 56"/>
                <a:gd name="T27" fmla="*/ 8 h 16"/>
                <a:gd name="T28" fmla="*/ 28 w 56"/>
                <a:gd name="T29" fmla="*/ 7 h 16"/>
                <a:gd name="T30" fmla="*/ 32 w 56"/>
                <a:gd name="T31" fmla="*/ 8 h 16"/>
                <a:gd name="T32" fmla="*/ 49 w 56"/>
                <a:gd name="T33" fmla="*/ 8 h 16"/>
                <a:gd name="T34" fmla="*/ 55 w 56"/>
                <a:gd name="T35" fmla="*/ 7 h 16"/>
                <a:gd name="T36" fmla="*/ 55 w 56"/>
                <a:gd name="T37" fmla="*/ 6 h 16"/>
                <a:gd name="T38" fmla="*/ 39 w 56"/>
                <a:gd name="T39" fmla="*/ 4 h 16"/>
                <a:gd name="T40" fmla="*/ 35 w 56"/>
                <a:gd name="T41" fmla="*/ 4 h 16"/>
                <a:gd name="T42" fmla="*/ 29 w 56"/>
                <a:gd name="T43" fmla="*/ 4 h 16"/>
                <a:gd name="T44" fmla="*/ 23 w 56"/>
                <a:gd name="T45" fmla="*/ 3 h 16"/>
                <a:gd name="T46" fmla="*/ 20 w 56"/>
                <a:gd name="T47" fmla="*/ 2 h 16"/>
                <a:gd name="T48" fmla="*/ 20 w 56"/>
                <a:gd name="T49" fmla="*/ 3 h 16"/>
                <a:gd name="T50" fmla="*/ 20 w 56"/>
                <a:gd name="T51" fmla="*/ 3 h 16"/>
                <a:gd name="T52" fmla="*/ 19 w 56"/>
                <a:gd name="T53" fmla="*/ 3 h 16"/>
                <a:gd name="T54" fmla="*/ 12 w 56"/>
                <a:gd name="T55" fmla="*/ 2 h 16"/>
                <a:gd name="T56" fmla="*/ 2 w 56"/>
                <a:gd name="T57" fmla="*/ 0 h 16"/>
                <a:gd name="T58" fmla="*/ 1 w 56"/>
                <a:gd name="T5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16">
                  <a:moveTo>
                    <a:pt x="1" y="2"/>
                  </a:moveTo>
                  <a:cubicBezTo>
                    <a:pt x="1" y="4"/>
                    <a:pt x="2" y="5"/>
                    <a:pt x="2" y="7"/>
                  </a:cubicBezTo>
                  <a:cubicBezTo>
                    <a:pt x="2" y="8"/>
                    <a:pt x="2" y="8"/>
                    <a:pt x="3" y="8"/>
                  </a:cubicBezTo>
                  <a:cubicBezTo>
                    <a:pt x="4" y="9"/>
                    <a:pt x="4" y="10"/>
                    <a:pt x="5" y="11"/>
                  </a:cubicBezTo>
                  <a:cubicBezTo>
                    <a:pt x="5" y="11"/>
                    <a:pt x="5" y="13"/>
                    <a:pt x="6" y="13"/>
                  </a:cubicBezTo>
                  <a:cubicBezTo>
                    <a:pt x="6" y="13"/>
                    <a:pt x="7" y="13"/>
                    <a:pt x="7" y="13"/>
                  </a:cubicBezTo>
                  <a:cubicBezTo>
                    <a:pt x="7" y="13"/>
                    <a:pt x="6" y="13"/>
                    <a:pt x="6" y="12"/>
                  </a:cubicBezTo>
                  <a:cubicBezTo>
                    <a:pt x="7" y="12"/>
                    <a:pt x="7" y="13"/>
                    <a:pt x="7" y="13"/>
                  </a:cubicBezTo>
                  <a:cubicBezTo>
                    <a:pt x="8" y="14"/>
                    <a:pt x="9" y="15"/>
                    <a:pt x="11" y="15"/>
                  </a:cubicBezTo>
                  <a:cubicBezTo>
                    <a:pt x="11" y="16"/>
                    <a:pt x="12" y="16"/>
                    <a:pt x="12" y="16"/>
                  </a:cubicBezTo>
                  <a:cubicBezTo>
                    <a:pt x="13" y="16"/>
                    <a:pt x="13" y="16"/>
                    <a:pt x="14" y="16"/>
                  </a:cubicBezTo>
                  <a:cubicBezTo>
                    <a:pt x="14" y="16"/>
                    <a:pt x="15" y="16"/>
                    <a:pt x="15" y="16"/>
                  </a:cubicBezTo>
                  <a:cubicBezTo>
                    <a:pt x="18" y="16"/>
                    <a:pt x="21" y="15"/>
                    <a:pt x="23" y="12"/>
                  </a:cubicBezTo>
                  <a:cubicBezTo>
                    <a:pt x="23" y="11"/>
                    <a:pt x="23" y="9"/>
                    <a:pt x="24" y="8"/>
                  </a:cubicBezTo>
                  <a:cubicBezTo>
                    <a:pt x="26" y="8"/>
                    <a:pt x="27" y="8"/>
                    <a:pt x="28" y="7"/>
                  </a:cubicBezTo>
                  <a:cubicBezTo>
                    <a:pt x="29" y="8"/>
                    <a:pt x="30" y="8"/>
                    <a:pt x="32" y="8"/>
                  </a:cubicBezTo>
                  <a:cubicBezTo>
                    <a:pt x="37" y="9"/>
                    <a:pt x="43" y="7"/>
                    <a:pt x="49" y="8"/>
                  </a:cubicBezTo>
                  <a:cubicBezTo>
                    <a:pt x="51" y="8"/>
                    <a:pt x="53" y="6"/>
                    <a:pt x="55" y="7"/>
                  </a:cubicBezTo>
                  <a:cubicBezTo>
                    <a:pt x="55" y="7"/>
                    <a:pt x="56" y="6"/>
                    <a:pt x="55" y="6"/>
                  </a:cubicBezTo>
                  <a:cubicBezTo>
                    <a:pt x="50" y="4"/>
                    <a:pt x="44" y="5"/>
                    <a:pt x="39" y="4"/>
                  </a:cubicBezTo>
                  <a:cubicBezTo>
                    <a:pt x="38" y="4"/>
                    <a:pt x="36" y="4"/>
                    <a:pt x="35" y="4"/>
                  </a:cubicBezTo>
                  <a:cubicBezTo>
                    <a:pt x="33" y="4"/>
                    <a:pt x="31" y="4"/>
                    <a:pt x="29" y="4"/>
                  </a:cubicBezTo>
                  <a:cubicBezTo>
                    <a:pt x="27" y="3"/>
                    <a:pt x="25" y="3"/>
                    <a:pt x="23" y="3"/>
                  </a:cubicBezTo>
                  <a:cubicBezTo>
                    <a:pt x="22" y="3"/>
                    <a:pt x="21" y="3"/>
                    <a:pt x="20" y="2"/>
                  </a:cubicBezTo>
                  <a:cubicBezTo>
                    <a:pt x="20" y="2"/>
                    <a:pt x="20" y="2"/>
                    <a:pt x="20" y="3"/>
                  </a:cubicBezTo>
                  <a:cubicBezTo>
                    <a:pt x="20" y="3"/>
                    <a:pt x="20" y="3"/>
                    <a:pt x="20" y="3"/>
                  </a:cubicBezTo>
                  <a:cubicBezTo>
                    <a:pt x="20" y="3"/>
                    <a:pt x="19" y="3"/>
                    <a:pt x="19" y="3"/>
                  </a:cubicBezTo>
                  <a:cubicBezTo>
                    <a:pt x="17" y="2"/>
                    <a:pt x="15" y="2"/>
                    <a:pt x="12" y="2"/>
                  </a:cubicBezTo>
                  <a:cubicBezTo>
                    <a:pt x="9" y="0"/>
                    <a:pt x="5" y="1"/>
                    <a:pt x="2"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1" name="Freeform 59">
              <a:extLst>
                <a:ext uri="{FF2B5EF4-FFF2-40B4-BE49-F238E27FC236}">
                  <a16:creationId xmlns:a16="http://schemas.microsoft.com/office/drawing/2014/main" id="{3A942054-C51C-4C37-BA16-D57C7727CC2D}"/>
                </a:ext>
              </a:extLst>
            </p:cNvPr>
            <p:cNvSpPr>
              <a:spLocks/>
            </p:cNvSpPr>
            <p:nvPr userDrawn="1"/>
          </p:nvSpPr>
          <p:spPr bwMode="auto">
            <a:xfrm>
              <a:off x="5065713" y="2520950"/>
              <a:ext cx="261938" cy="153988"/>
            </a:xfrm>
            <a:custGeom>
              <a:avLst/>
              <a:gdLst>
                <a:gd name="T0" fmla="*/ 1 w 39"/>
                <a:gd name="T1" fmla="*/ 12 h 23"/>
                <a:gd name="T2" fmla="*/ 4 w 39"/>
                <a:gd name="T3" fmla="*/ 14 h 23"/>
                <a:gd name="T4" fmla="*/ 6 w 39"/>
                <a:gd name="T5" fmla="*/ 13 h 23"/>
                <a:gd name="T6" fmla="*/ 7 w 39"/>
                <a:gd name="T7" fmla="*/ 11 h 23"/>
                <a:gd name="T8" fmla="*/ 8 w 39"/>
                <a:gd name="T9" fmla="*/ 11 h 23"/>
                <a:gd name="T10" fmla="*/ 10 w 39"/>
                <a:gd name="T11" fmla="*/ 15 h 23"/>
                <a:gd name="T12" fmla="*/ 10 w 39"/>
                <a:gd name="T13" fmla="*/ 16 h 23"/>
                <a:gd name="T14" fmla="*/ 11 w 39"/>
                <a:gd name="T15" fmla="*/ 16 h 23"/>
                <a:gd name="T16" fmla="*/ 11 w 39"/>
                <a:gd name="T17" fmla="*/ 17 h 23"/>
                <a:gd name="T18" fmla="*/ 12 w 39"/>
                <a:gd name="T19" fmla="*/ 18 h 23"/>
                <a:gd name="T20" fmla="*/ 16 w 39"/>
                <a:gd name="T21" fmla="*/ 22 h 23"/>
                <a:gd name="T22" fmla="*/ 18 w 39"/>
                <a:gd name="T23" fmla="*/ 23 h 23"/>
                <a:gd name="T24" fmla="*/ 18 w 39"/>
                <a:gd name="T25" fmla="*/ 23 h 23"/>
                <a:gd name="T26" fmla="*/ 25 w 39"/>
                <a:gd name="T27" fmla="*/ 22 h 23"/>
                <a:gd name="T28" fmla="*/ 32 w 39"/>
                <a:gd name="T29" fmla="*/ 19 h 23"/>
                <a:gd name="T30" fmla="*/ 36 w 39"/>
                <a:gd name="T31" fmla="*/ 15 h 23"/>
                <a:gd name="T32" fmla="*/ 37 w 39"/>
                <a:gd name="T33" fmla="*/ 12 h 23"/>
                <a:gd name="T34" fmla="*/ 38 w 39"/>
                <a:gd name="T35" fmla="*/ 11 h 23"/>
                <a:gd name="T36" fmla="*/ 35 w 39"/>
                <a:gd name="T37" fmla="*/ 4 h 23"/>
                <a:gd name="T38" fmla="*/ 32 w 39"/>
                <a:gd name="T39" fmla="*/ 3 h 23"/>
                <a:gd name="T40" fmla="*/ 30 w 39"/>
                <a:gd name="T41" fmla="*/ 3 h 23"/>
                <a:gd name="T42" fmla="*/ 28 w 39"/>
                <a:gd name="T43" fmla="*/ 2 h 23"/>
                <a:gd name="T44" fmla="*/ 23 w 39"/>
                <a:gd name="T45" fmla="*/ 1 h 23"/>
                <a:gd name="T46" fmla="*/ 16 w 39"/>
                <a:gd name="T47" fmla="*/ 2 h 23"/>
                <a:gd name="T48" fmla="*/ 8 w 39"/>
                <a:gd name="T49" fmla="*/ 10 h 23"/>
                <a:gd name="T50" fmla="*/ 7 w 39"/>
                <a:gd name="T51" fmla="*/ 10 h 23"/>
                <a:gd name="T52" fmla="*/ 3 w 39"/>
                <a:gd name="T53" fmla="*/ 9 h 23"/>
                <a:gd name="T54" fmla="*/ 1 w 39"/>
                <a:gd name="T5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3">
                  <a:moveTo>
                    <a:pt x="1" y="12"/>
                  </a:moveTo>
                  <a:cubicBezTo>
                    <a:pt x="1" y="13"/>
                    <a:pt x="3" y="13"/>
                    <a:pt x="4" y="14"/>
                  </a:cubicBezTo>
                  <a:cubicBezTo>
                    <a:pt x="5" y="14"/>
                    <a:pt x="6" y="14"/>
                    <a:pt x="6" y="13"/>
                  </a:cubicBezTo>
                  <a:cubicBezTo>
                    <a:pt x="7" y="13"/>
                    <a:pt x="8" y="13"/>
                    <a:pt x="7" y="11"/>
                  </a:cubicBezTo>
                  <a:cubicBezTo>
                    <a:pt x="8" y="11"/>
                    <a:pt x="8" y="11"/>
                    <a:pt x="8" y="11"/>
                  </a:cubicBezTo>
                  <a:cubicBezTo>
                    <a:pt x="9" y="12"/>
                    <a:pt x="9" y="14"/>
                    <a:pt x="10" y="15"/>
                  </a:cubicBezTo>
                  <a:cubicBezTo>
                    <a:pt x="10" y="15"/>
                    <a:pt x="10" y="16"/>
                    <a:pt x="10" y="16"/>
                  </a:cubicBezTo>
                  <a:cubicBezTo>
                    <a:pt x="10" y="16"/>
                    <a:pt x="11" y="16"/>
                    <a:pt x="11" y="16"/>
                  </a:cubicBezTo>
                  <a:cubicBezTo>
                    <a:pt x="11" y="16"/>
                    <a:pt x="11" y="16"/>
                    <a:pt x="11" y="17"/>
                  </a:cubicBezTo>
                  <a:cubicBezTo>
                    <a:pt x="11" y="17"/>
                    <a:pt x="11" y="18"/>
                    <a:pt x="12" y="18"/>
                  </a:cubicBezTo>
                  <a:cubicBezTo>
                    <a:pt x="13" y="20"/>
                    <a:pt x="14" y="21"/>
                    <a:pt x="16" y="22"/>
                  </a:cubicBezTo>
                  <a:cubicBezTo>
                    <a:pt x="16" y="23"/>
                    <a:pt x="17" y="23"/>
                    <a:pt x="18" y="23"/>
                  </a:cubicBezTo>
                  <a:cubicBezTo>
                    <a:pt x="18" y="23"/>
                    <a:pt x="18" y="23"/>
                    <a:pt x="18" y="23"/>
                  </a:cubicBezTo>
                  <a:cubicBezTo>
                    <a:pt x="20" y="23"/>
                    <a:pt x="23" y="22"/>
                    <a:pt x="25" y="22"/>
                  </a:cubicBezTo>
                  <a:cubicBezTo>
                    <a:pt x="27" y="22"/>
                    <a:pt x="30" y="20"/>
                    <a:pt x="32" y="19"/>
                  </a:cubicBezTo>
                  <a:cubicBezTo>
                    <a:pt x="34" y="19"/>
                    <a:pt x="35" y="17"/>
                    <a:pt x="36" y="15"/>
                  </a:cubicBezTo>
                  <a:cubicBezTo>
                    <a:pt x="36" y="14"/>
                    <a:pt x="36" y="13"/>
                    <a:pt x="37" y="12"/>
                  </a:cubicBezTo>
                  <a:cubicBezTo>
                    <a:pt x="37" y="12"/>
                    <a:pt x="38" y="12"/>
                    <a:pt x="38" y="11"/>
                  </a:cubicBezTo>
                  <a:cubicBezTo>
                    <a:pt x="39" y="8"/>
                    <a:pt x="38" y="5"/>
                    <a:pt x="35" y="4"/>
                  </a:cubicBezTo>
                  <a:cubicBezTo>
                    <a:pt x="34" y="4"/>
                    <a:pt x="33" y="3"/>
                    <a:pt x="32" y="3"/>
                  </a:cubicBezTo>
                  <a:cubicBezTo>
                    <a:pt x="31" y="3"/>
                    <a:pt x="31" y="3"/>
                    <a:pt x="30" y="3"/>
                  </a:cubicBezTo>
                  <a:cubicBezTo>
                    <a:pt x="29" y="2"/>
                    <a:pt x="29" y="2"/>
                    <a:pt x="28" y="2"/>
                  </a:cubicBezTo>
                  <a:cubicBezTo>
                    <a:pt x="26" y="1"/>
                    <a:pt x="25" y="2"/>
                    <a:pt x="23" y="1"/>
                  </a:cubicBezTo>
                  <a:cubicBezTo>
                    <a:pt x="21" y="0"/>
                    <a:pt x="18" y="1"/>
                    <a:pt x="16" y="2"/>
                  </a:cubicBezTo>
                  <a:cubicBezTo>
                    <a:pt x="13" y="5"/>
                    <a:pt x="10" y="7"/>
                    <a:pt x="8" y="10"/>
                  </a:cubicBezTo>
                  <a:cubicBezTo>
                    <a:pt x="8" y="10"/>
                    <a:pt x="8" y="8"/>
                    <a:pt x="7" y="10"/>
                  </a:cubicBezTo>
                  <a:cubicBezTo>
                    <a:pt x="6" y="8"/>
                    <a:pt x="4" y="9"/>
                    <a:pt x="3" y="9"/>
                  </a:cubicBezTo>
                  <a:cubicBezTo>
                    <a:pt x="2" y="10"/>
                    <a:pt x="0" y="11"/>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2" name="Freeform 60">
              <a:extLst>
                <a:ext uri="{FF2B5EF4-FFF2-40B4-BE49-F238E27FC236}">
                  <a16:creationId xmlns:a16="http://schemas.microsoft.com/office/drawing/2014/main" id="{4AF4AED0-2D29-4502-BA12-D6890FC92419}"/>
                </a:ext>
              </a:extLst>
            </p:cNvPr>
            <p:cNvSpPr>
              <a:spLocks/>
            </p:cNvSpPr>
            <p:nvPr userDrawn="1"/>
          </p:nvSpPr>
          <p:spPr bwMode="auto">
            <a:xfrm>
              <a:off x="3086100" y="3186113"/>
              <a:ext cx="255588" cy="39688"/>
            </a:xfrm>
            <a:custGeom>
              <a:avLst/>
              <a:gdLst>
                <a:gd name="T0" fmla="*/ 0 w 38"/>
                <a:gd name="T1" fmla="*/ 4 h 6"/>
                <a:gd name="T2" fmla="*/ 0 w 38"/>
                <a:gd name="T3" fmla="*/ 4 h 6"/>
                <a:gd name="T4" fmla="*/ 3 w 38"/>
                <a:gd name="T5" fmla="*/ 5 h 6"/>
                <a:gd name="T6" fmla="*/ 7 w 38"/>
                <a:gd name="T7" fmla="*/ 5 h 6"/>
                <a:gd name="T8" fmla="*/ 10 w 38"/>
                <a:gd name="T9" fmla="*/ 5 h 6"/>
                <a:gd name="T10" fmla="*/ 17 w 38"/>
                <a:gd name="T11" fmla="*/ 5 h 6"/>
                <a:gd name="T12" fmla="*/ 17 w 38"/>
                <a:gd name="T13" fmla="*/ 5 h 6"/>
                <a:gd name="T14" fmla="*/ 26 w 38"/>
                <a:gd name="T15" fmla="*/ 6 h 6"/>
                <a:gd name="T16" fmla="*/ 29 w 38"/>
                <a:gd name="T17" fmla="*/ 6 h 6"/>
                <a:gd name="T18" fmla="*/ 31 w 38"/>
                <a:gd name="T19" fmla="*/ 6 h 6"/>
                <a:gd name="T20" fmla="*/ 36 w 38"/>
                <a:gd name="T21" fmla="*/ 5 h 6"/>
                <a:gd name="T22" fmla="*/ 37 w 38"/>
                <a:gd name="T23" fmla="*/ 3 h 6"/>
                <a:gd name="T24" fmla="*/ 36 w 38"/>
                <a:gd name="T25" fmla="*/ 2 h 6"/>
                <a:gd name="T26" fmla="*/ 29 w 38"/>
                <a:gd name="T27" fmla="*/ 1 h 6"/>
                <a:gd name="T28" fmla="*/ 18 w 38"/>
                <a:gd name="T29" fmla="*/ 1 h 6"/>
                <a:gd name="T30" fmla="*/ 13 w 38"/>
                <a:gd name="T31" fmla="*/ 1 h 6"/>
                <a:gd name="T32" fmla="*/ 10 w 38"/>
                <a:gd name="T33" fmla="*/ 1 h 6"/>
                <a:gd name="T34" fmla="*/ 8 w 38"/>
                <a:gd name="T35" fmla="*/ 1 h 6"/>
                <a:gd name="T36" fmla="*/ 6 w 38"/>
                <a:gd name="T37" fmla="*/ 1 h 6"/>
                <a:gd name="T38" fmla="*/ 1 w 38"/>
                <a:gd name="T39" fmla="*/ 3 h 6"/>
                <a:gd name="T40" fmla="*/ 0 w 38"/>
                <a:gd name="T4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6">
                  <a:moveTo>
                    <a:pt x="0" y="4"/>
                  </a:moveTo>
                  <a:cubicBezTo>
                    <a:pt x="0" y="4"/>
                    <a:pt x="0" y="4"/>
                    <a:pt x="0" y="4"/>
                  </a:cubicBezTo>
                  <a:cubicBezTo>
                    <a:pt x="0" y="6"/>
                    <a:pt x="2" y="5"/>
                    <a:pt x="3" y="5"/>
                  </a:cubicBezTo>
                  <a:cubicBezTo>
                    <a:pt x="5" y="5"/>
                    <a:pt x="6" y="5"/>
                    <a:pt x="7" y="5"/>
                  </a:cubicBezTo>
                  <a:cubicBezTo>
                    <a:pt x="8" y="5"/>
                    <a:pt x="9" y="5"/>
                    <a:pt x="10" y="5"/>
                  </a:cubicBezTo>
                  <a:cubicBezTo>
                    <a:pt x="13" y="4"/>
                    <a:pt x="15" y="5"/>
                    <a:pt x="17" y="5"/>
                  </a:cubicBezTo>
                  <a:cubicBezTo>
                    <a:pt x="17" y="5"/>
                    <a:pt x="17" y="5"/>
                    <a:pt x="17" y="5"/>
                  </a:cubicBezTo>
                  <a:cubicBezTo>
                    <a:pt x="20" y="6"/>
                    <a:pt x="23" y="6"/>
                    <a:pt x="26" y="6"/>
                  </a:cubicBezTo>
                  <a:cubicBezTo>
                    <a:pt x="27" y="6"/>
                    <a:pt x="28" y="6"/>
                    <a:pt x="29" y="6"/>
                  </a:cubicBezTo>
                  <a:cubicBezTo>
                    <a:pt x="30" y="6"/>
                    <a:pt x="30" y="5"/>
                    <a:pt x="31" y="6"/>
                  </a:cubicBezTo>
                  <a:cubicBezTo>
                    <a:pt x="33" y="6"/>
                    <a:pt x="35" y="6"/>
                    <a:pt x="36" y="5"/>
                  </a:cubicBezTo>
                  <a:cubicBezTo>
                    <a:pt x="37" y="5"/>
                    <a:pt x="38" y="4"/>
                    <a:pt x="37" y="3"/>
                  </a:cubicBezTo>
                  <a:cubicBezTo>
                    <a:pt x="37" y="2"/>
                    <a:pt x="37" y="2"/>
                    <a:pt x="36" y="2"/>
                  </a:cubicBezTo>
                  <a:cubicBezTo>
                    <a:pt x="33" y="2"/>
                    <a:pt x="31" y="1"/>
                    <a:pt x="29" y="1"/>
                  </a:cubicBezTo>
                  <a:cubicBezTo>
                    <a:pt x="25" y="1"/>
                    <a:pt x="21" y="1"/>
                    <a:pt x="18" y="1"/>
                  </a:cubicBezTo>
                  <a:cubicBezTo>
                    <a:pt x="16" y="1"/>
                    <a:pt x="15" y="1"/>
                    <a:pt x="13" y="1"/>
                  </a:cubicBezTo>
                  <a:cubicBezTo>
                    <a:pt x="12" y="0"/>
                    <a:pt x="11" y="1"/>
                    <a:pt x="10" y="1"/>
                  </a:cubicBezTo>
                  <a:cubicBezTo>
                    <a:pt x="10" y="1"/>
                    <a:pt x="9" y="1"/>
                    <a:pt x="8" y="1"/>
                  </a:cubicBezTo>
                  <a:cubicBezTo>
                    <a:pt x="7" y="0"/>
                    <a:pt x="7" y="1"/>
                    <a:pt x="6" y="1"/>
                  </a:cubicBezTo>
                  <a:cubicBezTo>
                    <a:pt x="4" y="0"/>
                    <a:pt x="2" y="1"/>
                    <a:pt x="1" y="3"/>
                  </a:cubicBezTo>
                  <a:cubicBezTo>
                    <a:pt x="1" y="3"/>
                    <a:pt x="1"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3" name="Freeform 61">
              <a:extLst>
                <a:ext uri="{FF2B5EF4-FFF2-40B4-BE49-F238E27FC236}">
                  <a16:creationId xmlns:a16="http://schemas.microsoft.com/office/drawing/2014/main" id="{48C52456-1368-4F43-A7AC-91517EEE1E8E}"/>
                </a:ext>
              </a:extLst>
            </p:cNvPr>
            <p:cNvSpPr>
              <a:spLocks/>
            </p:cNvSpPr>
            <p:nvPr userDrawn="1"/>
          </p:nvSpPr>
          <p:spPr bwMode="auto">
            <a:xfrm>
              <a:off x="5159375" y="2984500"/>
              <a:ext cx="195263" cy="127000"/>
            </a:xfrm>
            <a:custGeom>
              <a:avLst/>
              <a:gdLst>
                <a:gd name="T0" fmla="*/ 27 w 29"/>
                <a:gd name="T1" fmla="*/ 3 h 19"/>
                <a:gd name="T2" fmla="*/ 18 w 29"/>
                <a:gd name="T3" fmla="*/ 1 h 19"/>
                <a:gd name="T4" fmla="*/ 3 w 29"/>
                <a:gd name="T5" fmla="*/ 9 h 19"/>
                <a:gd name="T6" fmla="*/ 4 w 29"/>
                <a:gd name="T7" fmla="*/ 17 h 19"/>
                <a:gd name="T8" fmla="*/ 13 w 29"/>
                <a:gd name="T9" fmla="*/ 16 h 19"/>
                <a:gd name="T10" fmla="*/ 18 w 29"/>
                <a:gd name="T11" fmla="*/ 13 h 19"/>
                <a:gd name="T12" fmla="*/ 20 w 29"/>
                <a:gd name="T13" fmla="*/ 12 h 19"/>
                <a:gd name="T14" fmla="*/ 27 w 29"/>
                <a:gd name="T15" fmla="*/ 8 h 19"/>
                <a:gd name="T16" fmla="*/ 27 w 29"/>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7" y="3"/>
                  </a:moveTo>
                  <a:cubicBezTo>
                    <a:pt x="24" y="1"/>
                    <a:pt x="21" y="0"/>
                    <a:pt x="18" y="1"/>
                  </a:cubicBezTo>
                  <a:cubicBezTo>
                    <a:pt x="12" y="2"/>
                    <a:pt x="7" y="5"/>
                    <a:pt x="3" y="9"/>
                  </a:cubicBezTo>
                  <a:cubicBezTo>
                    <a:pt x="0" y="11"/>
                    <a:pt x="1" y="15"/>
                    <a:pt x="4" y="17"/>
                  </a:cubicBezTo>
                  <a:cubicBezTo>
                    <a:pt x="7" y="19"/>
                    <a:pt x="10" y="17"/>
                    <a:pt x="13" y="16"/>
                  </a:cubicBezTo>
                  <a:cubicBezTo>
                    <a:pt x="15" y="16"/>
                    <a:pt x="16" y="14"/>
                    <a:pt x="18" y="13"/>
                  </a:cubicBezTo>
                  <a:cubicBezTo>
                    <a:pt x="19" y="12"/>
                    <a:pt x="19" y="12"/>
                    <a:pt x="20" y="12"/>
                  </a:cubicBezTo>
                  <a:cubicBezTo>
                    <a:pt x="23" y="11"/>
                    <a:pt x="25" y="10"/>
                    <a:pt x="27" y="8"/>
                  </a:cubicBezTo>
                  <a:cubicBezTo>
                    <a:pt x="29" y="7"/>
                    <a:pt x="29" y="4"/>
                    <a:pt x="2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4" name="Freeform 62">
              <a:extLst>
                <a:ext uri="{FF2B5EF4-FFF2-40B4-BE49-F238E27FC236}">
                  <a16:creationId xmlns:a16="http://schemas.microsoft.com/office/drawing/2014/main" id="{02421116-662A-4AA3-880E-1BAA02931851}"/>
                </a:ext>
              </a:extLst>
            </p:cNvPr>
            <p:cNvSpPr>
              <a:spLocks/>
            </p:cNvSpPr>
            <p:nvPr userDrawn="1"/>
          </p:nvSpPr>
          <p:spPr bwMode="auto">
            <a:xfrm>
              <a:off x="3697288" y="1876425"/>
              <a:ext cx="168275" cy="114300"/>
            </a:xfrm>
            <a:custGeom>
              <a:avLst/>
              <a:gdLst>
                <a:gd name="T0" fmla="*/ 2 w 25"/>
                <a:gd name="T1" fmla="*/ 3 h 17"/>
                <a:gd name="T2" fmla="*/ 4 w 25"/>
                <a:gd name="T3" fmla="*/ 4 h 17"/>
                <a:gd name="T4" fmla="*/ 11 w 25"/>
                <a:gd name="T5" fmla="*/ 11 h 17"/>
                <a:gd name="T6" fmla="*/ 13 w 25"/>
                <a:gd name="T7" fmla="*/ 14 h 17"/>
                <a:gd name="T8" fmla="*/ 22 w 25"/>
                <a:gd name="T9" fmla="*/ 16 h 17"/>
                <a:gd name="T10" fmla="*/ 24 w 25"/>
                <a:gd name="T11" fmla="*/ 14 h 17"/>
                <a:gd name="T12" fmla="*/ 20 w 25"/>
                <a:gd name="T13" fmla="*/ 9 h 17"/>
                <a:gd name="T14" fmla="*/ 13 w 25"/>
                <a:gd name="T15" fmla="*/ 6 h 17"/>
                <a:gd name="T16" fmla="*/ 4 w 25"/>
                <a:gd name="T17" fmla="*/ 1 h 17"/>
                <a:gd name="T18" fmla="*/ 1 w 25"/>
                <a:gd name="T19" fmla="*/ 1 h 17"/>
                <a:gd name="T20" fmla="*/ 2 w 25"/>
                <a:gd name="T2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7">
                  <a:moveTo>
                    <a:pt x="2" y="3"/>
                  </a:moveTo>
                  <a:cubicBezTo>
                    <a:pt x="2" y="4"/>
                    <a:pt x="3" y="4"/>
                    <a:pt x="4" y="4"/>
                  </a:cubicBezTo>
                  <a:cubicBezTo>
                    <a:pt x="6" y="7"/>
                    <a:pt x="9" y="8"/>
                    <a:pt x="11" y="11"/>
                  </a:cubicBezTo>
                  <a:cubicBezTo>
                    <a:pt x="12" y="12"/>
                    <a:pt x="13" y="13"/>
                    <a:pt x="13" y="14"/>
                  </a:cubicBezTo>
                  <a:cubicBezTo>
                    <a:pt x="16" y="17"/>
                    <a:pt x="19" y="16"/>
                    <a:pt x="22" y="16"/>
                  </a:cubicBezTo>
                  <a:cubicBezTo>
                    <a:pt x="23" y="16"/>
                    <a:pt x="25" y="16"/>
                    <a:pt x="24" y="14"/>
                  </a:cubicBezTo>
                  <a:cubicBezTo>
                    <a:pt x="24" y="11"/>
                    <a:pt x="22" y="9"/>
                    <a:pt x="20" y="9"/>
                  </a:cubicBezTo>
                  <a:cubicBezTo>
                    <a:pt x="18" y="8"/>
                    <a:pt x="16" y="7"/>
                    <a:pt x="13" y="6"/>
                  </a:cubicBezTo>
                  <a:cubicBezTo>
                    <a:pt x="10" y="4"/>
                    <a:pt x="7" y="3"/>
                    <a:pt x="4" y="1"/>
                  </a:cubicBezTo>
                  <a:cubicBezTo>
                    <a:pt x="3" y="0"/>
                    <a:pt x="2" y="0"/>
                    <a:pt x="1" y="1"/>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5" name="Freeform 63">
              <a:extLst>
                <a:ext uri="{FF2B5EF4-FFF2-40B4-BE49-F238E27FC236}">
                  <a16:creationId xmlns:a16="http://schemas.microsoft.com/office/drawing/2014/main" id="{662A1616-10EB-4BED-B79B-7077725C1FAE}"/>
                </a:ext>
              </a:extLst>
            </p:cNvPr>
            <p:cNvSpPr>
              <a:spLocks/>
            </p:cNvSpPr>
            <p:nvPr userDrawn="1"/>
          </p:nvSpPr>
          <p:spPr bwMode="auto">
            <a:xfrm>
              <a:off x="1235075" y="4737100"/>
              <a:ext cx="66675" cy="222250"/>
            </a:xfrm>
            <a:custGeom>
              <a:avLst/>
              <a:gdLst>
                <a:gd name="T0" fmla="*/ 4 w 10"/>
                <a:gd name="T1" fmla="*/ 31 h 33"/>
                <a:gd name="T2" fmla="*/ 5 w 10"/>
                <a:gd name="T3" fmla="*/ 16 h 33"/>
                <a:gd name="T4" fmla="*/ 6 w 10"/>
                <a:gd name="T5" fmla="*/ 13 h 33"/>
                <a:gd name="T6" fmla="*/ 8 w 10"/>
                <a:gd name="T7" fmla="*/ 10 h 33"/>
                <a:gd name="T8" fmla="*/ 7 w 10"/>
                <a:gd name="T9" fmla="*/ 5 h 33"/>
                <a:gd name="T10" fmla="*/ 6 w 10"/>
                <a:gd name="T11" fmla="*/ 4 h 33"/>
                <a:gd name="T12" fmla="*/ 3 w 10"/>
                <a:gd name="T13" fmla="*/ 0 h 33"/>
                <a:gd name="T14" fmla="*/ 2 w 10"/>
                <a:gd name="T15" fmla="*/ 5 h 33"/>
                <a:gd name="T16" fmla="*/ 2 w 10"/>
                <a:gd name="T17" fmla="*/ 7 h 33"/>
                <a:gd name="T18" fmla="*/ 2 w 10"/>
                <a:gd name="T19" fmla="*/ 9 h 33"/>
                <a:gd name="T20" fmla="*/ 1 w 10"/>
                <a:gd name="T21" fmla="*/ 15 h 33"/>
                <a:gd name="T22" fmla="*/ 1 w 10"/>
                <a:gd name="T23" fmla="*/ 21 h 33"/>
                <a:gd name="T24" fmla="*/ 1 w 10"/>
                <a:gd name="T25" fmla="*/ 24 h 33"/>
                <a:gd name="T26" fmla="*/ 0 w 10"/>
                <a:gd name="T27" fmla="*/ 28 h 33"/>
                <a:gd name="T28" fmla="*/ 0 w 10"/>
                <a:gd name="T29" fmla="*/ 32 h 33"/>
                <a:gd name="T30" fmla="*/ 2 w 10"/>
                <a:gd name="T31" fmla="*/ 33 h 33"/>
                <a:gd name="T32" fmla="*/ 4 w 10"/>
                <a:gd name="T33"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33">
                  <a:moveTo>
                    <a:pt x="4" y="31"/>
                  </a:moveTo>
                  <a:cubicBezTo>
                    <a:pt x="4" y="26"/>
                    <a:pt x="5" y="21"/>
                    <a:pt x="5" y="16"/>
                  </a:cubicBezTo>
                  <a:cubicBezTo>
                    <a:pt x="6" y="15"/>
                    <a:pt x="5" y="14"/>
                    <a:pt x="6" y="13"/>
                  </a:cubicBezTo>
                  <a:cubicBezTo>
                    <a:pt x="7" y="12"/>
                    <a:pt x="8" y="11"/>
                    <a:pt x="8" y="10"/>
                  </a:cubicBezTo>
                  <a:cubicBezTo>
                    <a:pt x="10" y="8"/>
                    <a:pt x="9" y="7"/>
                    <a:pt x="7" y="5"/>
                  </a:cubicBezTo>
                  <a:cubicBezTo>
                    <a:pt x="7" y="5"/>
                    <a:pt x="6" y="4"/>
                    <a:pt x="6" y="4"/>
                  </a:cubicBezTo>
                  <a:cubicBezTo>
                    <a:pt x="5" y="3"/>
                    <a:pt x="4" y="1"/>
                    <a:pt x="3" y="0"/>
                  </a:cubicBezTo>
                  <a:cubicBezTo>
                    <a:pt x="3" y="2"/>
                    <a:pt x="2" y="4"/>
                    <a:pt x="2" y="5"/>
                  </a:cubicBezTo>
                  <a:cubicBezTo>
                    <a:pt x="2" y="6"/>
                    <a:pt x="2" y="7"/>
                    <a:pt x="2" y="7"/>
                  </a:cubicBezTo>
                  <a:cubicBezTo>
                    <a:pt x="2" y="8"/>
                    <a:pt x="2" y="9"/>
                    <a:pt x="2" y="9"/>
                  </a:cubicBezTo>
                  <a:cubicBezTo>
                    <a:pt x="1" y="11"/>
                    <a:pt x="1" y="13"/>
                    <a:pt x="1" y="15"/>
                  </a:cubicBezTo>
                  <a:cubicBezTo>
                    <a:pt x="1" y="17"/>
                    <a:pt x="1" y="19"/>
                    <a:pt x="1" y="21"/>
                  </a:cubicBezTo>
                  <a:cubicBezTo>
                    <a:pt x="1" y="22"/>
                    <a:pt x="1" y="23"/>
                    <a:pt x="1" y="24"/>
                  </a:cubicBezTo>
                  <a:cubicBezTo>
                    <a:pt x="1" y="25"/>
                    <a:pt x="1" y="27"/>
                    <a:pt x="0" y="28"/>
                  </a:cubicBezTo>
                  <a:cubicBezTo>
                    <a:pt x="0" y="29"/>
                    <a:pt x="0" y="30"/>
                    <a:pt x="0" y="32"/>
                  </a:cubicBezTo>
                  <a:cubicBezTo>
                    <a:pt x="1" y="33"/>
                    <a:pt x="2" y="32"/>
                    <a:pt x="2" y="33"/>
                  </a:cubicBezTo>
                  <a:cubicBezTo>
                    <a:pt x="4" y="33"/>
                    <a:pt x="3" y="32"/>
                    <a:pt x="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6" name="Freeform 64">
              <a:extLst>
                <a:ext uri="{FF2B5EF4-FFF2-40B4-BE49-F238E27FC236}">
                  <a16:creationId xmlns:a16="http://schemas.microsoft.com/office/drawing/2014/main" id="{4610A9A1-9393-4835-9A84-CD8B9DD30C21}"/>
                </a:ext>
              </a:extLst>
            </p:cNvPr>
            <p:cNvSpPr>
              <a:spLocks/>
            </p:cNvSpPr>
            <p:nvPr userDrawn="1"/>
          </p:nvSpPr>
          <p:spPr bwMode="auto">
            <a:xfrm>
              <a:off x="4354513" y="1843088"/>
              <a:ext cx="80963" cy="39688"/>
            </a:xfrm>
            <a:custGeom>
              <a:avLst/>
              <a:gdLst>
                <a:gd name="T0" fmla="*/ 0 w 12"/>
                <a:gd name="T1" fmla="*/ 1 h 6"/>
                <a:gd name="T2" fmla="*/ 3 w 12"/>
                <a:gd name="T3" fmla="*/ 5 h 6"/>
                <a:gd name="T4" fmla="*/ 10 w 12"/>
                <a:gd name="T5" fmla="*/ 6 h 6"/>
                <a:gd name="T6" fmla="*/ 11 w 12"/>
                <a:gd name="T7" fmla="*/ 5 h 6"/>
                <a:gd name="T8" fmla="*/ 11 w 12"/>
                <a:gd name="T9" fmla="*/ 4 h 6"/>
                <a:gd name="T10" fmla="*/ 1 w 12"/>
                <a:gd name="T11" fmla="*/ 1 h 6"/>
                <a:gd name="T12" fmla="*/ 0 w 12"/>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0" y="1"/>
                  </a:moveTo>
                  <a:cubicBezTo>
                    <a:pt x="1" y="2"/>
                    <a:pt x="2" y="4"/>
                    <a:pt x="3" y="5"/>
                  </a:cubicBezTo>
                  <a:cubicBezTo>
                    <a:pt x="5" y="6"/>
                    <a:pt x="7" y="6"/>
                    <a:pt x="10" y="6"/>
                  </a:cubicBezTo>
                  <a:cubicBezTo>
                    <a:pt x="10" y="6"/>
                    <a:pt x="11" y="6"/>
                    <a:pt x="11" y="5"/>
                  </a:cubicBezTo>
                  <a:cubicBezTo>
                    <a:pt x="12" y="5"/>
                    <a:pt x="11" y="4"/>
                    <a:pt x="11" y="4"/>
                  </a:cubicBezTo>
                  <a:cubicBezTo>
                    <a:pt x="8" y="2"/>
                    <a:pt x="5"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7" name="Freeform 65">
              <a:extLst>
                <a:ext uri="{FF2B5EF4-FFF2-40B4-BE49-F238E27FC236}">
                  <a16:creationId xmlns:a16="http://schemas.microsoft.com/office/drawing/2014/main" id="{CE629B7B-9168-43AF-94CA-F2F2D48839B2}"/>
                </a:ext>
              </a:extLst>
            </p:cNvPr>
            <p:cNvSpPr>
              <a:spLocks/>
            </p:cNvSpPr>
            <p:nvPr userDrawn="1"/>
          </p:nvSpPr>
          <p:spPr bwMode="auto">
            <a:xfrm>
              <a:off x="4354513" y="1855788"/>
              <a:ext cx="6350" cy="635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8" name="Freeform 66">
              <a:extLst>
                <a:ext uri="{FF2B5EF4-FFF2-40B4-BE49-F238E27FC236}">
                  <a16:creationId xmlns:a16="http://schemas.microsoft.com/office/drawing/2014/main" id="{581A126A-1F3F-4BE4-88B8-47AE9B0363C7}"/>
                </a:ext>
              </a:extLst>
            </p:cNvPr>
            <p:cNvSpPr>
              <a:spLocks/>
            </p:cNvSpPr>
            <p:nvPr userDrawn="1"/>
          </p:nvSpPr>
          <p:spPr bwMode="auto">
            <a:xfrm>
              <a:off x="5435600" y="2870200"/>
              <a:ext cx="100013" cy="74613"/>
            </a:xfrm>
            <a:custGeom>
              <a:avLst/>
              <a:gdLst>
                <a:gd name="T0" fmla="*/ 15 w 15"/>
                <a:gd name="T1" fmla="*/ 5 h 11"/>
                <a:gd name="T2" fmla="*/ 10 w 15"/>
                <a:gd name="T3" fmla="*/ 2 h 11"/>
                <a:gd name="T4" fmla="*/ 3 w 15"/>
                <a:gd name="T5" fmla="*/ 3 h 11"/>
                <a:gd name="T6" fmla="*/ 1 w 15"/>
                <a:gd name="T7" fmla="*/ 8 h 11"/>
                <a:gd name="T8" fmla="*/ 4 w 15"/>
                <a:gd name="T9" fmla="*/ 11 h 11"/>
                <a:gd name="T10" fmla="*/ 15 w 15"/>
                <a:gd name="T11" fmla="*/ 8 h 11"/>
                <a:gd name="T12" fmla="*/ 15 w 15"/>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5" y="5"/>
                  </a:moveTo>
                  <a:cubicBezTo>
                    <a:pt x="14" y="4"/>
                    <a:pt x="12" y="3"/>
                    <a:pt x="10" y="2"/>
                  </a:cubicBezTo>
                  <a:cubicBezTo>
                    <a:pt x="8" y="0"/>
                    <a:pt x="5" y="1"/>
                    <a:pt x="3" y="3"/>
                  </a:cubicBezTo>
                  <a:cubicBezTo>
                    <a:pt x="0" y="4"/>
                    <a:pt x="1" y="6"/>
                    <a:pt x="1" y="8"/>
                  </a:cubicBezTo>
                  <a:cubicBezTo>
                    <a:pt x="1" y="10"/>
                    <a:pt x="2" y="11"/>
                    <a:pt x="4" y="11"/>
                  </a:cubicBezTo>
                  <a:cubicBezTo>
                    <a:pt x="8" y="11"/>
                    <a:pt x="12" y="11"/>
                    <a:pt x="15" y="8"/>
                  </a:cubicBezTo>
                  <a:cubicBezTo>
                    <a:pt x="15" y="7"/>
                    <a:pt x="15" y="6"/>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9" name="Freeform 67">
              <a:extLst>
                <a:ext uri="{FF2B5EF4-FFF2-40B4-BE49-F238E27FC236}">
                  <a16:creationId xmlns:a16="http://schemas.microsoft.com/office/drawing/2014/main" id="{6536690E-57F6-48A4-B6A3-43EEACD3419F}"/>
                </a:ext>
              </a:extLst>
            </p:cNvPr>
            <p:cNvSpPr>
              <a:spLocks/>
            </p:cNvSpPr>
            <p:nvPr userDrawn="1"/>
          </p:nvSpPr>
          <p:spPr bwMode="auto">
            <a:xfrm>
              <a:off x="4019550" y="2963863"/>
              <a:ext cx="106363" cy="93663"/>
            </a:xfrm>
            <a:custGeom>
              <a:avLst/>
              <a:gdLst>
                <a:gd name="T0" fmla="*/ 0 w 16"/>
                <a:gd name="T1" fmla="*/ 8 h 14"/>
                <a:gd name="T2" fmla="*/ 6 w 16"/>
                <a:gd name="T3" fmla="*/ 14 h 14"/>
                <a:gd name="T4" fmla="*/ 7 w 16"/>
                <a:gd name="T5" fmla="*/ 14 h 14"/>
                <a:gd name="T6" fmla="*/ 11 w 16"/>
                <a:gd name="T7" fmla="*/ 13 h 14"/>
                <a:gd name="T8" fmla="*/ 13 w 16"/>
                <a:gd name="T9" fmla="*/ 11 h 14"/>
                <a:gd name="T10" fmla="*/ 15 w 16"/>
                <a:gd name="T11" fmla="*/ 8 h 14"/>
                <a:gd name="T12" fmla="*/ 13 w 16"/>
                <a:gd name="T13" fmla="*/ 3 h 14"/>
                <a:gd name="T14" fmla="*/ 4 w 16"/>
                <a:gd name="T15" fmla="*/ 3 h 14"/>
                <a:gd name="T16" fmla="*/ 0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8"/>
                  </a:moveTo>
                  <a:cubicBezTo>
                    <a:pt x="0" y="11"/>
                    <a:pt x="2" y="13"/>
                    <a:pt x="6" y="14"/>
                  </a:cubicBezTo>
                  <a:cubicBezTo>
                    <a:pt x="7" y="14"/>
                    <a:pt x="7" y="14"/>
                    <a:pt x="7" y="14"/>
                  </a:cubicBezTo>
                  <a:cubicBezTo>
                    <a:pt x="8" y="14"/>
                    <a:pt x="10" y="14"/>
                    <a:pt x="11" y="13"/>
                  </a:cubicBezTo>
                  <a:cubicBezTo>
                    <a:pt x="12" y="13"/>
                    <a:pt x="13" y="12"/>
                    <a:pt x="13" y="11"/>
                  </a:cubicBezTo>
                  <a:cubicBezTo>
                    <a:pt x="14" y="11"/>
                    <a:pt x="15" y="9"/>
                    <a:pt x="15" y="8"/>
                  </a:cubicBezTo>
                  <a:cubicBezTo>
                    <a:pt x="16" y="6"/>
                    <a:pt x="15" y="4"/>
                    <a:pt x="13" y="3"/>
                  </a:cubicBezTo>
                  <a:cubicBezTo>
                    <a:pt x="10" y="0"/>
                    <a:pt x="8" y="1"/>
                    <a:pt x="4" y="3"/>
                  </a:cubicBezTo>
                  <a:cubicBezTo>
                    <a:pt x="2" y="4"/>
                    <a:pt x="0" y="5"/>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0" name="Freeform 68">
              <a:extLst>
                <a:ext uri="{FF2B5EF4-FFF2-40B4-BE49-F238E27FC236}">
                  <a16:creationId xmlns:a16="http://schemas.microsoft.com/office/drawing/2014/main" id="{C557F737-7FA3-4796-96E1-D4A43617DE42}"/>
                </a:ext>
              </a:extLst>
            </p:cNvPr>
            <p:cNvSpPr>
              <a:spLocks/>
            </p:cNvSpPr>
            <p:nvPr userDrawn="1"/>
          </p:nvSpPr>
          <p:spPr bwMode="auto">
            <a:xfrm>
              <a:off x="1979613" y="4341813"/>
              <a:ext cx="153988" cy="120650"/>
            </a:xfrm>
            <a:custGeom>
              <a:avLst/>
              <a:gdLst>
                <a:gd name="T0" fmla="*/ 11 w 23"/>
                <a:gd name="T1" fmla="*/ 17 h 18"/>
                <a:gd name="T2" fmla="*/ 17 w 23"/>
                <a:gd name="T3" fmla="*/ 17 h 18"/>
                <a:gd name="T4" fmla="*/ 19 w 23"/>
                <a:gd name="T5" fmla="*/ 18 h 18"/>
                <a:gd name="T6" fmla="*/ 23 w 23"/>
                <a:gd name="T7" fmla="*/ 17 h 18"/>
                <a:gd name="T8" fmla="*/ 21 w 23"/>
                <a:gd name="T9" fmla="*/ 14 h 18"/>
                <a:gd name="T10" fmla="*/ 17 w 23"/>
                <a:gd name="T11" fmla="*/ 11 h 18"/>
                <a:gd name="T12" fmla="*/ 16 w 23"/>
                <a:gd name="T13" fmla="*/ 10 h 18"/>
                <a:gd name="T14" fmla="*/ 14 w 23"/>
                <a:gd name="T15" fmla="*/ 8 h 18"/>
                <a:gd name="T16" fmla="*/ 9 w 23"/>
                <a:gd name="T17" fmla="*/ 4 h 18"/>
                <a:gd name="T18" fmla="*/ 4 w 23"/>
                <a:gd name="T19" fmla="*/ 2 h 18"/>
                <a:gd name="T20" fmla="*/ 0 w 23"/>
                <a:gd name="T21" fmla="*/ 0 h 18"/>
                <a:gd name="T22" fmla="*/ 1 w 23"/>
                <a:gd name="T23" fmla="*/ 3 h 18"/>
                <a:gd name="T24" fmla="*/ 3 w 23"/>
                <a:gd name="T25" fmla="*/ 6 h 18"/>
                <a:gd name="T26" fmla="*/ 3 w 23"/>
                <a:gd name="T27" fmla="*/ 8 h 18"/>
                <a:gd name="T28" fmla="*/ 2 w 23"/>
                <a:gd name="T29" fmla="*/ 13 h 18"/>
                <a:gd name="T30" fmla="*/ 9 w 23"/>
                <a:gd name="T31" fmla="*/ 18 h 18"/>
                <a:gd name="T32" fmla="*/ 9 w 23"/>
                <a:gd name="T33" fmla="*/ 18 h 18"/>
                <a:gd name="T34" fmla="*/ 9 w 23"/>
                <a:gd name="T35" fmla="*/ 18 h 18"/>
                <a:gd name="T36" fmla="*/ 11 w 23"/>
                <a:gd name="T3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11" y="17"/>
                  </a:moveTo>
                  <a:cubicBezTo>
                    <a:pt x="13" y="16"/>
                    <a:pt x="15" y="15"/>
                    <a:pt x="17" y="17"/>
                  </a:cubicBezTo>
                  <a:cubicBezTo>
                    <a:pt x="18" y="17"/>
                    <a:pt x="19" y="18"/>
                    <a:pt x="19" y="18"/>
                  </a:cubicBezTo>
                  <a:cubicBezTo>
                    <a:pt x="21" y="18"/>
                    <a:pt x="22" y="18"/>
                    <a:pt x="23" y="17"/>
                  </a:cubicBezTo>
                  <a:cubicBezTo>
                    <a:pt x="23" y="16"/>
                    <a:pt x="22" y="15"/>
                    <a:pt x="21" y="14"/>
                  </a:cubicBezTo>
                  <a:cubicBezTo>
                    <a:pt x="20" y="13"/>
                    <a:pt x="19" y="12"/>
                    <a:pt x="17" y="11"/>
                  </a:cubicBezTo>
                  <a:cubicBezTo>
                    <a:pt x="16" y="11"/>
                    <a:pt x="16" y="11"/>
                    <a:pt x="16" y="10"/>
                  </a:cubicBezTo>
                  <a:cubicBezTo>
                    <a:pt x="15" y="9"/>
                    <a:pt x="14" y="9"/>
                    <a:pt x="14" y="8"/>
                  </a:cubicBezTo>
                  <a:cubicBezTo>
                    <a:pt x="11" y="5"/>
                    <a:pt x="12" y="6"/>
                    <a:pt x="9" y="4"/>
                  </a:cubicBezTo>
                  <a:cubicBezTo>
                    <a:pt x="7" y="4"/>
                    <a:pt x="5" y="3"/>
                    <a:pt x="4" y="2"/>
                  </a:cubicBezTo>
                  <a:cubicBezTo>
                    <a:pt x="3" y="0"/>
                    <a:pt x="2" y="1"/>
                    <a:pt x="0" y="0"/>
                  </a:cubicBezTo>
                  <a:cubicBezTo>
                    <a:pt x="1" y="1"/>
                    <a:pt x="1" y="2"/>
                    <a:pt x="1" y="3"/>
                  </a:cubicBezTo>
                  <a:cubicBezTo>
                    <a:pt x="2" y="4"/>
                    <a:pt x="2" y="5"/>
                    <a:pt x="3" y="6"/>
                  </a:cubicBezTo>
                  <a:cubicBezTo>
                    <a:pt x="4" y="7"/>
                    <a:pt x="4" y="7"/>
                    <a:pt x="3" y="8"/>
                  </a:cubicBezTo>
                  <a:cubicBezTo>
                    <a:pt x="2" y="9"/>
                    <a:pt x="2" y="11"/>
                    <a:pt x="2" y="13"/>
                  </a:cubicBezTo>
                  <a:cubicBezTo>
                    <a:pt x="3" y="16"/>
                    <a:pt x="6" y="18"/>
                    <a:pt x="9" y="18"/>
                  </a:cubicBezTo>
                  <a:cubicBezTo>
                    <a:pt x="9" y="18"/>
                    <a:pt x="9" y="18"/>
                    <a:pt x="9" y="18"/>
                  </a:cubicBezTo>
                  <a:cubicBezTo>
                    <a:pt x="9" y="18"/>
                    <a:pt x="9" y="18"/>
                    <a:pt x="9" y="18"/>
                  </a:cubicBezTo>
                  <a:cubicBezTo>
                    <a:pt x="10" y="18"/>
                    <a:pt x="10" y="18"/>
                    <a:pt x="1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1" name="Freeform 69">
              <a:extLst>
                <a:ext uri="{FF2B5EF4-FFF2-40B4-BE49-F238E27FC236}">
                  <a16:creationId xmlns:a16="http://schemas.microsoft.com/office/drawing/2014/main" id="{01FF9D13-5024-4ED4-A87D-FBAEDB2A086B}"/>
                </a:ext>
              </a:extLst>
            </p:cNvPr>
            <p:cNvSpPr>
              <a:spLocks/>
            </p:cNvSpPr>
            <p:nvPr userDrawn="1"/>
          </p:nvSpPr>
          <p:spPr bwMode="auto">
            <a:xfrm>
              <a:off x="1751013" y="1895475"/>
              <a:ext cx="87313" cy="87313"/>
            </a:xfrm>
            <a:custGeom>
              <a:avLst/>
              <a:gdLst>
                <a:gd name="T0" fmla="*/ 1 w 13"/>
                <a:gd name="T1" fmla="*/ 11 h 13"/>
                <a:gd name="T2" fmla="*/ 1 w 13"/>
                <a:gd name="T3" fmla="*/ 11 h 13"/>
                <a:gd name="T4" fmla="*/ 10 w 13"/>
                <a:gd name="T5" fmla="*/ 11 h 13"/>
                <a:gd name="T6" fmla="*/ 11 w 13"/>
                <a:gd name="T7" fmla="*/ 10 h 13"/>
                <a:gd name="T8" fmla="*/ 12 w 13"/>
                <a:gd name="T9" fmla="*/ 8 h 13"/>
                <a:gd name="T10" fmla="*/ 12 w 13"/>
                <a:gd name="T11" fmla="*/ 4 h 13"/>
                <a:gd name="T12" fmla="*/ 9 w 13"/>
                <a:gd name="T13" fmla="*/ 2 h 13"/>
                <a:gd name="T14" fmla="*/ 5 w 13"/>
                <a:gd name="T15" fmla="*/ 1 h 13"/>
                <a:gd name="T16" fmla="*/ 1 w 13"/>
                <a:gd name="T17" fmla="*/ 4 h 13"/>
                <a:gd name="T18" fmla="*/ 1 w 13"/>
                <a:gd name="T1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1" y="11"/>
                  </a:moveTo>
                  <a:cubicBezTo>
                    <a:pt x="1" y="11"/>
                    <a:pt x="1" y="11"/>
                    <a:pt x="1" y="11"/>
                  </a:cubicBezTo>
                  <a:cubicBezTo>
                    <a:pt x="4" y="12"/>
                    <a:pt x="7" y="13"/>
                    <a:pt x="10" y="11"/>
                  </a:cubicBezTo>
                  <a:cubicBezTo>
                    <a:pt x="10" y="11"/>
                    <a:pt x="11" y="11"/>
                    <a:pt x="11" y="10"/>
                  </a:cubicBezTo>
                  <a:cubicBezTo>
                    <a:pt x="12" y="10"/>
                    <a:pt x="13" y="9"/>
                    <a:pt x="12" y="8"/>
                  </a:cubicBezTo>
                  <a:cubicBezTo>
                    <a:pt x="12" y="7"/>
                    <a:pt x="13" y="5"/>
                    <a:pt x="12" y="4"/>
                  </a:cubicBezTo>
                  <a:cubicBezTo>
                    <a:pt x="11" y="3"/>
                    <a:pt x="11" y="1"/>
                    <a:pt x="9" y="2"/>
                  </a:cubicBezTo>
                  <a:cubicBezTo>
                    <a:pt x="8" y="2"/>
                    <a:pt x="7" y="1"/>
                    <a:pt x="5" y="1"/>
                  </a:cubicBezTo>
                  <a:cubicBezTo>
                    <a:pt x="3" y="0"/>
                    <a:pt x="2" y="3"/>
                    <a:pt x="1" y="4"/>
                  </a:cubicBezTo>
                  <a:cubicBezTo>
                    <a:pt x="0" y="6"/>
                    <a:pt x="0" y="8"/>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2" name="Freeform 70">
              <a:extLst>
                <a:ext uri="{FF2B5EF4-FFF2-40B4-BE49-F238E27FC236}">
                  <a16:creationId xmlns:a16="http://schemas.microsoft.com/office/drawing/2014/main" id="{B4A9D0D1-A990-41DD-A363-B851535F0264}"/>
                </a:ext>
              </a:extLst>
            </p:cNvPr>
            <p:cNvSpPr>
              <a:spLocks/>
            </p:cNvSpPr>
            <p:nvPr userDrawn="1"/>
          </p:nvSpPr>
          <p:spPr bwMode="auto">
            <a:xfrm>
              <a:off x="2778125" y="3790950"/>
              <a:ext cx="87313" cy="66675"/>
            </a:xfrm>
            <a:custGeom>
              <a:avLst/>
              <a:gdLst>
                <a:gd name="T0" fmla="*/ 13 w 13"/>
                <a:gd name="T1" fmla="*/ 8 h 10"/>
                <a:gd name="T2" fmla="*/ 10 w 13"/>
                <a:gd name="T3" fmla="*/ 4 h 10"/>
                <a:gd name="T4" fmla="*/ 7 w 13"/>
                <a:gd name="T5" fmla="*/ 2 h 10"/>
                <a:gd name="T6" fmla="*/ 0 w 13"/>
                <a:gd name="T7" fmla="*/ 6 h 10"/>
                <a:gd name="T8" fmla="*/ 6 w 13"/>
                <a:gd name="T9" fmla="*/ 10 h 10"/>
                <a:gd name="T10" fmla="*/ 10 w 13"/>
                <a:gd name="T11" fmla="*/ 10 h 10"/>
                <a:gd name="T12" fmla="*/ 13 w 13"/>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13" y="8"/>
                  </a:moveTo>
                  <a:cubicBezTo>
                    <a:pt x="12" y="7"/>
                    <a:pt x="11" y="5"/>
                    <a:pt x="10" y="4"/>
                  </a:cubicBezTo>
                  <a:cubicBezTo>
                    <a:pt x="9" y="3"/>
                    <a:pt x="8" y="2"/>
                    <a:pt x="7" y="2"/>
                  </a:cubicBezTo>
                  <a:cubicBezTo>
                    <a:pt x="4" y="0"/>
                    <a:pt x="1" y="2"/>
                    <a:pt x="0" y="6"/>
                  </a:cubicBezTo>
                  <a:cubicBezTo>
                    <a:pt x="1" y="10"/>
                    <a:pt x="2" y="10"/>
                    <a:pt x="6" y="10"/>
                  </a:cubicBezTo>
                  <a:cubicBezTo>
                    <a:pt x="7" y="10"/>
                    <a:pt x="9" y="10"/>
                    <a:pt x="10" y="10"/>
                  </a:cubicBezTo>
                  <a:cubicBezTo>
                    <a:pt x="12" y="10"/>
                    <a:pt x="11" y="8"/>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3" name="Freeform 71">
              <a:extLst>
                <a:ext uri="{FF2B5EF4-FFF2-40B4-BE49-F238E27FC236}">
                  <a16:creationId xmlns:a16="http://schemas.microsoft.com/office/drawing/2014/main" id="{7D0FCE14-926B-414E-84C1-23F4FB37B3E7}"/>
                </a:ext>
              </a:extLst>
            </p:cNvPr>
            <p:cNvSpPr>
              <a:spLocks/>
            </p:cNvSpPr>
            <p:nvPr userDrawn="1"/>
          </p:nvSpPr>
          <p:spPr bwMode="auto">
            <a:xfrm>
              <a:off x="3121025" y="1533525"/>
              <a:ext cx="66675" cy="53975"/>
            </a:xfrm>
            <a:custGeom>
              <a:avLst/>
              <a:gdLst>
                <a:gd name="T0" fmla="*/ 1 w 10"/>
                <a:gd name="T1" fmla="*/ 1 h 8"/>
                <a:gd name="T2" fmla="*/ 3 w 10"/>
                <a:gd name="T3" fmla="*/ 6 h 8"/>
                <a:gd name="T4" fmla="*/ 8 w 10"/>
                <a:gd name="T5" fmla="*/ 7 h 8"/>
                <a:gd name="T6" fmla="*/ 10 w 10"/>
                <a:gd name="T7" fmla="*/ 8 h 8"/>
                <a:gd name="T8" fmla="*/ 10 w 10"/>
                <a:gd name="T9" fmla="*/ 6 h 8"/>
                <a:gd name="T10" fmla="*/ 8 w 10"/>
                <a:gd name="T11" fmla="*/ 2 h 8"/>
                <a:gd name="T12" fmla="*/ 2 w 10"/>
                <a:gd name="T13" fmla="*/ 0 h 8"/>
                <a:gd name="T14" fmla="*/ 1 w 10"/>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 y="1"/>
                  </a:moveTo>
                  <a:cubicBezTo>
                    <a:pt x="1" y="3"/>
                    <a:pt x="1" y="5"/>
                    <a:pt x="3" y="6"/>
                  </a:cubicBezTo>
                  <a:cubicBezTo>
                    <a:pt x="5" y="7"/>
                    <a:pt x="6" y="6"/>
                    <a:pt x="8" y="7"/>
                  </a:cubicBezTo>
                  <a:cubicBezTo>
                    <a:pt x="8" y="7"/>
                    <a:pt x="9" y="8"/>
                    <a:pt x="10" y="8"/>
                  </a:cubicBezTo>
                  <a:cubicBezTo>
                    <a:pt x="10" y="7"/>
                    <a:pt x="9" y="7"/>
                    <a:pt x="10" y="6"/>
                  </a:cubicBezTo>
                  <a:cubicBezTo>
                    <a:pt x="10" y="6"/>
                    <a:pt x="9" y="2"/>
                    <a:pt x="8" y="2"/>
                  </a:cubicBezTo>
                  <a:cubicBezTo>
                    <a:pt x="6" y="1"/>
                    <a:pt x="4"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4" name="Freeform 72">
              <a:extLst>
                <a:ext uri="{FF2B5EF4-FFF2-40B4-BE49-F238E27FC236}">
                  <a16:creationId xmlns:a16="http://schemas.microsoft.com/office/drawing/2014/main" id="{D1F9C75F-052D-4AFE-9C4F-7E0282C129DC}"/>
                </a:ext>
              </a:extLst>
            </p:cNvPr>
            <p:cNvSpPr>
              <a:spLocks/>
            </p:cNvSpPr>
            <p:nvPr userDrawn="1"/>
          </p:nvSpPr>
          <p:spPr bwMode="auto">
            <a:xfrm>
              <a:off x="1677988" y="1500188"/>
              <a:ext cx="127000" cy="120650"/>
            </a:xfrm>
            <a:custGeom>
              <a:avLst/>
              <a:gdLst>
                <a:gd name="T0" fmla="*/ 2 w 19"/>
                <a:gd name="T1" fmla="*/ 12 h 18"/>
                <a:gd name="T2" fmla="*/ 1 w 19"/>
                <a:gd name="T3" fmla="*/ 15 h 18"/>
                <a:gd name="T4" fmla="*/ 0 w 19"/>
                <a:gd name="T5" fmla="*/ 18 h 18"/>
                <a:gd name="T6" fmla="*/ 2 w 19"/>
                <a:gd name="T7" fmla="*/ 17 h 18"/>
                <a:gd name="T8" fmla="*/ 9 w 19"/>
                <a:gd name="T9" fmla="*/ 13 h 18"/>
                <a:gd name="T10" fmla="*/ 11 w 19"/>
                <a:gd name="T11" fmla="*/ 11 h 18"/>
                <a:gd name="T12" fmla="*/ 16 w 19"/>
                <a:gd name="T13" fmla="*/ 7 h 18"/>
                <a:gd name="T14" fmla="*/ 18 w 19"/>
                <a:gd name="T15" fmla="*/ 5 h 18"/>
                <a:gd name="T16" fmla="*/ 18 w 19"/>
                <a:gd name="T17" fmla="*/ 1 h 18"/>
                <a:gd name="T18" fmla="*/ 15 w 19"/>
                <a:gd name="T19" fmla="*/ 2 h 18"/>
                <a:gd name="T20" fmla="*/ 14 w 19"/>
                <a:gd name="T21" fmla="*/ 3 h 18"/>
                <a:gd name="T22" fmla="*/ 12 w 19"/>
                <a:gd name="T23" fmla="*/ 4 h 18"/>
                <a:gd name="T24" fmla="*/ 11 w 19"/>
                <a:gd name="T25" fmla="*/ 5 h 18"/>
                <a:gd name="T26" fmla="*/ 2 w 19"/>
                <a:gd name="T2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2" y="12"/>
                  </a:moveTo>
                  <a:cubicBezTo>
                    <a:pt x="1" y="13"/>
                    <a:pt x="1" y="14"/>
                    <a:pt x="1" y="15"/>
                  </a:cubicBezTo>
                  <a:cubicBezTo>
                    <a:pt x="0" y="16"/>
                    <a:pt x="0" y="16"/>
                    <a:pt x="0" y="18"/>
                  </a:cubicBezTo>
                  <a:cubicBezTo>
                    <a:pt x="1" y="17"/>
                    <a:pt x="1" y="17"/>
                    <a:pt x="2" y="17"/>
                  </a:cubicBezTo>
                  <a:cubicBezTo>
                    <a:pt x="4" y="16"/>
                    <a:pt x="6" y="14"/>
                    <a:pt x="9" y="13"/>
                  </a:cubicBezTo>
                  <a:cubicBezTo>
                    <a:pt x="9" y="13"/>
                    <a:pt x="10" y="12"/>
                    <a:pt x="11" y="11"/>
                  </a:cubicBezTo>
                  <a:cubicBezTo>
                    <a:pt x="13" y="10"/>
                    <a:pt x="15" y="8"/>
                    <a:pt x="16" y="7"/>
                  </a:cubicBezTo>
                  <a:cubicBezTo>
                    <a:pt x="17" y="6"/>
                    <a:pt x="17" y="6"/>
                    <a:pt x="18" y="5"/>
                  </a:cubicBezTo>
                  <a:cubicBezTo>
                    <a:pt x="19" y="4"/>
                    <a:pt x="18" y="3"/>
                    <a:pt x="18" y="1"/>
                  </a:cubicBezTo>
                  <a:cubicBezTo>
                    <a:pt x="17" y="0"/>
                    <a:pt x="16" y="2"/>
                    <a:pt x="15" y="2"/>
                  </a:cubicBezTo>
                  <a:cubicBezTo>
                    <a:pt x="15" y="2"/>
                    <a:pt x="14" y="2"/>
                    <a:pt x="14" y="3"/>
                  </a:cubicBezTo>
                  <a:cubicBezTo>
                    <a:pt x="13" y="3"/>
                    <a:pt x="13" y="3"/>
                    <a:pt x="12" y="4"/>
                  </a:cubicBezTo>
                  <a:cubicBezTo>
                    <a:pt x="12" y="4"/>
                    <a:pt x="11" y="5"/>
                    <a:pt x="11" y="5"/>
                  </a:cubicBezTo>
                  <a:cubicBezTo>
                    <a:pt x="7" y="7"/>
                    <a:pt x="5" y="10"/>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5" name="Freeform 73">
              <a:extLst>
                <a:ext uri="{FF2B5EF4-FFF2-40B4-BE49-F238E27FC236}">
                  <a16:creationId xmlns:a16="http://schemas.microsoft.com/office/drawing/2014/main" id="{5C04E95C-8A83-4FBB-9D90-39FACD64A2BA}"/>
                </a:ext>
              </a:extLst>
            </p:cNvPr>
            <p:cNvSpPr>
              <a:spLocks/>
            </p:cNvSpPr>
            <p:nvPr userDrawn="1"/>
          </p:nvSpPr>
          <p:spPr bwMode="auto">
            <a:xfrm>
              <a:off x="2201863" y="2244725"/>
              <a:ext cx="100013" cy="74613"/>
            </a:xfrm>
            <a:custGeom>
              <a:avLst/>
              <a:gdLst>
                <a:gd name="T0" fmla="*/ 13 w 15"/>
                <a:gd name="T1" fmla="*/ 4 h 11"/>
                <a:gd name="T2" fmla="*/ 14 w 15"/>
                <a:gd name="T3" fmla="*/ 1 h 11"/>
                <a:gd name="T4" fmla="*/ 11 w 15"/>
                <a:gd name="T5" fmla="*/ 1 h 11"/>
                <a:gd name="T6" fmla="*/ 6 w 15"/>
                <a:gd name="T7" fmla="*/ 4 h 11"/>
                <a:gd name="T8" fmla="*/ 4 w 15"/>
                <a:gd name="T9" fmla="*/ 5 h 11"/>
                <a:gd name="T10" fmla="*/ 2 w 15"/>
                <a:gd name="T11" fmla="*/ 7 h 11"/>
                <a:gd name="T12" fmla="*/ 1 w 15"/>
                <a:gd name="T13" fmla="*/ 9 h 11"/>
                <a:gd name="T14" fmla="*/ 3 w 15"/>
                <a:gd name="T15" fmla="*/ 11 h 11"/>
                <a:gd name="T16" fmla="*/ 6 w 15"/>
                <a:gd name="T17" fmla="*/ 9 h 11"/>
                <a:gd name="T18" fmla="*/ 13 w 15"/>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13" y="4"/>
                  </a:moveTo>
                  <a:cubicBezTo>
                    <a:pt x="14" y="3"/>
                    <a:pt x="15" y="2"/>
                    <a:pt x="14" y="1"/>
                  </a:cubicBezTo>
                  <a:cubicBezTo>
                    <a:pt x="13" y="0"/>
                    <a:pt x="12" y="0"/>
                    <a:pt x="11" y="1"/>
                  </a:cubicBezTo>
                  <a:cubicBezTo>
                    <a:pt x="9" y="2"/>
                    <a:pt x="7" y="3"/>
                    <a:pt x="6" y="4"/>
                  </a:cubicBezTo>
                  <a:cubicBezTo>
                    <a:pt x="5" y="4"/>
                    <a:pt x="4" y="5"/>
                    <a:pt x="4" y="5"/>
                  </a:cubicBezTo>
                  <a:cubicBezTo>
                    <a:pt x="3" y="6"/>
                    <a:pt x="2" y="6"/>
                    <a:pt x="2" y="7"/>
                  </a:cubicBezTo>
                  <a:cubicBezTo>
                    <a:pt x="1" y="7"/>
                    <a:pt x="0" y="8"/>
                    <a:pt x="1" y="9"/>
                  </a:cubicBezTo>
                  <a:cubicBezTo>
                    <a:pt x="1" y="10"/>
                    <a:pt x="2" y="11"/>
                    <a:pt x="3" y="11"/>
                  </a:cubicBezTo>
                  <a:cubicBezTo>
                    <a:pt x="4" y="11"/>
                    <a:pt x="5" y="10"/>
                    <a:pt x="6" y="9"/>
                  </a:cubicBezTo>
                  <a:cubicBezTo>
                    <a:pt x="9" y="8"/>
                    <a:pt x="11" y="5"/>
                    <a:pt x="1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6" name="Freeform 74">
              <a:extLst>
                <a:ext uri="{FF2B5EF4-FFF2-40B4-BE49-F238E27FC236}">
                  <a16:creationId xmlns:a16="http://schemas.microsoft.com/office/drawing/2014/main" id="{5DE2DAFE-E603-49A3-9272-7D8288CBD88B}"/>
                </a:ext>
              </a:extLst>
            </p:cNvPr>
            <p:cNvSpPr>
              <a:spLocks/>
            </p:cNvSpPr>
            <p:nvPr userDrawn="1"/>
          </p:nvSpPr>
          <p:spPr bwMode="auto">
            <a:xfrm>
              <a:off x="4864100" y="2822575"/>
              <a:ext cx="47625" cy="26988"/>
            </a:xfrm>
            <a:custGeom>
              <a:avLst/>
              <a:gdLst>
                <a:gd name="T0" fmla="*/ 5 w 7"/>
                <a:gd name="T1" fmla="*/ 1 h 4"/>
                <a:gd name="T2" fmla="*/ 3 w 7"/>
                <a:gd name="T3" fmla="*/ 0 h 4"/>
                <a:gd name="T4" fmla="*/ 2 w 7"/>
                <a:gd name="T5" fmla="*/ 4 h 4"/>
                <a:gd name="T6" fmla="*/ 7 w 7"/>
                <a:gd name="T7" fmla="*/ 3 h 4"/>
                <a:gd name="T8" fmla="*/ 5 w 7"/>
                <a:gd name="T9" fmla="*/ 0 h 4"/>
                <a:gd name="T10" fmla="*/ 5 w 7"/>
                <a:gd name="T11" fmla="*/ 2 h 4"/>
                <a:gd name="T12" fmla="*/ 5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5" y="1"/>
                  </a:moveTo>
                  <a:cubicBezTo>
                    <a:pt x="4" y="1"/>
                    <a:pt x="4" y="0"/>
                    <a:pt x="3" y="0"/>
                  </a:cubicBezTo>
                  <a:cubicBezTo>
                    <a:pt x="3" y="1"/>
                    <a:pt x="0" y="1"/>
                    <a:pt x="2" y="4"/>
                  </a:cubicBezTo>
                  <a:cubicBezTo>
                    <a:pt x="3" y="4"/>
                    <a:pt x="7" y="4"/>
                    <a:pt x="7" y="3"/>
                  </a:cubicBezTo>
                  <a:cubicBezTo>
                    <a:pt x="7" y="2"/>
                    <a:pt x="7" y="1"/>
                    <a:pt x="5" y="0"/>
                  </a:cubicBezTo>
                  <a:cubicBezTo>
                    <a:pt x="5" y="0"/>
                    <a:pt x="5" y="1"/>
                    <a:pt x="5" y="2"/>
                  </a:cubicBezTo>
                  <a:cubicBezTo>
                    <a:pt x="5" y="2"/>
                    <a:pt x="5" y="2"/>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7" name="Freeform 75">
              <a:extLst>
                <a:ext uri="{FF2B5EF4-FFF2-40B4-BE49-F238E27FC236}">
                  <a16:creationId xmlns:a16="http://schemas.microsoft.com/office/drawing/2014/main" id="{ADCC88A2-2C02-4735-BCE9-1239B703493E}"/>
                </a:ext>
              </a:extLst>
            </p:cNvPr>
            <p:cNvSpPr>
              <a:spLocks/>
            </p:cNvSpPr>
            <p:nvPr userDrawn="1"/>
          </p:nvSpPr>
          <p:spPr bwMode="auto">
            <a:xfrm>
              <a:off x="1638300" y="1633538"/>
              <a:ext cx="12700" cy="20638"/>
            </a:xfrm>
            <a:custGeom>
              <a:avLst/>
              <a:gdLst>
                <a:gd name="T0" fmla="*/ 1 w 2"/>
                <a:gd name="T1" fmla="*/ 0 h 3"/>
                <a:gd name="T2" fmla="*/ 0 w 2"/>
                <a:gd name="T3" fmla="*/ 3 h 3"/>
                <a:gd name="T4" fmla="*/ 1 w 2"/>
                <a:gd name="T5" fmla="*/ 1 h 3"/>
                <a:gd name="T6" fmla="*/ 1 w 2"/>
                <a:gd name="T7" fmla="*/ 0 h 3"/>
              </a:gdLst>
              <a:ahLst/>
              <a:cxnLst>
                <a:cxn ang="0">
                  <a:pos x="T0" y="T1"/>
                </a:cxn>
                <a:cxn ang="0">
                  <a:pos x="T2" y="T3"/>
                </a:cxn>
                <a:cxn ang="0">
                  <a:pos x="T4" y="T5"/>
                </a:cxn>
                <a:cxn ang="0">
                  <a:pos x="T6" y="T7"/>
                </a:cxn>
              </a:cxnLst>
              <a:rect l="0" t="0" r="r" b="b"/>
              <a:pathLst>
                <a:path w="2" h="3">
                  <a:moveTo>
                    <a:pt x="1" y="0"/>
                  </a:moveTo>
                  <a:cubicBezTo>
                    <a:pt x="0" y="0"/>
                    <a:pt x="0" y="1"/>
                    <a:pt x="0" y="3"/>
                  </a:cubicBezTo>
                  <a:cubicBezTo>
                    <a:pt x="1" y="2"/>
                    <a:pt x="1" y="2"/>
                    <a:pt x="1" y="1"/>
                  </a:cubicBezTo>
                  <a:cubicBezTo>
                    <a:pt x="1"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8" name="Freeform 76">
              <a:extLst>
                <a:ext uri="{FF2B5EF4-FFF2-40B4-BE49-F238E27FC236}">
                  <a16:creationId xmlns:a16="http://schemas.microsoft.com/office/drawing/2014/main" id="{4A7C6E79-A1CA-4536-B58A-784E8C112AD0}"/>
                </a:ext>
              </a:extLst>
            </p:cNvPr>
            <p:cNvSpPr>
              <a:spLocks/>
            </p:cNvSpPr>
            <p:nvPr userDrawn="1"/>
          </p:nvSpPr>
          <p:spPr bwMode="auto">
            <a:xfrm>
              <a:off x="1624013" y="1654175"/>
              <a:ext cx="6350" cy="1428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0" y="2"/>
                    <a:pt x="1"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9" name="Freeform 77">
              <a:extLst>
                <a:ext uri="{FF2B5EF4-FFF2-40B4-BE49-F238E27FC236}">
                  <a16:creationId xmlns:a16="http://schemas.microsoft.com/office/drawing/2014/main" id="{14C9DD89-47A4-41FD-9796-290FDDB96652}"/>
                </a:ext>
              </a:extLst>
            </p:cNvPr>
            <p:cNvSpPr>
              <a:spLocks/>
            </p:cNvSpPr>
            <p:nvPr userDrawn="1"/>
          </p:nvSpPr>
          <p:spPr bwMode="auto">
            <a:xfrm>
              <a:off x="3562350" y="3441700"/>
              <a:ext cx="74613" cy="33338"/>
            </a:xfrm>
            <a:custGeom>
              <a:avLst/>
              <a:gdLst>
                <a:gd name="T0" fmla="*/ 2 w 11"/>
                <a:gd name="T1" fmla="*/ 4 h 5"/>
                <a:gd name="T2" fmla="*/ 9 w 11"/>
                <a:gd name="T3" fmla="*/ 4 h 5"/>
                <a:gd name="T4" fmla="*/ 11 w 11"/>
                <a:gd name="T5" fmla="*/ 3 h 5"/>
                <a:gd name="T6" fmla="*/ 9 w 11"/>
                <a:gd name="T7" fmla="*/ 1 h 5"/>
                <a:gd name="T8" fmla="*/ 0 w 11"/>
                <a:gd name="T9" fmla="*/ 2 h 5"/>
                <a:gd name="T10" fmla="*/ 2 w 11"/>
                <a:gd name="T11" fmla="*/ 4 h 5"/>
              </a:gdLst>
              <a:ahLst/>
              <a:cxnLst>
                <a:cxn ang="0">
                  <a:pos x="T0" y="T1"/>
                </a:cxn>
                <a:cxn ang="0">
                  <a:pos x="T2" y="T3"/>
                </a:cxn>
                <a:cxn ang="0">
                  <a:pos x="T4" y="T5"/>
                </a:cxn>
                <a:cxn ang="0">
                  <a:pos x="T6" y="T7"/>
                </a:cxn>
                <a:cxn ang="0">
                  <a:pos x="T8" y="T9"/>
                </a:cxn>
                <a:cxn ang="0">
                  <a:pos x="T10" y="T11"/>
                </a:cxn>
              </a:cxnLst>
              <a:rect l="0" t="0" r="r" b="b"/>
              <a:pathLst>
                <a:path w="11" h="5">
                  <a:moveTo>
                    <a:pt x="2" y="4"/>
                  </a:moveTo>
                  <a:cubicBezTo>
                    <a:pt x="4" y="5"/>
                    <a:pt x="7" y="3"/>
                    <a:pt x="9" y="4"/>
                  </a:cubicBezTo>
                  <a:cubicBezTo>
                    <a:pt x="10" y="4"/>
                    <a:pt x="11" y="4"/>
                    <a:pt x="11" y="3"/>
                  </a:cubicBezTo>
                  <a:cubicBezTo>
                    <a:pt x="11" y="2"/>
                    <a:pt x="10" y="1"/>
                    <a:pt x="9" y="1"/>
                  </a:cubicBezTo>
                  <a:cubicBezTo>
                    <a:pt x="6" y="2"/>
                    <a:pt x="3" y="0"/>
                    <a:pt x="0" y="2"/>
                  </a:cubicBezTo>
                  <a:cubicBezTo>
                    <a:pt x="0" y="3"/>
                    <a:pt x="1"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0" name="Freeform 78">
              <a:extLst>
                <a:ext uri="{FF2B5EF4-FFF2-40B4-BE49-F238E27FC236}">
                  <a16:creationId xmlns:a16="http://schemas.microsoft.com/office/drawing/2014/main" id="{5FA0D815-DFFC-4F03-9149-7711603A2F3B}"/>
                </a:ext>
              </a:extLst>
            </p:cNvPr>
            <p:cNvSpPr>
              <a:spLocks/>
            </p:cNvSpPr>
            <p:nvPr userDrawn="1"/>
          </p:nvSpPr>
          <p:spPr bwMode="auto">
            <a:xfrm>
              <a:off x="3025775" y="1298575"/>
              <a:ext cx="47625" cy="33338"/>
            </a:xfrm>
            <a:custGeom>
              <a:avLst/>
              <a:gdLst>
                <a:gd name="T0" fmla="*/ 1 w 7"/>
                <a:gd name="T1" fmla="*/ 4 h 5"/>
                <a:gd name="T2" fmla="*/ 6 w 7"/>
                <a:gd name="T3" fmla="*/ 2 h 5"/>
                <a:gd name="T4" fmla="*/ 7 w 7"/>
                <a:gd name="T5" fmla="*/ 1 h 5"/>
                <a:gd name="T6" fmla="*/ 4 w 7"/>
                <a:gd name="T7" fmla="*/ 0 h 5"/>
                <a:gd name="T8" fmla="*/ 1 w 7"/>
                <a:gd name="T9" fmla="*/ 3 h 5"/>
                <a:gd name="T10" fmla="*/ 1 w 7"/>
                <a:gd name="T11" fmla="*/ 4 h 5"/>
              </a:gdLst>
              <a:ahLst/>
              <a:cxnLst>
                <a:cxn ang="0">
                  <a:pos x="T0" y="T1"/>
                </a:cxn>
                <a:cxn ang="0">
                  <a:pos x="T2" y="T3"/>
                </a:cxn>
                <a:cxn ang="0">
                  <a:pos x="T4" y="T5"/>
                </a:cxn>
                <a:cxn ang="0">
                  <a:pos x="T6" y="T7"/>
                </a:cxn>
                <a:cxn ang="0">
                  <a:pos x="T8" y="T9"/>
                </a:cxn>
                <a:cxn ang="0">
                  <a:pos x="T10" y="T11"/>
                </a:cxn>
              </a:cxnLst>
              <a:rect l="0" t="0" r="r" b="b"/>
              <a:pathLst>
                <a:path w="7" h="5">
                  <a:moveTo>
                    <a:pt x="1" y="4"/>
                  </a:moveTo>
                  <a:cubicBezTo>
                    <a:pt x="3" y="5"/>
                    <a:pt x="5" y="4"/>
                    <a:pt x="6" y="2"/>
                  </a:cubicBezTo>
                  <a:cubicBezTo>
                    <a:pt x="6" y="2"/>
                    <a:pt x="7" y="2"/>
                    <a:pt x="7" y="1"/>
                  </a:cubicBezTo>
                  <a:cubicBezTo>
                    <a:pt x="6" y="0"/>
                    <a:pt x="5" y="0"/>
                    <a:pt x="4" y="0"/>
                  </a:cubicBezTo>
                  <a:cubicBezTo>
                    <a:pt x="3" y="1"/>
                    <a:pt x="1" y="1"/>
                    <a:pt x="1" y="3"/>
                  </a:cubicBezTo>
                  <a:cubicBezTo>
                    <a:pt x="1" y="3"/>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1" name="Freeform 79">
              <a:extLst>
                <a:ext uri="{FF2B5EF4-FFF2-40B4-BE49-F238E27FC236}">
                  <a16:creationId xmlns:a16="http://schemas.microsoft.com/office/drawing/2014/main" id="{0969656F-DBDB-402D-9FB1-566667339B7B}"/>
                </a:ext>
              </a:extLst>
            </p:cNvPr>
            <p:cNvSpPr>
              <a:spLocks/>
            </p:cNvSpPr>
            <p:nvPr userDrawn="1"/>
          </p:nvSpPr>
          <p:spPr bwMode="auto">
            <a:xfrm>
              <a:off x="1395413" y="1163638"/>
              <a:ext cx="34925" cy="47625"/>
            </a:xfrm>
            <a:custGeom>
              <a:avLst/>
              <a:gdLst>
                <a:gd name="T0" fmla="*/ 3 w 5"/>
                <a:gd name="T1" fmla="*/ 2 h 7"/>
                <a:gd name="T2" fmla="*/ 1 w 5"/>
                <a:gd name="T3" fmla="*/ 3 h 7"/>
                <a:gd name="T4" fmla="*/ 0 w 5"/>
                <a:gd name="T5" fmla="*/ 7 h 7"/>
                <a:gd name="T6" fmla="*/ 1 w 5"/>
                <a:gd name="T7" fmla="*/ 7 h 7"/>
                <a:gd name="T8" fmla="*/ 4 w 5"/>
                <a:gd name="T9" fmla="*/ 4 h 7"/>
                <a:gd name="T10" fmla="*/ 4 w 5"/>
                <a:gd name="T11" fmla="*/ 3 h 7"/>
                <a:gd name="T12" fmla="*/ 5 w 5"/>
                <a:gd name="T13" fmla="*/ 0 h 7"/>
                <a:gd name="T14" fmla="*/ 3 w 5"/>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2"/>
                  </a:moveTo>
                  <a:cubicBezTo>
                    <a:pt x="2" y="2"/>
                    <a:pt x="2" y="3"/>
                    <a:pt x="1" y="3"/>
                  </a:cubicBezTo>
                  <a:cubicBezTo>
                    <a:pt x="1" y="4"/>
                    <a:pt x="0" y="5"/>
                    <a:pt x="0" y="7"/>
                  </a:cubicBezTo>
                  <a:cubicBezTo>
                    <a:pt x="0" y="7"/>
                    <a:pt x="0" y="7"/>
                    <a:pt x="1" y="7"/>
                  </a:cubicBezTo>
                  <a:cubicBezTo>
                    <a:pt x="2" y="7"/>
                    <a:pt x="3" y="6"/>
                    <a:pt x="4" y="4"/>
                  </a:cubicBezTo>
                  <a:cubicBezTo>
                    <a:pt x="4" y="4"/>
                    <a:pt x="4" y="4"/>
                    <a:pt x="4" y="3"/>
                  </a:cubicBezTo>
                  <a:cubicBezTo>
                    <a:pt x="4" y="2"/>
                    <a:pt x="5" y="2"/>
                    <a:pt x="5" y="0"/>
                  </a:cubicBezTo>
                  <a:cubicBezTo>
                    <a:pt x="4"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2" name="Freeform 80">
              <a:extLst>
                <a:ext uri="{FF2B5EF4-FFF2-40B4-BE49-F238E27FC236}">
                  <a16:creationId xmlns:a16="http://schemas.microsoft.com/office/drawing/2014/main" id="{548823A0-349C-44F2-BD9F-E81EA245CBDB}"/>
                </a:ext>
              </a:extLst>
            </p:cNvPr>
            <p:cNvSpPr>
              <a:spLocks/>
            </p:cNvSpPr>
            <p:nvPr userDrawn="1"/>
          </p:nvSpPr>
          <p:spPr bwMode="auto">
            <a:xfrm>
              <a:off x="3079750" y="4106863"/>
              <a:ext cx="33338" cy="33338"/>
            </a:xfrm>
            <a:custGeom>
              <a:avLst/>
              <a:gdLst>
                <a:gd name="T0" fmla="*/ 4 w 5"/>
                <a:gd name="T1" fmla="*/ 5 h 5"/>
                <a:gd name="T2" fmla="*/ 5 w 5"/>
                <a:gd name="T3" fmla="*/ 2 h 5"/>
                <a:gd name="T4" fmla="*/ 4 w 5"/>
                <a:gd name="T5" fmla="*/ 1 h 5"/>
                <a:gd name="T6" fmla="*/ 1 w 5"/>
                <a:gd name="T7" fmla="*/ 2 h 5"/>
                <a:gd name="T8" fmla="*/ 4 w 5"/>
                <a:gd name="T9" fmla="*/ 5 h 5"/>
              </a:gdLst>
              <a:ahLst/>
              <a:cxnLst>
                <a:cxn ang="0">
                  <a:pos x="T0" y="T1"/>
                </a:cxn>
                <a:cxn ang="0">
                  <a:pos x="T2" y="T3"/>
                </a:cxn>
                <a:cxn ang="0">
                  <a:pos x="T4" y="T5"/>
                </a:cxn>
                <a:cxn ang="0">
                  <a:pos x="T6" y="T7"/>
                </a:cxn>
                <a:cxn ang="0">
                  <a:pos x="T8" y="T9"/>
                </a:cxn>
              </a:cxnLst>
              <a:rect l="0" t="0" r="r" b="b"/>
              <a:pathLst>
                <a:path w="5" h="5">
                  <a:moveTo>
                    <a:pt x="4" y="5"/>
                  </a:moveTo>
                  <a:cubicBezTo>
                    <a:pt x="5" y="4"/>
                    <a:pt x="5" y="3"/>
                    <a:pt x="5" y="2"/>
                  </a:cubicBezTo>
                  <a:cubicBezTo>
                    <a:pt x="5" y="1"/>
                    <a:pt x="5" y="1"/>
                    <a:pt x="4" y="1"/>
                  </a:cubicBezTo>
                  <a:cubicBezTo>
                    <a:pt x="3" y="0"/>
                    <a:pt x="1" y="0"/>
                    <a:pt x="1" y="2"/>
                  </a:cubicBezTo>
                  <a:cubicBezTo>
                    <a:pt x="0" y="4"/>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3" name="Freeform 81">
              <a:extLst>
                <a:ext uri="{FF2B5EF4-FFF2-40B4-BE49-F238E27FC236}">
                  <a16:creationId xmlns:a16="http://schemas.microsoft.com/office/drawing/2014/main" id="{1B14A416-6C27-45B5-9CF0-F0951F6CF543}"/>
                </a:ext>
              </a:extLst>
            </p:cNvPr>
            <p:cNvSpPr>
              <a:spLocks/>
            </p:cNvSpPr>
            <p:nvPr userDrawn="1"/>
          </p:nvSpPr>
          <p:spPr bwMode="auto">
            <a:xfrm>
              <a:off x="4375150" y="2635250"/>
              <a:ext cx="39688" cy="26988"/>
            </a:xfrm>
            <a:custGeom>
              <a:avLst/>
              <a:gdLst>
                <a:gd name="T0" fmla="*/ 1 w 6"/>
                <a:gd name="T1" fmla="*/ 4 h 4"/>
                <a:gd name="T2" fmla="*/ 5 w 6"/>
                <a:gd name="T3" fmla="*/ 4 h 4"/>
                <a:gd name="T4" fmla="*/ 5 w 6"/>
                <a:gd name="T5" fmla="*/ 1 h 4"/>
                <a:gd name="T6" fmla="*/ 1 w 6"/>
                <a:gd name="T7" fmla="*/ 1 h 4"/>
                <a:gd name="T8" fmla="*/ 1 w 6"/>
                <a:gd name="T9" fmla="*/ 4 h 4"/>
              </a:gdLst>
              <a:ahLst/>
              <a:cxnLst>
                <a:cxn ang="0">
                  <a:pos x="T0" y="T1"/>
                </a:cxn>
                <a:cxn ang="0">
                  <a:pos x="T2" y="T3"/>
                </a:cxn>
                <a:cxn ang="0">
                  <a:pos x="T4" y="T5"/>
                </a:cxn>
                <a:cxn ang="0">
                  <a:pos x="T6" y="T7"/>
                </a:cxn>
                <a:cxn ang="0">
                  <a:pos x="T8" y="T9"/>
                </a:cxn>
              </a:cxnLst>
              <a:rect l="0" t="0" r="r" b="b"/>
              <a:pathLst>
                <a:path w="6" h="4">
                  <a:moveTo>
                    <a:pt x="1" y="4"/>
                  </a:moveTo>
                  <a:cubicBezTo>
                    <a:pt x="1" y="4"/>
                    <a:pt x="5" y="4"/>
                    <a:pt x="5" y="4"/>
                  </a:cubicBezTo>
                  <a:cubicBezTo>
                    <a:pt x="6" y="3"/>
                    <a:pt x="6" y="2"/>
                    <a:pt x="5" y="1"/>
                  </a:cubicBezTo>
                  <a:cubicBezTo>
                    <a:pt x="5" y="0"/>
                    <a:pt x="2" y="0"/>
                    <a:pt x="1"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4" name="Freeform 82">
              <a:extLst>
                <a:ext uri="{FF2B5EF4-FFF2-40B4-BE49-F238E27FC236}">
                  <a16:creationId xmlns:a16="http://schemas.microsoft.com/office/drawing/2014/main" id="{3D071469-7EA4-46B2-9630-A7AB9A11B5A4}"/>
                </a:ext>
              </a:extLst>
            </p:cNvPr>
            <p:cNvSpPr>
              <a:spLocks/>
            </p:cNvSpPr>
            <p:nvPr userDrawn="1"/>
          </p:nvSpPr>
          <p:spPr bwMode="auto">
            <a:xfrm>
              <a:off x="2657475" y="3433763"/>
              <a:ext cx="26988" cy="26988"/>
            </a:xfrm>
            <a:custGeom>
              <a:avLst/>
              <a:gdLst>
                <a:gd name="T0" fmla="*/ 4 w 4"/>
                <a:gd name="T1" fmla="*/ 2 h 4"/>
                <a:gd name="T2" fmla="*/ 2 w 4"/>
                <a:gd name="T3" fmla="*/ 1 h 4"/>
                <a:gd name="T4" fmla="*/ 0 w 4"/>
                <a:gd name="T5" fmla="*/ 2 h 4"/>
                <a:gd name="T6" fmla="*/ 2 w 4"/>
                <a:gd name="T7" fmla="*/ 4 h 4"/>
                <a:gd name="T8" fmla="*/ 3 w 4"/>
                <a:gd name="T9" fmla="*/ 3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cubicBezTo>
                    <a:pt x="4" y="1"/>
                    <a:pt x="3" y="1"/>
                    <a:pt x="2" y="1"/>
                  </a:cubicBezTo>
                  <a:cubicBezTo>
                    <a:pt x="1" y="0"/>
                    <a:pt x="0" y="0"/>
                    <a:pt x="0" y="2"/>
                  </a:cubicBezTo>
                  <a:cubicBezTo>
                    <a:pt x="0" y="3"/>
                    <a:pt x="0" y="4"/>
                    <a:pt x="2" y="4"/>
                  </a:cubicBezTo>
                  <a:cubicBezTo>
                    <a:pt x="3" y="3"/>
                    <a:pt x="3" y="3"/>
                    <a:pt x="3" y="3"/>
                  </a:cubicBezTo>
                  <a:cubicBezTo>
                    <a:pt x="4" y="3"/>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5" name="Freeform 83">
              <a:extLst>
                <a:ext uri="{FF2B5EF4-FFF2-40B4-BE49-F238E27FC236}">
                  <a16:creationId xmlns:a16="http://schemas.microsoft.com/office/drawing/2014/main" id="{C716C798-D233-4B24-9148-CC367856ACEE}"/>
                </a:ext>
              </a:extLst>
            </p:cNvPr>
            <p:cNvSpPr>
              <a:spLocks/>
            </p:cNvSpPr>
            <p:nvPr userDrawn="1"/>
          </p:nvSpPr>
          <p:spPr bwMode="auto">
            <a:xfrm>
              <a:off x="2114550" y="3643313"/>
              <a:ext cx="33338" cy="39688"/>
            </a:xfrm>
            <a:custGeom>
              <a:avLst/>
              <a:gdLst>
                <a:gd name="T0" fmla="*/ 5 w 5"/>
                <a:gd name="T1" fmla="*/ 3 h 6"/>
                <a:gd name="T2" fmla="*/ 5 w 5"/>
                <a:gd name="T3" fmla="*/ 1 h 6"/>
                <a:gd name="T4" fmla="*/ 4 w 5"/>
                <a:gd name="T5" fmla="*/ 1 h 6"/>
                <a:gd name="T6" fmla="*/ 1 w 5"/>
                <a:gd name="T7" fmla="*/ 0 h 6"/>
                <a:gd name="T8" fmla="*/ 0 w 5"/>
                <a:gd name="T9" fmla="*/ 0 h 6"/>
                <a:gd name="T10" fmla="*/ 0 w 5"/>
                <a:gd name="T11" fmla="*/ 3 h 6"/>
                <a:gd name="T12" fmla="*/ 4 w 5"/>
                <a:gd name="T13" fmla="*/ 5 h 6"/>
                <a:gd name="T14" fmla="*/ 4 w 5"/>
                <a:gd name="T15" fmla="*/ 5 h 6"/>
                <a:gd name="T16" fmla="*/ 5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5" y="3"/>
                  </a:moveTo>
                  <a:cubicBezTo>
                    <a:pt x="5" y="2"/>
                    <a:pt x="5" y="2"/>
                    <a:pt x="5" y="1"/>
                  </a:cubicBezTo>
                  <a:cubicBezTo>
                    <a:pt x="4" y="1"/>
                    <a:pt x="4" y="1"/>
                    <a:pt x="4" y="1"/>
                  </a:cubicBezTo>
                  <a:cubicBezTo>
                    <a:pt x="3" y="0"/>
                    <a:pt x="2" y="0"/>
                    <a:pt x="1" y="0"/>
                  </a:cubicBezTo>
                  <a:cubicBezTo>
                    <a:pt x="1" y="0"/>
                    <a:pt x="1" y="0"/>
                    <a:pt x="0" y="0"/>
                  </a:cubicBezTo>
                  <a:cubicBezTo>
                    <a:pt x="0" y="1"/>
                    <a:pt x="0" y="2"/>
                    <a:pt x="0" y="3"/>
                  </a:cubicBezTo>
                  <a:cubicBezTo>
                    <a:pt x="1" y="4"/>
                    <a:pt x="1" y="6"/>
                    <a:pt x="4" y="5"/>
                  </a:cubicBezTo>
                  <a:cubicBezTo>
                    <a:pt x="4"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6" name="Freeform 84">
              <a:extLst>
                <a:ext uri="{FF2B5EF4-FFF2-40B4-BE49-F238E27FC236}">
                  <a16:creationId xmlns:a16="http://schemas.microsoft.com/office/drawing/2014/main" id="{9B620B8E-66B6-4667-97D8-D8C0C83F823B}"/>
                </a:ext>
              </a:extLst>
            </p:cNvPr>
            <p:cNvSpPr>
              <a:spLocks/>
            </p:cNvSpPr>
            <p:nvPr userDrawn="1"/>
          </p:nvSpPr>
          <p:spPr bwMode="auto">
            <a:xfrm>
              <a:off x="2395538" y="3548063"/>
              <a:ext cx="20638" cy="20638"/>
            </a:xfrm>
            <a:custGeom>
              <a:avLst/>
              <a:gdLst>
                <a:gd name="T0" fmla="*/ 1 w 3"/>
                <a:gd name="T1" fmla="*/ 0 h 3"/>
                <a:gd name="T2" fmla="*/ 1 w 3"/>
                <a:gd name="T3" fmla="*/ 3 h 3"/>
                <a:gd name="T4" fmla="*/ 2 w 3"/>
                <a:gd name="T5" fmla="*/ 3 h 3"/>
                <a:gd name="T6" fmla="*/ 2 w 3"/>
                <a:gd name="T7" fmla="*/ 1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0" y="1"/>
                    <a:pt x="0" y="2"/>
                    <a:pt x="1" y="3"/>
                  </a:cubicBezTo>
                  <a:cubicBezTo>
                    <a:pt x="1" y="3"/>
                    <a:pt x="2" y="3"/>
                    <a:pt x="2" y="3"/>
                  </a:cubicBezTo>
                  <a:cubicBezTo>
                    <a:pt x="3" y="2"/>
                    <a:pt x="2" y="2"/>
                    <a:pt x="2" y="1"/>
                  </a:cubicBezTo>
                  <a:cubicBezTo>
                    <a:pt x="2"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spTree>
    <p:extLst>
      <p:ext uri="{BB962C8B-B14F-4D97-AF65-F5344CB8AC3E}">
        <p14:creationId xmlns:p14="http://schemas.microsoft.com/office/powerpoint/2010/main" val="70316948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489D9C7-5DC6-4263-87FF-7C99F6FB63C3}" type="datetime1">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2022/11/28</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rPr>
              <a:t>www.islide.cc</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3787758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985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69" name="矩形 168">
            <a:extLst>
              <a:ext uri="{FF2B5EF4-FFF2-40B4-BE49-F238E27FC236}">
                <a16:creationId xmlns:a16="http://schemas.microsoft.com/office/drawing/2014/main" id="{03001D73-5599-4635-943A-91DA085F3D2E}"/>
              </a:ext>
            </a:extLst>
          </p:cNvPr>
          <p:cNvSpPr/>
          <p:nvPr userDrawn="1"/>
        </p:nvSpPr>
        <p:spPr>
          <a:xfrm>
            <a:off x="0" y="0"/>
            <a:ext cx="12192000" cy="6857999"/>
          </a:xfrm>
          <a:prstGeom prst="rect">
            <a:avLst/>
          </a:prstGeom>
          <a:blipFill dpi="0" rotWithShape="1">
            <a:blip r:embed="rId2"/>
            <a:srcRect/>
            <a:stretch>
              <a:fillRect t="-38961" b="-3881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 name="Rectangle 5_1">
            <a:extLst>
              <a:ext uri="{FF2B5EF4-FFF2-40B4-BE49-F238E27FC236}">
                <a16:creationId xmlns:a16="http://schemas.microsoft.com/office/drawing/2014/main" id="{80D7C2CC-2E7F-41A7-93FD-152ADACC1708}"/>
              </a:ext>
            </a:extLst>
          </p:cNvPr>
          <p:cNvSpPr/>
          <p:nvPr userDrawn="1"/>
        </p:nvSpPr>
        <p:spPr>
          <a:xfrm>
            <a:off x="-12700" y="-12304"/>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7" name="组合 6">
            <a:extLst>
              <a:ext uri="{FF2B5EF4-FFF2-40B4-BE49-F238E27FC236}">
                <a16:creationId xmlns:a16="http://schemas.microsoft.com/office/drawing/2014/main" id="{119CFD7E-5B5F-4F87-A8BF-0E6CDF551C64}"/>
              </a:ext>
            </a:extLst>
          </p:cNvPr>
          <p:cNvGrpSpPr/>
          <p:nvPr userDrawn="1"/>
        </p:nvGrpSpPr>
        <p:grpSpPr>
          <a:xfrm>
            <a:off x="30777" y="824872"/>
            <a:ext cx="12090757" cy="5208253"/>
            <a:chOff x="30777" y="824872"/>
            <a:chExt cx="12090757" cy="5208253"/>
          </a:xfrm>
          <a:blipFill>
            <a:blip r:embed="rId2"/>
            <a:stretch>
              <a:fillRect t="-38961" b="-38817"/>
            </a:stretch>
          </a:blipFill>
        </p:grpSpPr>
        <p:sp>
          <p:nvSpPr>
            <p:cNvPr id="8" name="Freeform 5">
              <a:extLst>
                <a:ext uri="{FF2B5EF4-FFF2-40B4-BE49-F238E27FC236}">
                  <a16:creationId xmlns:a16="http://schemas.microsoft.com/office/drawing/2014/main" id="{C9AD369F-F2F2-4BF5-A2E1-12D50ACF04CC}"/>
                </a:ext>
              </a:extLst>
            </p:cNvPr>
            <p:cNvSpPr>
              <a:spLocks/>
            </p:cNvSpPr>
            <p:nvPr userDrawn="1"/>
          </p:nvSpPr>
          <p:spPr bwMode="auto">
            <a:xfrm>
              <a:off x="3893373" y="1198063"/>
              <a:ext cx="4437267" cy="4445469"/>
            </a:xfrm>
            <a:custGeom>
              <a:avLst/>
              <a:gdLst>
                <a:gd name="T0" fmla="*/ 424 w 539"/>
                <a:gd name="T1" fmla="*/ 454 h 539"/>
                <a:gd name="T2" fmla="*/ 85 w 539"/>
                <a:gd name="T3" fmla="*/ 424 h 539"/>
                <a:gd name="T4" fmla="*/ 116 w 539"/>
                <a:gd name="T5" fmla="*/ 85 h 539"/>
                <a:gd name="T6" fmla="*/ 454 w 539"/>
                <a:gd name="T7" fmla="*/ 116 h 539"/>
                <a:gd name="T8" fmla="*/ 424 w 539"/>
                <a:gd name="T9" fmla="*/ 454 h 539"/>
              </a:gdLst>
              <a:ahLst/>
              <a:cxnLst>
                <a:cxn ang="0">
                  <a:pos x="T0" y="T1"/>
                </a:cxn>
                <a:cxn ang="0">
                  <a:pos x="T2" y="T3"/>
                </a:cxn>
                <a:cxn ang="0">
                  <a:pos x="T4" y="T5"/>
                </a:cxn>
                <a:cxn ang="0">
                  <a:pos x="T6" y="T7"/>
                </a:cxn>
                <a:cxn ang="0">
                  <a:pos x="T8" y="T9"/>
                </a:cxn>
              </a:cxnLst>
              <a:rect l="0" t="0" r="r" b="b"/>
              <a:pathLst>
                <a:path w="539" h="539">
                  <a:moveTo>
                    <a:pt x="424" y="454"/>
                  </a:moveTo>
                  <a:cubicBezTo>
                    <a:pt x="322" y="539"/>
                    <a:pt x="170" y="525"/>
                    <a:pt x="85" y="424"/>
                  </a:cubicBezTo>
                  <a:cubicBezTo>
                    <a:pt x="0" y="322"/>
                    <a:pt x="14" y="170"/>
                    <a:pt x="116" y="85"/>
                  </a:cubicBezTo>
                  <a:cubicBezTo>
                    <a:pt x="218" y="0"/>
                    <a:pt x="369" y="14"/>
                    <a:pt x="454" y="116"/>
                  </a:cubicBezTo>
                  <a:cubicBezTo>
                    <a:pt x="539" y="217"/>
                    <a:pt x="525" y="369"/>
                    <a:pt x="424" y="4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 name="Freeform 6">
              <a:extLst>
                <a:ext uri="{FF2B5EF4-FFF2-40B4-BE49-F238E27FC236}">
                  <a16:creationId xmlns:a16="http://schemas.microsoft.com/office/drawing/2014/main" id="{A22DE212-81FC-45D9-822D-9BF145355790}"/>
                </a:ext>
              </a:extLst>
            </p:cNvPr>
            <p:cNvSpPr>
              <a:spLocks/>
            </p:cNvSpPr>
            <p:nvPr userDrawn="1"/>
          </p:nvSpPr>
          <p:spPr bwMode="auto">
            <a:xfrm>
              <a:off x="531097" y="4866063"/>
              <a:ext cx="57414" cy="57414"/>
            </a:xfrm>
            <a:custGeom>
              <a:avLst/>
              <a:gdLst>
                <a:gd name="T0" fmla="*/ 7 w 7"/>
                <a:gd name="T1" fmla="*/ 1 h 7"/>
                <a:gd name="T2" fmla="*/ 3 w 7"/>
                <a:gd name="T3" fmla="*/ 0 h 7"/>
                <a:gd name="T4" fmla="*/ 0 w 7"/>
                <a:gd name="T5" fmla="*/ 1 h 7"/>
                <a:gd name="T6" fmla="*/ 5 w 7"/>
                <a:gd name="T7" fmla="*/ 7 h 7"/>
                <a:gd name="T8" fmla="*/ 6 w 7"/>
                <a:gd name="T9" fmla="*/ 5 h 7"/>
                <a:gd name="T10" fmla="*/ 7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7" y="1"/>
                  </a:moveTo>
                  <a:cubicBezTo>
                    <a:pt x="6" y="0"/>
                    <a:pt x="4" y="0"/>
                    <a:pt x="3" y="0"/>
                  </a:cubicBezTo>
                  <a:cubicBezTo>
                    <a:pt x="2" y="0"/>
                    <a:pt x="1" y="1"/>
                    <a:pt x="0" y="1"/>
                  </a:cubicBezTo>
                  <a:cubicBezTo>
                    <a:pt x="2" y="3"/>
                    <a:pt x="3" y="5"/>
                    <a:pt x="5" y="7"/>
                  </a:cubicBezTo>
                  <a:cubicBezTo>
                    <a:pt x="5" y="6"/>
                    <a:pt x="6" y="5"/>
                    <a:pt x="6" y="5"/>
                  </a:cubicBezTo>
                  <a:cubicBezTo>
                    <a:pt x="7" y="3"/>
                    <a:pt x="7" y="2"/>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 name="Freeform 7">
              <a:extLst>
                <a:ext uri="{FF2B5EF4-FFF2-40B4-BE49-F238E27FC236}">
                  <a16:creationId xmlns:a16="http://schemas.microsoft.com/office/drawing/2014/main" id="{059F9E6C-E08B-4BCB-9438-267A053DCE38}"/>
                </a:ext>
              </a:extLst>
            </p:cNvPr>
            <p:cNvSpPr>
              <a:spLocks/>
            </p:cNvSpPr>
            <p:nvPr userDrawn="1"/>
          </p:nvSpPr>
          <p:spPr bwMode="auto">
            <a:xfrm>
              <a:off x="563905" y="2680238"/>
              <a:ext cx="151738" cy="139434"/>
            </a:xfrm>
            <a:custGeom>
              <a:avLst/>
              <a:gdLst>
                <a:gd name="T0" fmla="*/ 0 w 18"/>
                <a:gd name="T1" fmla="*/ 8 h 17"/>
                <a:gd name="T2" fmla="*/ 1 w 18"/>
                <a:gd name="T3" fmla="*/ 9 h 17"/>
                <a:gd name="T4" fmla="*/ 8 w 18"/>
                <a:gd name="T5" fmla="*/ 16 h 17"/>
                <a:gd name="T6" fmla="*/ 18 w 18"/>
                <a:gd name="T7" fmla="*/ 7 h 17"/>
                <a:gd name="T8" fmla="*/ 16 w 18"/>
                <a:gd name="T9" fmla="*/ 4 h 17"/>
                <a:gd name="T10" fmla="*/ 0 w 18"/>
                <a:gd name="T11" fmla="*/ 8 h 17"/>
              </a:gdLst>
              <a:ahLst/>
              <a:cxnLst>
                <a:cxn ang="0">
                  <a:pos x="T0" y="T1"/>
                </a:cxn>
                <a:cxn ang="0">
                  <a:pos x="T2" y="T3"/>
                </a:cxn>
                <a:cxn ang="0">
                  <a:pos x="T4" y="T5"/>
                </a:cxn>
                <a:cxn ang="0">
                  <a:pos x="T6" y="T7"/>
                </a:cxn>
                <a:cxn ang="0">
                  <a:pos x="T8" y="T9"/>
                </a:cxn>
                <a:cxn ang="0">
                  <a:pos x="T10" y="T11"/>
                </a:cxn>
              </a:cxnLst>
              <a:rect l="0" t="0" r="r" b="b"/>
              <a:pathLst>
                <a:path w="18" h="17">
                  <a:moveTo>
                    <a:pt x="0" y="8"/>
                  </a:moveTo>
                  <a:cubicBezTo>
                    <a:pt x="0" y="9"/>
                    <a:pt x="1" y="9"/>
                    <a:pt x="1" y="9"/>
                  </a:cubicBezTo>
                  <a:cubicBezTo>
                    <a:pt x="2" y="13"/>
                    <a:pt x="4" y="15"/>
                    <a:pt x="8" y="16"/>
                  </a:cubicBezTo>
                  <a:cubicBezTo>
                    <a:pt x="14" y="17"/>
                    <a:pt x="18" y="14"/>
                    <a:pt x="18" y="7"/>
                  </a:cubicBezTo>
                  <a:cubicBezTo>
                    <a:pt x="18" y="6"/>
                    <a:pt x="18" y="5"/>
                    <a:pt x="16" y="4"/>
                  </a:cubicBezTo>
                  <a:cubicBezTo>
                    <a:pt x="11" y="1"/>
                    <a:pt x="3" y="0"/>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 name="Freeform 8">
              <a:extLst>
                <a:ext uri="{FF2B5EF4-FFF2-40B4-BE49-F238E27FC236}">
                  <a16:creationId xmlns:a16="http://schemas.microsoft.com/office/drawing/2014/main" id="{D5BE4C0A-25A2-4F57-B7C1-1CC26060B6CD}"/>
                </a:ext>
              </a:extLst>
            </p:cNvPr>
            <p:cNvSpPr>
              <a:spLocks/>
            </p:cNvSpPr>
            <p:nvPr userDrawn="1"/>
          </p:nvSpPr>
          <p:spPr bwMode="auto">
            <a:xfrm>
              <a:off x="6050492" y="5422079"/>
              <a:ext cx="155837" cy="139434"/>
            </a:xfrm>
            <a:custGeom>
              <a:avLst/>
              <a:gdLst>
                <a:gd name="T0" fmla="*/ 0 w 19"/>
                <a:gd name="T1" fmla="*/ 8 h 17"/>
                <a:gd name="T2" fmla="*/ 6 w 19"/>
                <a:gd name="T3" fmla="*/ 14 h 17"/>
                <a:gd name="T4" fmla="*/ 13 w 19"/>
                <a:gd name="T5" fmla="*/ 16 h 17"/>
                <a:gd name="T6" fmla="*/ 14 w 19"/>
                <a:gd name="T7" fmla="*/ 16 h 17"/>
                <a:gd name="T8" fmla="*/ 18 w 19"/>
                <a:gd name="T9" fmla="*/ 14 h 17"/>
                <a:gd name="T10" fmla="*/ 17 w 19"/>
                <a:gd name="T11" fmla="*/ 10 h 17"/>
                <a:gd name="T12" fmla="*/ 12 w 19"/>
                <a:gd name="T13" fmla="*/ 5 h 17"/>
                <a:gd name="T14" fmla="*/ 11 w 19"/>
                <a:gd name="T15" fmla="*/ 4 h 17"/>
                <a:gd name="T16" fmla="*/ 4 w 19"/>
                <a:gd name="T17" fmla="*/ 1 h 17"/>
                <a:gd name="T18" fmla="*/ 0 w 19"/>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7">
                  <a:moveTo>
                    <a:pt x="0" y="8"/>
                  </a:moveTo>
                  <a:cubicBezTo>
                    <a:pt x="1" y="10"/>
                    <a:pt x="4" y="14"/>
                    <a:pt x="6" y="14"/>
                  </a:cubicBezTo>
                  <a:cubicBezTo>
                    <a:pt x="9" y="13"/>
                    <a:pt x="11" y="14"/>
                    <a:pt x="13" y="16"/>
                  </a:cubicBezTo>
                  <a:cubicBezTo>
                    <a:pt x="13" y="16"/>
                    <a:pt x="14" y="16"/>
                    <a:pt x="14" y="16"/>
                  </a:cubicBezTo>
                  <a:cubicBezTo>
                    <a:pt x="16" y="17"/>
                    <a:pt x="17" y="15"/>
                    <a:pt x="18" y="14"/>
                  </a:cubicBezTo>
                  <a:cubicBezTo>
                    <a:pt x="19" y="13"/>
                    <a:pt x="19" y="11"/>
                    <a:pt x="17" y="10"/>
                  </a:cubicBezTo>
                  <a:cubicBezTo>
                    <a:pt x="15" y="9"/>
                    <a:pt x="13" y="7"/>
                    <a:pt x="12" y="5"/>
                  </a:cubicBezTo>
                  <a:cubicBezTo>
                    <a:pt x="11" y="4"/>
                    <a:pt x="11" y="4"/>
                    <a:pt x="11" y="4"/>
                  </a:cubicBezTo>
                  <a:cubicBezTo>
                    <a:pt x="9" y="2"/>
                    <a:pt x="7" y="0"/>
                    <a:pt x="4" y="1"/>
                  </a:cubicBezTo>
                  <a:cubicBezTo>
                    <a:pt x="2" y="2"/>
                    <a:pt x="0" y="5"/>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 name="Freeform 9">
              <a:extLst>
                <a:ext uri="{FF2B5EF4-FFF2-40B4-BE49-F238E27FC236}">
                  <a16:creationId xmlns:a16="http://schemas.microsoft.com/office/drawing/2014/main" id="{32C75981-C0F8-4DAA-836D-3F440D1A555C}"/>
                </a:ext>
              </a:extLst>
            </p:cNvPr>
            <p:cNvSpPr>
              <a:spLocks/>
            </p:cNvSpPr>
            <p:nvPr userDrawn="1"/>
          </p:nvSpPr>
          <p:spPr bwMode="auto">
            <a:xfrm>
              <a:off x="6583620" y="2128986"/>
              <a:ext cx="200950" cy="147636"/>
            </a:xfrm>
            <a:custGeom>
              <a:avLst/>
              <a:gdLst>
                <a:gd name="T0" fmla="*/ 1 w 24"/>
                <a:gd name="T1" fmla="*/ 17 h 18"/>
                <a:gd name="T2" fmla="*/ 4 w 24"/>
                <a:gd name="T3" fmla="*/ 17 h 18"/>
                <a:gd name="T4" fmla="*/ 6 w 24"/>
                <a:gd name="T5" fmla="*/ 16 h 18"/>
                <a:gd name="T6" fmla="*/ 14 w 24"/>
                <a:gd name="T7" fmla="*/ 12 h 18"/>
                <a:gd name="T8" fmla="*/ 24 w 24"/>
                <a:gd name="T9" fmla="*/ 1 h 18"/>
                <a:gd name="T10" fmla="*/ 15 w 24"/>
                <a:gd name="T11" fmla="*/ 2 h 18"/>
                <a:gd name="T12" fmla="*/ 11 w 24"/>
                <a:gd name="T13" fmla="*/ 5 h 18"/>
                <a:gd name="T14" fmla="*/ 9 w 24"/>
                <a:gd name="T15" fmla="*/ 6 h 18"/>
                <a:gd name="T16" fmla="*/ 1 w 24"/>
                <a:gd name="T17" fmla="*/ 13 h 18"/>
                <a:gd name="T18" fmla="*/ 1 w 24"/>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8">
                  <a:moveTo>
                    <a:pt x="1" y="17"/>
                  </a:moveTo>
                  <a:cubicBezTo>
                    <a:pt x="2" y="18"/>
                    <a:pt x="3" y="17"/>
                    <a:pt x="4" y="17"/>
                  </a:cubicBezTo>
                  <a:cubicBezTo>
                    <a:pt x="5" y="17"/>
                    <a:pt x="5" y="17"/>
                    <a:pt x="6" y="16"/>
                  </a:cubicBezTo>
                  <a:cubicBezTo>
                    <a:pt x="9" y="16"/>
                    <a:pt x="11" y="13"/>
                    <a:pt x="14" y="12"/>
                  </a:cubicBezTo>
                  <a:cubicBezTo>
                    <a:pt x="19" y="10"/>
                    <a:pt x="21" y="5"/>
                    <a:pt x="24" y="1"/>
                  </a:cubicBezTo>
                  <a:cubicBezTo>
                    <a:pt x="21" y="0"/>
                    <a:pt x="18" y="0"/>
                    <a:pt x="15" y="2"/>
                  </a:cubicBezTo>
                  <a:cubicBezTo>
                    <a:pt x="14" y="4"/>
                    <a:pt x="13" y="5"/>
                    <a:pt x="11" y="5"/>
                  </a:cubicBezTo>
                  <a:cubicBezTo>
                    <a:pt x="11" y="6"/>
                    <a:pt x="10" y="6"/>
                    <a:pt x="9" y="6"/>
                  </a:cubicBezTo>
                  <a:cubicBezTo>
                    <a:pt x="5" y="7"/>
                    <a:pt x="3" y="10"/>
                    <a:pt x="1" y="13"/>
                  </a:cubicBezTo>
                  <a:cubicBezTo>
                    <a:pt x="1" y="14"/>
                    <a:pt x="0" y="16"/>
                    <a:pt x="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 name="Freeform 10">
              <a:extLst>
                <a:ext uri="{FF2B5EF4-FFF2-40B4-BE49-F238E27FC236}">
                  <a16:creationId xmlns:a16="http://schemas.microsoft.com/office/drawing/2014/main" id="{8363EA06-7249-46EA-AF18-B4876DB5201F}"/>
                </a:ext>
              </a:extLst>
            </p:cNvPr>
            <p:cNvSpPr>
              <a:spLocks/>
            </p:cNvSpPr>
            <p:nvPr userDrawn="1"/>
          </p:nvSpPr>
          <p:spPr bwMode="auto">
            <a:xfrm>
              <a:off x="6214531" y="3687361"/>
              <a:ext cx="106626" cy="110728"/>
            </a:xfrm>
            <a:custGeom>
              <a:avLst/>
              <a:gdLst>
                <a:gd name="T0" fmla="*/ 2 w 13"/>
                <a:gd name="T1" fmla="*/ 10 h 13"/>
                <a:gd name="T2" fmla="*/ 10 w 13"/>
                <a:gd name="T3" fmla="*/ 11 h 13"/>
                <a:gd name="T4" fmla="*/ 12 w 13"/>
                <a:gd name="T5" fmla="*/ 3 h 13"/>
                <a:gd name="T6" fmla="*/ 3 w 13"/>
                <a:gd name="T7" fmla="*/ 1 h 13"/>
                <a:gd name="T8" fmla="*/ 2 w 13"/>
                <a:gd name="T9" fmla="*/ 10 h 13"/>
              </a:gdLst>
              <a:ahLst/>
              <a:cxnLst>
                <a:cxn ang="0">
                  <a:pos x="T0" y="T1"/>
                </a:cxn>
                <a:cxn ang="0">
                  <a:pos x="T2" y="T3"/>
                </a:cxn>
                <a:cxn ang="0">
                  <a:pos x="T4" y="T5"/>
                </a:cxn>
                <a:cxn ang="0">
                  <a:pos x="T6" y="T7"/>
                </a:cxn>
                <a:cxn ang="0">
                  <a:pos x="T8" y="T9"/>
                </a:cxn>
              </a:cxnLst>
              <a:rect l="0" t="0" r="r" b="b"/>
              <a:pathLst>
                <a:path w="13" h="13">
                  <a:moveTo>
                    <a:pt x="2" y="10"/>
                  </a:moveTo>
                  <a:cubicBezTo>
                    <a:pt x="4" y="12"/>
                    <a:pt x="8" y="13"/>
                    <a:pt x="10" y="11"/>
                  </a:cubicBezTo>
                  <a:cubicBezTo>
                    <a:pt x="12" y="9"/>
                    <a:pt x="13" y="5"/>
                    <a:pt x="12" y="3"/>
                  </a:cubicBezTo>
                  <a:cubicBezTo>
                    <a:pt x="10" y="1"/>
                    <a:pt x="5" y="0"/>
                    <a:pt x="3" y="1"/>
                  </a:cubicBezTo>
                  <a:cubicBezTo>
                    <a:pt x="0" y="3"/>
                    <a:pt x="0" y="7"/>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 name="Freeform 11">
              <a:extLst>
                <a:ext uri="{FF2B5EF4-FFF2-40B4-BE49-F238E27FC236}">
                  <a16:creationId xmlns:a16="http://schemas.microsoft.com/office/drawing/2014/main" id="{927C32F9-E7A7-45F9-A1A6-EB7DCBEE2C7F}"/>
                </a:ext>
              </a:extLst>
            </p:cNvPr>
            <p:cNvSpPr>
              <a:spLocks/>
            </p:cNvSpPr>
            <p:nvPr userDrawn="1"/>
          </p:nvSpPr>
          <p:spPr bwMode="auto">
            <a:xfrm>
              <a:off x="4303472" y="2079774"/>
              <a:ext cx="98424" cy="90222"/>
            </a:xfrm>
            <a:custGeom>
              <a:avLst/>
              <a:gdLst>
                <a:gd name="T0" fmla="*/ 1 w 12"/>
                <a:gd name="T1" fmla="*/ 6 h 11"/>
                <a:gd name="T2" fmla="*/ 6 w 12"/>
                <a:gd name="T3" fmla="*/ 11 h 11"/>
                <a:gd name="T4" fmla="*/ 8 w 12"/>
                <a:gd name="T5" fmla="*/ 11 h 11"/>
                <a:gd name="T6" fmla="*/ 12 w 12"/>
                <a:gd name="T7" fmla="*/ 5 h 11"/>
                <a:gd name="T8" fmla="*/ 10 w 12"/>
                <a:gd name="T9" fmla="*/ 1 h 11"/>
                <a:gd name="T10" fmla="*/ 2 w 12"/>
                <a:gd name="T11" fmla="*/ 2 h 11"/>
                <a:gd name="T12" fmla="*/ 1 w 12"/>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2" h="11">
                  <a:moveTo>
                    <a:pt x="1" y="6"/>
                  </a:moveTo>
                  <a:cubicBezTo>
                    <a:pt x="2" y="8"/>
                    <a:pt x="4" y="10"/>
                    <a:pt x="6" y="11"/>
                  </a:cubicBezTo>
                  <a:cubicBezTo>
                    <a:pt x="7" y="11"/>
                    <a:pt x="7" y="11"/>
                    <a:pt x="8" y="11"/>
                  </a:cubicBezTo>
                  <a:cubicBezTo>
                    <a:pt x="11" y="11"/>
                    <a:pt x="12" y="9"/>
                    <a:pt x="12" y="5"/>
                  </a:cubicBezTo>
                  <a:cubicBezTo>
                    <a:pt x="12" y="4"/>
                    <a:pt x="12" y="2"/>
                    <a:pt x="10" y="1"/>
                  </a:cubicBezTo>
                  <a:cubicBezTo>
                    <a:pt x="9" y="0"/>
                    <a:pt x="4" y="1"/>
                    <a:pt x="2" y="2"/>
                  </a:cubicBezTo>
                  <a:cubicBezTo>
                    <a:pt x="0" y="3"/>
                    <a:pt x="0"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7" name="Freeform 12">
              <a:extLst>
                <a:ext uri="{FF2B5EF4-FFF2-40B4-BE49-F238E27FC236}">
                  <a16:creationId xmlns:a16="http://schemas.microsoft.com/office/drawing/2014/main" id="{DE57EF05-54BD-4977-BC59-596E9F4FB583}"/>
                </a:ext>
              </a:extLst>
            </p:cNvPr>
            <p:cNvSpPr>
              <a:spLocks/>
            </p:cNvSpPr>
            <p:nvPr userDrawn="1"/>
          </p:nvSpPr>
          <p:spPr bwMode="auto">
            <a:xfrm>
              <a:off x="6337561" y="4306611"/>
              <a:ext cx="106626" cy="98424"/>
            </a:xfrm>
            <a:custGeom>
              <a:avLst/>
              <a:gdLst>
                <a:gd name="T0" fmla="*/ 4 w 13"/>
                <a:gd name="T1" fmla="*/ 10 h 12"/>
                <a:gd name="T2" fmla="*/ 5 w 13"/>
                <a:gd name="T3" fmla="*/ 10 h 12"/>
                <a:gd name="T4" fmla="*/ 10 w 13"/>
                <a:gd name="T5" fmla="*/ 11 h 12"/>
                <a:gd name="T6" fmla="*/ 11 w 13"/>
                <a:gd name="T7" fmla="*/ 4 h 12"/>
                <a:gd name="T8" fmla="*/ 4 w 13"/>
                <a:gd name="T9" fmla="*/ 2 h 12"/>
                <a:gd name="T10" fmla="*/ 3 w 13"/>
                <a:gd name="T11" fmla="*/ 3 h 12"/>
                <a:gd name="T12" fmla="*/ 4 w 13"/>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4" y="10"/>
                  </a:moveTo>
                  <a:cubicBezTo>
                    <a:pt x="4" y="10"/>
                    <a:pt x="5" y="10"/>
                    <a:pt x="5" y="10"/>
                  </a:cubicBezTo>
                  <a:cubicBezTo>
                    <a:pt x="7" y="10"/>
                    <a:pt x="8" y="12"/>
                    <a:pt x="10" y="11"/>
                  </a:cubicBezTo>
                  <a:cubicBezTo>
                    <a:pt x="12" y="10"/>
                    <a:pt x="13" y="5"/>
                    <a:pt x="11" y="4"/>
                  </a:cubicBezTo>
                  <a:cubicBezTo>
                    <a:pt x="9" y="0"/>
                    <a:pt x="7" y="0"/>
                    <a:pt x="4" y="2"/>
                  </a:cubicBezTo>
                  <a:cubicBezTo>
                    <a:pt x="3" y="2"/>
                    <a:pt x="3" y="3"/>
                    <a:pt x="3" y="3"/>
                  </a:cubicBezTo>
                  <a:cubicBezTo>
                    <a:pt x="0" y="5"/>
                    <a:pt x="0" y="9"/>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8" name="Freeform 13">
              <a:extLst>
                <a:ext uri="{FF2B5EF4-FFF2-40B4-BE49-F238E27FC236}">
                  <a16:creationId xmlns:a16="http://schemas.microsoft.com/office/drawing/2014/main" id="{6D5AD353-B563-4906-86DE-C5C248014384}"/>
                </a:ext>
              </a:extLst>
            </p:cNvPr>
            <p:cNvSpPr>
              <a:spLocks/>
            </p:cNvSpPr>
            <p:nvPr userDrawn="1"/>
          </p:nvSpPr>
          <p:spPr bwMode="auto">
            <a:xfrm>
              <a:off x="6891195" y="1940340"/>
              <a:ext cx="164039" cy="123030"/>
            </a:xfrm>
            <a:custGeom>
              <a:avLst/>
              <a:gdLst>
                <a:gd name="T0" fmla="*/ 4 w 20"/>
                <a:gd name="T1" fmla="*/ 8 h 15"/>
                <a:gd name="T2" fmla="*/ 1 w 20"/>
                <a:gd name="T3" fmla="*/ 13 h 15"/>
                <a:gd name="T4" fmla="*/ 1 w 20"/>
                <a:gd name="T5" fmla="*/ 14 h 15"/>
                <a:gd name="T6" fmla="*/ 2 w 20"/>
                <a:gd name="T7" fmla="*/ 14 h 15"/>
                <a:gd name="T8" fmla="*/ 13 w 20"/>
                <a:gd name="T9" fmla="*/ 9 h 15"/>
                <a:gd name="T10" fmla="*/ 17 w 20"/>
                <a:gd name="T11" fmla="*/ 5 h 15"/>
                <a:gd name="T12" fmla="*/ 18 w 20"/>
                <a:gd name="T13" fmla="*/ 5 h 15"/>
                <a:gd name="T14" fmla="*/ 19 w 20"/>
                <a:gd name="T15" fmla="*/ 1 h 15"/>
                <a:gd name="T16" fmla="*/ 16 w 20"/>
                <a:gd name="T17" fmla="*/ 1 h 15"/>
                <a:gd name="T18" fmla="*/ 12 w 20"/>
                <a:gd name="T19" fmla="*/ 2 h 15"/>
                <a:gd name="T20" fmla="*/ 6 w 20"/>
                <a:gd name="T21" fmla="*/ 6 h 15"/>
                <a:gd name="T22" fmla="*/ 4 w 20"/>
                <a:gd name="T2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5">
                  <a:moveTo>
                    <a:pt x="4" y="8"/>
                  </a:moveTo>
                  <a:cubicBezTo>
                    <a:pt x="3" y="9"/>
                    <a:pt x="1" y="11"/>
                    <a:pt x="1" y="13"/>
                  </a:cubicBezTo>
                  <a:cubicBezTo>
                    <a:pt x="0" y="14"/>
                    <a:pt x="1" y="14"/>
                    <a:pt x="1" y="14"/>
                  </a:cubicBezTo>
                  <a:cubicBezTo>
                    <a:pt x="1" y="15"/>
                    <a:pt x="1" y="15"/>
                    <a:pt x="2" y="14"/>
                  </a:cubicBezTo>
                  <a:cubicBezTo>
                    <a:pt x="6" y="12"/>
                    <a:pt x="9" y="10"/>
                    <a:pt x="13" y="9"/>
                  </a:cubicBezTo>
                  <a:cubicBezTo>
                    <a:pt x="15" y="8"/>
                    <a:pt x="16" y="6"/>
                    <a:pt x="17" y="5"/>
                  </a:cubicBezTo>
                  <a:cubicBezTo>
                    <a:pt x="18" y="5"/>
                    <a:pt x="18" y="5"/>
                    <a:pt x="18" y="5"/>
                  </a:cubicBezTo>
                  <a:cubicBezTo>
                    <a:pt x="19" y="4"/>
                    <a:pt x="20" y="2"/>
                    <a:pt x="19" y="1"/>
                  </a:cubicBezTo>
                  <a:cubicBezTo>
                    <a:pt x="18" y="0"/>
                    <a:pt x="17" y="0"/>
                    <a:pt x="16" y="1"/>
                  </a:cubicBezTo>
                  <a:cubicBezTo>
                    <a:pt x="14" y="1"/>
                    <a:pt x="13" y="2"/>
                    <a:pt x="12" y="2"/>
                  </a:cubicBezTo>
                  <a:cubicBezTo>
                    <a:pt x="10" y="3"/>
                    <a:pt x="8" y="4"/>
                    <a:pt x="6" y="6"/>
                  </a:cubicBezTo>
                  <a:cubicBezTo>
                    <a:pt x="6" y="6"/>
                    <a:pt x="5" y="7"/>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9" name="Freeform 14">
              <a:extLst>
                <a:ext uri="{FF2B5EF4-FFF2-40B4-BE49-F238E27FC236}">
                  <a16:creationId xmlns:a16="http://schemas.microsoft.com/office/drawing/2014/main" id="{D6D21DB9-F69E-4396-845B-32177CF14D7A}"/>
                </a:ext>
              </a:extLst>
            </p:cNvPr>
            <p:cNvSpPr>
              <a:spLocks/>
            </p:cNvSpPr>
            <p:nvPr userDrawn="1"/>
          </p:nvSpPr>
          <p:spPr bwMode="auto">
            <a:xfrm>
              <a:off x="5984876" y="3564331"/>
              <a:ext cx="65616" cy="90222"/>
            </a:xfrm>
            <a:custGeom>
              <a:avLst/>
              <a:gdLst>
                <a:gd name="T0" fmla="*/ 0 w 8"/>
                <a:gd name="T1" fmla="*/ 7 h 11"/>
                <a:gd name="T2" fmla="*/ 1 w 8"/>
                <a:gd name="T3" fmla="*/ 8 h 11"/>
                <a:gd name="T4" fmla="*/ 3 w 8"/>
                <a:gd name="T5" fmla="*/ 8 h 11"/>
                <a:gd name="T6" fmla="*/ 4 w 8"/>
                <a:gd name="T7" fmla="*/ 9 h 11"/>
                <a:gd name="T8" fmla="*/ 4 w 8"/>
                <a:gd name="T9" fmla="*/ 11 h 11"/>
                <a:gd name="T10" fmla="*/ 7 w 8"/>
                <a:gd name="T11" fmla="*/ 10 h 11"/>
                <a:gd name="T12" fmla="*/ 6 w 8"/>
                <a:gd name="T13" fmla="*/ 0 h 11"/>
                <a:gd name="T14" fmla="*/ 5 w 8"/>
                <a:gd name="T15" fmla="*/ 1 h 11"/>
                <a:gd name="T16" fmla="*/ 3 w 8"/>
                <a:gd name="T17" fmla="*/ 3 h 11"/>
                <a:gd name="T18" fmla="*/ 1 w 8"/>
                <a:gd name="T19" fmla="*/ 3 h 11"/>
                <a:gd name="T20" fmla="*/ 0 w 8"/>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0" y="7"/>
                  </a:moveTo>
                  <a:cubicBezTo>
                    <a:pt x="0" y="7"/>
                    <a:pt x="1" y="8"/>
                    <a:pt x="1" y="8"/>
                  </a:cubicBezTo>
                  <a:cubicBezTo>
                    <a:pt x="2" y="8"/>
                    <a:pt x="2" y="8"/>
                    <a:pt x="3" y="8"/>
                  </a:cubicBezTo>
                  <a:cubicBezTo>
                    <a:pt x="3" y="9"/>
                    <a:pt x="4" y="8"/>
                    <a:pt x="4" y="9"/>
                  </a:cubicBezTo>
                  <a:cubicBezTo>
                    <a:pt x="5" y="9"/>
                    <a:pt x="5" y="10"/>
                    <a:pt x="4" y="11"/>
                  </a:cubicBezTo>
                  <a:cubicBezTo>
                    <a:pt x="5" y="11"/>
                    <a:pt x="6" y="10"/>
                    <a:pt x="7" y="10"/>
                  </a:cubicBezTo>
                  <a:cubicBezTo>
                    <a:pt x="7" y="7"/>
                    <a:pt x="8" y="4"/>
                    <a:pt x="6" y="0"/>
                  </a:cubicBezTo>
                  <a:cubicBezTo>
                    <a:pt x="6" y="1"/>
                    <a:pt x="5" y="1"/>
                    <a:pt x="5" y="1"/>
                  </a:cubicBezTo>
                  <a:cubicBezTo>
                    <a:pt x="5" y="2"/>
                    <a:pt x="5" y="3"/>
                    <a:pt x="3" y="3"/>
                  </a:cubicBezTo>
                  <a:cubicBezTo>
                    <a:pt x="3" y="2"/>
                    <a:pt x="1" y="2"/>
                    <a:pt x="1" y="3"/>
                  </a:cubicBezTo>
                  <a:cubicBezTo>
                    <a:pt x="1" y="5"/>
                    <a:pt x="0" y="6"/>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0" name="Freeform 15">
              <a:extLst>
                <a:ext uri="{FF2B5EF4-FFF2-40B4-BE49-F238E27FC236}">
                  <a16:creationId xmlns:a16="http://schemas.microsoft.com/office/drawing/2014/main" id="{74A37B0D-5512-4FD4-90D5-A0C3FF3ECE2C}"/>
                </a:ext>
              </a:extLst>
            </p:cNvPr>
            <p:cNvSpPr>
              <a:spLocks/>
            </p:cNvSpPr>
            <p:nvPr userDrawn="1"/>
          </p:nvSpPr>
          <p:spPr bwMode="auto">
            <a:xfrm>
              <a:off x="5763423" y="2252015"/>
              <a:ext cx="82020" cy="73818"/>
            </a:xfrm>
            <a:custGeom>
              <a:avLst/>
              <a:gdLst>
                <a:gd name="T0" fmla="*/ 1 w 10"/>
                <a:gd name="T1" fmla="*/ 8 h 9"/>
                <a:gd name="T2" fmla="*/ 2 w 10"/>
                <a:gd name="T3" fmla="*/ 9 h 9"/>
                <a:gd name="T4" fmla="*/ 9 w 10"/>
                <a:gd name="T5" fmla="*/ 3 h 9"/>
                <a:gd name="T6" fmla="*/ 9 w 10"/>
                <a:gd name="T7" fmla="*/ 0 h 9"/>
                <a:gd name="T8" fmla="*/ 6 w 10"/>
                <a:gd name="T9" fmla="*/ 0 h 9"/>
                <a:gd name="T10" fmla="*/ 1 w 10"/>
                <a:gd name="T11" fmla="*/ 6 h 9"/>
                <a:gd name="T12" fmla="*/ 1 w 10"/>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1" y="8"/>
                  </a:moveTo>
                  <a:cubicBezTo>
                    <a:pt x="1" y="9"/>
                    <a:pt x="2" y="9"/>
                    <a:pt x="2" y="9"/>
                  </a:cubicBezTo>
                  <a:cubicBezTo>
                    <a:pt x="4" y="7"/>
                    <a:pt x="8" y="6"/>
                    <a:pt x="9" y="3"/>
                  </a:cubicBezTo>
                  <a:cubicBezTo>
                    <a:pt x="10" y="2"/>
                    <a:pt x="10" y="1"/>
                    <a:pt x="9" y="0"/>
                  </a:cubicBezTo>
                  <a:cubicBezTo>
                    <a:pt x="9" y="0"/>
                    <a:pt x="7" y="0"/>
                    <a:pt x="6" y="0"/>
                  </a:cubicBezTo>
                  <a:cubicBezTo>
                    <a:pt x="3" y="1"/>
                    <a:pt x="2" y="4"/>
                    <a:pt x="1" y="6"/>
                  </a:cubicBezTo>
                  <a:cubicBezTo>
                    <a:pt x="0" y="6"/>
                    <a:pt x="1" y="8"/>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1" name="Freeform 16">
              <a:extLst>
                <a:ext uri="{FF2B5EF4-FFF2-40B4-BE49-F238E27FC236}">
                  <a16:creationId xmlns:a16="http://schemas.microsoft.com/office/drawing/2014/main" id="{AF3653BE-691C-4819-8419-DB6E944C6FAB}"/>
                </a:ext>
              </a:extLst>
            </p:cNvPr>
            <p:cNvSpPr>
              <a:spLocks/>
            </p:cNvSpPr>
            <p:nvPr userDrawn="1"/>
          </p:nvSpPr>
          <p:spPr bwMode="auto">
            <a:xfrm>
              <a:off x="2946046" y="3260858"/>
              <a:ext cx="49212" cy="90222"/>
            </a:xfrm>
            <a:custGeom>
              <a:avLst/>
              <a:gdLst>
                <a:gd name="T0" fmla="*/ 5 w 6"/>
                <a:gd name="T1" fmla="*/ 2 h 11"/>
                <a:gd name="T2" fmla="*/ 6 w 6"/>
                <a:gd name="T3" fmla="*/ 2 h 11"/>
                <a:gd name="T4" fmla="*/ 4 w 6"/>
                <a:gd name="T5" fmla="*/ 0 h 11"/>
                <a:gd name="T6" fmla="*/ 1 w 6"/>
                <a:gd name="T7" fmla="*/ 7 h 11"/>
                <a:gd name="T8" fmla="*/ 4 w 6"/>
                <a:gd name="T9" fmla="*/ 11 h 11"/>
                <a:gd name="T10" fmla="*/ 5 w 6"/>
                <a:gd name="T11" fmla="*/ 10 h 11"/>
                <a:gd name="T12" fmla="*/ 5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2"/>
                  </a:moveTo>
                  <a:cubicBezTo>
                    <a:pt x="5" y="2"/>
                    <a:pt x="6" y="3"/>
                    <a:pt x="6" y="2"/>
                  </a:cubicBezTo>
                  <a:cubicBezTo>
                    <a:pt x="5" y="2"/>
                    <a:pt x="5" y="1"/>
                    <a:pt x="4" y="0"/>
                  </a:cubicBezTo>
                  <a:cubicBezTo>
                    <a:pt x="2" y="2"/>
                    <a:pt x="2" y="5"/>
                    <a:pt x="1" y="7"/>
                  </a:cubicBezTo>
                  <a:cubicBezTo>
                    <a:pt x="0" y="10"/>
                    <a:pt x="1" y="11"/>
                    <a:pt x="4" y="11"/>
                  </a:cubicBezTo>
                  <a:cubicBezTo>
                    <a:pt x="4" y="11"/>
                    <a:pt x="4" y="10"/>
                    <a:pt x="5" y="10"/>
                  </a:cubicBezTo>
                  <a:cubicBezTo>
                    <a:pt x="6" y="8"/>
                    <a:pt x="6" y="5"/>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2" name="Freeform 17">
              <a:extLst>
                <a:ext uri="{FF2B5EF4-FFF2-40B4-BE49-F238E27FC236}">
                  <a16:creationId xmlns:a16="http://schemas.microsoft.com/office/drawing/2014/main" id="{B07FCA08-6847-4E69-8DB4-C8283CA66776}"/>
                </a:ext>
              </a:extLst>
            </p:cNvPr>
            <p:cNvSpPr>
              <a:spLocks/>
            </p:cNvSpPr>
            <p:nvPr userDrawn="1"/>
          </p:nvSpPr>
          <p:spPr bwMode="auto">
            <a:xfrm>
              <a:off x="2839421" y="3465907"/>
              <a:ext cx="98424" cy="49212"/>
            </a:xfrm>
            <a:custGeom>
              <a:avLst/>
              <a:gdLst>
                <a:gd name="T0" fmla="*/ 0 w 12"/>
                <a:gd name="T1" fmla="*/ 4 h 6"/>
                <a:gd name="T2" fmla="*/ 2 w 12"/>
                <a:gd name="T3" fmla="*/ 5 h 6"/>
                <a:gd name="T4" fmla="*/ 6 w 12"/>
                <a:gd name="T5" fmla="*/ 5 h 6"/>
                <a:gd name="T6" fmla="*/ 12 w 12"/>
                <a:gd name="T7" fmla="*/ 2 h 6"/>
                <a:gd name="T8" fmla="*/ 10 w 12"/>
                <a:gd name="T9" fmla="*/ 0 h 6"/>
                <a:gd name="T10" fmla="*/ 9 w 12"/>
                <a:gd name="T11" fmla="*/ 0 h 6"/>
                <a:gd name="T12" fmla="*/ 5 w 12"/>
                <a:gd name="T13" fmla="*/ 0 h 6"/>
                <a:gd name="T14" fmla="*/ 4 w 12"/>
                <a:gd name="T15" fmla="*/ 1 h 6"/>
                <a:gd name="T16" fmla="*/ 2 w 12"/>
                <a:gd name="T17" fmla="*/ 2 h 6"/>
                <a:gd name="T18" fmla="*/ 2 w 12"/>
                <a:gd name="T19" fmla="*/ 2 h 6"/>
                <a:gd name="T20" fmla="*/ 0 w 12"/>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6">
                  <a:moveTo>
                    <a:pt x="0" y="4"/>
                  </a:moveTo>
                  <a:cubicBezTo>
                    <a:pt x="0" y="5"/>
                    <a:pt x="1" y="5"/>
                    <a:pt x="2" y="5"/>
                  </a:cubicBezTo>
                  <a:cubicBezTo>
                    <a:pt x="3" y="6"/>
                    <a:pt x="5" y="5"/>
                    <a:pt x="6" y="5"/>
                  </a:cubicBezTo>
                  <a:cubicBezTo>
                    <a:pt x="8" y="4"/>
                    <a:pt x="10" y="3"/>
                    <a:pt x="12" y="2"/>
                  </a:cubicBezTo>
                  <a:cubicBezTo>
                    <a:pt x="11" y="1"/>
                    <a:pt x="11" y="1"/>
                    <a:pt x="10" y="0"/>
                  </a:cubicBezTo>
                  <a:cubicBezTo>
                    <a:pt x="10" y="0"/>
                    <a:pt x="9" y="0"/>
                    <a:pt x="9" y="0"/>
                  </a:cubicBezTo>
                  <a:cubicBezTo>
                    <a:pt x="8" y="0"/>
                    <a:pt x="6" y="0"/>
                    <a:pt x="5" y="0"/>
                  </a:cubicBezTo>
                  <a:cubicBezTo>
                    <a:pt x="5" y="1"/>
                    <a:pt x="5" y="1"/>
                    <a:pt x="4" y="1"/>
                  </a:cubicBezTo>
                  <a:cubicBezTo>
                    <a:pt x="4" y="1"/>
                    <a:pt x="3" y="2"/>
                    <a:pt x="2" y="2"/>
                  </a:cubicBezTo>
                  <a:cubicBezTo>
                    <a:pt x="2" y="2"/>
                    <a:pt x="2" y="2"/>
                    <a:pt x="2" y="2"/>
                  </a:cubicBezTo>
                  <a:cubicBezTo>
                    <a:pt x="1" y="2"/>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3" name="Freeform 18">
              <a:extLst>
                <a:ext uri="{FF2B5EF4-FFF2-40B4-BE49-F238E27FC236}">
                  <a16:creationId xmlns:a16="http://schemas.microsoft.com/office/drawing/2014/main" id="{80B946E0-36C1-4D5C-9643-9833CA60B2ED}"/>
                </a:ext>
              </a:extLst>
            </p:cNvPr>
            <p:cNvSpPr>
              <a:spLocks/>
            </p:cNvSpPr>
            <p:nvPr userDrawn="1"/>
          </p:nvSpPr>
          <p:spPr bwMode="auto">
            <a:xfrm>
              <a:off x="6735358" y="4499356"/>
              <a:ext cx="65616" cy="57414"/>
            </a:xfrm>
            <a:custGeom>
              <a:avLst/>
              <a:gdLst>
                <a:gd name="T0" fmla="*/ 1 w 8"/>
                <a:gd name="T1" fmla="*/ 5 h 7"/>
                <a:gd name="T2" fmla="*/ 6 w 8"/>
                <a:gd name="T3" fmla="*/ 6 h 7"/>
                <a:gd name="T4" fmla="*/ 7 w 8"/>
                <a:gd name="T5" fmla="*/ 1 h 7"/>
                <a:gd name="T6" fmla="*/ 2 w 8"/>
                <a:gd name="T7" fmla="*/ 1 h 7"/>
                <a:gd name="T8" fmla="*/ 1 w 8"/>
                <a:gd name="T9" fmla="*/ 5 h 7"/>
              </a:gdLst>
              <a:ahLst/>
              <a:cxnLst>
                <a:cxn ang="0">
                  <a:pos x="T0" y="T1"/>
                </a:cxn>
                <a:cxn ang="0">
                  <a:pos x="T2" y="T3"/>
                </a:cxn>
                <a:cxn ang="0">
                  <a:pos x="T4" y="T5"/>
                </a:cxn>
                <a:cxn ang="0">
                  <a:pos x="T6" y="T7"/>
                </a:cxn>
                <a:cxn ang="0">
                  <a:pos x="T8" y="T9"/>
                </a:cxn>
              </a:cxnLst>
              <a:rect l="0" t="0" r="r" b="b"/>
              <a:pathLst>
                <a:path w="8" h="7">
                  <a:moveTo>
                    <a:pt x="1" y="5"/>
                  </a:moveTo>
                  <a:cubicBezTo>
                    <a:pt x="2" y="7"/>
                    <a:pt x="5" y="7"/>
                    <a:pt x="6" y="6"/>
                  </a:cubicBezTo>
                  <a:cubicBezTo>
                    <a:pt x="7" y="5"/>
                    <a:pt x="8" y="3"/>
                    <a:pt x="7" y="1"/>
                  </a:cubicBezTo>
                  <a:cubicBezTo>
                    <a:pt x="6" y="0"/>
                    <a:pt x="3" y="0"/>
                    <a:pt x="2" y="1"/>
                  </a:cubicBezTo>
                  <a:cubicBezTo>
                    <a:pt x="0" y="2"/>
                    <a:pt x="0"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4" name="Freeform 19">
              <a:extLst>
                <a:ext uri="{FF2B5EF4-FFF2-40B4-BE49-F238E27FC236}">
                  <a16:creationId xmlns:a16="http://schemas.microsoft.com/office/drawing/2014/main" id="{41F021CA-213F-4586-8BF1-DB562E75EFFD}"/>
                </a:ext>
              </a:extLst>
            </p:cNvPr>
            <p:cNvSpPr>
              <a:spLocks/>
            </p:cNvSpPr>
            <p:nvPr userDrawn="1"/>
          </p:nvSpPr>
          <p:spPr bwMode="auto">
            <a:xfrm>
              <a:off x="5976674" y="2600600"/>
              <a:ext cx="65616" cy="65616"/>
            </a:xfrm>
            <a:custGeom>
              <a:avLst/>
              <a:gdLst>
                <a:gd name="T0" fmla="*/ 1 w 8"/>
                <a:gd name="T1" fmla="*/ 5 h 8"/>
                <a:gd name="T2" fmla="*/ 3 w 8"/>
                <a:gd name="T3" fmla="*/ 6 h 8"/>
                <a:gd name="T4" fmla="*/ 8 w 8"/>
                <a:gd name="T5" fmla="*/ 3 h 8"/>
                <a:gd name="T6" fmla="*/ 7 w 8"/>
                <a:gd name="T7" fmla="*/ 2 h 8"/>
                <a:gd name="T8" fmla="*/ 8 w 8"/>
                <a:gd name="T9" fmla="*/ 2 h 8"/>
                <a:gd name="T10" fmla="*/ 3 w 8"/>
                <a:gd name="T11" fmla="*/ 2 h 8"/>
                <a:gd name="T12" fmla="*/ 0 w 8"/>
                <a:gd name="T13" fmla="*/ 6 h 8"/>
                <a:gd name="T14" fmla="*/ 1 w 8"/>
                <a:gd name="T15" fmla="*/ 5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1" y="5"/>
                  </a:moveTo>
                  <a:cubicBezTo>
                    <a:pt x="1" y="8"/>
                    <a:pt x="3" y="6"/>
                    <a:pt x="3" y="6"/>
                  </a:cubicBezTo>
                  <a:cubicBezTo>
                    <a:pt x="5" y="6"/>
                    <a:pt x="6" y="4"/>
                    <a:pt x="8" y="3"/>
                  </a:cubicBezTo>
                  <a:cubicBezTo>
                    <a:pt x="8" y="2"/>
                    <a:pt x="7" y="2"/>
                    <a:pt x="7" y="2"/>
                  </a:cubicBezTo>
                  <a:cubicBezTo>
                    <a:pt x="8" y="2"/>
                    <a:pt x="8" y="2"/>
                    <a:pt x="8" y="2"/>
                  </a:cubicBezTo>
                  <a:cubicBezTo>
                    <a:pt x="6" y="0"/>
                    <a:pt x="5" y="1"/>
                    <a:pt x="3" y="2"/>
                  </a:cubicBezTo>
                  <a:cubicBezTo>
                    <a:pt x="2" y="3"/>
                    <a:pt x="1" y="4"/>
                    <a:pt x="0" y="6"/>
                  </a:cubicBezTo>
                  <a:cubicBezTo>
                    <a:pt x="1" y="6"/>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5" name="Freeform 20">
              <a:extLst>
                <a:ext uri="{FF2B5EF4-FFF2-40B4-BE49-F238E27FC236}">
                  <a16:creationId xmlns:a16="http://schemas.microsoft.com/office/drawing/2014/main" id="{6BD0CE39-B1EE-4E9F-BFFA-623F7AD47D6A}"/>
                </a:ext>
              </a:extLst>
            </p:cNvPr>
            <p:cNvSpPr>
              <a:spLocks/>
            </p:cNvSpPr>
            <p:nvPr userDrawn="1"/>
          </p:nvSpPr>
          <p:spPr bwMode="auto">
            <a:xfrm>
              <a:off x="2905037" y="4232793"/>
              <a:ext cx="65616" cy="32808"/>
            </a:xfrm>
            <a:custGeom>
              <a:avLst/>
              <a:gdLst>
                <a:gd name="T0" fmla="*/ 0 w 8"/>
                <a:gd name="T1" fmla="*/ 4 h 4"/>
                <a:gd name="T2" fmla="*/ 8 w 8"/>
                <a:gd name="T3" fmla="*/ 1 h 4"/>
                <a:gd name="T4" fmla="*/ 1 w 8"/>
                <a:gd name="T5" fmla="*/ 1 h 4"/>
                <a:gd name="T6" fmla="*/ 0 w 8"/>
                <a:gd name="T7" fmla="*/ 2 h 4"/>
                <a:gd name="T8" fmla="*/ 0 w 8"/>
                <a:gd name="T9" fmla="*/ 4 h 4"/>
              </a:gdLst>
              <a:ahLst/>
              <a:cxnLst>
                <a:cxn ang="0">
                  <a:pos x="T0" y="T1"/>
                </a:cxn>
                <a:cxn ang="0">
                  <a:pos x="T2" y="T3"/>
                </a:cxn>
                <a:cxn ang="0">
                  <a:pos x="T4" y="T5"/>
                </a:cxn>
                <a:cxn ang="0">
                  <a:pos x="T6" y="T7"/>
                </a:cxn>
                <a:cxn ang="0">
                  <a:pos x="T8" y="T9"/>
                </a:cxn>
              </a:cxnLst>
              <a:rect l="0" t="0" r="r" b="b"/>
              <a:pathLst>
                <a:path w="8" h="4">
                  <a:moveTo>
                    <a:pt x="0" y="4"/>
                  </a:moveTo>
                  <a:cubicBezTo>
                    <a:pt x="3" y="4"/>
                    <a:pt x="5" y="3"/>
                    <a:pt x="8" y="1"/>
                  </a:cubicBezTo>
                  <a:cubicBezTo>
                    <a:pt x="5" y="0"/>
                    <a:pt x="3" y="1"/>
                    <a:pt x="1" y="1"/>
                  </a:cubicBezTo>
                  <a:cubicBezTo>
                    <a:pt x="0" y="1"/>
                    <a:pt x="0" y="2"/>
                    <a:pt x="0" y="2"/>
                  </a:cubicBezTo>
                  <a:cubicBezTo>
                    <a:pt x="0" y="3"/>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6" name="Freeform 21">
              <a:extLst>
                <a:ext uri="{FF2B5EF4-FFF2-40B4-BE49-F238E27FC236}">
                  <a16:creationId xmlns:a16="http://schemas.microsoft.com/office/drawing/2014/main" id="{815A5409-BABB-4686-8D99-F4746E9C321C}"/>
                </a:ext>
              </a:extLst>
            </p:cNvPr>
            <p:cNvSpPr>
              <a:spLocks/>
            </p:cNvSpPr>
            <p:nvPr userDrawn="1"/>
          </p:nvSpPr>
          <p:spPr bwMode="auto">
            <a:xfrm>
              <a:off x="3548890" y="4564972"/>
              <a:ext cx="82020" cy="57414"/>
            </a:xfrm>
            <a:custGeom>
              <a:avLst/>
              <a:gdLst>
                <a:gd name="T0" fmla="*/ 10 w 10"/>
                <a:gd name="T1" fmla="*/ 0 h 7"/>
                <a:gd name="T2" fmla="*/ 9 w 10"/>
                <a:gd name="T3" fmla="*/ 0 h 7"/>
                <a:gd name="T4" fmla="*/ 7 w 10"/>
                <a:gd name="T5" fmla="*/ 1 h 7"/>
                <a:gd name="T6" fmla="*/ 6 w 10"/>
                <a:gd name="T7" fmla="*/ 1 h 7"/>
                <a:gd name="T8" fmla="*/ 4 w 10"/>
                <a:gd name="T9" fmla="*/ 3 h 7"/>
                <a:gd name="T10" fmla="*/ 0 w 10"/>
                <a:gd name="T11" fmla="*/ 6 h 7"/>
                <a:gd name="T12" fmla="*/ 0 w 10"/>
                <a:gd name="T13" fmla="*/ 6 h 7"/>
                <a:gd name="T14" fmla="*/ 1 w 10"/>
                <a:gd name="T15" fmla="*/ 6 h 7"/>
                <a:gd name="T16" fmla="*/ 8 w 10"/>
                <a:gd name="T17" fmla="*/ 2 h 7"/>
                <a:gd name="T18" fmla="*/ 10 w 10"/>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7">
                  <a:moveTo>
                    <a:pt x="10" y="0"/>
                  </a:moveTo>
                  <a:cubicBezTo>
                    <a:pt x="10" y="0"/>
                    <a:pt x="9" y="0"/>
                    <a:pt x="9" y="0"/>
                  </a:cubicBezTo>
                  <a:cubicBezTo>
                    <a:pt x="9" y="0"/>
                    <a:pt x="8" y="0"/>
                    <a:pt x="7" y="1"/>
                  </a:cubicBezTo>
                  <a:cubicBezTo>
                    <a:pt x="7" y="1"/>
                    <a:pt x="6" y="1"/>
                    <a:pt x="6" y="1"/>
                  </a:cubicBezTo>
                  <a:cubicBezTo>
                    <a:pt x="5" y="2"/>
                    <a:pt x="5" y="2"/>
                    <a:pt x="4" y="3"/>
                  </a:cubicBezTo>
                  <a:cubicBezTo>
                    <a:pt x="3" y="4"/>
                    <a:pt x="1" y="5"/>
                    <a:pt x="0" y="6"/>
                  </a:cubicBezTo>
                  <a:cubicBezTo>
                    <a:pt x="0" y="6"/>
                    <a:pt x="0" y="6"/>
                    <a:pt x="0" y="6"/>
                  </a:cubicBezTo>
                  <a:cubicBezTo>
                    <a:pt x="0" y="7"/>
                    <a:pt x="0" y="7"/>
                    <a:pt x="1" y="6"/>
                  </a:cubicBezTo>
                  <a:cubicBezTo>
                    <a:pt x="4" y="5"/>
                    <a:pt x="6" y="4"/>
                    <a:pt x="8" y="2"/>
                  </a:cubicBezTo>
                  <a:cubicBezTo>
                    <a:pt x="9" y="1"/>
                    <a:pt x="10" y="1"/>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7" name="Freeform 22">
              <a:extLst>
                <a:ext uri="{FF2B5EF4-FFF2-40B4-BE49-F238E27FC236}">
                  <a16:creationId xmlns:a16="http://schemas.microsoft.com/office/drawing/2014/main" id="{109D2A7A-EE99-484D-8C0B-744EAB8A8240}"/>
                </a:ext>
              </a:extLst>
            </p:cNvPr>
            <p:cNvSpPr>
              <a:spLocks/>
            </p:cNvSpPr>
            <p:nvPr userDrawn="1"/>
          </p:nvSpPr>
          <p:spPr bwMode="auto">
            <a:xfrm>
              <a:off x="6009482" y="3424898"/>
              <a:ext cx="32808" cy="65616"/>
            </a:xfrm>
            <a:custGeom>
              <a:avLst/>
              <a:gdLst>
                <a:gd name="T0" fmla="*/ 1 w 4"/>
                <a:gd name="T1" fmla="*/ 7 h 8"/>
                <a:gd name="T2" fmla="*/ 3 w 4"/>
                <a:gd name="T3" fmla="*/ 6 h 8"/>
                <a:gd name="T4" fmla="*/ 2 w 4"/>
                <a:gd name="T5" fmla="*/ 0 h 8"/>
                <a:gd name="T6" fmla="*/ 1 w 4"/>
                <a:gd name="T7" fmla="*/ 2 h 8"/>
                <a:gd name="T8" fmla="*/ 1 w 4"/>
                <a:gd name="T9" fmla="*/ 2 h 8"/>
                <a:gd name="T10" fmla="*/ 1 w 4"/>
                <a:gd name="T11" fmla="*/ 7 h 8"/>
              </a:gdLst>
              <a:ahLst/>
              <a:cxnLst>
                <a:cxn ang="0">
                  <a:pos x="T0" y="T1"/>
                </a:cxn>
                <a:cxn ang="0">
                  <a:pos x="T2" y="T3"/>
                </a:cxn>
                <a:cxn ang="0">
                  <a:pos x="T4" y="T5"/>
                </a:cxn>
                <a:cxn ang="0">
                  <a:pos x="T6" y="T7"/>
                </a:cxn>
                <a:cxn ang="0">
                  <a:pos x="T8" y="T9"/>
                </a:cxn>
                <a:cxn ang="0">
                  <a:pos x="T10" y="T11"/>
                </a:cxn>
              </a:cxnLst>
              <a:rect l="0" t="0" r="r" b="b"/>
              <a:pathLst>
                <a:path w="4" h="8">
                  <a:moveTo>
                    <a:pt x="1" y="7"/>
                  </a:moveTo>
                  <a:cubicBezTo>
                    <a:pt x="2" y="7"/>
                    <a:pt x="3" y="8"/>
                    <a:pt x="3" y="6"/>
                  </a:cubicBezTo>
                  <a:cubicBezTo>
                    <a:pt x="3" y="4"/>
                    <a:pt x="4" y="2"/>
                    <a:pt x="2" y="0"/>
                  </a:cubicBezTo>
                  <a:cubicBezTo>
                    <a:pt x="2" y="1"/>
                    <a:pt x="2" y="2"/>
                    <a:pt x="1" y="2"/>
                  </a:cubicBezTo>
                  <a:cubicBezTo>
                    <a:pt x="1" y="1"/>
                    <a:pt x="0" y="1"/>
                    <a:pt x="1" y="2"/>
                  </a:cubicBezTo>
                  <a:cubicBezTo>
                    <a:pt x="1" y="3"/>
                    <a:pt x="0" y="5"/>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8" name="Freeform 23">
              <a:extLst>
                <a:ext uri="{FF2B5EF4-FFF2-40B4-BE49-F238E27FC236}">
                  <a16:creationId xmlns:a16="http://schemas.microsoft.com/office/drawing/2014/main" id="{5E409887-F7DC-4A17-BCED-B138DA4BFFCD}"/>
                </a:ext>
              </a:extLst>
            </p:cNvPr>
            <p:cNvSpPr>
              <a:spLocks/>
            </p:cNvSpPr>
            <p:nvPr userDrawn="1"/>
          </p:nvSpPr>
          <p:spPr bwMode="auto">
            <a:xfrm>
              <a:off x="7014225" y="4158975"/>
              <a:ext cx="147636" cy="98424"/>
            </a:xfrm>
            <a:custGeom>
              <a:avLst/>
              <a:gdLst>
                <a:gd name="T0" fmla="*/ 2 w 18"/>
                <a:gd name="T1" fmla="*/ 10 h 12"/>
                <a:gd name="T2" fmla="*/ 3 w 18"/>
                <a:gd name="T3" fmla="*/ 12 h 12"/>
                <a:gd name="T4" fmla="*/ 4 w 18"/>
                <a:gd name="T5" fmla="*/ 9 h 12"/>
                <a:gd name="T6" fmla="*/ 5 w 18"/>
                <a:gd name="T7" fmla="*/ 8 h 12"/>
                <a:gd name="T8" fmla="*/ 5 w 18"/>
                <a:gd name="T9" fmla="*/ 10 h 12"/>
                <a:gd name="T10" fmla="*/ 6 w 18"/>
                <a:gd name="T11" fmla="*/ 11 h 12"/>
                <a:gd name="T12" fmla="*/ 13 w 18"/>
                <a:gd name="T13" fmla="*/ 9 h 12"/>
                <a:gd name="T14" fmla="*/ 16 w 18"/>
                <a:gd name="T15" fmla="*/ 7 h 12"/>
                <a:gd name="T16" fmla="*/ 16 w 18"/>
                <a:gd name="T17" fmla="*/ 1 h 12"/>
                <a:gd name="T18" fmla="*/ 13 w 18"/>
                <a:gd name="T19" fmla="*/ 1 h 12"/>
                <a:gd name="T20" fmla="*/ 13 w 18"/>
                <a:gd name="T21" fmla="*/ 1 h 12"/>
                <a:gd name="T22" fmla="*/ 9 w 18"/>
                <a:gd name="T23" fmla="*/ 3 h 12"/>
                <a:gd name="T24" fmla="*/ 3 w 18"/>
                <a:gd name="T25" fmla="*/ 5 h 12"/>
                <a:gd name="T26" fmla="*/ 2 w 18"/>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2">
                  <a:moveTo>
                    <a:pt x="2" y="10"/>
                  </a:moveTo>
                  <a:cubicBezTo>
                    <a:pt x="2" y="11"/>
                    <a:pt x="3" y="12"/>
                    <a:pt x="3" y="12"/>
                  </a:cubicBezTo>
                  <a:cubicBezTo>
                    <a:pt x="3" y="11"/>
                    <a:pt x="4" y="10"/>
                    <a:pt x="4" y="9"/>
                  </a:cubicBezTo>
                  <a:cubicBezTo>
                    <a:pt x="4" y="9"/>
                    <a:pt x="5" y="8"/>
                    <a:pt x="5" y="8"/>
                  </a:cubicBezTo>
                  <a:cubicBezTo>
                    <a:pt x="6" y="9"/>
                    <a:pt x="5" y="9"/>
                    <a:pt x="5" y="10"/>
                  </a:cubicBezTo>
                  <a:cubicBezTo>
                    <a:pt x="5" y="11"/>
                    <a:pt x="5" y="12"/>
                    <a:pt x="6" y="11"/>
                  </a:cubicBezTo>
                  <a:cubicBezTo>
                    <a:pt x="8" y="10"/>
                    <a:pt x="11" y="9"/>
                    <a:pt x="13" y="9"/>
                  </a:cubicBezTo>
                  <a:cubicBezTo>
                    <a:pt x="14" y="9"/>
                    <a:pt x="15" y="9"/>
                    <a:pt x="16" y="7"/>
                  </a:cubicBezTo>
                  <a:cubicBezTo>
                    <a:pt x="18" y="5"/>
                    <a:pt x="18" y="3"/>
                    <a:pt x="16" y="1"/>
                  </a:cubicBezTo>
                  <a:cubicBezTo>
                    <a:pt x="15" y="0"/>
                    <a:pt x="14" y="0"/>
                    <a:pt x="13" y="1"/>
                  </a:cubicBezTo>
                  <a:cubicBezTo>
                    <a:pt x="13" y="1"/>
                    <a:pt x="13" y="1"/>
                    <a:pt x="13" y="1"/>
                  </a:cubicBezTo>
                  <a:cubicBezTo>
                    <a:pt x="11" y="1"/>
                    <a:pt x="10" y="2"/>
                    <a:pt x="9" y="3"/>
                  </a:cubicBezTo>
                  <a:cubicBezTo>
                    <a:pt x="7" y="4"/>
                    <a:pt x="5" y="4"/>
                    <a:pt x="3" y="5"/>
                  </a:cubicBezTo>
                  <a:cubicBezTo>
                    <a:pt x="1" y="6"/>
                    <a:pt x="0" y="8"/>
                    <a:pt x="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9" name="Freeform 24">
              <a:extLst>
                <a:ext uri="{FF2B5EF4-FFF2-40B4-BE49-F238E27FC236}">
                  <a16:creationId xmlns:a16="http://schemas.microsoft.com/office/drawing/2014/main" id="{9270736B-1998-410A-B317-DCBF9B1FD702}"/>
                </a:ext>
              </a:extLst>
            </p:cNvPr>
            <p:cNvSpPr>
              <a:spLocks/>
            </p:cNvSpPr>
            <p:nvPr userDrawn="1"/>
          </p:nvSpPr>
          <p:spPr bwMode="auto">
            <a:xfrm>
              <a:off x="7375112" y="4605982"/>
              <a:ext cx="41010" cy="41010"/>
            </a:xfrm>
            <a:custGeom>
              <a:avLst/>
              <a:gdLst>
                <a:gd name="T0" fmla="*/ 2 w 5"/>
                <a:gd name="T1" fmla="*/ 0 h 5"/>
                <a:gd name="T2" fmla="*/ 1 w 5"/>
                <a:gd name="T3" fmla="*/ 5 h 5"/>
                <a:gd name="T4" fmla="*/ 2 w 5"/>
                <a:gd name="T5" fmla="*/ 4 h 5"/>
                <a:gd name="T6" fmla="*/ 2 w 5"/>
                <a:gd name="T7" fmla="*/ 5 h 5"/>
                <a:gd name="T8" fmla="*/ 4 w 5"/>
                <a:gd name="T9" fmla="*/ 4 h 5"/>
                <a:gd name="T10" fmla="*/ 4 w 5"/>
                <a:gd name="T11" fmla="*/ 1 h 5"/>
                <a:gd name="T12" fmla="*/ 2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0"/>
                  </a:moveTo>
                  <a:cubicBezTo>
                    <a:pt x="0" y="1"/>
                    <a:pt x="0" y="3"/>
                    <a:pt x="1" y="5"/>
                  </a:cubicBezTo>
                  <a:cubicBezTo>
                    <a:pt x="1" y="5"/>
                    <a:pt x="2" y="4"/>
                    <a:pt x="2" y="4"/>
                  </a:cubicBezTo>
                  <a:cubicBezTo>
                    <a:pt x="2" y="4"/>
                    <a:pt x="2" y="4"/>
                    <a:pt x="2" y="5"/>
                  </a:cubicBezTo>
                  <a:cubicBezTo>
                    <a:pt x="3" y="5"/>
                    <a:pt x="3" y="4"/>
                    <a:pt x="4" y="4"/>
                  </a:cubicBezTo>
                  <a:cubicBezTo>
                    <a:pt x="5" y="3"/>
                    <a:pt x="4" y="2"/>
                    <a:pt x="4"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0" name="Freeform 25">
              <a:extLst>
                <a:ext uri="{FF2B5EF4-FFF2-40B4-BE49-F238E27FC236}">
                  <a16:creationId xmlns:a16="http://schemas.microsoft.com/office/drawing/2014/main" id="{1B992BCE-F6D7-4CB4-A560-D10382A2DC65}"/>
                </a:ext>
              </a:extLst>
            </p:cNvPr>
            <p:cNvSpPr>
              <a:spLocks/>
            </p:cNvSpPr>
            <p:nvPr userDrawn="1"/>
          </p:nvSpPr>
          <p:spPr bwMode="auto">
            <a:xfrm>
              <a:off x="6214531" y="4076956"/>
              <a:ext cx="49212" cy="41010"/>
            </a:xfrm>
            <a:custGeom>
              <a:avLst/>
              <a:gdLst>
                <a:gd name="T0" fmla="*/ 3 w 6"/>
                <a:gd name="T1" fmla="*/ 4 h 5"/>
                <a:gd name="T2" fmla="*/ 5 w 6"/>
                <a:gd name="T3" fmla="*/ 3 h 5"/>
                <a:gd name="T4" fmla="*/ 6 w 6"/>
                <a:gd name="T5" fmla="*/ 1 h 5"/>
                <a:gd name="T6" fmla="*/ 4 w 6"/>
                <a:gd name="T7" fmla="*/ 1 h 5"/>
                <a:gd name="T8" fmla="*/ 0 w 6"/>
                <a:gd name="T9" fmla="*/ 5 h 5"/>
                <a:gd name="T10" fmla="*/ 3 w 6"/>
                <a:gd name="T11" fmla="*/ 4 h 5"/>
              </a:gdLst>
              <a:ahLst/>
              <a:cxnLst>
                <a:cxn ang="0">
                  <a:pos x="T0" y="T1"/>
                </a:cxn>
                <a:cxn ang="0">
                  <a:pos x="T2" y="T3"/>
                </a:cxn>
                <a:cxn ang="0">
                  <a:pos x="T4" y="T5"/>
                </a:cxn>
                <a:cxn ang="0">
                  <a:pos x="T6" y="T7"/>
                </a:cxn>
                <a:cxn ang="0">
                  <a:pos x="T8" y="T9"/>
                </a:cxn>
                <a:cxn ang="0">
                  <a:pos x="T10" y="T11"/>
                </a:cxn>
              </a:cxnLst>
              <a:rect l="0" t="0" r="r" b="b"/>
              <a:pathLst>
                <a:path w="6" h="5">
                  <a:moveTo>
                    <a:pt x="3" y="4"/>
                  </a:moveTo>
                  <a:cubicBezTo>
                    <a:pt x="3" y="4"/>
                    <a:pt x="4" y="3"/>
                    <a:pt x="5" y="3"/>
                  </a:cubicBezTo>
                  <a:cubicBezTo>
                    <a:pt x="6" y="2"/>
                    <a:pt x="6" y="1"/>
                    <a:pt x="6" y="1"/>
                  </a:cubicBezTo>
                  <a:cubicBezTo>
                    <a:pt x="5" y="0"/>
                    <a:pt x="4" y="0"/>
                    <a:pt x="4" y="1"/>
                  </a:cubicBezTo>
                  <a:cubicBezTo>
                    <a:pt x="2" y="2"/>
                    <a:pt x="1" y="3"/>
                    <a:pt x="0" y="5"/>
                  </a:cubicBezTo>
                  <a:cubicBezTo>
                    <a:pt x="1" y="4"/>
                    <a:pt x="2"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1" name="Freeform 26">
              <a:extLst>
                <a:ext uri="{FF2B5EF4-FFF2-40B4-BE49-F238E27FC236}">
                  <a16:creationId xmlns:a16="http://schemas.microsoft.com/office/drawing/2014/main" id="{808E9E78-634F-44CB-AAEE-E4F84B89AD42}"/>
                </a:ext>
              </a:extLst>
            </p:cNvPr>
            <p:cNvSpPr>
              <a:spLocks/>
            </p:cNvSpPr>
            <p:nvPr userDrawn="1"/>
          </p:nvSpPr>
          <p:spPr bwMode="auto">
            <a:xfrm>
              <a:off x="6932205" y="3744774"/>
              <a:ext cx="73818" cy="77920"/>
            </a:xfrm>
            <a:custGeom>
              <a:avLst/>
              <a:gdLst>
                <a:gd name="T0" fmla="*/ 3 w 9"/>
                <a:gd name="T1" fmla="*/ 1 h 9"/>
                <a:gd name="T2" fmla="*/ 1 w 9"/>
                <a:gd name="T3" fmla="*/ 4 h 9"/>
                <a:gd name="T4" fmla="*/ 7 w 9"/>
                <a:gd name="T5" fmla="*/ 8 h 9"/>
                <a:gd name="T6" fmla="*/ 9 w 9"/>
                <a:gd name="T7" fmla="*/ 4 h 9"/>
                <a:gd name="T8" fmla="*/ 3 w 9"/>
                <a:gd name="T9" fmla="*/ 1 h 9"/>
              </a:gdLst>
              <a:ahLst/>
              <a:cxnLst>
                <a:cxn ang="0">
                  <a:pos x="T0" y="T1"/>
                </a:cxn>
                <a:cxn ang="0">
                  <a:pos x="T2" y="T3"/>
                </a:cxn>
                <a:cxn ang="0">
                  <a:pos x="T4" y="T5"/>
                </a:cxn>
                <a:cxn ang="0">
                  <a:pos x="T6" y="T7"/>
                </a:cxn>
                <a:cxn ang="0">
                  <a:pos x="T8" y="T9"/>
                </a:cxn>
              </a:cxnLst>
              <a:rect l="0" t="0" r="r" b="b"/>
              <a:pathLst>
                <a:path w="9" h="9">
                  <a:moveTo>
                    <a:pt x="3" y="1"/>
                  </a:moveTo>
                  <a:cubicBezTo>
                    <a:pt x="1" y="1"/>
                    <a:pt x="0" y="3"/>
                    <a:pt x="1" y="4"/>
                  </a:cubicBezTo>
                  <a:cubicBezTo>
                    <a:pt x="2" y="8"/>
                    <a:pt x="4" y="9"/>
                    <a:pt x="7" y="8"/>
                  </a:cubicBezTo>
                  <a:cubicBezTo>
                    <a:pt x="8" y="7"/>
                    <a:pt x="9" y="6"/>
                    <a:pt x="9" y="4"/>
                  </a:cubicBezTo>
                  <a:cubicBezTo>
                    <a:pt x="8" y="2"/>
                    <a:pt x="6"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2" name="Freeform 27">
              <a:extLst>
                <a:ext uri="{FF2B5EF4-FFF2-40B4-BE49-F238E27FC236}">
                  <a16:creationId xmlns:a16="http://schemas.microsoft.com/office/drawing/2014/main" id="{28983E31-CD5A-418A-9436-12A3600F1BDE}"/>
                </a:ext>
              </a:extLst>
            </p:cNvPr>
            <p:cNvSpPr>
              <a:spLocks/>
            </p:cNvSpPr>
            <p:nvPr userDrawn="1"/>
          </p:nvSpPr>
          <p:spPr bwMode="auto">
            <a:xfrm>
              <a:off x="1404076" y="2830256"/>
              <a:ext cx="45112" cy="41010"/>
            </a:xfrm>
            <a:custGeom>
              <a:avLst/>
              <a:gdLst>
                <a:gd name="T0" fmla="*/ 3 w 5"/>
                <a:gd name="T1" fmla="*/ 4 h 5"/>
                <a:gd name="T2" fmla="*/ 4 w 5"/>
                <a:gd name="T3" fmla="*/ 3 h 5"/>
                <a:gd name="T4" fmla="*/ 4 w 5"/>
                <a:gd name="T5" fmla="*/ 2 h 5"/>
                <a:gd name="T6" fmla="*/ 2 w 5"/>
                <a:gd name="T7" fmla="*/ 0 h 5"/>
                <a:gd name="T8" fmla="*/ 1 w 5"/>
                <a:gd name="T9" fmla="*/ 1 h 5"/>
                <a:gd name="T10" fmla="*/ 1 w 5"/>
                <a:gd name="T11" fmla="*/ 2 h 5"/>
                <a:gd name="T12" fmla="*/ 3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4"/>
                  </a:moveTo>
                  <a:cubicBezTo>
                    <a:pt x="3" y="4"/>
                    <a:pt x="3" y="4"/>
                    <a:pt x="4" y="3"/>
                  </a:cubicBezTo>
                  <a:cubicBezTo>
                    <a:pt x="4" y="3"/>
                    <a:pt x="4" y="2"/>
                    <a:pt x="4" y="2"/>
                  </a:cubicBezTo>
                  <a:cubicBezTo>
                    <a:pt x="5" y="0"/>
                    <a:pt x="4" y="0"/>
                    <a:pt x="2" y="0"/>
                  </a:cubicBezTo>
                  <a:cubicBezTo>
                    <a:pt x="2" y="0"/>
                    <a:pt x="2" y="0"/>
                    <a:pt x="1" y="1"/>
                  </a:cubicBezTo>
                  <a:cubicBezTo>
                    <a:pt x="1" y="1"/>
                    <a:pt x="1" y="1"/>
                    <a:pt x="1" y="2"/>
                  </a:cubicBezTo>
                  <a:cubicBezTo>
                    <a:pt x="1" y="3"/>
                    <a:pt x="0"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3" name="Freeform 28">
              <a:extLst>
                <a:ext uri="{FF2B5EF4-FFF2-40B4-BE49-F238E27FC236}">
                  <a16:creationId xmlns:a16="http://schemas.microsoft.com/office/drawing/2014/main" id="{9D44B3CF-63E2-46E5-9D47-6AFBC7A74D6E}"/>
                </a:ext>
              </a:extLst>
            </p:cNvPr>
            <p:cNvSpPr>
              <a:spLocks/>
            </p:cNvSpPr>
            <p:nvPr userDrawn="1"/>
          </p:nvSpPr>
          <p:spPr bwMode="auto">
            <a:xfrm>
              <a:off x="6997821" y="4142571"/>
              <a:ext cx="164039" cy="106626"/>
            </a:xfrm>
            <a:custGeom>
              <a:avLst/>
              <a:gdLst>
                <a:gd name="T0" fmla="*/ 1 w 20"/>
                <a:gd name="T1" fmla="*/ 13 h 13"/>
                <a:gd name="T2" fmla="*/ 1 w 20"/>
                <a:gd name="T3" fmla="*/ 13 h 13"/>
                <a:gd name="T4" fmla="*/ 6 w 20"/>
                <a:gd name="T5" fmla="*/ 5 h 13"/>
                <a:gd name="T6" fmla="*/ 7 w 20"/>
                <a:gd name="T7" fmla="*/ 5 h 13"/>
                <a:gd name="T8" fmla="*/ 10 w 20"/>
                <a:gd name="T9" fmla="*/ 3 h 13"/>
                <a:gd name="T10" fmla="*/ 15 w 20"/>
                <a:gd name="T11" fmla="*/ 1 h 13"/>
                <a:gd name="T12" fmla="*/ 20 w 20"/>
                <a:gd name="T13" fmla="*/ 2 h 13"/>
                <a:gd name="T14" fmla="*/ 20 w 20"/>
                <a:gd name="T15" fmla="*/ 1 h 13"/>
                <a:gd name="T16" fmla="*/ 15 w 20"/>
                <a:gd name="T17" fmla="*/ 1 h 13"/>
                <a:gd name="T18" fmla="*/ 10 w 20"/>
                <a:gd name="T19" fmla="*/ 3 h 13"/>
                <a:gd name="T20" fmla="*/ 7 w 20"/>
                <a:gd name="T21" fmla="*/ 4 h 13"/>
                <a:gd name="T22" fmla="*/ 1 w 20"/>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3">
                  <a:moveTo>
                    <a:pt x="1" y="13"/>
                  </a:moveTo>
                  <a:cubicBezTo>
                    <a:pt x="1" y="13"/>
                    <a:pt x="1" y="13"/>
                    <a:pt x="1" y="13"/>
                  </a:cubicBezTo>
                  <a:cubicBezTo>
                    <a:pt x="1" y="8"/>
                    <a:pt x="2" y="6"/>
                    <a:pt x="6" y="5"/>
                  </a:cubicBezTo>
                  <a:cubicBezTo>
                    <a:pt x="6" y="5"/>
                    <a:pt x="7" y="5"/>
                    <a:pt x="7" y="5"/>
                  </a:cubicBezTo>
                  <a:cubicBezTo>
                    <a:pt x="8" y="5"/>
                    <a:pt x="10" y="5"/>
                    <a:pt x="10" y="3"/>
                  </a:cubicBezTo>
                  <a:cubicBezTo>
                    <a:pt x="12" y="2"/>
                    <a:pt x="13" y="1"/>
                    <a:pt x="15" y="1"/>
                  </a:cubicBezTo>
                  <a:cubicBezTo>
                    <a:pt x="16" y="1"/>
                    <a:pt x="18" y="1"/>
                    <a:pt x="20" y="2"/>
                  </a:cubicBezTo>
                  <a:cubicBezTo>
                    <a:pt x="20" y="2"/>
                    <a:pt x="20" y="1"/>
                    <a:pt x="20" y="1"/>
                  </a:cubicBezTo>
                  <a:cubicBezTo>
                    <a:pt x="18" y="0"/>
                    <a:pt x="16" y="0"/>
                    <a:pt x="15" y="1"/>
                  </a:cubicBezTo>
                  <a:cubicBezTo>
                    <a:pt x="12" y="0"/>
                    <a:pt x="11" y="2"/>
                    <a:pt x="10" y="3"/>
                  </a:cubicBezTo>
                  <a:cubicBezTo>
                    <a:pt x="9" y="3"/>
                    <a:pt x="8" y="4"/>
                    <a:pt x="7" y="4"/>
                  </a:cubicBezTo>
                  <a:cubicBezTo>
                    <a:pt x="1" y="5"/>
                    <a:pt x="0" y="8"/>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4" name="Freeform 29">
              <a:extLst>
                <a:ext uri="{FF2B5EF4-FFF2-40B4-BE49-F238E27FC236}">
                  <a16:creationId xmlns:a16="http://schemas.microsoft.com/office/drawing/2014/main" id="{AC8FED00-A257-4B9C-AC06-B626E3D6D4F4}"/>
                </a:ext>
              </a:extLst>
            </p:cNvPr>
            <p:cNvSpPr>
              <a:spLocks/>
            </p:cNvSpPr>
            <p:nvPr userDrawn="1"/>
          </p:nvSpPr>
          <p:spPr bwMode="auto">
            <a:xfrm>
              <a:off x="5935664" y="5770662"/>
              <a:ext cx="57414" cy="90222"/>
            </a:xfrm>
            <a:custGeom>
              <a:avLst/>
              <a:gdLst>
                <a:gd name="T0" fmla="*/ 1 w 7"/>
                <a:gd name="T1" fmla="*/ 2 h 11"/>
                <a:gd name="T2" fmla="*/ 1 w 7"/>
                <a:gd name="T3" fmla="*/ 4 h 11"/>
                <a:gd name="T4" fmla="*/ 5 w 7"/>
                <a:gd name="T5" fmla="*/ 10 h 11"/>
                <a:gd name="T6" fmla="*/ 6 w 7"/>
                <a:gd name="T7" fmla="*/ 9 h 11"/>
                <a:gd name="T8" fmla="*/ 7 w 7"/>
                <a:gd name="T9" fmla="*/ 5 h 11"/>
                <a:gd name="T10" fmla="*/ 5 w 7"/>
                <a:gd name="T11" fmla="*/ 1 h 11"/>
                <a:gd name="T12" fmla="*/ 1 w 7"/>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2"/>
                  </a:moveTo>
                  <a:cubicBezTo>
                    <a:pt x="1" y="3"/>
                    <a:pt x="1" y="3"/>
                    <a:pt x="1" y="4"/>
                  </a:cubicBezTo>
                  <a:cubicBezTo>
                    <a:pt x="0" y="7"/>
                    <a:pt x="2" y="10"/>
                    <a:pt x="5" y="10"/>
                  </a:cubicBezTo>
                  <a:cubicBezTo>
                    <a:pt x="6" y="11"/>
                    <a:pt x="6" y="10"/>
                    <a:pt x="6" y="9"/>
                  </a:cubicBezTo>
                  <a:cubicBezTo>
                    <a:pt x="7" y="8"/>
                    <a:pt x="7" y="6"/>
                    <a:pt x="7" y="5"/>
                  </a:cubicBezTo>
                  <a:cubicBezTo>
                    <a:pt x="7" y="3"/>
                    <a:pt x="6" y="2"/>
                    <a:pt x="5" y="1"/>
                  </a:cubicBezTo>
                  <a:cubicBezTo>
                    <a:pt x="4" y="0"/>
                    <a:pt x="2" y="0"/>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5" name="Freeform 30">
              <a:extLst>
                <a:ext uri="{FF2B5EF4-FFF2-40B4-BE49-F238E27FC236}">
                  <a16:creationId xmlns:a16="http://schemas.microsoft.com/office/drawing/2014/main" id="{FADDE91F-7E04-44B7-8D75-4B65439EEA6B}"/>
                </a:ext>
              </a:extLst>
            </p:cNvPr>
            <p:cNvSpPr>
              <a:spLocks/>
            </p:cNvSpPr>
            <p:nvPr userDrawn="1"/>
          </p:nvSpPr>
          <p:spPr bwMode="auto">
            <a:xfrm>
              <a:off x="7137254" y="4158975"/>
              <a:ext cx="41010" cy="82020"/>
            </a:xfrm>
            <a:custGeom>
              <a:avLst/>
              <a:gdLst>
                <a:gd name="T0" fmla="*/ 2 w 5"/>
                <a:gd name="T1" fmla="*/ 7 h 10"/>
                <a:gd name="T2" fmla="*/ 0 w 5"/>
                <a:gd name="T3" fmla="*/ 10 h 10"/>
                <a:gd name="T4" fmla="*/ 3 w 5"/>
                <a:gd name="T5" fmla="*/ 8 h 10"/>
                <a:gd name="T6" fmla="*/ 3 w 5"/>
                <a:gd name="T7" fmla="*/ 0 h 10"/>
                <a:gd name="T8" fmla="*/ 2 w 5"/>
                <a:gd name="T9" fmla="*/ 0 h 10"/>
                <a:gd name="T10" fmla="*/ 2 w 5"/>
                <a:gd name="T11" fmla="*/ 7 h 10"/>
              </a:gdLst>
              <a:ahLst/>
              <a:cxnLst>
                <a:cxn ang="0">
                  <a:pos x="T0" y="T1"/>
                </a:cxn>
                <a:cxn ang="0">
                  <a:pos x="T2" y="T3"/>
                </a:cxn>
                <a:cxn ang="0">
                  <a:pos x="T4" y="T5"/>
                </a:cxn>
                <a:cxn ang="0">
                  <a:pos x="T6" y="T7"/>
                </a:cxn>
                <a:cxn ang="0">
                  <a:pos x="T8" y="T9"/>
                </a:cxn>
                <a:cxn ang="0">
                  <a:pos x="T10" y="T11"/>
                </a:cxn>
              </a:cxnLst>
              <a:rect l="0" t="0" r="r" b="b"/>
              <a:pathLst>
                <a:path w="5" h="10">
                  <a:moveTo>
                    <a:pt x="2" y="7"/>
                  </a:moveTo>
                  <a:cubicBezTo>
                    <a:pt x="2" y="8"/>
                    <a:pt x="1" y="9"/>
                    <a:pt x="0" y="10"/>
                  </a:cubicBezTo>
                  <a:cubicBezTo>
                    <a:pt x="1" y="9"/>
                    <a:pt x="2" y="9"/>
                    <a:pt x="3" y="8"/>
                  </a:cubicBezTo>
                  <a:cubicBezTo>
                    <a:pt x="5" y="6"/>
                    <a:pt x="5" y="3"/>
                    <a:pt x="3" y="0"/>
                  </a:cubicBezTo>
                  <a:cubicBezTo>
                    <a:pt x="3" y="0"/>
                    <a:pt x="3" y="0"/>
                    <a:pt x="2" y="0"/>
                  </a:cubicBezTo>
                  <a:cubicBezTo>
                    <a:pt x="4" y="3"/>
                    <a:pt x="4" y="5"/>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6" name="Freeform 31">
              <a:extLst>
                <a:ext uri="{FF2B5EF4-FFF2-40B4-BE49-F238E27FC236}">
                  <a16:creationId xmlns:a16="http://schemas.microsoft.com/office/drawing/2014/main" id="{EAA1B72B-058E-4210-B23B-FC452D23DB73}"/>
                </a:ext>
              </a:extLst>
            </p:cNvPr>
            <p:cNvSpPr>
              <a:spLocks/>
            </p:cNvSpPr>
            <p:nvPr userDrawn="1"/>
          </p:nvSpPr>
          <p:spPr bwMode="auto">
            <a:xfrm>
              <a:off x="4586441" y="6016721"/>
              <a:ext cx="41010" cy="16404"/>
            </a:xfrm>
            <a:custGeom>
              <a:avLst/>
              <a:gdLst>
                <a:gd name="T0" fmla="*/ 4 w 5"/>
                <a:gd name="T1" fmla="*/ 0 h 2"/>
                <a:gd name="T2" fmla="*/ 2 w 5"/>
                <a:gd name="T3" fmla="*/ 0 h 2"/>
                <a:gd name="T4" fmla="*/ 2 w 5"/>
                <a:gd name="T5" fmla="*/ 2 h 2"/>
                <a:gd name="T6" fmla="*/ 5 w 5"/>
                <a:gd name="T7" fmla="*/ 0 h 2"/>
                <a:gd name="T8" fmla="*/ 4 w 5"/>
                <a:gd name="T9" fmla="*/ 0 h 2"/>
              </a:gdLst>
              <a:ahLst/>
              <a:cxnLst>
                <a:cxn ang="0">
                  <a:pos x="T0" y="T1"/>
                </a:cxn>
                <a:cxn ang="0">
                  <a:pos x="T2" y="T3"/>
                </a:cxn>
                <a:cxn ang="0">
                  <a:pos x="T4" y="T5"/>
                </a:cxn>
                <a:cxn ang="0">
                  <a:pos x="T6" y="T7"/>
                </a:cxn>
                <a:cxn ang="0">
                  <a:pos x="T8" y="T9"/>
                </a:cxn>
              </a:cxnLst>
              <a:rect l="0" t="0" r="r" b="b"/>
              <a:pathLst>
                <a:path w="5" h="2">
                  <a:moveTo>
                    <a:pt x="4" y="0"/>
                  </a:moveTo>
                  <a:cubicBezTo>
                    <a:pt x="3" y="0"/>
                    <a:pt x="2" y="0"/>
                    <a:pt x="2" y="0"/>
                  </a:cubicBezTo>
                  <a:cubicBezTo>
                    <a:pt x="0" y="1"/>
                    <a:pt x="1" y="2"/>
                    <a:pt x="2" y="2"/>
                  </a:cubicBezTo>
                  <a:cubicBezTo>
                    <a:pt x="3" y="2"/>
                    <a:pt x="4" y="1"/>
                    <a:pt x="5" y="0"/>
                  </a:cubicBezTo>
                  <a:cubicBezTo>
                    <a:pt x="4"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7" name="Freeform 32">
              <a:extLst>
                <a:ext uri="{FF2B5EF4-FFF2-40B4-BE49-F238E27FC236}">
                  <a16:creationId xmlns:a16="http://schemas.microsoft.com/office/drawing/2014/main" id="{01936587-281C-4A01-A776-5880115011F2}"/>
                </a:ext>
              </a:extLst>
            </p:cNvPr>
            <p:cNvSpPr>
              <a:spLocks/>
            </p:cNvSpPr>
            <p:nvPr userDrawn="1"/>
          </p:nvSpPr>
          <p:spPr bwMode="auto">
            <a:xfrm>
              <a:off x="6940407" y="3728371"/>
              <a:ext cx="82020" cy="94324"/>
            </a:xfrm>
            <a:custGeom>
              <a:avLst/>
              <a:gdLst>
                <a:gd name="T0" fmla="*/ 0 w 10"/>
                <a:gd name="T1" fmla="*/ 1 h 11"/>
                <a:gd name="T2" fmla="*/ 6 w 10"/>
                <a:gd name="T3" fmla="*/ 2 h 11"/>
                <a:gd name="T4" fmla="*/ 6 w 10"/>
                <a:gd name="T5" fmla="*/ 2 h 11"/>
                <a:gd name="T6" fmla="*/ 9 w 10"/>
                <a:gd name="T7" fmla="*/ 6 h 11"/>
                <a:gd name="T8" fmla="*/ 7 w 10"/>
                <a:gd name="T9" fmla="*/ 11 h 11"/>
                <a:gd name="T10" fmla="*/ 10 w 10"/>
                <a:gd name="T11" fmla="*/ 6 h 11"/>
                <a:gd name="T12" fmla="*/ 7 w 10"/>
                <a:gd name="T13" fmla="*/ 2 h 11"/>
                <a:gd name="T14" fmla="*/ 0 w 10"/>
                <a:gd name="T15" fmla="*/ 1 h 11"/>
                <a:gd name="T16" fmla="*/ 0 w 1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0" y="1"/>
                  </a:moveTo>
                  <a:cubicBezTo>
                    <a:pt x="2" y="1"/>
                    <a:pt x="4" y="1"/>
                    <a:pt x="6" y="2"/>
                  </a:cubicBezTo>
                  <a:cubicBezTo>
                    <a:pt x="6" y="2"/>
                    <a:pt x="6" y="2"/>
                    <a:pt x="6" y="2"/>
                  </a:cubicBezTo>
                  <a:cubicBezTo>
                    <a:pt x="8" y="3"/>
                    <a:pt x="9" y="4"/>
                    <a:pt x="9" y="6"/>
                  </a:cubicBezTo>
                  <a:cubicBezTo>
                    <a:pt x="9" y="8"/>
                    <a:pt x="8" y="9"/>
                    <a:pt x="7" y="11"/>
                  </a:cubicBezTo>
                  <a:cubicBezTo>
                    <a:pt x="9" y="10"/>
                    <a:pt x="10" y="8"/>
                    <a:pt x="10" y="6"/>
                  </a:cubicBezTo>
                  <a:cubicBezTo>
                    <a:pt x="9" y="4"/>
                    <a:pt x="8" y="3"/>
                    <a:pt x="7" y="2"/>
                  </a:cubicBezTo>
                  <a:cubicBezTo>
                    <a:pt x="5" y="0"/>
                    <a:pt x="2"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8" name="Freeform 33">
              <a:extLst>
                <a:ext uri="{FF2B5EF4-FFF2-40B4-BE49-F238E27FC236}">
                  <a16:creationId xmlns:a16="http://schemas.microsoft.com/office/drawing/2014/main" id="{D53F9F12-6C0E-4F98-A6F4-BB6011B47E33}"/>
                </a:ext>
              </a:extLst>
            </p:cNvPr>
            <p:cNvSpPr>
              <a:spLocks/>
            </p:cNvSpPr>
            <p:nvPr userDrawn="1"/>
          </p:nvSpPr>
          <p:spPr bwMode="auto">
            <a:xfrm>
              <a:off x="1330258" y="3880108"/>
              <a:ext cx="49212" cy="49212"/>
            </a:xfrm>
            <a:custGeom>
              <a:avLst/>
              <a:gdLst>
                <a:gd name="T0" fmla="*/ 6 w 6"/>
                <a:gd name="T1" fmla="*/ 2 h 6"/>
                <a:gd name="T2" fmla="*/ 4 w 6"/>
                <a:gd name="T3" fmla="*/ 1 h 6"/>
                <a:gd name="T4" fmla="*/ 1 w 6"/>
                <a:gd name="T5" fmla="*/ 3 h 6"/>
                <a:gd name="T6" fmla="*/ 1 w 6"/>
                <a:gd name="T7" fmla="*/ 5 h 6"/>
                <a:gd name="T8" fmla="*/ 2 w 6"/>
                <a:gd name="T9" fmla="*/ 6 h 6"/>
                <a:gd name="T10" fmla="*/ 2 w 6"/>
                <a:gd name="T11" fmla="*/ 6 h 6"/>
                <a:gd name="T12" fmla="*/ 2 w 6"/>
                <a:gd name="T13" fmla="*/ 6 h 6"/>
                <a:gd name="T14" fmla="*/ 4 w 6"/>
                <a:gd name="T15" fmla="*/ 5 h 6"/>
                <a:gd name="T16" fmla="*/ 6 w 6"/>
                <a:gd name="T17" fmla="*/ 3 h 6"/>
                <a:gd name="T18" fmla="*/ 6 w 6"/>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2"/>
                  </a:moveTo>
                  <a:cubicBezTo>
                    <a:pt x="6" y="1"/>
                    <a:pt x="5" y="1"/>
                    <a:pt x="4" y="1"/>
                  </a:cubicBezTo>
                  <a:cubicBezTo>
                    <a:pt x="2" y="0"/>
                    <a:pt x="1" y="1"/>
                    <a:pt x="1" y="3"/>
                  </a:cubicBezTo>
                  <a:cubicBezTo>
                    <a:pt x="0" y="4"/>
                    <a:pt x="0" y="4"/>
                    <a:pt x="1" y="5"/>
                  </a:cubicBezTo>
                  <a:cubicBezTo>
                    <a:pt x="1" y="6"/>
                    <a:pt x="1" y="6"/>
                    <a:pt x="2" y="6"/>
                  </a:cubicBezTo>
                  <a:cubicBezTo>
                    <a:pt x="2" y="6"/>
                    <a:pt x="2" y="6"/>
                    <a:pt x="2" y="6"/>
                  </a:cubicBezTo>
                  <a:cubicBezTo>
                    <a:pt x="2" y="6"/>
                    <a:pt x="2" y="6"/>
                    <a:pt x="2" y="6"/>
                  </a:cubicBezTo>
                  <a:cubicBezTo>
                    <a:pt x="2" y="5"/>
                    <a:pt x="3" y="5"/>
                    <a:pt x="4" y="5"/>
                  </a:cubicBezTo>
                  <a:cubicBezTo>
                    <a:pt x="5" y="4"/>
                    <a:pt x="5" y="4"/>
                    <a:pt x="6" y="3"/>
                  </a:cubicBezTo>
                  <a:cubicBezTo>
                    <a:pt x="6" y="3"/>
                    <a:pt x="6"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9" name="Freeform 34">
              <a:extLst>
                <a:ext uri="{FF2B5EF4-FFF2-40B4-BE49-F238E27FC236}">
                  <a16:creationId xmlns:a16="http://schemas.microsoft.com/office/drawing/2014/main" id="{7CD1F3E1-5AD9-42F0-91A0-0BBABA7A11C4}"/>
                </a:ext>
              </a:extLst>
            </p:cNvPr>
            <p:cNvSpPr>
              <a:spLocks/>
            </p:cNvSpPr>
            <p:nvPr userDrawn="1"/>
          </p:nvSpPr>
          <p:spPr bwMode="auto">
            <a:xfrm>
              <a:off x="7350506" y="4605982"/>
              <a:ext cx="24606" cy="49212"/>
            </a:xfrm>
            <a:custGeom>
              <a:avLst/>
              <a:gdLst>
                <a:gd name="T0" fmla="*/ 3 w 3"/>
                <a:gd name="T1" fmla="*/ 6 h 6"/>
                <a:gd name="T2" fmla="*/ 3 w 3"/>
                <a:gd name="T3" fmla="*/ 6 h 6"/>
                <a:gd name="T4" fmla="*/ 3 w 3"/>
                <a:gd name="T5" fmla="*/ 6 h 6"/>
                <a:gd name="T6" fmla="*/ 2 w 3"/>
                <a:gd name="T7" fmla="*/ 0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6"/>
                    <a:pt x="3" y="6"/>
                  </a:cubicBezTo>
                  <a:cubicBezTo>
                    <a:pt x="3" y="6"/>
                    <a:pt x="3" y="6"/>
                    <a:pt x="3" y="6"/>
                  </a:cubicBezTo>
                  <a:cubicBezTo>
                    <a:pt x="2" y="4"/>
                    <a:pt x="1" y="3"/>
                    <a:pt x="2" y="0"/>
                  </a:cubicBezTo>
                  <a:cubicBezTo>
                    <a:pt x="0" y="3"/>
                    <a:pt x="1"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0" name="Freeform 35">
              <a:extLst>
                <a:ext uri="{FF2B5EF4-FFF2-40B4-BE49-F238E27FC236}">
                  <a16:creationId xmlns:a16="http://schemas.microsoft.com/office/drawing/2014/main" id="{DDE2852F-C805-4470-B6F1-60C59486A621}"/>
                </a:ext>
              </a:extLst>
            </p:cNvPr>
            <p:cNvSpPr>
              <a:spLocks/>
            </p:cNvSpPr>
            <p:nvPr userDrawn="1"/>
          </p:nvSpPr>
          <p:spPr bwMode="auto">
            <a:xfrm>
              <a:off x="6735358" y="4474750"/>
              <a:ext cx="49212" cy="24606"/>
            </a:xfrm>
            <a:custGeom>
              <a:avLst/>
              <a:gdLst>
                <a:gd name="T0" fmla="*/ 6 w 6"/>
                <a:gd name="T1" fmla="*/ 2 h 3"/>
                <a:gd name="T2" fmla="*/ 2 w 6"/>
                <a:gd name="T3" fmla="*/ 1 h 3"/>
                <a:gd name="T4" fmla="*/ 0 w 6"/>
                <a:gd name="T5" fmla="*/ 3 h 3"/>
                <a:gd name="T6" fmla="*/ 2 w 6"/>
                <a:gd name="T7" fmla="*/ 2 h 3"/>
                <a:gd name="T8" fmla="*/ 6 w 6"/>
                <a:gd name="T9" fmla="*/ 2 h 3"/>
              </a:gdLst>
              <a:ahLst/>
              <a:cxnLst>
                <a:cxn ang="0">
                  <a:pos x="T0" y="T1"/>
                </a:cxn>
                <a:cxn ang="0">
                  <a:pos x="T2" y="T3"/>
                </a:cxn>
                <a:cxn ang="0">
                  <a:pos x="T4" y="T5"/>
                </a:cxn>
                <a:cxn ang="0">
                  <a:pos x="T6" y="T7"/>
                </a:cxn>
                <a:cxn ang="0">
                  <a:pos x="T8" y="T9"/>
                </a:cxn>
              </a:cxnLst>
              <a:rect l="0" t="0" r="r" b="b"/>
              <a:pathLst>
                <a:path w="6" h="3">
                  <a:moveTo>
                    <a:pt x="6" y="2"/>
                  </a:moveTo>
                  <a:cubicBezTo>
                    <a:pt x="5" y="1"/>
                    <a:pt x="3" y="0"/>
                    <a:pt x="2" y="1"/>
                  </a:cubicBezTo>
                  <a:cubicBezTo>
                    <a:pt x="1" y="1"/>
                    <a:pt x="0" y="2"/>
                    <a:pt x="0" y="3"/>
                  </a:cubicBezTo>
                  <a:cubicBezTo>
                    <a:pt x="1" y="3"/>
                    <a:pt x="1" y="2"/>
                    <a:pt x="2" y="2"/>
                  </a:cubicBezTo>
                  <a:cubicBezTo>
                    <a:pt x="3" y="2"/>
                    <a:pt x="5"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1" name="Freeform 36">
              <a:extLst>
                <a:ext uri="{FF2B5EF4-FFF2-40B4-BE49-F238E27FC236}">
                  <a16:creationId xmlns:a16="http://schemas.microsoft.com/office/drawing/2014/main" id="{CD022208-5A5E-409D-AAB7-8CE25F0AB779}"/>
                </a:ext>
              </a:extLst>
            </p:cNvPr>
            <p:cNvSpPr>
              <a:spLocks/>
            </p:cNvSpPr>
            <p:nvPr userDrawn="1"/>
          </p:nvSpPr>
          <p:spPr bwMode="auto">
            <a:xfrm>
              <a:off x="6924003" y="1956744"/>
              <a:ext cx="41010" cy="32808"/>
            </a:xfrm>
            <a:custGeom>
              <a:avLst/>
              <a:gdLst>
                <a:gd name="T0" fmla="*/ 5 w 5"/>
                <a:gd name="T1" fmla="*/ 0 h 4"/>
                <a:gd name="T2" fmla="*/ 5 w 5"/>
                <a:gd name="T3" fmla="*/ 0 h 4"/>
                <a:gd name="T4" fmla="*/ 0 w 5"/>
                <a:gd name="T5" fmla="*/ 4 h 4"/>
                <a:gd name="T6" fmla="*/ 0 w 5"/>
                <a:gd name="T7" fmla="*/ 4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cubicBezTo>
                    <a:pt x="5" y="0"/>
                    <a:pt x="5" y="0"/>
                    <a:pt x="5" y="0"/>
                  </a:cubicBezTo>
                  <a:cubicBezTo>
                    <a:pt x="3" y="1"/>
                    <a:pt x="2" y="3"/>
                    <a:pt x="0" y="4"/>
                  </a:cubicBezTo>
                  <a:cubicBezTo>
                    <a:pt x="0" y="4"/>
                    <a:pt x="0" y="4"/>
                    <a:pt x="0" y="4"/>
                  </a:cubicBezTo>
                  <a:cubicBezTo>
                    <a:pt x="2" y="3"/>
                    <a:pt x="3"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2" name="Freeform 37">
              <a:extLst>
                <a:ext uri="{FF2B5EF4-FFF2-40B4-BE49-F238E27FC236}">
                  <a16:creationId xmlns:a16="http://schemas.microsoft.com/office/drawing/2014/main" id="{E7AA5D7F-BA53-495F-AD7F-765B97AB2721}"/>
                </a:ext>
              </a:extLst>
            </p:cNvPr>
            <p:cNvSpPr>
              <a:spLocks/>
            </p:cNvSpPr>
            <p:nvPr userDrawn="1"/>
          </p:nvSpPr>
          <p:spPr bwMode="auto">
            <a:xfrm>
              <a:off x="6485196" y="4417336"/>
              <a:ext cx="90222" cy="98424"/>
            </a:xfrm>
            <a:custGeom>
              <a:avLst/>
              <a:gdLst>
                <a:gd name="T0" fmla="*/ 0 w 11"/>
                <a:gd name="T1" fmla="*/ 6 h 12"/>
                <a:gd name="T2" fmla="*/ 3 w 11"/>
                <a:gd name="T3" fmla="*/ 11 h 12"/>
                <a:gd name="T4" fmla="*/ 9 w 11"/>
                <a:gd name="T5" fmla="*/ 9 h 12"/>
                <a:gd name="T6" fmla="*/ 10 w 11"/>
                <a:gd name="T7" fmla="*/ 5 h 12"/>
                <a:gd name="T8" fmla="*/ 7 w 11"/>
                <a:gd name="T9" fmla="*/ 1 h 12"/>
                <a:gd name="T10" fmla="*/ 2 w 11"/>
                <a:gd name="T11" fmla="*/ 0 h 12"/>
                <a:gd name="T12" fmla="*/ 0 w 11"/>
                <a:gd name="T13" fmla="*/ 2 h 12"/>
                <a:gd name="T14" fmla="*/ 0 w 1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0" y="6"/>
                  </a:moveTo>
                  <a:cubicBezTo>
                    <a:pt x="0" y="8"/>
                    <a:pt x="2" y="10"/>
                    <a:pt x="3" y="11"/>
                  </a:cubicBezTo>
                  <a:cubicBezTo>
                    <a:pt x="6" y="12"/>
                    <a:pt x="8" y="11"/>
                    <a:pt x="9" y="9"/>
                  </a:cubicBezTo>
                  <a:cubicBezTo>
                    <a:pt x="10" y="8"/>
                    <a:pt x="11" y="7"/>
                    <a:pt x="10" y="5"/>
                  </a:cubicBezTo>
                  <a:cubicBezTo>
                    <a:pt x="11" y="3"/>
                    <a:pt x="9" y="2"/>
                    <a:pt x="7" y="1"/>
                  </a:cubicBezTo>
                  <a:cubicBezTo>
                    <a:pt x="5" y="0"/>
                    <a:pt x="4" y="0"/>
                    <a:pt x="2" y="0"/>
                  </a:cubicBezTo>
                  <a:cubicBezTo>
                    <a:pt x="1" y="0"/>
                    <a:pt x="1" y="1"/>
                    <a:pt x="0" y="2"/>
                  </a:cubicBezTo>
                  <a:cubicBezTo>
                    <a:pt x="0" y="3"/>
                    <a:pt x="0" y="4"/>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3" name="Freeform 38">
              <a:extLst>
                <a:ext uri="{FF2B5EF4-FFF2-40B4-BE49-F238E27FC236}">
                  <a16:creationId xmlns:a16="http://schemas.microsoft.com/office/drawing/2014/main" id="{3D1425E8-9702-4D79-BFC2-D723AD4BAC9C}"/>
                </a:ext>
              </a:extLst>
            </p:cNvPr>
            <p:cNvSpPr>
              <a:spLocks/>
            </p:cNvSpPr>
            <p:nvPr userDrawn="1"/>
          </p:nvSpPr>
          <p:spPr bwMode="auto">
            <a:xfrm>
              <a:off x="6751762" y="4556770"/>
              <a:ext cx="32808" cy="8202"/>
            </a:xfrm>
            <a:custGeom>
              <a:avLst/>
              <a:gdLst>
                <a:gd name="T0" fmla="*/ 4 w 4"/>
                <a:gd name="T1" fmla="*/ 1 h 1"/>
                <a:gd name="T2" fmla="*/ 0 w 4"/>
                <a:gd name="T3" fmla="*/ 0 h 1"/>
                <a:gd name="T4" fmla="*/ 4 w 4"/>
                <a:gd name="T5" fmla="*/ 1 h 1"/>
              </a:gdLst>
              <a:ahLst/>
              <a:cxnLst>
                <a:cxn ang="0">
                  <a:pos x="T0" y="T1"/>
                </a:cxn>
                <a:cxn ang="0">
                  <a:pos x="T2" y="T3"/>
                </a:cxn>
                <a:cxn ang="0">
                  <a:pos x="T4" y="T5"/>
                </a:cxn>
              </a:cxnLst>
              <a:rect l="0" t="0" r="r" b="b"/>
              <a:pathLst>
                <a:path w="4" h="1">
                  <a:moveTo>
                    <a:pt x="4" y="1"/>
                  </a:moveTo>
                  <a:cubicBezTo>
                    <a:pt x="3" y="1"/>
                    <a:pt x="2" y="1"/>
                    <a:pt x="0" y="0"/>
                  </a:cubicBezTo>
                  <a:cubicBezTo>
                    <a:pt x="3" y="1"/>
                    <a:pt x="3"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4" name="Freeform 39">
              <a:extLst>
                <a:ext uri="{FF2B5EF4-FFF2-40B4-BE49-F238E27FC236}">
                  <a16:creationId xmlns:a16="http://schemas.microsoft.com/office/drawing/2014/main" id="{87430DEE-9D5C-40FE-BE95-1C02A9BECCD7}"/>
                </a:ext>
              </a:extLst>
            </p:cNvPr>
            <p:cNvSpPr>
              <a:spLocks/>
            </p:cNvSpPr>
            <p:nvPr userDrawn="1"/>
          </p:nvSpPr>
          <p:spPr bwMode="auto">
            <a:xfrm>
              <a:off x="6099704" y="5241636"/>
              <a:ext cx="41010" cy="73818"/>
            </a:xfrm>
            <a:custGeom>
              <a:avLst/>
              <a:gdLst>
                <a:gd name="T0" fmla="*/ 1 w 5"/>
                <a:gd name="T1" fmla="*/ 1 h 9"/>
                <a:gd name="T2" fmla="*/ 0 w 5"/>
                <a:gd name="T3" fmla="*/ 2 h 9"/>
                <a:gd name="T4" fmla="*/ 0 w 5"/>
                <a:gd name="T5" fmla="*/ 3 h 9"/>
                <a:gd name="T6" fmla="*/ 2 w 5"/>
                <a:gd name="T7" fmla="*/ 7 h 9"/>
                <a:gd name="T8" fmla="*/ 5 w 5"/>
                <a:gd name="T9" fmla="*/ 9 h 9"/>
                <a:gd name="T10" fmla="*/ 2 w 5"/>
                <a:gd name="T11" fmla="*/ 7 h 9"/>
                <a:gd name="T12" fmla="*/ 0 w 5"/>
                <a:gd name="T13" fmla="*/ 3 h 9"/>
                <a:gd name="T14" fmla="*/ 1 w 5"/>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1" y="1"/>
                  </a:moveTo>
                  <a:cubicBezTo>
                    <a:pt x="0" y="0"/>
                    <a:pt x="0" y="0"/>
                    <a:pt x="0" y="2"/>
                  </a:cubicBezTo>
                  <a:cubicBezTo>
                    <a:pt x="0" y="2"/>
                    <a:pt x="0" y="3"/>
                    <a:pt x="0" y="3"/>
                  </a:cubicBezTo>
                  <a:cubicBezTo>
                    <a:pt x="0" y="5"/>
                    <a:pt x="1" y="6"/>
                    <a:pt x="2" y="7"/>
                  </a:cubicBezTo>
                  <a:cubicBezTo>
                    <a:pt x="3" y="8"/>
                    <a:pt x="4" y="8"/>
                    <a:pt x="5" y="9"/>
                  </a:cubicBezTo>
                  <a:cubicBezTo>
                    <a:pt x="5" y="8"/>
                    <a:pt x="4" y="7"/>
                    <a:pt x="2" y="7"/>
                  </a:cubicBezTo>
                  <a:cubicBezTo>
                    <a:pt x="1" y="6"/>
                    <a:pt x="0" y="5"/>
                    <a:pt x="0" y="3"/>
                  </a:cubicBezTo>
                  <a:cubicBezTo>
                    <a:pt x="0" y="2"/>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5" name="Freeform 40">
              <a:extLst>
                <a:ext uri="{FF2B5EF4-FFF2-40B4-BE49-F238E27FC236}">
                  <a16:creationId xmlns:a16="http://schemas.microsoft.com/office/drawing/2014/main" id="{A384CF87-EA40-40A5-BBFE-83CFF713B3CE}"/>
                </a:ext>
              </a:extLst>
            </p:cNvPr>
            <p:cNvSpPr>
              <a:spLocks/>
            </p:cNvSpPr>
            <p:nvPr userDrawn="1"/>
          </p:nvSpPr>
          <p:spPr bwMode="auto">
            <a:xfrm>
              <a:off x="7202870" y="2022360"/>
              <a:ext cx="57414" cy="49212"/>
            </a:xfrm>
            <a:custGeom>
              <a:avLst/>
              <a:gdLst>
                <a:gd name="T0" fmla="*/ 0 w 7"/>
                <a:gd name="T1" fmla="*/ 4 h 6"/>
                <a:gd name="T2" fmla="*/ 3 w 7"/>
                <a:gd name="T3" fmla="*/ 6 h 6"/>
                <a:gd name="T4" fmla="*/ 6 w 7"/>
                <a:gd name="T5" fmla="*/ 5 h 6"/>
                <a:gd name="T6" fmla="*/ 6 w 7"/>
                <a:gd name="T7" fmla="*/ 2 h 6"/>
                <a:gd name="T8" fmla="*/ 2 w 7"/>
                <a:gd name="T9" fmla="*/ 0 h 6"/>
                <a:gd name="T10" fmla="*/ 0 w 7"/>
                <a:gd name="T11" fmla="*/ 4 h 6"/>
              </a:gdLst>
              <a:ahLst/>
              <a:cxnLst>
                <a:cxn ang="0">
                  <a:pos x="T0" y="T1"/>
                </a:cxn>
                <a:cxn ang="0">
                  <a:pos x="T2" y="T3"/>
                </a:cxn>
                <a:cxn ang="0">
                  <a:pos x="T4" y="T5"/>
                </a:cxn>
                <a:cxn ang="0">
                  <a:pos x="T6" y="T7"/>
                </a:cxn>
                <a:cxn ang="0">
                  <a:pos x="T8" y="T9"/>
                </a:cxn>
                <a:cxn ang="0">
                  <a:pos x="T10" y="T11"/>
                </a:cxn>
              </a:cxnLst>
              <a:rect l="0" t="0" r="r" b="b"/>
              <a:pathLst>
                <a:path w="7" h="6">
                  <a:moveTo>
                    <a:pt x="0" y="4"/>
                  </a:moveTo>
                  <a:cubicBezTo>
                    <a:pt x="0" y="6"/>
                    <a:pt x="2" y="6"/>
                    <a:pt x="3" y="6"/>
                  </a:cubicBezTo>
                  <a:cubicBezTo>
                    <a:pt x="4" y="6"/>
                    <a:pt x="5" y="6"/>
                    <a:pt x="6" y="5"/>
                  </a:cubicBezTo>
                  <a:cubicBezTo>
                    <a:pt x="6" y="4"/>
                    <a:pt x="7" y="3"/>
                    <a:pt x="6" y="2"/>
                  </a:cubicBezTo>
                  <a:cubicBezTo>
                    <a:pt x="5" y="1"/>
                    <a:pt x="4" y="0"/>
                    <a:pt x="2" y="0"/>
                  </a:cubicBezTo>
                  <a:cubicBezTo>
                    <a:pt x="1" y="1"/>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6" name="Freeform 41">
              <a:extLst>
                <a:ext uri="{FF2B5EF4-FFF2-40B4-BE49-F238E27FC236}">
                  <a16:creationId xmlns:a16="http://schemas.microsoft.com/office/drawing/2014/main" id="{7E7550EA-F21B-4F8D-81D0-7A870FAA6241}"/>
                </a:ext>
              </a:extLst>
            </p:cNvPr>
            <p:cNvSpPr>
              <a:spLocks/>
            </p:cNvSpPr>
            <p:nvPr userDrawn="1"/>
          </p:nvSpPr>
          <p:spPr bwMode="auto">
            <a:xfrm>
              <a:off x="7391515" y="4589578"/>
              <a:ext cx="24606" cy="16404"/>
            </a:xfrm>
            <a:custGeom>
              <a:avLst/>
              <a:gdLst>
                <a:gd name="T0" fmla="*/ 3 w 3"/>
                <a:gd name="T1" fmla="*/ 2 h 2"/>
                <a:gd name="T2" fmla="*/ 0 w 3"/>
                <a:gd name="T3" fmla="*/ 1 h 2"/>
                <a:gd name="T4" fmla="*/ 3 w 3"/>
                <a:gd name="T5" fmla="*/ 2 h 2"/>
              </a:gdLst>
              <a:ahLst/>
              <a:cxnLst>
                <a:cxn ang="0">
                  <a:pos x="T0" y="T1"/>
                </a:cxn>
                <a:cxn ang="0">
                  <a:pos x="T2" y="T3"/>
                </a:cxn>
                <a:cxn ang="0">
                  <a:pos x="T4" y="T5"/>
                </a:cxn>
              </a:cxnLst>
              <a:rect l="0" t="0" r="r" b="b"/>
              <a:pathLst>
                <a:path w="3" h="2">
                  <a:moveTo>
                    <a:pt x="3" y="2"/>
                  </a:moveTo>
                  <a:cubicBezTo>
                    <a:pt x="3" y="0"/>
                    <a:pt x="2" y="0"/>
                    <a:pt x="0" y="1"/>
                  </a:cubicBezTo>
                  <a:cubicBezTo>
                    <a:pt x="1" y="1"/>
                    <a:pt x="2"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7" name="Freeform 42">
              <a:extLst>
                <a:ext uri="{FF2B5EF4-FFF2-40B4-BE49-F238E27FC236}">
                  <a16:creationId xmlns:a16="http://schemas.microsoft.com/office/drawing/2014/main" id="{905F489B-88A3-4764-B84E-56AEDD689C5C}"/>
                </a:ext>
              </a:extLst>
            </p:cNvPr>
            <p:cNvSpPr>
              <a:spLocks/>
            </p:cNvSpPr>
            <p:nvPr userDrawn="1"/>
          </p:nvSpPr>
          <p:spPr bwMode="auto">
            <a:xfrm>
              <a:off x="7211072" y="2079774"/>
              <a:ext cx="16404" cy="8202"/>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0"/>
                    <a:pt x="1" y="0"/>
                    <a:pt x="0" y="0"/>
                  </a:cubicBezTo>
                  <a:cubicBezTo>
                    <a:pt x="1" y="1"/>
                    <a:pt x="1"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8" name="Freeform 43">
              <a:extLst>
                <a:ext uri="{FF2B5EF4-FFF2-40B4-BE49-F238E27FC236}">
                  <a16:creationId xmlns:a16="http://schemas.microsoft.com/office/drawing/2014/main" id="{B682466A-7E0F-4F98-9B28-E6D8CEB3EAC0}"/>
                </a:ext>
              </a:extLst>
            </p:cNvPr>
            <p:cNvSpPr>
              <a:spLocks/>
            </p:cNvSpPr>
            <p:nvPr userDrawn="1"/>
          </p:nvSpPr>
          <p:spPr bwMode="auto">
            <a:xfrm>
              <a:off x="6800973" y="4515760"/>
              <a:ext cx="8202" cy="32808"/>
            </a:xfrm>
            <a:custGeom>
              <a:avLst/>
              <a:gdLst>
                <a:gd name="T0" fmla="*/ 1 w 1"/>
                <a:gd name="T1" fmla="*/ 3 h 4"/>
                <a:gd name="T2" fmla="*/ 1 w 1"/>
                <a:gd name="T3" fmla="*/ 3 h 4"/>
                <a:gd name="T4" fmla="*/ 1 w 1"/>
                <a:gd name="T5" fmla="*/ 0 h 4"/>
                <a:gd name="T6" fmla="*/ 0 w 1"/>
                <a:gd name="T7" fmla="*/ 0 h 4"/>
                <a:gd name="T8" fmla="*/ 0 w 1"/>
                <a:gd name="T9" fmla="*/ 1 h 4"/>
                <a:gd name="T10" fmla="*/ 1 w 1"/>
                <a:gd name="T11" fmla="*/ 3 h 4"/>
              </a:gdLst>
              <a:ahLst/>
              <a:cxnLst>
                <a:cxn ang="0">
                  <a:pos x="T0" y="T1"/>
                </a:cxn>
                <a:cxn ang="0">
                  <a:pos x="T2" y="T3"/>
                </a:cxn>
                <a:cxn ang="0">
                  <a:pos x="T4" y="T5"/>
                </a:cxn>
                <a:cxn ang="0">
                  <a:pos x="T6" y="T7"/>
                </a:cxn>
                <a:cxn ang="0">
                  <a:pos x="T8" y="T9"/>
                </a:cxn>
                <a:cxn ang="0">
                  <a:pos x="T10" y="T11"/>
                </a:cxn>
              </a:cxnLst>
              <a:rect l="0" t="0" r="r" b="b"/>
              <a:pathLst>
                <a:path w="1" h="4">
                  <a:moveTo>
                    <a:pt x="1" y="3"/>
                  </a:moveTo>
                  <a:cubicBezTo>
                    <a:pt x="1" y="3"/>
                    <a:pt x="1" y="4"/>
                    <a:pt x="1" y="3"/>
                  </a:cubicBezTo>
                  <a:cubicBezTo>
                    <a:pt x="1" y="2"/>
                    <a:pt x="1" y="1"/>
                    <a:pt x="1" y="0"/>
                  </a:cubicBezTo>
                  <a:cubicBezTo>
                    <a:pt x="1" y="0"/>
                    <a:pt x="0" y="0"/>
                    <a:pt x="0" y="0"/>
                  </a:cubicBezTo>
                  <a:cubicBezTo>
                    <a:pt x="0" y="0"/>
                    <a:pt x="0" y="0"/>
                    <a:pt x="0" y="1"/>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9" name="Freeform 44">
              <a:extLst>
                <a:ext uri="{FF2B5EF4-FFF2-40B4-BE49-F238E27FC236}">
                  <a16:creationId xmlns:a16="http://schemas.microsoft.com/office/drawing/2014/main" id="{097EEA54-E9AB-486C-BA8A-DCDE993DA8BA}"/>
                </a:ext>
              </a:extLst>
            </p:cNvPr>
            <p:cNvSpPr>
              <a:spLocks/>
            </p:cNvSpPr>
            <p:nvPr userDrawn="1"/>
          </p:nvSpPr>
          <p:spPr bwMode="auto">
            <a:xfrm>
              <a:off x="7186466" y="2022360"/>
              <a:ext cx="16404" cy="41010"/>
            </a:xfrm>
            <a:custGeom>
              <a:avLst/>
              <a:gdLst>
                <a:gd name="T0" fmla="*/ 0 w 2"/>
                <a:gd name="T1" fmla="*/ 5 h 5"/>
                <a:gd name="T2" fmla="*/ 1 w 2"/>
                <a:gd name="T3" fmla="*/ 5 h 5"/>
                <a:gd name="T4" fmla="*/ 1 w 2"/>
                <a:gd name="T5" fmla="*/ 2 h 5"/>
                <a:gd name="T6" fmla="*/ 2 w 2"/>
                <a:gd name="T7" fmla="*/ 0 h 5"/>
                <a:gd name="T8" fmla="*/ 2 w 2"/>
                <a:gd name="T9" fmla="*/ 0 h 5"/>
                <a:gd name="T10" fmla="*/ 0 w 2"/>
                <a:gd name="T11" fmla="*/ 2 h 5"/>
                <a:gd name="T12" fmla="*/ 0 w 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5"/>
                  </a:moveTo>
                  <a:cubicBezTo>
                    <a:pt x="0" y="5"/>
                    <a:pt x="1" y="5"/>
                    <a:pt x="1" y="5"/>
                  </a:cubicBezTo>
                  <a:cubicBezTo>
                    <a:pt x="0" y="4"/>
                    <a:pt x="1" y="3"/>
                    <a:pt x="1" y="2"/>
                  </a:cubicBezTo>
                  <a:cubicBezTo>
                    <a:pt x="1" y="1"/>
                    <a:pt x="1" y="1"/>
                    <a:pt x="2" y="0"/>
                  </a:cubicBezTo>
                  <a:cubicBezTo>
                    <a:pt x="2" y="0"/>
                    <a:pt x="2" y="0"/>
                    <a:pt x="2" y="0"/>
                  </a:cubicBezTo>
                  <a:cubicBezTo>
                    <a:pt x="1" y="0"/>
                    <a:pt x="0" y="1"/>
                    <a:pt x="0" y="2"/>
                  </a:cubicBezTo>
                  <a:cubicBezTo>
                    <a:pt x="0" y="3"/>
                    <a:pt x="0"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0" name="Freeform 45">
              <a:extLst>
                <a:ext uri="{FF2B5EF4-FFF2-40B4-BE49-F238E27FC236}">
                  <a16:creationId xmlns:a16="http://schemas.microsoft.com/office/drawing/2014/main" id="{7E798DA7-F8BA-4EFD-8493-5E029FFED302}"/>
                </a:ext>
              </a:extLst>
            </p:cNvPr>
            <p:cNvSpPr>
              <a:spLocks/>
            </p:cNvSpPr>
            <p:nvPr userDrawn="1"/>
          </p:nvSpPr>
          <p:spPr bwMode="auto">
            <a:xfrm>
              <a:off x="6727156" y="4499356"/>
              <a:ext cx="8202" cy="24606"/>
            </a:xfrm>
            <a:custGeom>
              <a:avLst/>
              <a:gdLst>
                <a:gd name="T0" fmla="*/ 0 w 1"/>
                <a:gd name="T1" fmla="*/ 3 h 3"/>
                <a:gd name="T2" fmla="*/ 1 w 1"/>
                <a:gd name="T3" fmla="*/ 0 h 3"/>
                <a:gd name="T4" fmla="*/ 0 w 1"/>
                <a:gd name="T5" fmla="*/ 3 h 3"/>
              </a:gdLst>
              <a:ahLst/>
              <a:cxnLst>
                <a:cxn ang="0">
                  <a:pos x="T0" y="T1"/>
                </a:cxn>
                <a:cxn ang="0">
                  <a:pos x="T2" y="T3"/>
                </a:cxn>
                <a:cxn ang="0">
                  <a:pos x="T4" y="T5"/>
                </a:cxn>
              </a:cxnLst>
              <a:rect l="0" t="0" r="r" b="b"/>
              <a:pathLst>
                <a:path w="1" h="3">
                  <a:moveTo>
                    <a:pt x="0" y="3"/>
                  </a:moveTo>
                  <a:cubicBezTo>
                    <a:pt x="0" y="2"/>
                    <a:pt x="1" y="1"/>
                    <a:pt x="1" y="0"/>
                  </a:cubicBezTo>
                  <a:cubicBezTo>
                    <a:pt x="0" y="1"/>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1" name="Freeform 46">
              <a:extLst>
                <a:ext uri="{FF2B5EF4-FFF2-40B4-BE49-F238E27FC236}">
                  <a16:creationId xmlns:a16="http://schemas.microsoft.com/office/drawing/2014/main" id="{9CF61758-2CA1-4AC3-B863-BA60F39AD5DF}"/>
                </a:ext>
              </a:extLst>
            </p:cNvPr>
            <p:cNvSpPr>
              <a:spLocks/>
            </p:cNvSpPr>
            <p:nvPr userDrawn="1"/>
          </p:nvSpPr>
          <p:spPr bwMode="auto">
            <a:xfrm>
              <a:off x="6924003" y="3744774"/>
              <a:ext cx="16404" cy="20506"/>
            </a:xfrm>
            <a:custGeom>
              <a:avLst/>
              <a:gdLst>
                <a:gd name="T0" fmla="*/ 1 w 2"/>
                <a:gd name="T1" fmla="*/ 0 h 2"/>
                <a:gd name="T2" fmla="*/ 1 w 2"/>
                <a:gd name="T3" fmla="*/ 2 h 2"/>
                <a:gd name="T4" fmla="*/ 2 w 2"/>
                <a:gd name="T5" fmla="*/ 0 h 2"/>
                <a:gd name="T6" fmla="*/ 1 w 2"/>
                <a:gd name="T7" fmla="*/ 0 h 2"/>
              </a:gdLst>
              <a:ahLst/>
              <a:cxnLst>
                <a:cxn ang="0">
                  <a:pos x="T0" y="T1"/>
                </a:cxn>
                <a:cxn ang="0">
                  <a:pos x="T2" y="T3"/>
                </a:cxn>
                <a:cxn ang="0">
                  <a:pos x="T4" y="T5"/>
                </a:cxn>
                <a:cxn ang="0">
                  <a:pos x="T6" y="T7"/>
                </a:cxn>
              </a:cxnLst>
              <a:rect l="0" t="0" r="r" b="b"/>
              <a:pathLst>
                <a:path w="2" h="2">
                  <a:moveTo>
                    <a:pt x="1" y="0"/>
                  </a:moveTo>
                  <a:cubicBezTo>
                    <a:pt x="0" y="1"/>
                    <a:pt x="0" y="1"/>
                    <a:pt x="1" y="2"/>
                  </a:cubicBezTo>
                  <a:cubicBezTo>
                    <a:pt x="1" y="1"/>
                    <a:pt x="1"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2" name="Freeform 47">
              <a:extLst>
                <a:ext uri="{FF2B5EF4-FFF2-40B4-BE49-F238E27FC236}">
                  <a16:creationId xmlns:a16="http://schemas.microsoft.com/office/drawing/2014/main" id="{70F6EE20-2980-43F8-88FB-A1D3CB0C1295}"/>
                </a:ext>
              </a:extLst>
            </p:cNvPr>
            <p:cNvSpPr>
              <a:spLocks/>
            </p:cNvSpPr>
            <p:nvPr userDrawn="1"/>
          </p:nvSpPr>
          <p:spPr bwMode="auto">
            <a:xfrm>
              <a:off x="1076530" y="5493515"/>
              <a:ext cx="90222" cy="65616"/>
            </a:xfrm>
            <a:custGeom>
              <a:avLst/>
              <a:gdLst>
                <a:gd name="T0" fmla="*/ 11 w 11"/>
                <a:gd name="T1" fmla="*/ 3 h 8"/>
                <a:gd name="T2" fmla="*/ 10 w 11"/>
                <a:gd name="T3" fmla="*/ 0 h 8"/>
                <a:gd name="T4" fmla="*/ 10 w 11"/>
                <a:gd name="T5" fmla="*/ 1 h 8"/>
                <a:gd name="T6" fmla="*/ 9 w 11"/>
                <a:gd name="T7" fmla="*/ 0 h 8"/>
                <a:gd name="T8" fmla="*/ 7 w 11"/>
                <a:gd name="T9" fmla="*/ 0 h 8"/>
                <a:gd name="T10" fmla="*/ 5 w 11"/>
                <a:gd name="T11" fmla="*/ 0 h 8"/>
                <a:gd name="T12" fmla="*/ 1 w 11"/>
                <a:gd name="T13" fmla="*/ 4 h 8"/>
                <a:gd name="T14" fmla="*/ 2 w 11"/>
                <a:gd name="T15" fmla="*/ 7 h 8"/>
                <a:gd name="T16" fmla="*/ 7 w 11"/>
                <a:gd name="T17" fmla="*/ 7 h 8"/>
                <a:gd name="T18" fmla="*/ 11 w 11"/>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1" y="3"/>
                  </a:moveTo>
                  <a:cubicBezTo>
                    <a:pt x="11" y="2"/>
                    <a:pt x="11" y="1"/>
                    <a:pt x="10" y="0"/>
                  </a:cubicBezTo>
                  <a:cubicBezTo>
                    <a:pt x="10" y="0"/>
                    <a:pt x="10" y="1"/>
                    <a:pt x="10" y="1"/>
                  </a:cubicBezTo>
                  <a:cubicBezTo>
                    <a:pt x="10" y="1"/>
                    <a:pt x="9" y="0"/>
                    <a:pt x="9" y="0"/>
                  </a:cubicBezTo>
                  <a:cubicBezTo>
                    <a:pt x="8" y="0"/>
                    <a:pt x="8" y="0"/>
                    <a:pt x="7" y="0"/>
                  </a:cubicBezTo>
                  <a:cubicBezTo>
                    <a:pt x="6" y="0"/>
                    <a:pt x="5" y="0"/>
                    <a:pt x="5" y="0"/>
                  </a:cubicBezTo>
                  <a:cubicBezTo>
                    <a:pt x="2" y="0"/>
                    <a:pt x="2" y="2"/>
                    <a:pt x="1" y="4"/>
                  </a:cubicBezTo>
                  <a:cubicBezTo>
                    <a:pt x="0" y="5"/>
                    <a:pt x="2" y="6"/>
                    <a:pt x="2" y="7"/>
                  </a:cubicBezTo>
                  <a:cubicBezTo>
                    <a:pt x="4" y="8"/>
                    <a:pt x="5" y="8"/>
                    <a:pt x="7" y="7"/>
                  </a:cubicBezTo>
                  <a:cubicBezTo>
                    <a:pt x="9" y="6"/>
                    <a:pt x="10" y="5"/>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3" name="Freeform 48">
              <a:extLst>
                <a:ext uri="{FF2B5EF4-FFF2-40B4-BE49-F238E27FC236}">
                  <a16:creationId xmlns:a16="http://schemas.microsoft.com/office/drawing/2014/main" id="{84D3FB0F-E33F-4BCC-B807-DE0FA615FB11}"/>
                </a:ext>
              </a:extLst>
            </p:cNvPr>
            <p:cNvSpPr>
              <a:spLocks/>
            </p:cNvSpPr>
            <p:nvPr userDrawn="1"/>
          </p:nvSpPr>
          <p:spPr bwMode="auto">
            <a:xfrm>
              <a:off x="3323337" y="4249197"/>
              <a:ext cx="114828" cy="106626"/>
            </a:xfrm>
            <a:custGeom>
              <a:avLst/>
              <a:gdLst>
                <a:gd name="T0" fmla="*/ 13 w 14"/>
                <a:gd name="T1" fmla="*/ 5 h 13"/>
                <a:gd name="T2" fmla="*/ 12 w 14"/>
                <a:gd name="T3" fmla="*/ 3 h 13"/>
                <a:gd name="T4" fmla="*/ 9 w 14"/>
                <a:gd name="T5" fmla="*/ 0 h 13"/>
                <a:gd name="T6" fmla="*/ 8 w 14"/>
                <a:gd name="T7" fmla="*/ 1 h 13"/>
                <a:gd name="T8" fmla="*/ 7 w 14"/>
                <a:gd name="T9" fmla="*/ 1 h 13"/>
                <a:gd name="T10" fmla="*/ 4 w 14"/>
                <a:gd name="T11" fmla="*/ 2 h 13"/>
                <a:gd name="T12" fmla="*/ 1 w 14"/>
                <a:gd name="T13" fmla="*/ 3 h 13"/>
                <a:gd name="T14" fmla="*/ 0 w 14"/>
                <a:gd name="T15" fmla="*/ 5 h 13"/>
                <a:gd name="T16" fmla="*/ 0 w 14"/>
                <a:gd name="T17" fmla="*/ 5 h 13"/>
                <a:gd name="T18" fmla="*/ 1 w 14"/>
                <a:gd name="T19" fmla="*/ 7 h 13"/>
                <a:gd name="T20" fmla="*/ 11 w 14"/>
                <a:gd name="T21" fmla="*/ 12 h 13"/>
                <a:gd name="T22" fmla="*/ 14 w 14"/>
                <a:gd name="T23" fmla="*/ 8 h 13"/>
                <a:gd name="T24" fmla="*/ 13 w 14"/>
                <a:gd name="T25"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3" y="5"/>
                  </a:moveTo>
                  <a:cubicBezTo>
                    <a:pt x="12" y="4"/>
                    <a:pt x="12" y="4"/>
                    <a:pt x="12" y="3"/>
                  </a:cubicBezTo>
                  <a:cubicBezTo>
                    <a:pt x="12" y="1"/>
                    <a:pt x="10" y="1"/>
                    <a:pt x="9" y="0"/>
                  </a:cubicBezTo>
                  <a:cubicBezTo>
                    <a:pt x="9" y="0"/>
                    <a:pt x="8" y="0"/>
                    <a:pt x="8" y="1"/>
                  </a:cubicBezTo>
                  <a:cubicBezTo>
                    <a:pt x="8" y="1"/>
                    <a:pt x="7" y="1"/>
                    <a:pt x="7" y="1"/>
                  </a:cubicBezTo>
                  <a:cubicBezTo>
                    <a:pt x="6" y="1"/>
                    <a:pt x="5" y="2"/>
                    <a:pt x="4" y="2"/>
                  </a:cubicBezTo>
                  <a:cubicBezTo>
                    <a:pt x="2" y="2"/>
                    <a:pt x="1" y="3"/>
                    <a:pt x="1" y="3"/>
                  </a:cubicBezTo>
                  <a:cubicBezTo>
                    <a:pt x="0" y="4"/>
                    <a:pt x="0" y="4"/>
                    <a:pt x="0" y="5"/>
                  </a:cubicBezTo>
                  <a:cubicBezTo>
                    <a:pt x="0" y="5"/>
                    <a:pt x="0" y="5"/>
                    <a:pt x="0" y="5"/>
                  </a:cubicBezTo>
                  <a:cubicBezTo>
                    <a:pt x="1" y="5"/>
                    <a:pt x="1" y="6"/>
                    <a:pt x="1" y="7"/>
                  </a:cubicBezTo>
                  <a:cubicBezTo>
                    <a:pt x="2" y="11"/>
                    <a:pt x="8" y="13"/>
                    <a:pt x="11" y="12"/>
                  </a:cubicBezTo>
                  <a:cubicBezTo>
                    <a:pt x="13" y="11"/>
                    <a:pt x="14" y="10"/>
                    <a:pt x="14" y="8"/>
                  </a:cubicBezTo>
                  <a:cubicBezTo>
                    <a:pt x="14" y="7"/>
                    <a:pt x="14"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4" name="Freeform 49">
              <a:extLst>
                <a:ext uri="{FF2B5EF4-FFF2-40B4-BE49-F238E27FC236}">
                  <a16:creationId xmlns:a16="http://schemas.microsoft.com/office/drawing/2014/main" id="{752D108B-E4C6-492A-85E4-A5C25452F731}"/>
                </a:ext>
              </a:extLst>
            </p:cNvPr>
            <p:cNvSpPr>
              <a:spLocks/>
            </p:cNvSpPr>
            <p:nvPr userDrawn="1"/>
          </p:nvSpPr>
          <p:spPr bwMode="auto">
            <a:xfrm>
              <a:off x="4041008" y="4581376"/>
              <a:ext cx="114828" cy="98424"/>
            </a:xfrm>
            <a:custGeom>
              <a:avLst/>
              <a:gdLst>
                <a:gd name="T0" fmla="*/ 8 w 14"/>
                <a:gd name="T1" fmla="*/ 1 h 12"/>
                <a:gd name="T2" fmla="*/ 5 w 14"/>
                <a:gd name="T3" fmla="*/ 0 h 12"/>
                <a:gd name="T4" fmla="*/ 2 w 14"/>
                <a:gd name="T5" fmla="*/ 3 h 12"/>
                <a:gd name="T6" fmla="*/ 2 w 14"/>
                <a:gd name="T7" fmla="*/ 10 h 12"/>
                <a:gd name="T8" fmla="*/ 4 w 14"/>
                <a:gd name="T9" fmla="*/ 12 h 12"/>
                <a:gd name="T10" fmla="*/ 6 w 14"/>
                <a:gd name="T11" fmla="*/ 12 h 12"/>
                <a:gd name="T12" fmla="*/ 10 w 14"/>
                <a:gd name="T13" fmla="*/ 9 h 12"/>
                <a:gd name="T14" fmla="*/ 11 w 14"/>
                <a:gd name="T15" fmla="*/ 7 h 12"/>
                <a:gd name="T16" fmla="*/ 12 w 14"/>
                <a:gd name="T17" fmla="*/ 5 h 12"/>
                <a:gd name="T18" fmla="*/ 14 w 14"/>
                <a:gd name="T19" fmla="*/ 3 h 12"/>
                <a:gd name="T20" fmla="*/ 13 w 14"/>
                <a:gd name="T21" fmla="*/ 3 h 12"/>
                <a:gd name="T22" fmla="*/ 8 w 14"/>
                <a:gd name="T23"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8" y="1"/>
                  </a:moveTo>
                  <a:cubicBezTo>
                    <a:pt x="7" y="1"/>
                    <a:pt x="6" y="1"/>
                    <a:pt x="5" y="0"/>
                  </a:cubicBezTo>
                  <a:cubicBezTo>
                    <a:pt x="3" y="0"/>
                    <a:pt x="2" y="1"/>
                    <a:pt x="2" y="3"/>
                  </a:cubicBezTo>
                  <a:cubicBezTo>
                    <a:pt x="0" y="5"/>
                    <a:pt x="0" y="8"/>
                    <a:pt x="2" y="10"/>
                  </a:cubicBezTo>
                  <a:cubicBezTo>
                    <a:pt x="2" y="12"/>
                    <a:pt x="3" y="12"/>
                    <a:pt x="4" y="12"/>
                  </a:cubicBezTo>
                  <a:cubicBezTo>
                    <a:pt x="5" y="12"/>
                    <a:pt x="6" y="12"/>
                    <a:pt x="6" y="12"/>
                  </a:cubicBezTo>
                  <a:cubicBezTo>
                    <a:pt x="8" y="11"/>
                    <a:pt x="9" y="10"/>
                    <a:pt x="10" y="9"/>
                  </a:cubicBezTo>
                  <a:cubicBezTo>
                    <a:pt x="10" y="8"/>
                    <a:pt x="10" y="8"/>
                    <a:pt x="11" y="7"/>
                  </a:cubicBezTo>
                  <a:cubicBezTo>
                    <a:pt x="11" y="6"/>
                    <a:pt x="11" y="5"/>
                    <a:pt x="12" y="5"/>
                  </a:cubicBezTo>
                  <a:cubicBezTo>
                    <a:pt x="13" y="5"/>
                    <a:pt x="14" y="5"/>
                    <a:pt x="14" y="3"/>
                  </a:cubicBezTo>
                  <a:cubicBezTo>
                    <a:pt x="13" y="3"/>
                    <a:pt x="13" y="3"/>
                    <a:pt x="13" y="3"/>
                  </a:cubicBezTo>
                  <a:cubicBezTo>
                    <a:pt x="12" y="2"/>
                    <a:pt x="10"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5" name="Freeform 50">
              <a:extLst>
                <a:ext uri="{FF2B5EF4-FFF2-40B4-BE49-F238E27FC236}">
                  <a16:creationId xmlns:a16="http://schemas.microsoft.com/office/drawing/2014/main" id="{61FDC1E9-B30A-4FBE-833A-740A621FEDE9}"/>
                </a:ext>
              </a:extLst>
            </p:cNvPr>
            <p:cNvSpPr>
              <a:spLocks/>
            </p:cNvSpPr>
            <p:nvPr userDrawn="1"/>
          </p:nvSpPr>
          <p:spPr bwMode="auto">
            <a:xfrm>
              <a:off x="4073816" y="4499356"/>
              <a:ext cx="32808" cy="32808"/>
            </a:xfrm>
            <a:custGeom>
              <a:avLst/>
              <a:gdLst>
                <a:gd name="T0" fmla="*/ 4 w 4"/>
                <a:gd name="T1" fmla="*/ 1 h 4"/>
                <a:gd name="T2" fmla="*/ 2 w 4"/>
                <a:gd name="T3" fmla="*/ 0 h 4"/>
                <a:gd name="T4" fmla="*/ 1 w 4"/>
                <a:gd name="T5" fmla="*/ 1 h 4"/>
                <a:gd name="T6" fmla="*/ 0 w 4"/>
                <a:gd name="T7" fmla="*/ 3 h 4"/>
                <a:gd name="T8" fmla="*/ 1 w 4"/>
                <a:gd name="T9" fmla="*/ 4 h 4"/>
                <a:gd name="T10" fmla="*/ 3 w 4"/>
                <a:gd name="T11" fmla="*/ 3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cubicBezTo>
                    <a:pt x="4" y="0"/>
                    <a:pt x="3" y="0"/>
                    <a:pt x="2" y="0"/>
                  </a:cubicBezTo>
                  <a:cubicBezTo>
                    <a:pt x="1" y="0"/>
                    <a:pt x="1" y="1"/>
                    <a:pt x="1" y="1"/>
                  </a:cubicBezTo>
                  <a:cubicBezTo>
                    <a:pt x="1" y="2"/>
                    <a:pt x="1" y="2"/>
                    <a:pt x="0" y="3"/>
                  </a:cubicBezTo>
                  <a:cubicBezTo>
                    <a:pt x="0" y="3"/>
                    <a:pt x="0" y="4"/>
                    <a:pt x="1" y="4"/>
                  </a:cubicBezTo>
                  <a:cubicBezTo>
                    <a:pt x="2" y="4"/>
                    <a:pt x="3" y="4"/>
                    <a:pt x="3" y="3"/>
                  </a:cubicBezTo>
                  <a:cubicBezTo>
                    <a:pt x="4" y="3"/>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6" name="Freeform 51">
              <a:extLst>
                <a:ext uri="{FF2B5EF4-FFF2-40B4-BE49-F238E27FC236}">
                  <a16:creationId xmlns:a16="http://schemas.microsoft.com/office/drawing/2014/main" id="{D913B05D-474D-4605-8D79-FB8D72478292}"/>
                </a:ext>
              </a:extLst>
            </p:cNvPr>
            <p:cNvSpPr>
              <a:spLocks/>
            </p:cNvSpPr>
            <p:nvPr userDrawn="1"/>
          </p:nvSpPr>
          <p:spPr bwMode="auto">
            <a:xfrm>
              <a:off x="4065614" y="4433740"/>
              <a:ext cx="41010" cy="32808"/>
            </a:xfrm>
            <a:custGeom>
              <a:avLst/>
              <a:gdLst>
                <a:gd name="T0" fmla="*/ 4 w 5"/>
                <a:gd name="T1" fmla="*/ 1 h 4"/>
                <a:gd name="T2" fmla="*/ 1 w 5"/>
                <a:gd name="T3" fmla="*/ 2 h 4"/>
                <a:gd name="T4" fmla="*/ 1 w 5"/>
                <a:gd name="T5" fmla="*/ 3 h 4"/>
                <a:gd name="T6" fmla="*/ 3 w 5"/>
                <a:gd name="T7" fmla="*/ 3 h 4"/>
                <a:gd name="T8" fmla="*/ 4 w 5"/>
                <a:gd name="T9" fmla="*/ 1 h 4"/>
              </a:gdLst>
              <a:ahLst/>
              <a:cxnLst>
                <a:cxn ang="0">
                  <a:pos x="T0" y="T1"/>
                </a:cxn>
                <a:cxn ang="0">
                  <a:pos x="T2" y="T3"/>
                </a:cxn>
                <a:cxn ang="0">
                  <a:pos x="T4" y="T5"/>
                </a:cxn>
                <a:cxn ang="0">
                  <a:pos x="T6" y="T7"/>
                </a:cxn>
                <a:cxn ang="0">
                  <a:pos x="T8" y="T9"/>
                </a:cxn>
              </a:cxnLst>
              <a:rect l="0" t="0" r="r" b="b"/>
              <a:pathLst>
                <a:path w="5" h="4">
                  <a:moveTo>
                    <a:pt x="4" y="1"/>
                  </a:moveTo>
                  <a:cubicBezTo>
                    <a:pt x="3" y="0"/>
                    <a:pt x="2" y="1"/>
                    <a:pt x="1" y="2"/>
                  </a:cubicBezTo>
                  <a:cubicBezTo>
                    <a:pt x="1" y="2"/>
                    <a:pt x="0" y="2"/>
                    <a:pt x="1" y="3"/>
                  </a:cubicBezTo>
                  <a:cubicBezTo>
                    <a:pt x="2" y="4"/>
                    <a:pt x="2" y="3"/>
                    <a:pt x="3" y="3"/>
                  </a:cubicBezTo>
                  <a:cubicBezTo>
                    <a:pt x="3" y="2"/>
                    <a:pt x="5"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7" name="Freeform 52">
              <a:extLst>
                <a:ext uri="{FF2B5EF4-FFF2-40B4-BE49-F238E27FC236}">
                  <a16:creationId xmlns:a16="http://schemas.microsoft.com/office/drawing/2014/main" id="{D11DECAF-44E9-48BC-B6DF-E96916CE81CB}"/>
                </a:ext>
              </a:extLst>
            </p:cNvPr>
            <p:cNvSpPr>
              <a:spLocks/>
            </p:cNvSpPr>
            <p:nvPr userDrawn="1"/>
          </p:nvSpPr>
          <p:spPr bwMode="auto">
            <a:xfrm>
              <a:off x="4172240" y="4491154"/>
              <a:ext cx="16404" cy="24606"/>
            </a:xfrm>
            <a:custGeom>
              <a:avLst/>
              <a:gdLst>
                <a:gd name="T0" fmla="*/ 0 w 2"/>
                <a:gd name="T1" fmla="*/ 0 h 3"/>
                <a:gd name="T2" fmla="*/ 2 w 2"/>
                <a:gd name="T3" fmla="*/ 3 h 3"/>
                <a:gd name="T4" fmla="*/ 0 w 2"/>
                <a:gd name="T5" fmla="*/ 0 h 3"/>
              </a:gdLst>
              <a:ahLst/>
              <a:cxnLst>
                <a:cxn ang="0">
                  <a:pos x="T0" y="T1"/>
                </a:cxn>
                <a:cxn ang="0">
                  <a:pos x="T2" y="T3"/>
                </a:cxn>
                <a:cxn ang="0">
                  <a:pos x="T4" y="T5"/>
                </a:cxn>
              </a:cxnLst>
              <a:rect l="0" t="0" r="r" b="b"/>
              <a:pathLst>
                <a:path w="2" h="3">
                  <a:moveTo>
                    <a:pt x="0" y="0"/>
                  </a:moveTo>
                  <a:cubicBezTo>
                    <a:pt x="1" y="1"/>
                    <a:pt x="2" y="2"/>
                    <a:pt x="2" y="3"/>
                  </a:cubicBezTo>
                  <a:cubicBezTo>
                    <a:pt x="2" y="2"/>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8" name="Freeform 53">
              <a:extLst>
                <a:ext uri="{FF2B5EF4-FFF2-40B4-BE49-F238E27FC236}">
                  <a16:creationId xmlns:a16="http://schemas.microsoft.com/office/drawing/2014/main" id="{593A8E54-CA05-4839-8DCE-377A889F141F}"/>
                </a:ext>
              </a:extLst>
            </p:cNvPr>
            <p:cNvSpPr>
              <a:spLocks noEditPoints="1"/>
            </p:cNvSpPr>
            <p:nvPr userDrawn="1"/>
          </p:nvSpPr>
          <p:spPr bwMode="auto">
            <a:xfrm>
              <a:off x="2954248" y="1419516"/>
              <a:ext cx="3440729" cy="4166602"/>
            </a:xfrm>
            <a:custGeom>
              <a:avLst/>
              <a:gdLst>
                <a:gd name="T0" fmla="*/ 104 w 418"/>
                <a:gd name="T1" fmla="*/ 96 h 505"/>
                <a:gd name="T2" fmla="*/ 118 w 418"/>
                <a:gd name="T3" fmla="*/ 127 h 505"/>
                <a:gd name="T4" fmla="*/ 78 w 418"/>
                <a:gd name="T5" fmla="*/ 113 h 505"/>
                <a:gd name="T6" fmla="*/ 123 w 418"/>
                <a:gd name="T7" fmla="*/ 149 h 505"/>
                <a:gd name="T8" fmla="*/ 138 w 418"/>
                <a:gd name="T9" fmla="*/ 174 h 505"/>
                <a:gd name="T10" fmla="*/ 120 w 418"/>
                <a:gd name="T11" fmla="*/ 191 h 505"/>
                <a:gd name="T12" fmla="*/ 111 w 418"/>
                <a:gd name="T13" fmla="*/ 199 h 505"/>
                <a:gd name="T14" fmla="*/ 109 w 418"/>
                <a:gd name="T15" fmla="*/ 224 h 505"/>
                <a:gd name="T16" fmla="*/ 86 w 418"/>
                <a:gd name="T17" fmla="*/ 227 h 505"/>
                <a:gd name="T18" fmla="*/ 53 w 418"/>
                <a:gd name="T19" fmla="*/ 233 h 505"/>
                <a:gd name="T20" fmla="*/ 37 w 418"/>
                <a:gd name="T21" fmla="*/ 255 h 505"/>
                <a:gd name="T22" fmla="*/ 39 w 418"/>
                <a:gd name="T23" fmla="*/ 265 h 505"/>
                <a:gd name="T24" fmla="*/ 85 w 418"/>
                <a:gd name="T25" fmla="*/ 270 h 505"/>
                <a:gd name="T26" fmla="*/ 94 w 418"/>
                <a:gd name="T27" fmla="*/ 287 h 505"/>
                <a:gd name="T28" fmla="*/ 92 w 418"/>
                <a:gd name="T29" fmla="*/ 301 h 505"/>
                <a:gd name="T30" fmla="*/ 52 w 418"/>
                <a:gd name="T31" fmla="*/ 292 h 505"/>
                <a:gd name="T32" fmla="*/ 44 w 418"/>
                <a:gd name="T33" fmla="*/ 313 h 505"/>
                <a:gd name="T34" fmla="*/ 29 w 418"/>
                <a:gd name="T35" fmla="*/ 329 h 505"/>
                <a:gd name="T36" fmla="*/ 68 w 418"/>
                <a:gd name="T37" fmla="*/ 326 h 505"/>
                <a:gd name="T38" fmla="*/ 80 w 418"/>
                <a:gd name="T39" fmla="*/ 347 h 505"/>
                <a:gd name="T40" fmla="*/ 124 w 418"/>
                <a:gd name="T41" fmla="*/ 358 h 505"/>
                <a:gd name="T42" fmla="*/ 149 w 418"/>
                <a:gd name="T43" fmla="*/ 368 h 505"/>
                <a:gd name="T44" fmla="*/ 162 w 418"/>
                <a:gd name="T45" fmla="*/ 395 h 505"/>
                <a:gd name="T46" fmla="*/ 216 w 418"/>
                <a:gd name="T47" fmla="*/ 392 h 505"/>
                <a:gd name="T48" fmla="*/ 248 w 418"/>
                <a:gd name="T49" fmla="*/ 408 h 505"/>
                <a:gd name="T50" fmla="*/ 224 w 418"/>
                <a:gd name="T51" fmla="*/ 452 h 505"/>
                <a:gd name="T52" fmla="*/ 210 w 418"/>
                <a:gd name="T53" fmla="*/ 471 h 505"/>
                <a:gd name="T54" fmla="*/ 246 w 418"/>
                <a:gd name="T55" fmla="*/ 436 h 505"/>
                <a:gd name="T56" fmla="*/ 255 w 418"/>
                <a:gd name="T57" fmla="*/ 459 h 505"/>
                <a:gd name="T58" fmla="*/ 260 w 418"/>
                <a:gd name="T59" fmla="*/ 473 h 505"/>
                <a:gd name="T60" fmla="*/ 285 w 418"/>
                <a:gd name="T61" fmla="*/ 490 h 505"/>
                <a:gd name="T62" fmla="*/ 335 w 418"/>
                <a:gd name="T63" fmla="*/ 481 h 505"/>
                <a:gd name="T64" fmla="*/ 366 w 418"/>
                <a:gd name="T65" fmla="*/ 473 h 505"/>
                <a:gd name="T66" fmla="*/ 399 w 418"/>
                <a:gd name="T67" fmla="*/ 437 h 505"/>
                <a:gd name="T68" fmla="*/ 400 w 418"/>
                <a:gd name="T69" fmla="*/ 391 h 505"/>
                <a:gd name="T70" fmla="*/ 394 w 418"/>
                <a:gd name="T71" fmla="*/ 369 h 505"/>
                <a:gd name="T72" fmla="*/ 376 w 418"/>
                <a:gd name="T73" fmla="*/ 306 h 505"/>
                <a:gd name="T74" fmla="*/ 353 w 418"/>
                <a:gd name="T75" fmla="*/ 281 h 505"/>
                <a:gd name="T76" fmla="*/ 348 w 418"/>
                <a:gd name="T77" fmla="*/ 232 h 505"/>
                <a:gd name="T78" fmla="*/ 310 w 418"/>
                <a:gd name="T79" fmla="*/ 213 h 505"/>
                <a:gd name="T80" fmla="*/ 319 w 418"/>
                <a:gd name="T81" fmla="*/ 176 h 505"/>
                <a:gd name="T82" fmla="*/ 343 w 418"/>
                <a:gd name="T83" fmla="*/ 157 h 505"/>
                <a:gd name="T84" fmla="*/ 306 w 418"/>
                <a:gd name="T85" fmla="*/ 151 h 505"/>
                <a:gd name="T86" fmla="*/ 291 w 418"/>
                <a:gd name="T87" fmla="*/ 139 h 505"/>
                <a:gd name="T88" fmla="*/ 281 w 418"/>
                <a:gd name="T89" fmla="*/ 126 h 505"/>
                <a:gd name="T90" fmla="*/ 269 w 418"/>
                <a:gd name="T91" fmla="*/ 117 h 505"/>
                <a:gd name="T92" fmla="*/ 252 w 418"/>
                <a:gd name="T93" fmla="*/ 61 h 505"/>
                <a:gd name="T94" fmla="*/ 221 w 418"/>
                <a:gd name="T95" fmla="*/ 76 h 505"/>
                <a:gd name="T96" fmla="*/ 210 w 418"/>
                <a:gd name="T97" fmla="*/ 66 h 505"/>
                <a:gd name="T98" fmla="*/ 181 w 418"/>
                <a:gd name="T99" fmla="*/ 11 h 505"/>
                <a:gd name="T100" fmla="*/ 176 w 418"/>
                <a:gd name="T101" fmla="*/ 47 h 505"/>
                <a:gd name="T102" fmla="*/ 189 w 418"/>
                <a:gd name="T103" fmla="*/ 94 h 505"/>
                <a:gd name="T104" fmla="*/ 171 w 418"/>
                <a:gd name="T105" fmla="*/ 97 h 505"/>
                <a:gd name="T106" fmla="*/ 158 w 418"/>
                <a:gd name="T107" fmla="*/ 99 h 505"/>
                <a:gd name="T108" fmla="*/ 113 w 418"/>
                <a:gd name="T109" fmla="*/ 86 h 505"/>
                <a:gd name="T110" fmla="*/ 76 w 418"/>
                <a:gd name="T111" fmla="*/ 64 h 505"/>
                <a:gd name="T112" fmla="*/ 45 w 418"/>
                <a:gd name="T113" fmla="*/ 46 h 505"/>
                <a:gd name="T114" fmla="*/ 52 w 418"/>
                <a:gd name="T115" fmla="*/ 268 h 505"/>
                <a:gd name="T116" fmla="*/ 392 w 418"/>
                <a:gd name="T117" fmla="*/ 451 h 505"/>
                <a:gd name="T118" fmla="*/ 121 w 418"/>
                <a:gd name="T119" fmla="*/ 343 h 505"/>
                <a:gd name="T120" fmla="*/ 192 w 418"/>
                <a:gd name="T121" fmla="*/ 59 h 505"/>
                <a:gd name="T122" fmla="*/ 193 w 418"/>
                <a:gd name="T123" fmla="*/ 5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22" y="36"/>
                  </a:moveTo>
                  <a:cubicBezTo>
                    <a:pt x="22" y="39"/>
                    <a:pt x="23" y="40"/>
                    <a:pt x="26" y="41"/>
                  </a:cubicBezTo>
                  <a:cubicBezTo>
                    <a:pt x="26" y="41"/>
                    <a:pt x="27" y="42"/>
                    <a:pt x="27" y="42"/>
                  </a:cubicBezTo>
                  <a:cubicBezTo>
                    <a:pt x="31" y="45"/>
                    <a:pt x="34" y="48"/>
                    <a:pt x="39" y="49"/>
                  </a:cubicBezTo>
                  <a:cubicBezTo>
                    <a:pt x="41" y="51"/>
                    <a:pt x="43" y="52"/>
                    <a:pt x="45" y="54"/>
                  </a:cubicBezTo>
                  <a:cubicBezTo>
                    <a:pt x="47" y="55"/>
                    <a:pt x="48" y="57"/>
                    <a:pt x="51" y="57"/>
                  </a:cubicBezTo>
                  <a:cubicBezTo>
                    <a:pt x="55" y="59"/>
                    <a:pt x="58" y="61"/>
                    <a:pt x="61" y="64"/>
                  </a:cubicBezTo>
                  <a:cubicBezTo>
                    <a:pt x="61" y="64"/>
                    <a:pt x="60" y="63"/>
                    <a:pt x="60" y="63"/>
                  </a:cubicBezTo>
                  <a:cubicBezTo>
                    <a:pt x="61" y="63"/>
                    <a:pt x="62" y="65"/>
                    <a:pt x="63" y="65"/>
                  </a:cubicBezTo>
                  <a:cubicBezTo>
                    <a:pt x="65" y="67"/>
                    <a:pt x="68" y="69"/>
                    <a:pt x="70" y="71"/>
                  </a:cubicBezTo>
                  <a:cubicBezTo>
                    <a:pt x="72" y="72"/>
                    <a:pt x="74" y="75"/>
                    <a:pt x="76" y="75"/>
                  </a:cubicBezTo>
                  <a:cubicBezTo>
                    <a:pt x="79" y="77"/>
                    <a:pt x="81" y="78"/>
                    <a:pt x="84" y="79"/>
                  </a:cubicBezTo>
                  <a:cubicBezTo>
                    <a:pt x="86" y="81"/>
                    <a:pt x="88" y="82"/>
                    <a:pt x="90" y="82"/>
                  </a:cubicBezTo>
                  <a:cubicBezTo>
                    <a:pt x="93" y="82"/>
                    <a:pt x="95" y="84"/>
                    <a:pt x="96" y="87"/>
                  </a:cubicBezTo>
                  <a:cubicBezTo>
                    <a:pt x="96" y="86"/>
                    <a:pt x="96" y="86"/>
                    <a:pt x="95" y="86"/>
                  </a:cubicBezTo>
                  <a:cubicBezTo>
                    <a:pt x="95" y="86"/>
                    <a:pt x="95" y="86"/>
                    <a:pt x="95" y="86"/>
                  </a:cubicBezTo>
                  <a:cubicBezTo>
                    <a:pt x="96" y="88"/>
                    <a:pt x="97" y="90"/>
                    <a:pt x="99" y="91"/>
                  </a:cubicBezTo>
                  <a:cubicBezTo>
                    <a:pt x="101" y="93"/>
                    <a:pt x="103" y="94"/>
                    <a:pt x="104" y="96"/>
                  </a:cubicBezTo>
                  <a:cubicBezTo>
                    <a:pt x="107" y="100"/>
                    <a:pt x="109" y="103"/>
                    <a:pt x="114" y="103"/>
                  </a:cubicBezTo>
                  <a:cubicBezTo>
                    <a:pt x="116" y="103"/>
                    <a:pt x="117" y="103"/>
                    <a:pt x="118" y="104"/>
                  </a:cubicBezTo>
                  <a:cubicBezTo>
                    <a:pt x="119" y="105"/>
                    <a:pt x="119" y="104"/>
                    <a:pt x="119" y="104"/>
                  </a:cubicBezTo>
                  <a:cubicBezTo>
                    <a:pt x="120" y="106"/>
                    <a:pt x="122" y="105"/>
                    <a:pt x="124" y="106"/>
                  </a:cubicBezTo>
                  <a:cubicBezTo>
                    <a:pt x="124" y="107"/>
                    <a:pt x="125" y="108"/>
                    <a:pt x="126" y="108"/>
                  </a:cubicBezTo>
                  <a:cubicBezTo>
                    <a:pt x="127" y="109"/>
                    <a:pt x="128" y="111"/>
                    <a:pt x="129" y="112"/>
                  </a:cubicBezTo>
                  <a:cubicBezTo>
                    <a:pt x="129" y="112"/>
                    <a:pt x="130" y="112"/>
                    <a:pt x="130" y="112"/>
                  </a:cubicBezTo>
                  <a:cubicBezTo>
                    <a:pt x="131" y="114"/>
                    <a:pt x="132" y="114"/>
                    <a:pt x="133" y="114"/>
                  </a:cubicBezTo>
                  <a:cubicBezTo>
                    <a:pt x="135" y="114"/>
                    <a:pt x="137" y="115"/>
                    <a:pt x="138" y="117"/>
                  </a:cubicBezTo>
                  <a:cubicBezTo>
                    <a:pt x="139" y="117"/>
                    <a:pt x="139" y="118"/>
                    <a:pt x="140" y="119"/>
                  </a:cubicBezTo>
                  <a:cubicBezTo>
                    <a:pt x="140" y="118"/>
                    <a:pt x="139" y="118"/>
                    <a:pt x="140" y="117"/>
                  </a:cubicBezTo>
                  <a:cubicBezTo>
                    <a:pt x="140" y="118"/>
                    <a:pt x="140" y="118"/>
                    <a:pt x="141" y="118"/>
                  </a:cubicBezTo>
                  <a:cubicBezTo>
                    <a:pt x="142" y="121"/>
                    <a:pt x="145" y="123"/>
                    <a:pt x="146" y="126"/>
                  </a:cubicBezTo>
                  <a:cubicBezTo>
                    <a:pt x="147" y="127"/>
                    <a:pt x="147" y="127"/>
                    <a:pt x="147" y="127"/>
                  </a:cubicBezTo>
                  <a:cubicBezTo>
                    <a:pt x="147" y="129"/>
                    <a:pt x="145" y="130"/>
                    <a:pt x="143" y="130"/>
                  </a:cubicBezTo>
                  <a:cubicBezTo>
                    <a:pt x="139" y="129"/>
                    <a:pt x="136" y="128"/>
                    <a:pt x="132" y="128"/>
                  </a:cubicBezTo>
                  <a:cubicBezTo>
                    <a:pt x="127" y="128"/>
                    <a:pt x="123" y="128"/>
                    <a:pt x="118" y="127"/>
                  </a:cubicBezTo>
                  <a:cubicBezTo>
                    <a:pt x="118" y="127"/>
                    <a:pt x="118" y="127"/>
                    <a:pt x="118" y="127"/>
                  </a:cubicBezTo>
                  <a:cubicBezTo>
                    <a:pt x="118" y="127"/>
                    <a:pt x="118" y="127"/>
                    <a:pt x="117" y="127"/>
                  </a:cubicBezTo>
                  <a:cubicBezTo>
                    <a:pt x="115" y="126"/>
                    <a:pt x="113" y="126"/>
                    <a:pt x="110" y="126"/>
                  </a:cubicBezTo>
                  <a:cubicBezTo>
                    <a:pt x="110" y="126"/>
                    <a:pt x="109" y="125"/>
                    <a:pt x="108" y="126"/>
                  </a:cubicBezTo>
                  <a:cubicBezTo>
                    <a:pt x="108" y="126"/>
                    <a:pt x="107" y="125"/>
                    <a:pt x="106" y="125"/>
                  </a:cubicBezTo>
                  <a:cubicBezTo>
                    <a:pt x="105" y="125"/>
                    <a:pt x="105" y="125"/>
                    <a:pt x="105" y="125"/>
                  </a:cubicBezTo>
                  <a:cubicBezTo>
                    <a:pt x="101" y="124"/>
                    <a:pt x="99" y="121"/>
                    <a:pt x="97" y="119"/>
                  </a:cubicBezTo>
                  <a:cubicBezTo>
                    <a:pt x="97" y="119"/>
                    <a:pt x="97" y="120"/>
                    <a:pt x="98" y="121"/>
                  </a:cubicBezTo>
                  <a:cubicBezTo>
                    <a:pt x="96" y="120"/>
                    <a:pt x="95" y="120"/>
                    <a:pt x="94" y="119"/>
                  </a:cubicBezTo>
                  <a:cubicBezTo>
                    <a:pt x="94" y="119"/>
                    <a:pt x="94" y="119"/>
                    <a:pt x="94" y="119"/>
                  </a:cubicBezTo>
                  <a:cubicBezTo>
                    <a:pt x="94" y="119"/>
                    <a:pt x="94" y="118"/>
                    <a:pt x="93" y="118"/>
                  </a:cubicBezTo>
                  <a:cubicBezTo>
                    <a:pt x="92" y="117"/>
                    <a:pt x="93" y="115"/>
                    <a:pt x="91" y="114"/>
                  </a:cubicBezTo>
                  <a:cubicBezTo>
                    <a:pt x="90" y="114"/>
                    <a:pt x="90" y="113"/>
                    <a:pt x="89" y="113"/>
                  </a:cubicBezTo>
                  <a:cubicBezTo>
                    <a:pt x="88" y="111"/>
                    <a:pt x="87" y="111"/>
                    <a:pt x="86" y="110"/>
                  </a:cubicBezTo>
                  <a:cubicBezTo>
                    <a:pt x="84" y="109"/>
                    <a:pt x="83" y="109"/>
                    <a:pt x="81" y="110"/>
                  </a:cubicBezTo>
                  <a:cubicBezTo>
                    <a:pt x="81" y="110"/>
                    <a:pt x="81" y="110"/>
                    <a:pt x="81" y="110"/>
                  </a:cubicBezTo>
                  <a:cubicBezTo>
                    <a:pt x="80" y="110"/>
                    <a:pt x="79" y="111"/>
                    <a:pt x="80" y="112"/>
                  </a:cubicBezTo>
                  <a:cubicBezTo>
                    <a:pt x="80" y="113"/>
                    <a:pt x="80" y="114"/>
                    <a:pt x="79" y="113"/>
                  </a:cubicBezTo>
                  <a:cubicBezTo>
                    <a:pt x="79" y="113"/>
                    <a:pt x="79" y="113"/>
                    <a:pt x="78" y="113"/>
                  </a:cubicBezTo>
                  <a:cubicBezTo>
                    <a:pt x="78" y="112"/>
                    <a:pt x="78" y="112"/>
                    <a:pt x="78" y="113"/>
                  </a:cubicBezTo>
                  <a:cubicBezTo>
                    <a:pt x="78" y="113"/>
                    <a:pt x="79" y="114"/>
                    <a:pt x="78" y="115"/>
                  </a:cubicBezTo>
                  <a:cubicBezTo>
                    <a:pt x="76" y="113"/>
                    <a:pt x="75" y="113"/>
                    <a:pt x="73" y="113"/>
                  </a:cubicBezTo>
                  <a:cubicBezTo>
                    <a:pt x="72" y="113"/>
                    <a:pt x="72" y="113"/>
                    <a:pt x="71" y="114"/>
                  </a:cubicBezTo>
                  <a:cubicBezTo>
                    <a:pt x="67" y="114"/>
                    <a:pt x="66" y="116"/>
                    <a:pt x="65" y="120"/>
                  </a:cubicBezTo>
                  <a:cubicBezTo>
                    <a:pt x="65" y="121"/>
                    <a:pt x="66" y="122"/>
                    <a:pt x="66" y="123"/>
                  </a:cubicBezTo>
                  <a:cubicBezTo>
                    <a:pt x="68" y="125"/>
                    <a:pt x="69" y="127"/>
                    <a:pt x="71" y="128"/>
                  </a:cubicBezTo>
                  <a:cubicBezTo>
                    <a:pt x="71" y="128"/>
                    <a:pt x="71" y="128"/>
                    <a:pt x="71" y="128"/>
                  </a:cubicBezTo>
                  <a:cubicBezTo>
                    <a:pt x="72" y="128"/>
                    <a:pt x="72" y="128"/>
                    <a:pt x="72" y="128"/>
                  </a:cubicBezTo>
                  <a:cubicBezTo>
                    <a:pt x="74" y="129"/>
                    <a:pt x="76" y="129"/>
                    <a:pt x="79" y="129"/>
                  </a:cubicBezTo>
                  <a:cubicBezTo>
                    <a:pt x="81" y="129"/>
                    <a:pt x="84" y="130"/>
                    <a:pt x="86" y="131"/>
                  </a:cubicBezTo>
                  <a:cubicBezTo>
                    <a:pt x="88" y="132"/>
                    <a:pt x="89" y="134"/>
                    <a:pt x="90" y="135"/>
                  </a:cubicBezTo>
                  <a:cubicBezTo>
                    <a:pt x="90" y="136"/>
                    <a:pt x="91" y="137"/>
                    <a:pt x="92" y="137"/>
                  </a:cubicBezTo>
                  <a:cubicBezTo>
                    <a:pt x="96" y="136"/>
                    <a:pt x="100" y="136"/>
                    <a:pt x="105" y="137"/>
                  </a:cubicBezTo>
                  <a:cubicBezTo>
                    <a:pt x="106" y="137"/>
                    <a:pt x="108" y="138"/>
                    <a:pt x="110" y="139"/>
                  </a:cubicBezTo>
                  <a:cubicBezTo>
                    <a:pt x="111" y="139"/>
                    <a:pt x="113" y="140"/>
                    <a:pt x="114" y="141"/>
                  </a:cubicBezTo>
                  <a:cubicBezTo>
                    <a:pt x="116" y="141"/>
                    <a:pt x="116" y="143"/>
                    <a:pt x="118" y="142"/>
                  </a:cubicBezTo>
                  <a:cubicBezTo>
                    <a:pt x="119" y="145"/>
                    <a:pt x="122" y="146"/>
                    <a:pt x="123" y="149"/>
                  </a:cubicBezTo>
                  <a:cubicBezTo>
                    <a:pt x="124" y="153"/>
                    <a:pt x="123" y="153"/>
                    <a:pt x="120" y="154"/>
                  </a:cubicBezTo>
                  <a:cubicBezTo>
                    <a:pt x="120" y="154"/>
                    <a:pt x="120" y="154"/>
                    <a:pt x="120" y="154"/>
                  </a:cubicBezTo>
                  <a:cubicBezTo>
                    <a:pt x="120" y="154"/>
                    <a:pt x="120" y="154"/>
                    <a:pt x="120" y="154"/>
                  </a:cubicBezTo>
                  <a:cubicBezTo>
                    <a:pt x="117" y="154"/>
                    <a:pt x="116" y="154"/>
                    <a:pt x="117" y="157"/>
                  </a:cubicBezTo>
                  <a:cubicBezTo>
                    <a:pt x="117" y="158"/>
                    <a:pt x="117" y="159"/>
                    <a:pt x="118" y="160"/>
                  </a:cubicBezTo>
                  <a:cubicBezTo>
                    <a:pt x="118" y="162"/>
                    <a:pt x="117" y="163"/>
                    <a:pt x="115" y="163"/>
                  </a:cubicBezTo>
                  <a:cubicBezTo>
                    <a:pt x="114" y="163"/>
                    <a:pt x="112" y="163"/>
                    <a:pt x="111" y="163"/>
                  </a:cubicBezTo>
                  <a:cubicBezTo>
                    <a:pt x="111" y="164"/>
                    <a:pt x="110" y="163"/>
                    <a:pt x="110" y="164"/>
                  </a:cubicBezTo>
                  <a:cubicBezTo>
                    <a:pt x="110" y="164"/>
                    <a:pt x="109" y="165"/>
                    <a:pt x="111" y="166"/>
                  </a:cubicBezTo>
                  <a:cubicBezTo>
                    <a:pt x="114" y="167"/>
                    <a:pt x="116" y="169"/>
                    <a:pt x="119" y="169"/>
                  </a:cubicBezTo>
                  <a:cubicBezTo>
                    <a:pt x="120" y="170"/>
                    <a:pt x="121" y="170"/>
                    <a:pt x="122" y="170"/>
                  </a:cubicBezTo>
                  <a:cubicBezTo>
                    <a:pt x="123" y="170"/>
                    <a:pt x="124" y="171"/>
                    <a:pt x="124" y="171"/>
                  </a:cubicBezTo>
                  <a:cubicBezTo>
                    <a:pt x="125" y="172"/>
                    <a:pt x="127" y="172"/>
                    <a:pt x="128" y="172"/>
                  </a:cubicBezTo>
                  <a:cubicBezTo>
                    <a:pt x="128" y="172"/>
                    <a:pt x="129" y="172"/>
                    <a:pt x="129" y="172"/>
                  </a:cubicBezTo>
                  <a:cubicBezTo>
                    <a:pt x="129" y="172"/>
                    <a:pt x="130" y="172"/>
                    <a:pt x="130" y="172"/>
                  </a:cubicBezTo>
                  <a:cubicBezTo>
                    <a:pt x="132" y="173"/>
                    <a:pt x="134" y="172"/>
                    <a:pt x="135" y="173"/>
                  </a:cubicBezTo>
                  <a:cubicBezTo>
                    <a:pt x="135" y="173"/>
                    <a:pt x="136" y="173"/>
                    <a:pt x="136" y="173"/>
                  </a:cubicBezTo>
                  <a:cubicBezTo>
                    <a:pt x="136" y="174"/>
                    <a:pt x="137" y="174"/>
                    <a:pt x="138" y="174"/>
                  </a:cubicBezTo>
                  <a:cubicBezTo>
                    <a:pt x="138" y="175"/>
                    <a:pt x="139" y="176"/>
                    <a:pt x="140" y="176"/>
                  </a:cubicBezTo>
                  <a:cubicBezTo>
                    <a:pt x="140" y="175"/>
                    <a:pt x="140" y="175"/>
                    <a:pt x="141" y="175"/>
                  </a:cubicBezTo>
                  <a:cubicBezTo>
                    <a:pt x="141" y="175"/>
                    <a:pt x="141" y="175"/>
                    <a:pt x="141" y="176"/>
                  </a:cubicBezTo>
                  <a:cubicBezTo>
                    <a:pt x="140" y="177"/>
                    <a:pt x="141" y="176"/>
                    <a:pt x="141" y="176"/>
                  </a:cubicBezTo>
                  <a:cubicBezTo>
                    <a:pt x="142" y="176"/>
                    <a:pt x="142" y="177"/>
                    <a:pt x="142" y="177"/>
                  </a:cubicBezTo>
                  <a:cubicBezTo>
                    <a:pt x="142" y="177"/>
                    <a:pt x="142" y="178"/>
                    <a:pt x="142" y="179"/>
                  </a:cubicBezTo>
                  <a:cubicBezTo>
                    <a:pt x="142" y="181"/>
                    <a:pt x="141" y="182"/>
                    <a:pt x="139" y="183"/>
                  </a:cubicBezTo>
                  <a:cubicBezTo>
                    <a:pt x="139" y="183"/>
                    <a:pt x="138" y="184"/>
                    <a:pt x="138" y="184"/>
                  </a:cubicBezTo>
                  <a:cubicBezTo>
                    <a:pt x="136" y="186"/>
                    <a:pt x="136" y="188"/>
                    <a:pt x="136" y="189"/>
                  </a:cubicBezTo>
                  <a:cubicBezTo>
                    <a:pt x="135" y="190"/>
                    <a:pt x="135" y="191"/>
                    <a:pt x="134" y="191"/>
                  </a:cubicBezTo>
                  <a:cubicBezTo>
                    <a:pt x="133" y="191"/>
                    <a:pt x="132" y="191"/>
                    <a:pt x="131" y="191"/>
                  </a:cubicBezTo>
                  <a:cubicBezTo>
                    <a:pt x="130" y="192"/>
                    <a:pt x="129" y="191"/>
                    <a:pt x="128" y="191"/>
                  </a:cubicBezTo>
                  <a:cubicBezTo>
                    <a:pt x="128" y="191"/>
                    <a:pt x="128" y="191"/>
                    <a:pt x="127" y="191"/>
                  </a:cubicBezTo>
                  <a:cubicBezTo>
                    <a:pt x="127" y="191"/>
                    <a:pt x="127" y="191"/>
                    <a:pt x="126" y="191"/>
                  </a:cubicBezTo>
                  <a:cubicBezTo>
                    <a:pt x="126" y="191"/>
                    <a:pt x="126" y="191"/>
                    <a:pt x="125" y="191"/>
                  </a:cubicBezTo>
                  <a:cubicBezTo>
                    <a:pt x="124" y="191"/>
                    <a:pt x="122" y="192"/>
                    <a:pt x="121" y="190"/>
                  </a:cubicBezTo>
                  <a:cubicBezTo>
                    <a:pt x="120" y="191"/>
                    <a:pt x="120" y="191"/>
                    <a:pt x="120" y="191"/>
                  </a:cubicBezTo>
                  <a:cubicBezTo>
                    <a:pt x="120" y="191"/>
                    <a:pt x="120" y="191"/>
                    <a:pt x="120" y="191"/>
                  </a:cubicBezTo>
                  <a:cubicBezTo>
                    <a:pt x="119" y="190"/>
                    <a:pt x="118" y="190"/>
                    <a:pt x="118" y="190"/>
                  </a:cubicBezTo>
                  <a:cubicBezTo>
                    <a:pt x="117" y="190"/>
                    <a:pt x="116" y="190"/>
                    <a:pt x="115" y="190"/>
                  </a:cubicBezTo>
                  <a:cubicBezTo>
                    <a:pt x="115" y="190"/>
                    <a:pt x="115" y="190"/>
                    <a:pt x="115" y="190"/>
                  </a:cubicBezTo>
                  <a:cubicBezTo>
                    <a:pt x="115" y="190"/>
                    <a:pt x="115" y="190"/>
                    <a:pt x="115" y="190"/>
                  </a:cubicBezTo>
                  <a:cubicBezTo>
                    <a:pt x="113" y="189"/>
                    <a:pt x="110" y="189"/>
                    <a:pt x="108" y="188"/>
                  </a:cubicBezTo>
                  <a:cubicBezTo>
                    <a:pt x="107" y="189"/>
                    <a:pt x="106" y="188"/>
                    <a:pt x="105" y="189"/>
                  </a:cubicBezTo>
                  <a:cubicBezTo>
                    <a:pt x="102" y="190"/>
                    <a:pt x="99" y="188"/>
                    <a:pt x="97" y="188"/>
                  </a:cubicBezTo>
                  <a:cubicBezTo>
                    <a:pt x="95" y="187"/>
                    <a:pt x="94" y="187"/>
                    <a:pt x="93" y="187"/>
                  </a:cubicBezTo>
                  <a:cubicBezTo>
                    <a:pt x="92" y="187"/>
                    <a:pt x="91" y="187"/>
                    <a:pt x="90" y="187"/>
                  </a:cubicBezTo>
                  <a:cubicBezTo>
                    <a:pt x="90" y="187"/>
                    <a:pt x="90" y="187"/>
                    <a:pt x="90" y="187"/>
                  </a:cubicBezTo>
                  <a:cubicBezTo>
                    <a:pt x="89" y="187"/>
                    <a:pt x="88" y="188"/>
                    <a:pt x="88" y="188"/>
                  </a:cubicBezTo>
                  <a:cubicBezTo>
                    <a:pt x="86" y="191"/>
                    <a:pt x="88" y="191"/>
                    <a:pt x="89" y="192"/>
                  </a:cubicBezTo>
                  <a:cubicBezTo>
                    <a:pt x="90" y="192"/>
                    <a:pt x="91" y="192"/>
                    <a:pt x="92" y="192"/>
                  </a:cubicBezTo>
                  <a:cubicBezTo>
                    <a:pt x="95" y="192"/>
                    <a:pt x="98" y="191"/>
                    <a:pt x="101" y="191"/>
                  </a:cubicBezTo>
                  <a:cubicBezTo>
                    <a:pt x="101" y="190"/>
                    <a:pt x="100" y="190"/>
                    <a:pt x="100" y="190"/>
                  </a:cubicBezTo>
                  <a:cubicBezTo>
                    <a:pt x="100" y="190"/>
                    <a:pt x="101" y="190"/>
                    <a:pt x="101" y="191"/>
                  </a:cubicBezTo>
                  <a:cubicBezTo>
                    <a:pt x="102" y="191"/>
                    <a:pt x="103" y="192"/>
                    <a:pt x="104" y="192"/>
                  </a:cubicBezTo>
                  <a:cubicBezTo>
                    <a:pt x="107" y="194"/>
                    <a:pt x="110" y="195"/>
                    <a:pt x="111" y="199"/>
                  </a:cubicBezTo>
                  <a:cubicBezTo>
                    <a:pt x="111" y="201"/>
                    <a:pt x="113" y="201"/>
                    <a:pt x="114" y="199"/>
                  </a:cubicBezTo>
                  <a:cubicBezTo>
                    <a:pt x="115" y="197"/>
                    <a:pt x="117" y="197"/>
                    <a:pt x="119" y="197"/>
                  </a:cubicBezTo>
                  <a:cubicBezTo>
                    <a:pt x="120" y="199"/>
                    <a:pt x="123" y="198"/>
                    <a:pt x="123" y="200"/>
                  </a:cubicBezTo>
                  <a:cubicBezTo>
                    <a:pt x="125" y="202"/>
                    <a:pt x="126" y="202"/>
                    <a:pt x="128" y="201"/>
                  </a:cubicBezTo>
                  <a:cubicBezTo>
                    <a:pt x="130" y="201"/>
                    <a:pt x="132" y="201"/>
                    <a:pt x="133" y="202"/>
                  </a:cubicBezTo>
                  <a:cubicBezTo>
                    <a:pt x="134" y="203"/>
                    <a:pt x="135" y="203"/>
                    <a:pt x="136" y="203"/>
                  </a:cubicBezTo>
                  <a:cubicBezTo>
                    <a:pt x="135" y="204"/>
                    <a:pt x="134" y="204"/>
                    <a:pt x="134" y="205"/>
                  </a:cubicBezTo>
                  <a:cubicBezTo>
                    <a:pt x="135" y="205"/>
                    <a:pt x="135" y="205"/>
                    <a:pt x="136" y="205"/>
                  </a:cubicBezTo>
                  <a:cubicBezTo>
                    <a:pt x="137" y="204"/>
                    <a:pt x="137" y="205"/>
                    <a:pt x="138" y="205"/>
                  </a:cubicBezTo>
                  <a:cubicBezTo>
                    <a:pt x="138" y="205"/>
                    <a:pt x="137" y="206"/>
                    <a:pt x="137" y="206"/>
                  </a:cubicBezTo>
                  <a:cubicBezTo>
                    <a:pt x="136" y="206"/>
                    <a:pt x="137" y="207"/>
                    <a:pt x="136" y="207"/>
                  </a:cubicBezTo>
                  <a:cubicBezTo>
                    <a:pt x="136" y="208"/>
                    <a:pt x="136" y="208"/>
                    <a:pt x="136" y="208"/>
                  </a:cubicBezTo>
                  <a:cubicBezTo>
                    <a:pt x="135" y="209"/>
                    <a:pt x="133" y="209"/>
                    <a:pt x="132" y="209"/>
                  </a:cubicBezTo>
                  <a:cubicBezTo>
                    <a:pt x="128" y="209"/>
                    <a:pt x="128" y="210"/>
                    <a:pt x="129" y="213"/>
                  </a:cubicBezTo>
                  <a:cubicBezTo>
                    <a:pt x="130" y="215"/>
                    <a:pt x="130" y="216"/>
                    <a:pt x="129" y="218"/>
                  </a:cubicBezTo>
                  <a:cubicBezTo>
                    <a:pt x="127" y="222"/>
                    <a:pt x="123" y="223"/>
                    <a:pt x="119" y="224"/>
                  </a:cubicBezTo>
                  <a:cubicBezTo>
                    <a:pt x="117" y="225"/>
                    <a:pt x="115" y="225"/>
                    <a:pt x="113" y="224"/>
                  </a:cubicBezTo>
                  <a:cubicBezTo>
                    <a:pt x="112" y="224"/>
                    <a:pt x="110" y="224"/>
                    <a:pt x="109" y="224"/>
                  </a:cubicBezTo>
                  <a:cubicBezTo>
                    <a:pt x="109" y="224"/>
                    <a:pt x="109" y="224"/>
                    <a:pt x="109" y="224"/>
                  </a:cubicBezTo>
                  <a:cubicBezTo>
                    <a:pt x="109" y="224"/>
                    <a:pt x="109" y="224"/>
                    <a:pt x="109" y="224"/>
                  </a:cubicBezTo>
                  <a:cubicBezTo>
                    <a:pt x="109" y="224"/>
                    <a:pt x="109" y="224"/>
                    <a:pt x="109" y="224"/>
                  </a:cubicBezTo>
                  <a:cubicBezTo>
                    <a:pt x="108" y="224"/>
                    <a:pt x="107" y="224"/>
                    <a:pt x="106" y="225"/>
                  </a:cubicBezTo>
                  <a:cubicBezTo>
                    <a:pt x="106" y="225"/>
                    <a:pt x="106" y="225"/>
                    <a:pt x="106" y="225"/>
                  </a:cubicBezTo>
                  <a:cubicBezTo>
                    <a:pt x="106" y="225"/>
                    <a:pt x="106" y="225"/>
                    <a:pt x="106" y="225"/>
                  </a:cubicBezTo>
                  <a:cubicBezTo>
                    <a:pt x="106" y="225"/>
                    <a:pt x="106" y="225"/>
                    <a:pt x="106" y="225"/>
                  </a:cubicBezTo>
                  <a:cubicBezTo>
                    <a:pt x="106" y="225"/>
                    <a:pt x="106" y="225"/>
                    <a:pt x="106" y="225"/>
                  </a:cubicBezTo>
                  <a:cubicBezTo>
                    <a:pt x="105" y="224"/>
                    <a:pt x="105" y="224"/>
                    <a:pt x="104" y="225"/>
                  </a:cubicBezTo>
                  <a:cubicBezTo>
                    <a:pt x="104" y="225"/>
                    <a:pt x="104" y="225"/>
                    <a:pt x="104" y="225"/>
                  </a:cubicBezTo>
                  <a:cubicBezTo>
                    <a:pt x="103" y="224"/>
                    <a:pt x="103" y="224"/>
                    <a:pt x="102" y="224"/>
                  </a:cubicBezTo>
                  <a:cubicBezTo>
                    <a:pt x="100" y="224"/>
                    <a:pt x="98" y="224"/>
                    <a:pt x="95" y="224"/>
                  </a:cubicBezTo>
                  <a:cubicBezTo>
                    <a:pt x="95" y="224"/>
                    <a:pt x="95" y="222"/>
                    <a:pt x="94" y="224"/>
                  </a:cubicBezTo>
                  <a:cubicBezTo>
                    <a:pt x="94" y="225"/>
                    <a:pt x="93" y="224"/>
                    <a:pt x="93" y="225"/>
                  </a:cubicBezTo>
                  <a:cubicBezTo>
                    <a:pt x="92" y="225"/>
                    <a:pt x="90" y="225"/>
                    <a:pt x="90" y="227"/>
                  </a:cubicBezTo>
                  <a:cubicBezTo>
                    <a:pt x="90" y="227"/>
                    <a:pt x="90" y="227"/>
                    <a:pt x="90" y="227"/>
                  </a:cubicBezTo>
                  <a:cubicBezTo>
                    <a:pt x="90" y="228"/>
                    <a:pt x="89" y="227"/>
                    <a:pt x="88" y="228"/>
                  </a:cubicBezTo>
                  <a:cubicBezTo>
                    <a:pt x="88" y="228"/>
                    <a:pt x="87" y="227"/>
                    <a:pt x="86" y="227"/>
                  </a:cubicBezTo>
                  <a:cubicBezTo>
                    <a:pt x="87" y="228"/>
                    <a:pt x="86" y="228"/>
                    <a:pt x="86" y="229"/>
                  </a:cubicBezTo>
                  <a:cubicBezTo>
                    <a:pt x="84" y="227"/>
                    <a:pt x="83" y="226"/>
                    <a:pt x="81" y="224"/>
                  </a:cubicBezTo>
                  <a:cubicBezTo>
                    <a:pt x="80" y="224"/>
                    <a:pt x="79" y="223"/>
                    <a:pt x="78" y="223"/>
                  </a:cubicBezTo>
                  <a:cubicBezTo>
                    <a:pt x="77" y="224"/>
                    <a:pt x="76" y="226"/>
                    <a:pt x="77" y="227"/>
                  </a:cubicBezTo>
                  <a:cubicBezTo>
                    <a:pt x="76" y="227"/>
                    <a:pt x="75" y="227"/>
                    <a:pt x="74" y="227"/>
                  </a:cubicBezTo>
                  <a:cubicBezTo>
                    <a:pt x="74" y="227"/>
                    <a:pt x="73" y="227"/>
                    <a:pt x="72" y="228"/>
                  </a:cubicBezTo>
                  <a:cubicBezTo>
                    <a:pt x="72" y="228"/>
                    <a:pt x="72" y="227"/>
                    <a:pt x="71" y="227"/>
                  </a:cubicBezTo>
                  <a:cubicBezTo>
                    <a:pt x="69" y="226"/>
                    <a:pt x="67" y="226"/>
                    <a:pt x="65" y="225"/>
                  </a:cubicBezTo>
                  <a:cubicBezTo>
                    <a:pt x="64" y="224"/>
                    <a:pt x="62" y="223"/>
                    <a:pt x="60" y="223"/>
                  </a:cubicBezTo>
                  <a:cubicBezTo>
                    <a:pt x="59" y="222"/>
                    <a:pt x="58" y="222"/>
                    <a:pt x="56" y="222"/>
                  </a:cubicBezTo>
                  <a:cubicBezTo>
                    <a:pt x="55" y="222"/>
                    <a:pt x="54" y="222"/>
                    <a:pt x="53" y="223"/>
                  </a:cubicBezTo>
                  <a:cubicBezTo>
                    <a:pt x="48" y="224"/>
                    <a:pt x="43" y="225"/>
                    <a:pt x="39" y="228"/>
                  </a:cubicBezTo>
                  <a:cubicBezTo>
                    <a:pt x="36" y="229"/>
                    <a:pt x="36" y="230"/>
                    <a:pt x="37" y="233"/>
                  </a:cubicBezTo>
                  <a:cubicBezTo>
                    <a:pt x="37" y="233"/>
                    <a:pt x="38" y="234"/>
                    <a:pt x="38" y="235"/>
                  </a:cubicBezTo>
                  <a:cubicBezTo>
                    <a:pt x="39" y="235"/>
                    <a:pt x="40" y="235"/>
                    <a:pt x="41" y="235"/>
                  </a:cubicBezTo>
                  <a:cubicBezTo>
                    <a:pt x="42" y="235"/>
                    <a:pt x="43" y="235"/>
                    <a:pt x="43" y="234"/>
                  </a:cubicBezTo>
                  <a:cubicBezTo>
                    <a:pt x="43" y="234"/>
                    <a:pt x="43" y="234"/>
                    <a:pt x="43" y="234"/>
                  </a:cubicBezTo>
                  <a:cubicBezTo>
                    <a:pt x="46" y="233"/>
                    <a:pt x="50" y="233"/>
                    <a:pt x="53" y="233"/>
                  </a:cubicBezTo>
                  <a:cubicBezTo>
                    <a:pt x="54" y="233"/>
                    <a:pt x="55" y="233"/>
                    <a:pt x="57" y="233"/>
                  </a:cubicBezTo>
                  <a:cubicBezTo>
                    <a:pt x="57" y="233"/>
                    <a:pt x="58" y="234"/>
                    <a:pt x="58" y="234"/>
                  </a:cubicBezTo>
                  <a:cubicBezTo>
                    <a:pt x="57" y="235"/>
                    <a:pt x="57" y="237"/>
                    <a:pt x="56" y="239"/>
                  </a:cubicBezTo>
                  <a:cubicBezTo>
                    <a:pt x="56" y="239"/>
                    <a:pt x="56" y="239"/>
                    <a:pt x="56" y="239"/>
                  </a:cubicBezTo>
                  <a:cubicBezTo>
                    <a:pt x="56" y="239"/>
                    <a:pt x="56" y="239"/>
                    <a:pt x="56" y="239"/>
                  </a:cubicBezTo>
                  <a:cubicBezTo>
                    <a:pt x="55" y="238"/>
                    <a:pt x="54" y="239"/>
                    <a:pt x="53" y="238"/>
                  </a:cubicBezTo>
                  <a:cubicBezTo>
                    <a:pt x="53" y="238"/>
                    <a:pt x="53" y="238"/>
                    <a:pt x="52" y="238"/>
                  </a:cubicBezTo>
                  <a:cubicBezTo>
                    <a:pt x="50" y="237"/>
                    <a:pt x="47" y="238"/>
                    <a:pt x="46" y="240"/>
                  </a:cubicBezTo>
                  <a:cubicBezTo>
                    <a:pt x="46" y="242"/>
                    <a:pt x="45" y="243"/>
                    <a:pt x="44" y="245"/>
                  </a:cubicBezTo>
                  <a:cubicBezTo>
                    <a:pt x="43" y="246"/>
                    <a:pt x="43" y="247"/>
                    <a:pt x="44" y="248"/>
                  </a:cubicBezTo>
                  <a:cubicBezTo>
                    <a:pt x="45" y="249"/>
                    <a:pt x="47" y="250"/>
                    <a:pt x="48" y="250"/>
                  </a:cubicBezTo>
                  <a:cubicBezTo>
                    <a:pt x="49" y="250"/>
                    <a:pt x="50" y="250"/>
                    <a:pt x="51" y="250"/>
                  </a:cubicBezTo>
                  <a:cubicBezTo>
                    <a:pt x="54" y="251"/>
                    <a:pt x="55" y="252"/>
                    <a:pt x="54" y="255"/>
                  </a:cubicBezTo>
                  <a:cubicBezTo>
                    <a:pt x="54" y="255"/>
                    <a:pt x="54" y="255"/>
                    <a:pt x="54" y="255"/>
                  </a:cubicBezTo>
                  <a:cubicBezTo>
                    <a:pt x="53" y="254"/>
                    <a:pt x="52" y="255"/>
                    <a:pt x="50" y="255"/>
                  </a:cubicBezTo>
                  <a:cubicBezTo>
                    <a:pt x="50" y="255"/>
                    <a:pt x="51" y="256"/>
                    <a:pt x="50" y="256"/>
                  </a:cubicBezTo>
                  <a:cubicBezTo>
                    <a:pt x="49" y="255"/>
                    <a:pt x="48" y="256"/>
                    <a:pt x="46" y="255"/>
                  </a:cubicBezTo>
                  <a:cubicBezTo>
                    <a:pt x="43" y="255"/>
                    <a:pt x="40" y="255"/>
                    <a:pt x="37" y="255"/>
                  </a:cubicBezTo>
                  <a:cubicBezTo>
                    <a:pt x="36" y="256"/>
                    <a:pt x="34" y="255"/>
                    <a:pt x="32" y="256"/>
                  </a:cubicBezTo>
                  <a:cubicBezTo>
                    <a:pt x="31" y="255"/>
                    <a:pt x="30" y="255"/>
                    <a:pt x="29" y="255"/>
                  </a:cubicBezTo>
                  <a:cubicBezTo>
                    <a:pt x="29" y="255"/>
                    <a:pt x="28" y="256"/>
                    <a:pt x="27" y="256"/>
                  </a:cubicBezTo>
                  <a:cubicBezTo>
                    <a:pt x="26" y="255"/>
                    <a:pt x="24" y="256"/>
                    <a:pt x="23" y="256"/>
                  </a:cubicBezTo>
                  <a:cubicBezTo>
                    <a:pt x="20" y="255"/>
                    <a:pt x="16" y="255"/>
                    <a:pt x="13" y="255"/>
                  </a:cubicBezTo>
                  <a:cubicBezTo>
                    <a:pt x="12" y="255"/>
                    <a:pt x="11" y="254"/>
                    <a:pt x="10" y="255"/>
                  </a:cubicBezTo>
                  <a:cubicBezTo>
                    <a:pt x="8" y="255"/>
                    <a:pt x="6" y="256"/>
                    <a:pt x="4" y="256"/>
                  </a:cubicBezTo>
                  <a:cubicBezTo>
                    <a:pt x="3" y="256"/>
                    <a:pt x="3" y="257"/>
                    <a:pt x="2" y="257"/>
                  </a:cubicBezTo>
                  <a:cubicBezTo>
                    <a:pt x="1" y="258"/>
                    <a:pt x="0" y="259"/>
                    <a:pt x="0" y="260"/>
                  </a:cubicBezTo>
                  <a:cubicBezTo>
                    <a:pt x="1" y="261"/>
                    <a:pt x="2" y="261"/>
                    <a:pt x="3" y="261"/>
                  </a:cubicBezTo>
                  <a:cubicBezTo>
                    <a:pt x="6" y="261"/>
                    <a:pt x="9" y="261"/>
                    <a:pt x="12" y="261"/>
                  </a:cubicBezTo>
                  <a:cubicBezTo>
                    <a:pt x="16" y="260"/>
                    <a:pt x="21" y="260"/>
                    <a:pt x="26" y="260"/>
                  </a:cubicBezTo>
                  <a:cubicBezTo>
                    <a:pt x="29" y="260"/>
                    <a:pt x="33" y="261"/>
                    <a:pt x="36" y="261"/>
                  </a:cubicBezTo>
                  <a:cubicBezTo>
                    <a:pt x="37" y="261"/>
                    <a:pt x="37" y="261"/>
                    <a:pt x="37" y="261"/>
                  </a:cubicBezTo>
                  <a:cubicBezTo>
                    <a:pt x="37" y="261"/>
                    <a:pt x="37" y="261"/>
                    <a:pt x="38" y="261"/>
                  </a:cubicBezTo>
                  <a:cubicBezTo>
                    <a:pt x="38" y="262"/>
                    <a:pt x="38" y="262"/>
                    <a:pt x="38" y="263"/>
                  </a:cubicBezTo>
                  <a:cubicBezTo>
                    <a:pt x="38" y="264"/>
                    <a:pt x="39" y="264"/>
                    <a:pt x="39" y="265"/>
                  </a:cubicBezTo>
                  <a:cubicBezTo>
                    <a:pt x="39" y="265"/>
                    <a:pt x="39" y="265"/>
                    <a:pt x="39" y="265"/>
                  </a:cubicBezTo>
                  <a:cubicBezTo>
                    <a:pt x="39" y="265"/>
                    <a:pt x="39" y="265"/>
                    <a:pt x="39" y="265"/>
                  </a:cubicBezTo>
                  <a:cubicBezTo>
                    <a:pt x="38" y="266"/>
                    <a:pt x="37" y="266"/>
                    <a:pt x="36" y="267"/>
                  </a:cubicBezTo>
                  <a:cubicBezTo>
                    <a:pt x="36" y="267"/>
                    <a:pt x="36" y="267"/>
                    <a:pt x="36" y="267"/>
                  </a:cubicBezTo>
                  <a:cubicBezTo>
                    <a:pt x="36" y="268"/>
                    <a:pt x="36" y="268"/>
                    <a:pt x="36" y="268"/>
                  </a:cubicBezTo>
                  <a:cubicBezTo>
                    <a:pt x="36" y="269"/>
                    <a:pt x="37" y="270"/>
                    <a:pt x="39" y="270"/>
                  </a:cubicBezTo>
                  <a:cubicBezTo>
                    <a:pt x="42" y="270"/>
                    <a:pt x="46" y="272"/>
                    <a:pt x="49" y="270"/>
                  </a:cubicBezTo>
                  <a:cubicBezTo>
                    <a:pt x="49" y="270"/>
                    <a:pt x="49" y="270"/>
                    <a:pt x="49" y="270"/>
                  </a:cubicBezTo>
                  <a:cubicBezTo>
                    <a:pt x="50" y="270"/>
                    <a:pt x="51" y="270"/>
                    <a:pt x="51" y="270"/>
                  </a:cubicBezTo>
                  <a:cubicBezTo>
                    <a:pt x="53" y="269"/>
                    <a:pt x="55" y="270"/>
                    <a:pt x="57" y="272"/>
                  </a:cubicBezTo>
                  <a:cubicBezTo>
                    <a:pt x="57" y="271"/>
                    <a:pt x="56" y="271"/>
                    <a:pt x="57" y="271"/>
                  </a:cubicBezTo>
                  <a:cubicBezTo>
                    <a:pt x="58" y="271"/>
                    <a:pt x="58" y="273"/>
                    <a:pt x="59" y="273"/>
                  </a:cubicBezTo>
                  <a:cubicBezTo>
                    <a:pt x="63" y="274"/>
                    <a:pt x="67" y="275"/>
                    <a:pt x="72" y="275"/>
                  </a:cubicBezTo>
                  <a:cubicBezTo>
                    <a:pt x="72" y="275"/>
                    <a:pt x="73" y="275"/>
                    <a:pt x="73" y="275"/>
                  </a:cubicBezTo>
                  <a:cubicBezTo>
                    <a:pt x="73" y="275"/>
                    <a:pt x="74" y="275"/>
                    <a:pt x="74" y="275"/>
                  </a:cubicBezTo>
                  <a:cubicBezTo>
                    <a:pt x="76" y="274"/>
                    <a:pt x="77" y="272"/>
                    <a:pt x="78" y="271"/>
                  </a:cubicBezTo>
                  <a:cubicBezTo>
                    <a:pt x="78" y="271"/>
                    <a:pt x="78" y="271"/>
                    <a:pt x="78" y="271"/>
                  </a:cubicBezTo>
                  <a:cubicBezTo>
                    <a:pt x="79" y="271"/>
                    <a:pt x="79" y="271"/>
                    <a:pt x="79" y="270"/>
                  </a:cubicBezTo>
                  <a:cubicBezTo>
                    <a:pt x="80" y="269"/>
                    <a:pt x="83" y="269"/>
                    <a:pt x="85" y="270"/>
                  </a:cubicBezTo>
                  <a:cubicBezTo>
                    <a:pt x="87" y="270"/>
                    <a:pt x="87" y="272"/>
                    <a:pt x="87" y="275"/>
                  </a:cubicBezTo>
                  <a:cubicBezTo>
                    <a:pt x="87" y="277"/>
                    <a:pt x="86" y="277"/>
                    <a:pt x="85" y="277"/>
                  </a:cubicBezTo>
                  <a:cubicBezTo>
                    <a:pt x="85" y="277"/>
                    <a:pt x="85" y="277"/>
                    <a:pt x="85" y="277"/>
                  </a:cubicBezTo>
                  <a:cubicBezTo>
                    <a:pt x="85" y="277"/>
                    <a:pt x="84" y="277"/>
                    <a:pt x="84" y="277"/>
                  </a:cubicBezTo>
                  <a:cubicBezTo>
                    <a:pt x="81" y="277"/>
                    <a:pt x="79" y="279"/>
                    <a:pt x="79" y="283"/>
                  </a:cubicBezTo>
                  <a:cubicBezTo>
                    <a:pt x="79" y="284"/>
                    <a:pt x="78" y="281"/>
                    <a:pt x="78" y="283"/>
                  </a:cubicBezTo>
                  <a:cubicBezTo>
                    <a:pt x="77" y="284"/>
                    <a:pt x="76" y="284"/>
                    <a:pt x="76" y="284"/>
                  </a:cubicBezTo>
                  <a:cubicBezTo>
                    <a:pt x="74" y="283"/>
                    <a:pt x="73" y="284"/>
                    <a:pt x="71" y="284"/>
                  </a:cubicBezTo>
                  <a:cubicBezTo>
                    <a:pt x="70" y="284"/>
                    <a:pt x="70" y="284"/>
                    <a:pt x="69" y="285"/>
                  </a:cubicBezTo>
                  <a:cubicBezTo>
                    <a:pt x="71" y="285"/>
                    <a:pt x="72" y="287"/>
                    <a:pt x="75" y="287"/>
                  </a:cubicBezTo>
                  <a:cubicBezTo>
                    <a:pt x="75" y="286"/>
                    <a:pt x="76" y="287"/>
                    <a:pt x="76" y="287"/>
                  </a:cubicBezTo>
                  <a:cubicBezTo>
                    <a:pt x="78" y="287"/>
                    <a:pt x="79" y="287"/>
                    <a:pt x="81" y="287"/>
                  </a:cubicBezTo>
                  <a:cubicBezTo>
                    <a:pt x="82" y="287"/>
                    <a:pt x="83" y="287"/>
                    <a:pt x="84" y="288"/>
                  </a:cubicBezTo>
                  <a:cubicBezTo>
                    <a:pt x="84" y="288"/>
                    <a:pt x="85" y="288"/>
                    <a:pt x="86" y="288"/>
                  </a:cubicBezTo>
                  <a:cubicBezTo>
                    <a:pt x="87" y="287"/>
                    <a:pt x="89" y="287"/>
                    <a:pt x="91" y="286"/>
                  </a:cubicBezTo>
                  <a:cubicBezTo>
                    <a:pt x="91" y="286"/>
                    <a:pt x="91" y="286"/>
                    <a:pt x="91" y="286"/>
                  </a:cubicBezTo>
                  <a:cubicBezTo>
                    <a:pt x="91" y="287"/>
                    <a:pt x="92" y="287"/>
                    <a:pt x="93" y="287"/>
                  </a:cubicBezTo>
                  <a:cubicBezTo>
                    <a:pt x="93" y="287"/>
                    <a:pt x="94" y="287"/>
                    <a:pt x="94" y="287"/>
                  </a:cubicBezTo>
                  <a:cubicBezTo>
                    <a:pt x="95" y="287"/>
                    <a:pt x="96" y="288"/>
                    <a:pt x="96" y="289"/>
                  </a:cubicBezTo>
                  <a:cubicBezTo>
                    <a:pt x="96" y="290"/>
                    <a:pt x="96" y="291"/>
                    <a:pt x="94" y="291"/>
                  </a:cubicBezTo>
                  <a:cubicBezTo>
                    <a:pt x="94" y="291"/>
                    <a:pt x="94" y="292"/>
                    <a:pt x="94" y="292"/>
                  </a:cubicBezTo>
                  <a:cubicBezTo>
                    <a:pt x="95" y="293"/>
                    <a:pt x="95" y="294"/>
                    <a:pt x="95" y="296"/>
                  </a:cubicBezTo>
                  <a:cubicBezTo>
                    <a:pt x="96" y="296"/>
                    <a:pt x="97" y="296"/>
                    <a:pt x="98" y="296"/>
                  </a:cubicBezTo>
                  <a:cubicBezTo>
                    <a:pt x="100" y="296"/>
                    <a:pt x="102" y="296"/>
                    <a:pt x="104" y="295"/>
                  </a:cubicBezTo>
                  <a:cubicBezTo>
                    <a:pt x="105" y="293"/>
                    <a:pt x="107" y="291"/>
                    <a:pt x="108" y="290"/>
                  </a:cubicBezTo>
                  <a:cubicBezTo>
                    <a:pt x="109" y="290"/>
                    <a:pt x="110" y="290"/>
                    <a:pt x="111" y="290"/>
                  </a:cubicBezTo>
                  <a:cubicBezTo>
                    <a:pt x="113" y="291"/>
                    <a:pt x="115" y="293"/>
                    <a:pt x="116" y="295"/>
                  </a:cubicBezTo>
                  <a:cubicBezTo>
                    <a:pt x="116" y="295"/>
                    <a:pt x="117" y="295"/>
                    <a:pt x="117" y="296"/>
                  </a:cubicBezTo>
                  <a:cubicBezTo>
                    <a:pt x="117" y="297"/>
                    <a:pt x="116" y="299"/>
                    <a:pt x="114" y="300"/>
                  </a:cubicBezTo>
                  <a:cubicBezTo>
                    <a:pt x="113" y="301"/>
                    <a:pt x="111" y="303"/>
                    <a:pt x="109" y="304"/>
                  </a:cubicBezTo>
                  <a:cubicBezTo>
                    <a:pt x="107" y="305"/>
                    <a:pt x="106" y="305"/>
                    <a:pt x="104" y="305"/>
                  </a:cubicBezTo>
                  <a:cubicBezTo>
                    <a:pt x="103" y="305"/>
                    <a:pt x="102" y="305"/>
                    <a:pt x="101" y="306"/>
                  </a:cubicBezTo>
                  <a:cubicBezTo>
                    <a:pt x="99" y="306"/>
                    <a:pt x="99" y="305"/>
                    <a:pt x="98" y="305"/>
                  </a:cubicBezTo>
                  <a:cubicBezTo>
                    <a:pt x="97" y="304"/>
                    <a:pt x="96" y="304"/>
                    <a:pt x="95" y="304"/>
                  </a:cubicBezTo>
                  <a:cubicBezTo>
                    <a:pt x="95" y="304"/>
                    <a:pt x="94" y="303"/>
                    <a:pt x="94" y="304"/>
                  </a:cubicBezTo>
                  <a:cubicBezTo>
                    <a:pt x="93" y="303"/>
                    <a:pt x="92" y="302"/>
                    <a:pt x="92" y="301"/>
                  </a:cubicBezTo>
                  <a:cubicBezTo>
                    <a:pt x="91" y="300"/>
                    <a:pt x="90" y="300"/>
                    <a:pt x="89" y="300"/>
                  </a:cubicBezTo>
                  <a:cubicBezTo>
                    <a:pt x="87" y="300"/>
                    <a:pt x="87" y="301"/>
                    <a:pt x="87" y="302"/>
                  </a:cubicBezTo>
                  <a:cubicBezTo>
                    <a:pt x="87" y="304"/>
                    <a:pt x="85" y="305"/>
                    <a:pt x="83" y="303"/>
                  </a:cubicBezTo>
                  <a:cubicBezTo>
                    <a:pt x="83" y="303"/>
                    <a:pt x="82" y="302"/>
                    <a:pt x="82" y="302"/>
                  </a:cubicBezTo>
                  <a:cubicBezTo>
                    <a:pt x="81" y="301"/>
                    <a:pt x="80" y="301"/>
                    <a:pt x="79" y="303"/>
                  </a:cubicBezTo>
                  <a:cubicBezTo>
                    <a:pt x="79" y="304"/>
                    <a:pt x="78" y="304"/>
                    <a:pt x="78" y="305"/>
                  </a:cubicBezTo>
                  <a:cubicBezTo>
                    <a:pt x="76" y="305"/>
                    <a:pt x="76" y="303"/>
                    <a:pt x="75" y="302"/>
                  </a:cubicBezTo>
                  <a:cubicBezTo>
                    <a:pt x="74" y="303"/>
                    <a:pt x="75" y="303"/>
                    <a:pt x="75" y="304"/>
                  </a:cubicBezTo>
                  <a:cubicBezTo>
                    <a:pt x="75" y="304"/>
                    <a:pt x="74" y="303"/>
                    <a:pt x="74" y="303"/>
                  </a:cubicBezTo>
                  <a:cubicBezTo>
                    <a:pt x="74" y="302"/>
                    <a:pt x="73" y="301"/>
                    <a:pt x="73" y="300"/>
                  </a:cubicBezTo>
                  <a:cubicBezTo>
                    <a:pt x="72" y="299"/>
                    <a:pt x="72" y="297"/>
                    <a:pt x="70" y="297"/>
                  </a:cubicBezTo>
                  <a:cubicBezTo>
                    <a:pt x="68" y="296"/>
                    <a:pt x="66" y="296"/>
                    <a:pt x="64" y="296"/>
                  </a:cubicBezTo>
                  <a:cubicBezTo>
                    <a:pt x="64" y="295"/>
                    <a:pt x="63" y="295"/>
                    <a:pt x="63" y="295"/>
                  </a:cubicBezTo>
                  <a:cubicBezTo>
                    <a:pt x="60" y="295"/>
                    <a:pt x="59" y="294"/>
                    <a:pt x="58" y="292"/>
                  </a:cubicBezTo>
                  <a:cubicBezTo>
                    <a:pt x="57" y="291"/>
                    <a:pt x="57" y="291"/>
                    <a:pt x="56" y="290"/>
                  </a:cubicBezTo>
                  <a:cubicBezTo>
                    <a:pt x="55" y="291"/>
                    <a:pt x="57" y="291"/>
                    <a:pt x="56" y="292"/>
                  </a:cubicBezTo>
                  <a:cubicBezTo>
                    <a:pt x="56" y="292"/>
                    <a:pt x="56" y="291"/>
                    <a:pt x="55" y="291"/>
                  </a:cubicBezTo>
                  <a:cubicBezTo>
                    <a:pt x="54" y="292"/>
                    <a:pt x="53" y="293"/>
                    <a:pt x="52" y="292"/>
                  </a:cubicBezTo>
                  <a:cubicBezTo>
                    <a:pt x="52" y="292"/>
                    <a:pt x="52" y="292"/>
                    <a:pt x="51" y="293"/>
                  </a:cubicBezTo>
                  <a:cubicBezTo>
                    <a:pt x="53" y="293"/>
                    <a:pt x="54" y="294"/>
                    <a:pt x="55" y="295"/>
                  </a:cubicBezTo>
                  <a:cubicBezTo>
                    <a:pt x="55" y="295"/>
                    <a:pt x="54" y="296"/>
                    <a:pt x="56" y="297"/>
                  </a:cubicBezTo>
                  <a:cubicBezTo>
                    <a:pt x="57" y="298"/>
                    <a:pt x="58" y="299"/>
                    <a:pt x="60" y="299"/>
                  </a:cubicBezTo>
                  <a:cubicBezTo>
                    <a:pt x="61" y="300"/>
                    <a:pt x="62" y="300"/>
                    <a:pt x="63" y="301"/>
                  </a:cubicBezTo>
                  <a:cubicBezTo>
                    <a:pt x="64" y="302"/>
                    <a:pt x="64" y="302"/>
                    <a:pt x="63" y="303"/>
                  </a:cubicBezTo>
                  <a:cubicBezTo>
                    <a:pt x="63" y="304"/>
                    <a:pt x="63" y="306"/>
                    <a:pt x="62" y="307"/>
                  </a:cubicBezTo>
                  <a:cubicBezTo>
                    <a:pt x="62" y="308"/>
                    <a:pt x="64" y="308"/>
                    <a:pt x="62" y="308"/>
                  </a:cubicBezTo>
                  <a:cubicBezTo>
                    <a:pt x="61" y="309"/>
                    <a:pt x="62" y="309"/>
                    <a:pt x="62" y="309"/>
                  </a:cubicBezTo>
                  <a:cubicBezTo>
                    <a:pt x="62" y="309"/>
                    <a:pt x="62" y="309"/>
                    <a:pt x="62" y="309"/>
                  </a:cubicBezTo>
                  <a:cubicBezTo>
                    <a:pt x="62" y="309"/>
                    <a:pt x="62" y="309"/>
                    <a:pt x="63" y="309"/>
                  </a:cubicBezTo>
                  <a:cubicBezTo>
                    <a:pt x="62" y="309"/>
                    <a:pt x="62" y="309"/>
                    <a:pt x="62" y="309"/>
                  </a:cubicBezTo>
                  <a:cubicBezTo>
                    <a:pt x="62" y="309"/>
                    <a:pt x="62" y="309"/>
                    <a:pt x="62" y="309"/>
                  </a:cubicBezTo>
                  <a:cubicBezTo>
                    <a:pt x="62" y="311"/>
                    <a:pt x="63" y="311"/>
                    <a:pt x="63" y="312"/>
                  </a:cubicBezTo>
                  <a:cubicBezTo>
                    <a:pt x="62" y="313"/>
                    <a:pt x="60" y="312"/>
                    <a:pt x="58" y="314"/>
                  </a:cubicBezTo>
                  <a:cubicBezTo>
                    <a:pt x="57" y="314"/>
                    <a:pt x="57" y="314"/>
                    <a:pt x="56" y="314"/>
                  </a:cubicBezTo>
                  <a:cubicBezTo>
                    <a:pt x="55" y="314"/>
                    <a:pt x="54" y="314"/>
                    <a:pt x="52" y="314"/>
                  </a:cubicBezTo>
                  <a:cubicBezTo>
                    <a:pt x="50" y="314"/>
                    <a:pt x="47" y="314"/>
                    <a:pt x="44" y="313"/>
                  </a:cubicBezTo>
                  <a:cubicBezTo>
                    <a:pt x="42" y="313"/>
                    <a:pt x="40" y="313"/>
                    <a:pt x="38" y="312"/>
                  </a:cubicBezTo>
                  <a:cubicBezTo>
                    <a:pt x="38" y="312"/>
                    <a:pt x="37" y="312"/>
                    <a:pt x="36" y="312"/>
                  </a:cubicBezTo>
                  <a:cubicBezTo>
                    <a:pt x="36" y="312"/>
                    <a:pt x="36" y="312"/>
                    <a:pt x="36" y="312"/>
                  </a:cubicBezTo>
                  <a:cubicBezTo>
                    <a:pt x="33" y="310"/>
                    <a:pt x="30" y="310"/>
                    <a:pt x="27" y="309"/>
                  </a:cubicBezTo>
                  <a:cubicBezTo>
                    <a:pt x="26" y="309"/>
                    <a:pt x="26" y="310"/>
                    <a:pt x="25" y="311"/>
                  </a:cubicBezTo>
                  <a:cubicBezTo>
                    <a:pt x="25" y="311"/>
                    <a:pt x="25" y="312"/>
                    <a:pt x="26" y="312"/>
                  </a:cubicBezTo>
                  <a:cubicBezTo>
                    <a:pt x="28" y="314"/>
                    <a:pt x="30" y="316"/>
                    <a:pt x="33" y="315"/>
                  </a:cubicBezTo>
                  <a:cubicBezTo>
                    <a:pt x="34" y="316"/>
                    <a:pt x="34" y="316"/>
                    <a:pt x="34" y="318"/>
                  </a:cubicBezTo>
                  <a:cubicBezTo>
                    <a:pt x="34" y="318"/>
                    <a:pt x="34" y="319"/>
                    <a:pt x="35" y="319"/>
                  </a:cubicBezTo>
                  <a:cubicBezTo>
                    <a:pt x="37" y="320"/>
                    <a:pt x="39" y="321"/>
                    <a:pt x="42" y="320"/>
                  </a:cubicBezTo>
                  <a:cubicBezTo>
                    <a:pt x="42" y="320"/>
                    <a:pt x="43" y="321"/>
                    <a:pt x="44" y="320"/>
                  </a:cubicBezTo>
                  <a:cubicBezTo>
                    <a:pt x="44" y="320"/>
                    <a:pt x="45" y="321"/>
                    <a:pt x="45" y="321"/>
                  </a:cubicBezTo>
                  <a:cubicBezTo>
                    <a:pt x="45" y="321"/>
                    <a:pt x="45" y="321"/>
                    <a:pt x="45" y="321"/>
                  </a:cubicBezTo>
                  <a:cubicBezTo>
                    <a:pt x="46" y="323"/>
                    <a:pt x="46" y="324"/>
                    <a:pt x="45" y="324"/>
                  </a:cubicBezTo>
                  <a:cubicBezTo>
                    <a:pt x="44" y="324"/>
                    <a:pt x="44" y="324"/>
                    <a:pt x="43" y="325"/>
                  </a:cubicBezTo>
                  <a:cubicBezTo>
                    <a:pt x="41" y="325"/>
                    <a:pt x="39" y="327"/>
                    <a:pt x="36" y="327"/>
                  </a:cubicBezTo>
                  <a:cubicBezTo>
                    <a:pt x="35" y="327"/>
                    <a:pt x="34" y="327"/>
                    <a:pt x="33" y="328"/>
                  </a:cubicBezTo>
                  <a:cubicBezTo>
                    <a:pt x="31" y="328"/>
                    <a:pt x="30" y="329"/>
                    <a:pt x="29" y="329"/>
                  </a:cubicBezTo>
                  <a:cubicBezTo>
                    <a:pt x="29" y="329"/>
                    <a:pt x="29" y="329"/>
                    <a:pt x="29" y="329"/>
                  </a:cubicBezTo>
                  <a:cubicBezTo>
                    <a:pt x="27" y="330"/>
                    <a:pt x="25" y="331"/>
                    <a:pt x="24" y="332"/>
                  </a:cubicBezTo>
                  <a:cubicBezTo>
                    <a:pt x="22" y="332"/>
                    <a:pt x="20" y="334"/>
                    <a:pt x="19" y="335"/>
                  </a:cubicBezTo>
                  <a:cubicBezTo>
                    <a:pt x="18" y="335"/>
                    <a:pt x="18" y="336"/>
                    <a:pt x="19" y="336"/>
                  </a:cubicBezTo>
                  <a:cubicBezTo>
                    <a:pt x="20" y="337"/>
                    <a:pt x="21" y="337"/>
                    <a:pt x="22" y="337"/>
                  </a:cubicBezTo>
                  <a:cubicBezTo>
                    <a:pt x="25" y="336"/>
                    <a:pt x="26" y="337"/>
                    <a:pt x="29" y="337"/>
                  </a:cubicBezTo>
                  <a:cubicBezTo>
                    <a:pt x="28" y="338"/>
                    <a:pt x="27" y="338"/>
                    <a:pt x="27" y="339"/>
                  </a:cubicBezTo>
                  <a:cubicBezTo>
                    <a:pt x="26" y="342"/>
                    <a:pt x="26" y="344"/>
                    <a:pt x="29" y="343"/>
                  </a:cubicBezTo>
                  <a:cubicBezTo>
                    <a:pt x="31" y="343"/>
                    <a:pt x="32" y="343"/>
                    <a:pt x="33" y="342"/>
                  </a:cubicBezTo>
                  <a:cubicBezTo>
                    <a:pt x="34" y="342"/>
                    <a:pt x="35" y="341"/>
                    <a:pt x="35" y="341"/>
                  </a:cubicBezTo>
                  <a:cubicBezTo>
                    <a:pt x="37" y="341"/>
                    <a:pt x="38" y="340"/>
                    <a:pt x="39" y="339"/>
                  </a:cubicBezTo>
                  <a:cubicBezTo>
                    <a:pt x="43" y="337"/>
                    <a:pt x="46" y="334"/>
                    <a:pt x="49" y="332"/>
                  </a:cubicBezTo>
                  <a:cubicBezTo>
                    <a:pt x="50" y="331"/>
                    <a:pt x="51" y="330"/>
                    <a:pt x="52" y="329"/>
                  </a:cubicBezTo>
                  <a:cubicBezTo>
                    <a:pt x="52" y="329"/>
                    <a:pt x="53" y="329"/>
                    <a:pt x="53" y="329"/>
                  </a:cubicBezTo>
                  <a:cubicBezTo>
                    <a:pt x="54" y="328"/>
                    <a:pt x="55" y="327"/>
                    <a:pt x="56" y="327"/>
                  </a:cubicBezTo>
                  <a:cubicBezTo>
                    <a:pt x="59" y="326"/>
                    <a:pt x="62" y="326"/>
                    <a:pt x="65" y="325"/>
                  </a:cubicBezTo>
                  <a:cubicBezTo>
                    <a:pt x="66" y="326"/>
                    <a:pt x="67" y="324"/>
                    <a:pt x="68" y="326"/>
                  </a:cubicBezTo>
                  <a:cubicBezTo>
                    <a:pt x="68" y="326"/>
                    <a:pt x="68" y="326"/>
                    <a:pt x="68" y="326"/>
                  </a:cubicBezTo>
                  <a:cubicBezTo>
                    <a:pt x="68" y="325"/>
                    <a:pt x="68" y="325"/>
                    <a:pt x="68" y="325"/>
                  </a:cubicBezTo>
                  <a:cubicBezTo>
                    <a:pt x="68" y="325"/>
                    <a:pt x="69" y="325"/>
                    <a:pt x="69" y="325"/>
                  </a:cubicBezTo>
                  <a:cubicBezTo>
                    <a:pt x="70" y="326"/>
                    <a:pt x="69" y="327"/>
                    <a:pt x="69" y="328"/>
                  </a:cubicBezTo>
                  <a:cubicBezTo>
                    <a:pt x="69" y="329"/>
                    <a:pt x="69" y="330"/>
                    <a:pt x="68" y="331"/>
                  </a:cubicBezTo>
                  <a:cubicBezTo>
                    <a:pt x="68" y="331"/>
                    <a:pt x="68" y="331"/>
                    <a:pt x="68" y="331"/>
                  </a:cubicBezTo>
                  <a:cubicBezTo>
                    <a:pt x="68" y="331"/>
                    <a:pt x="68" y="331"/>
                    <a:pt x="68" y="331"/>
                  </a:cubicBezTo>
                  <a:cubicBezTo>
                    <a:pt x="67" y="332"/>
                    <a:pt x="66" y="333"/>
                    <a:pt x="65" y="334"/>
                  </a:cubicBezTo>
                  <a:cubicBezTo>
                    <a:pt x="65" y="336"/>
                    <a:pt x="64" y="337"/>
                    <a:pt x="62" y="339"/>
                  </a:cubicBezTo>
                  <a:cubicBezTo>
                    <a:pt x="62" y="339"/>
                    <a:pt x="60" y="340"/>
                    <a:pt x="61" y="341"/>
                  </a:cubicBezTo>
                  <a:cubicBezTo>
                    <a:pt x="62" y="342"/>
                    <a:pt x="63" y="343"/>
                    <a:pt x="65" y="342"/>
                  </a:cubicBezTo>
                  <a:cubicBezTo>
                    <a:pt x="66" y="341"/>
                    <a:pt x="68" y="340"/>
                    <a:pt x="70" y="339"/>
                  </a:cubicBezTo>
                  <a:cubicBezTo>
                    <a:pt x="70" y="339"/>
                    <a:pt x="71" y="338"/>
                    <a:pt x="71" y="338"/>
                  </a:cubicBezTo>
                  <a:cubicBezTo>
                    <a:pt x="71" y="338"/>
                    <a:pt x="72" y="339"/>
                    <a:pt x="72" y="339"/>
                  </a:cubicBezTo>
                  <a:cubicBezTo>
                    <a:pt x="72" y="339"/>
                    <a:pt x="72" y="339"/>
                    <a:pt x="72" y="339"/>
                  </a:cubicBezTo>
                  <a:cubicBezTo>
                    <a:pt x="72" y="339"/>
                    <a:pt x="72" y="339"/>
                    <a:pt x="73" y="339"/>
                  </a:cubicBezTo>
                  <a:cubicBezTo>
                    <a:pt x="74" y="341"/>
                    <a:pt x="75" y="343"/>
                    <a:pt x="76" y="343"/>
                  </a:cubicBezTo>
                  <a:cubicBezTo>
                    <a:pt x="77" y="344"/>
                    <a:pt x="78" y="345"/>
                    <a:pt x="78" y="345"/>
                  </a:cubicBezTo>
                  <a:cubicBezTo>
                    <a:pt x="78" y="346"/>
                    <a:pt x="79" y="347"/>
                    <a:pt x="80" y="347"/>
                  </a:cubicBezTo>
                  <a:cubicBezTo>
                    <a:pt x="81" y="347"/>
                    <a:pt x="82" y="347"/>
                    <a:pt x="83" y="347"/>
                  </a:cubicBezTo>
                  <a:cubicBezTo>
                    <a:pt x="86" y="347"/>
                    <a:pt x="90" y="346"/>
                    <a:pt x="93" y="347"/>
                  </a:cubicBezTo>
                  <a:cubicBezTo>
                    <a:pt x="94" y="348"/>
                    <a:pt x="95" y="347"/>
                    <a:pt x="96" y="346"/>
                  </a:cubicBezTo>
                  <a:cubicBezTo>
                    <a:pt x="98" y="345"/>
                    <a:pt x="99" y="344"/>
                    <a:pt x="101" y="343"/>
                  </a:cubicBezTo>
                  <a:cubicBezTo>
                    <a:pt x="101" y="344"/>
                    <a:pt x="102" y="345"/>
                    <a:pt x="103" y="346"/>
                  </a:cubicBezTo>
                  <a:cubicBezTo>
                    <a:pt x="103" y="346"/>
                    <a:pt x="104" y="347"/>
                    <a:pt x="104" y="348"/>
                  </a:cubicBezTo>
                  <a:cubicBezTo>
                    <a:pt x="105" y="348"/>
                    <a:pt x="107" y="349"/>
                    <a:pt x="108" y="348"/>
                  </a:cubicBezTo>
                  <a:cubicBezTo>
                    <a:pt x="109" y="348"/>
                    <a:pt x="110" y="348"/>
                    <a:pt x="111" y="349"/>
                  </a:cubicBezTo>
                  <a:cubicBezTo>
                    <a:pt x="113" y="349"/>
                    <a:pt x="116" y="349"/>
                    <a:pt x="117" y="353"/>
                  </a:cubicBezTo>
                  <a:cubicBezTo>
                    <a:pt x="117" y="353"/>
                    <a:pt x="118" y="353"/>
                    <a:pt x="118" y="352"/>
                  </a:cubicBezTo>
                  <a:cubicBezTo>
                    <a:pt x="119" y="351"/>
                    <a:pt x="120" y="350"/>
                    <a:pt x="122" y="350"/>
                  </a:cubicBezTo>
                  <a:cubicBezTo>
                    <a:pt x="122" y="350"/>
                    <a:pt x="122" y="350"/>
                    <a:pt x="122" y="350"/>
                  </a:cubicBezTo>
                  <a:cubicBezTo>
                    <a:pt x="122" y="350"/>
                    <a:pt x="122" y="350"/>
                    <a:pt x="123" y="350"/>
                  </a:cubicBezTo>
                  <a:cubicBezTo>
                    <a:pt x="124" y="350"/>
                    <a:pt x="126" y="351"/>
                    <a:pt x="128" y="351"/>
                  </a:cubicBezTo>
                  <a:cubicBezTo>
                    <a:pt x="128" y="351"/>
                    <a:pt x="128" y="351"/>
                    <a:pt x="128" y="351"/>
                  </a:cubicBezTo>
                  <a:cubicBezTo>
                    <a:pt x="127" y="352"/>
                    <a:pt x="127" y="354"/>
                    <a:pt x="126" y="355"/>
                  </a:cubicBezTo>
                  <a:cubicBezTo>
                    <a:pt x="125" y="356"/>
                    <a:pt x="124" y="356"/>
                    <a:pt x="123" y="357"/>
                  </a:cubicBezTo>
                  <a:cubicBezTo>
                    <a:pt x="123" y="358"/>
                    <a:pt x="123" y="358"/>
                    <a:pt x="124" y="358"/>
                  </a:cubicBezTo>
                  <a:cubicBezTo>
                    <a:pt x="125" y="358"/>
                    <a:pt x="124" y="358"/>
                    <a:pt x="124" y="358"/>
                  </a:cubicBezTo>
                  <a:cubicBezTo>
                    <a:pt x="124" y="358"/>
                    <a:pt x="124" y="359"/>
                    <a:pt x="124" y="359"/>
                  </a:cubicBezTo>
                  <a:cubicBezTo>
                    <a:pt x="125" y="359"/>
                    <a:pt x="124" y="360"/>
                    <a:pt x="124" y="360"/>
                  </a:cubicBezTo>
                  <a:cubicBezTo>
                    <a:pt x="123" y="362"/>
                    <a:pt x="124" y="365"/>
                    <a:pt x="126" y="365"/>
                  </a:cubicBezTo>
                  <a:cubicBezTo>
                    <a:pt x="128" y="365"/>
                    <a:pt x="130" y="364"/>
                    <a:pt x="132" y="364"/>
                  </a:cubicBezTo>
                  <a:cubicBezTo>
                    <a:pt x="134" y="363"/>
                    <a:pt x="135" y="361"/>
                    <a:pt x="136" y="359"/>
                  </a:cubicBezTo>
                  <a:cubicBezTo>
                    <a:pt x="137" y="357"/>
                    <a:pt x="138" y="355"/>
                    <a:pt x="141" y="355"/>
                  </a:cubicBezTo>
                  <a:cubicBezTo>
                    <a:pt x="141" y="355"/>
                    <a:pt x="141" y="355"/>
                    <a:pt x="141" y="355"/>
                  </a:cubicBezTo>
                  <a:cubicBezTo>
                    <a:pt x="141" y="356"/>
                    <a:pt x="141" y="356"/>
                    <a:pt x="142" y="357"/>
                  </a:cubicBezTo>
                  <a:cubicBezTo>
                    <a:pt x="142" y="356"/>
                    <a:pt x="141" y="356"/>
                    <a:pt x="141" y="355"/>
                  </a:cubicBezTo>
                  <a:cubicBezTo>
                    <a:pt x="141" y="355"/>
                    <a:pt x="141" y="355"/>
                    <a:pt x="141" y="355"/>
                  </a:cubicBezTo>
                  <a:cubicBezTo>
                    <a:pt x="141" y="355"/>
                    <a:pt x="141" y="355"/>
                    <a:pt x="141" y="355"/>
                  </a:cubicBezTo>
                  <a:cubicBezTo>
                    <a:pt x="141" y="356"/>
                    <a:pt x="142" y="357"/>
                    <a:pt x="144" y="358"/>
                  </a:cubicBezTo>
                  <a:cubicBezTo>
                    <a:pt x="144" y="359"/>
                    <a:pt x="143" y="359"/>
                    <a:pt x="143" y="359"/>
                  </a:cubicBezTo>
                  <a:cubicBezTo>
                    <a:pt x="144" y="360"/>
                    <a:pt x="144" y="362"/>
                    <a:pt x="145" y="362"/>
                  </a:cubicBezTo>
                  <a:cubicBezTo>
                    <a:pt x="147" y="363"/>
                    <a:pt x="148" y="364"/>
                    <a:pt x="150" y="363"/>
                  </a:cubicBezTo>
                  <a:cubicBezTo>
                    <a:pt x="152" y="365"/>
                    <a:pt x="152" y="365"/>
                    <a:pt x="150" y="368"/>
                  </a:cubicBezTo>
                  <a:cubicBezTo>
                    <a:pt x="149" y="368"/>
                    <a:pt x="149" y="368"/>
                    <a:pt x="149" y="368"/>
                  </a:cubicBezTo>
                  <a:cubicBezTo>
                    <a:pt x="149" y="368"/>
                    <a:pt x="149" y="369"/>
                    <a:pt x="149" y="369"/>
                  </a:cubicBezTo>
                  <a:cubicBezTo>
                    <a:pt x="149" y="369"/>
                    <a:pt x="150" y="369"/>
                    <a:pt x="150" y="368"/>
                  </a:cubicBezTo>
                  <a:cubicBezTo>
                    <a:pt x="151" y="372"/>
                    <a:pt x="152" y="376"/>
                    <a:pt x="150" y="379"/>
                  </a:cubicBezTo>
                  <a:cubicBezTo>
                    <a:pt x="150" y="379"/>
                    <a:pt x="150" y="379"/>
                    <a:pt x="150" y="379"/>
                  </a:cubicBezTo>
                  <a:cubicBezTo>
                    <a:pt x="149" y="380"/>
                    <a:pt x="148" y="381"/>
                    <a:pt x="148" y="382"/>
                  </a:cubicBezTo>
                  <a:cubicBezTo>
                    <a:pt x="147" y="385"/>
                    <a:pt x="147" y="385"/>
                    <a:pt x="144" y="384"/>
                  </a:cubicBezTo>
                  <a:cubicBezTo>
                    <a:pt x="145" y="385"/>
                    <a:pt x="145" y="385"/>
                    <a:pt x="146" y="386"/>
                  </a:cubicBezTo>
                  <a:cubicBezTo>
                    <a:pt x="146" y="386"/>
                    <a:pt x="146" y="386"/>
                    <a:pt x="146" y="386"/>
                  </a:cubicBezTo>
                  <a:cubicBezTo>
                    <a:pt x="146" y="386"/>
                    <a:pt x="146" y="386"/>
                    <a:pt x="146" y="386"/>
                  </a:cubicBezTo>
                  <a:cubicBezTo>
                    <a:pt x="146" y="386"/>
                    <a:pt x="146" y="386"/>
                    <a:pt x="146" y="386"/>
                  </a:cubicBezTo>
                  <a:cubicBezTo>
                    <a:pt x="146" y="386"/>
                    <a:pt x="147" y="387"/>
                    <a:pt x="147" y="387"/>
                  </a:cubicBezTo>
                  <a:cubicBezTo>
                    <a:pt x="147" y="390"/>
                    <a:pt x="149" y="389"/>
                    <a:pt x="151" y="389"/>
                  </a:cubicBezTo>
                  <a:cubicBezTo>
                    <a:pt x="152" y="389"/>
                    <a:pt x="152" y="389"/>
                    <a:pt x="152" y="388"/>
                  </a:cubicBezTo>
                  <a:cubicBezTo>
                    <a:pt x="152" y="388"/>
                    <a:pt x="152" y="388"/>
                    <a:pt x="152" y="388"/>
                  </a:cubicBezTo>
                  <a:cubicBezTo>
                    <a:pt x="152" y="388"/>
                    <a:pt x="153" y="389"/>
                    <a:pt x="153" y="389"/>
                  </a:cubicBezTo>
                  <a:cubicBezTo>
                    <a:pt x="154" y="389"/>
                    <a:pt x="155" y="390"/>
                    <a:pt x="155" y="390"/>
                  </a:cubicBezTo>
                  <a:cubicBezTo>
                    <a:pt x="156" y="392"/>
                    <a:pt x="158" y="393"/>
                    <a:pt x="160" y="393"/>
                  </a:cubicBezTo>
                  <a:cubicBezTo>
                    <a:pt x="161" y="394"/>
                    <a:pt x="162" y="395"/>
                    <a:pt x="162" y="395"/>
                  </a:cubicBezTo>
                  <a:cubicBezTo>
                    <a:pt x="161" y="398"/>
                    <a:pt x="161" y="398"/>
                    <a:pt x="163" y="399"/>
                  </a:cubicBezTo>
                  <a:cubicBezTo>
                    <a:pt x="164" y="399"/>
                    <a:pt x="165" y="400"/>
                    <a:pt x="166" y="400"/>
                  </a:cubicBezTo>
                  <a:cubicBezTo>
                    <a:pt x="165" y="401"/>
                    <a:pt x="165" y="401"/>
                    <a:pt x="164" y="403"/>
                  </a:cubicBezTo>
                  <a:cubicBezTo>
                    <a:pt x="166" y="401"/>
                    <a:pt x="167" y="402"/>
                    <a:pt x="168" y="402"/>
                  </a:cubicBezTo>
                  <a:cubicBezTo>
                    <a:pt x="169" y="404"/>
                    <a:pt x="171" y="405"/>
                    <a:pt x="173" y="404"/>
                  </a:cubicBezTo>
                  <a:cubicBezTo>
                    <a:pt x="176" y="403"/>
                    <a:pt x="179" y="402"/>
                    <a:pt x="181" y="399"/>
                  </a:cubicBezTo>
                  <a:cubicBezTo>
                    <a:pt x="182" y="397"/>
                    <a:pt x="182" y="395"/>
                    <a:pt x="183" y="394"/>
                  </a:cubicBezTo>
                  <a:cubicBezTo>
                    <a:pt x="185" y="395"/>
                    <a:pt x="184" y="393"/>
                    <a:pt x="184" y="393"/>
                  </a:cubicBezTo>
                  <a:cubicBezTo>
                    <a:pt x="185" y="391"/>
                    <a:pt x="187" y="390"/>
                    <a:pt x="189" y="389"/>
                  </a:cubicBezTo>
                  <a:cubicBezTo>
                    <a:pt x="190" y="388"/>
                    <a:pt x="190" y="390"/>
                    <a:pt x="191" y="391"/>
                  </a:cubicBezTo>
                  <a:cubicBezTo>
                    <a:pt x="191" y="390"/>
                    <a:pt x="190" y="389"/>
                    <a:pt x="190" y="388"/>
                  </a:cubicBezTo>
                  <a:cubicBezTo>
                    <a:pt x="191" y="389"/>
                    <a:pt x="192" y="390"/>
                    <a:pt x="193" y="390"/>
                  </a:cubicBezTo>
                  <a:cubicBezTo>
                    <a:pt x="192" y="392"/>
                    <a:pt x="194" y="393"/>
                    <a:pt x="195" y="394"/>
                  </a:cubicBezTo>
                  <a:cubicBezTo>
                    <a:pt x="195" y="394"/>
                    <a:pt x="195" y="394"/>
                    <a:pt x="195" y="394"/>
                  </a:cubicBezTo>
                  <a:cubicBezTo>
                    <a:pt x="196" y="393"/>
                    <a:pt x="198" y="393"/>
                    <a:pt x="199" y="392"/>
                  </a:cubicBezTo>
                  <a:cubicBezTo>
                    <a:pt x="200" y="391"/>
                    <a:pt x="201" y="391"/>
                    <a:pt x="202" y="391"/>
                  </a:cubicBezTo>
                  <a:cubicBezTo>
                    <a:pt x="206" y="390"/>
                    <a:pt x="210" y="391"/>
                    <a:pt x="215" y="391"/>
                  </a:cubicBezTo>
                  <a:cubicBezTo>
                    <a:pt x="215" y="391"/>
                    <a:pt x="215" y="392"/>
                    <a:pt x="216" y="392"/>
                  </a:cubicBezTo>
                  <a:cubicBezTo>
                    <a:pt x="216" y="391"/>
                    <a:pt x="216" y="391"/>
                    <a:pt x="217" y="391"/>
                  </a:cubicBezTo>
                  <a:cubicBezTo>
                    <a:pt x="218" y="392"/>
                    <a:pt x="218" y="391"/>
                    <a:pt x="218" y="391"/>
                  </a:cubicBezTo>
                  <a:cubicBezTo>
                    <a:pt x="220" y="391"/>
                    <a:pt x="223" y="390"/>
                    <a:pt x="224" y="393"/>
                  </a:cubicBezTo>
                  <a:cubicBezTo>
                    <a:pt x="224" y="394"/>
                    <a:pt x="225" y="394"/>
                    <a:pt x="225" y="393"/>
                  </a:cubicBezTo>
                  <a:cubicBezTo>
                    <a:pt x="226" y="393"/>
                    <a:pt x="226" y="393"/>
                    <a:pt x="227" y="393"/>
                  </a:cubicBezTo>
                  <a:cubicBezTo>
                    <a:pt x="228" y="393"/>
                    <a:pt x="228" y="393"/>
                    <a:pt x="229" y="393"/>
                  </a:cubicBezTo>
                  <a:cubicBezTo>
                    <a:pt x="230" y="393"/>
                    <a:pt x="232" y="393"/>
                    <a:pt x="233" y="394"/>
                  </a:cubicBezTo>
                  <a:cubicBezTo>
                    <a:pt x="234" y="395"/>
                    <a:pt x="234" y="395"/>
                    <a:pt x="235" y="396"/>
                  </a:cubicBezTo>
                  <a:cubicBezTo>
                    <a:pt x="234" y="397"/>
                    <a:pt x="234" y="398"/>
                    <a:pt x="234" y="398"/>
                  </a:cubicBezTo>
                  <a:cubicBezTo>
                    <a:pt x="235" y="398"/>
                    <a:pt x="235" y="398"/>
                    <a:pt x="235" y="398"/>
                  </a:cubicBezTo>
                  <a:cubicBezTo>
                    <a:pt x="236" y="398"/>
                    <a:pt x="236" y="398"/>
                    <a:pt x="236" y="399"/>
                  </a:cubicBezTo>
                  <a:cubicBezTo>
                    <a:pt x="234" y="399"/>
                    <a:pt x="233" y="400"/>
                    <a:pt x="232" y="400"/>
                  </a:cubicBezTo>
                  <a:cubicBezTo>
                    <a:pt x="231" y="401"/>
                    <a:pt x="231" y="402"/>
                    <a:pt x="232" y="403"/>
                  </a:cubicBezTo>
                  <a:cubicBezTo>
                    <a:pt x="232" y="404"/>
                    <a:pt x="234" y="405"/>
                    <a:pt x="234" y="405"/>
                  </a:cubicBezTo>
                  <a:cubicBezTo>
                    <a:pt x="235" y="407"/>
                    <a:pt x="236" y="407"/>
                    <a:pt x="238" y="407"/>
                  </a:cubicBezTo>
                  <a:cubicBezTo>
                    <a:pt x="239" y="407"/>
                    <a:pt x="240" y="407"/>
                    <a:pt x="241" y="407"/>
                  </a:cubicBezTo>
                  <a:cubicBezTo>
                    <a:pt x="243" y="406"/>
                    <a:pt x="246" y="406"/>
                    <a:pt x="248" y="408"/>
                  </a:cubicBezTo>
                  <a:cubicBezTo>
                    <a:pt x="248" y="408"/>
                    <a:pt x="248" y="408"/>
                    <a:pt x="248" y="408"/>
                  </a:cubicBezTo>
                  <a:cubicBezTo>
                    <a:pt x="248" y="408"/>
                    <a:pt x="248" y="408"/>
                    <a:pt x="248" y="408"/>
                  </a:cubicBezTo>
                  <a:cubicBezTo>
                    <a:pt x="249" y="409"/>
                    <a:pt x="251" y="410"/>
                    <a:pt x="251" y="411"/>
                  </a:cubicBezTo>
                  <a:cubicBezTo>
                    <a:pt x="250" y="414"/>
                    <a:pt x="252" y="412"/>
                    <a:pt x="252" y="412"/>
                  </a:cubicBezTo>
                  <a:cubicBezTo>
                    <a:pt x="251" y="414"/>
                    <a:pt x="251" y="417"/>
                    <a:pt x="250" y="419"/>
                  </a:cubicBezTo>
                  <a:cubicBezTo>
                    <a:pt x="249" y="419"/>
                    <a:pt x="249" y="420"/>
                    <a:pt x="249" y="420"/>
                  </a:cubicBezTo>
                  <a:cubicBezTo>
                    <a:pt x="248" y="421"/>
                    <a:pt x="248" y="421"/>
                    <a:pt x="248" y="422"/>
                  </a:cubicBezTo>
                  <a:cubicBezTo>
                    <a:pt x="246" y="423"/>
                    <a:pt x="245" y="425"/>
                    <a:pt x="243" y="426"/>
                  </a:cubicBezTo>
                  <a:cubicBezTo>
                    <a:pt x="242" y="426"/>
                    <a:pt x="242" y="426"/>
                    <a:pt x="242" y="426"/>
                  </a:cubicBezTo>
                  <a:cubicBezTo>
                    <a:pt x="242" y="426"/>
                    <a:pt x="242" y="427"/>
                    <a:pt x="241" y="427"/>
                  </a:cubicBezTo>
                  <a:cubicBezTo>
                    <a:pt x="241" y="428"/>
                    <a:pt x="239" y="428"/>
                    <a:pt x="239" y="430"/>
                  </a:cubicBezTo>
                  <a:cubicBezTo>
                    <a:pt x="237" y="431"/>
                    <a:pt x="236" y="432"/>
                    <a:pt x="235" y="432"/>
                  </a:cubicBezTo>
                  <a:cubicBezTo>
                    <a:pt x="234" y="433"/>
                    <a:pt x="233" y="433"/>
                    <a:pt x="233" y="434"/>
                  </a:cubicBezTo>
                  <a:cubicBezTo>
                    <a:pt x="234" y="436"/>
                    <a:pt x="234" y="438"/>
                    <a:pt x="233" y="439"/>
                  </a:cubicBezTo>
                  <a:cubicBezTo>
                    <a:pt x="232" y="440"/>
                    <a:pt x="232" y="441"/>
                    <a:pt x="232" y="441"/>
                  </a:cubicBezTo>
                  <a:cubicBezTo>
                    <a:pt x="231" y="442"/>
                    <a:pt x="230" y="443"/>
                    <a:pt x="230" y="443"/>
                  </a:cubicBezTo>
                  <a:cubicBezTo>
                    <a:pt x="230" y="444"/>
                    <a:pt x="229" y="445"/>
                    <a:pt x="229" y="445"/>
                  </a:cubicBezTo>
                  <a:cubicBezTo>
                    <a:pt x="228" y="447"/>
                    <a:pt x="227" y="448"/>
                    <a:pt x="226" y="449"/>
                  </a:cubicBezTo>
                  <a:cubicBezTo>
                    <a:pt x="225" y="449"/>
                    <a:pt x="224" y="450"/>
                    <a:pt x="224" y="452"/>
                  </a:cubicBezTo>
                  <a:cubicBezTo>
                    <a:pt x="223" y="452"/>
                    <a:pt x="222" y="453"/>
                    <a:pt x="221" y="454"/>
                  </a:cubicBezTo>
                  <a:cubicBezTo>
                    <a:pt x="221" y="454"/>
                    <a:pt x="221" y="455"/>
                    <a:pt x="220" y="455"/>
                  </a:cubicBezTo>
                  <a:cubicBezTo>
                    <a:pt x="220" y="455"/>
                    <a:pt x="219" y="456"/>
                    <a:pt x="219" y="456"/>
                  </a:cubicBezTo>
                  <a:cubicBezTo>
                    <a:pt x="215" y="457"/>
                    <a:pt x="212" y="460"/>
                    <a:pt x="209" y="462"/>
                  </a:cubicBezTo>
                  <a:cubicBezTo>
                    <a:pt x="208" y="463"/>
                    <a:pt x="208" y="463"/>
                    <a:pt x="208" y="464"/>
                  </a:cubicBezTo>
                  <a:cubicBezTo>
                    <a:pt x="208" y="464"/>
                    <a:pt x="208" y="464"/>
                    <a:pt x="208" y="464"/>
                  </a:cubicBezTo>
                  <a:cubicBezTo>
                    <a:pt x="207" y="465"/>
                    <a:pt x="207" y="466"/>
                    <a:pt x="206" y="467"/>
                  </a:cubicBezTo>
                  <a:cubicBezTo>
                    <a:pt x="206" y="467"/>
                    <a:pt x="206" y="467"/>
                    <a:pt x="206" y="467"/>
                  </a:cubicBezTo>
                  <a:cubicBezTo>
                    <a:pt x="206" y="467"/>
                    <a:pt x="206" y="467"/>
                    <a:pt x="206" y="467"/>
                  </a:cubicBezTo>
                  <a:cubicBezTo>
                    <a:pt x="206" y="467"/>
                    <a:pt x="206" y="467"/>
                    <a:pt x="206" y="467"/>
                  </a:cubicBezTo>
                  <a:cubicBezTo>
                    <a:pt x="206" y="467"/>
                    <a:pt x="206" y="467"/>
                    <a:pt x="206" y="467"/>
                  </a:cubicBezTo>
                  <a:cubicBezTo>
                    <a:pt x="205" y="469"/>
                    <a:pt x="203" y="470"/>
                    <a:pt x="201" y="472"/>
                  </a:cubicBezTo>
                  <a:cubicBezTo>
                    <a:pt x="201" y="472"/>
                    <a:pt x="200" y="473"/>
                    <a:pt x="200" y="473"/>
                  </a:cubicBezTo>
                  <a:cubicBezTo>
                    <a:pt x="201" y="474"/>
                    <a:pt x="202" y="473"/>
                    <a:pt x="202" y="472"/>
                  </a:cubicBezTo>
                  <a:cubicBezTo>
                    <a:pt x="203" y="472"/>
                    <a:pt x="205" y="472"/>
                    <a:pt x="206" y="472"/>
                  </a:cubicBezTo>
                  <a:cubicBezTo>
                    <a:pt x="205" y="472"/>
                    <a:pt x="205" y="473"/>
                    <a:pt x="205" y="473"/>
                  </a:cubicBezTo>
                  <a:cubicBezTo>
                    <a:pt x="205" y="473"/>
                    <a:pt x="205" y="474"/>
                    <a:pt x="205" y="474"/>
                  </a:cubicBezTo>
                  <a:cubicBezTo>
                    <a:pt x="207" y="472"/>
                    <a:pt x="209" y="472"/>
                    <a:pt x="210" y="471"/>
                  </a:cubicBezTo>
                  <a:cubicBezTo>
                    <a:pt x="210" y="471"/>
                    <a:pt x="210" y="471"/>
                    <a:pt x="211" y="470"/>
                  </a:cubicBezTo>
                  <a:cubicBezTo>
                    <a:pt x="212" y="470"/>
                    <a:pt x="213" y="469"/>
                    <a:pt x="214" y="469"/>
                  </a:cubicBezTo>
                  <a:cubicBezTo>
                    <a:pt x="214" y="469"/>
                    <a:pt x="214" y="468"/>
                    <a:pt x="214" y="468"/>
                  </a:cubicBezTo>
                  <a:cubicBezTo>
                    <a:pt x="215" y="468"/>
                    <a:pt x="215" y="468"/>
                    <a:pt x="215" y="467"/>
                  </a:cubicBezTo>
                  <a:cubicBezTo>
                    <a:pt x="216" y="467"/>
                    <a:pt x="216" y="467"/>
                    <a:pt x="217" y="466"/>
                  </a:cubicBezTo>
                  <a:cubicBezTo>
                    <a:pt x="220" y="464"/>
                    <a:pt x="222" y="462"/>
                    <a:pt x="223" y="458"/>
                  </a:cubicBezTo>
                  <a:cubicBezTo>
                    <a:pt x="224" y="458"/>
                    <a:pt x="224" y="457"/>
                    <a:pt x="225" y="457"/>
                  </a:cubicBezTo>
                  <a:cubicBezTo>
                    <a:pt x="225" y="457"/>
                    <a:pt x="225" y="457"/>
                    <a:pt x="225" y="457"/>
                  </a:cubicBezTo>
                  <a:cubicBezTo>
                    <a:pt x="228" y="456"/>
                    <a:pt x="229" y="454"/>
                    <a:pt x="229" y="451"/>
                  </a:cubicBezTo>
                  <a:cubicBezTo>
                    <a:pt x="229" y="451"/>
                    <a:pt x="229" y="451"/>
                    <a:pt x="229" y="450"/>
                  </a:cubicBezTo>
                  <a:cubicBezTo>
                    <a:pt x="230" y="449"/>
                    <a:pt x="230" y="448"/>
                    <a:pt x="231" y="448"/>
                  </a:cubicBezTo>
                  <a:cubicBezTo>
                    <a:pt x="231" y="447"/>
                    <a:pt x="232" y="447"/>
                    <a:pt x="232" y="447"/>
                  </a:cubicBezTo>
                  <a:cubicBezTo>
                    <a:pt x="234" y="446"/>
                    <a:pt x="235" y="445"/>
                    <a:pt x="235" y="443"/>
                  </a:cubicBezTo>
                  <a:cubicBezTo>
                    <a:pt x="235" y="443"/>
                    <a:pt x="236" y="443"/>
                    <a:pt x="236" y="443"/>
                  </a:cubicBezTo>
                  <a:cubicBezTo>
                    <a:pt x="236" y="441"/>
                    <a:pt x="237" y="440"/>
                    <a:pt x="238" y="439"/>
                  </a:cubicBezTo>
                  <a:cubicBezTo>
                    <a:pt x="240" y="438"/>
                    <a:pt x="241" y="438"/>
                    <a:pt x="242" y="437"/>
                  </a:cubicBezTo>
                  <a:cubicBezTo>
                    <a:pt x="242" y="437"/>
                    <a:pt x="243" y="438"/>
                    <a:pt x="244" y="438"/>
                  </a:cubicBezTo>
                  <a:cubicBezTo>
                    <a:pt x="244" y="437"/>
                    <a:pt x="245" y="437"/>
                    <a:pt x="246" y="436"/>
                  </a:cubicBezTo>
                  <a:cubicBezTo>
                    <a:pt x="246" y="436"/>
                    <a:pt x="246" y="436"/>
                    <a:pt x="247" y="436"/>
                  </a:cubicBezTo>
                  <a:cubicBezTo>
                    <a:pt x="247" y="436"/>
                    <a:pt x="247" y="436"/>
                    <a:pt x="247" y="436"/>
                  </a:cubicBezTo>
                  <a:cubicBezTo>
                    <a:pt x="247" y="436"/>
                    <a:pt x="247" y="436"/>
                    <a:pt x="247" y="436"/>
                  </a:cubicBezTo>
                  <a:cubicBezTo>
                    <a:pt x="247" y="435"/>
                    <a:pt x="248" y="435"/>
                    <a:pt x="248" y="435"/>
                  </a:cubicBezTo>
                  <a:cubicBezTo>
                    <a:pt x="248" y="434"/>
                    <a:pt x="248" y="433"/>
                    <a:pt x="247" y="432"/>
                  </a:cubicBezTo>
                  <a:cubicBezTo>
                    <a:pt x="251" y="430"/>
                    <a:pt x="254" y="427"/>
                    <a:pt x="256" y="423"/>
                  </a:cubicBezTo>
                  <a:cubicBezTo>
                    <a:pt x="256" y="423"/>
                    <a:pt x="256" y="423"/>
                    <a:pt x="256" y="423"/>
                  </a:cubicBezTo>
                  <a:cubicBezTo>
                    <a:pt x="256" y="422"/>
                    <a:pt x="256" y="422"/>
                    <a:pt x="256" y="422"/>
                  </a:cubicBezTo>
                  <a:cubicBezTo>
                    <a:pt x="257" y="422"/>
                    <a:pt x="257" y="421"/>
                    <a:pt x="257" y="420"/>
                  </a:cubicBezTo>
                  <a:cubicBezTo>
                    <a:pt x="259" y="417"/>
                    <a:pt x="263" y="416"/>
                    <a:pt x="265" y="419"/>
                  </a:cubicBezTo>
                  <a:cubicBezTo>
                    <a:pt x="266" y="420"/>
                    <a:pt x="268" y="422"/>
                    <a:pt x="269" y="423"/>
                  </a:cubicBezTo>
                  <a:cubicBezTo>
                    <a:pt x="268" y="425"/>
                    <a:pt x="268" y="426"/>
                    <a:pt x="267" y="427"/>
                  </a:cubicBezTo>
                  <a:cubicBezTo>
                    <a:pt x="264" y="430"/>
                    <a:pt x="261" y="434"/>
                    <a:pt x="257" y="437"/>
                  </a:cubicBezTo>
                  <a:cubicBezTo>
                    <a:pt x="254" y="437"/>
                    <a:pt x="254" y="437"/>
                    <a:pt x="254" y="440"/>
                  </a:cubicBezTo>
                  <a:cubicBezTo>
                    <a:pt x="255" y="441"/>
                    <a:pt x="255" y="442"/>
                    <a:pt x="255" y="443"/>
                  </a:cubicBezTo>
                  <a:cubicBezTo>
                    <a:pt x="254" y="447"/>
                    <a:pt x="257" y="449"/>
                    <a:pt x="259" y="452"/>
                  </a:cubicBezTo>
                  <a:cubicBezTo>
                    <a:pt x="260" y="454"/>
                    <a:pt x="260" y="455"/>
                    <a:pt x="259" y="457"/>
                  </a:cubicBezTo>
                  <a:cubicBezTo>
                    <a:pt x="258" y="459"/>
                    <a:pt x="257" y="459"/>
                    <a:pt x="255" y="459"/>
                  </a:cubicBezTo>
                  <a:cubicBezTo>
                    <a:pt x="253" y="459"/>
                    <a:pt x="252" y="460"/>
                    <a:pt x="253" y="462"/>
                  </a:cubicBezTo>
                  <a:cubicBezTo>
                    <a:pt x="253" y="462"/>
                    <a:pt x="253" y="463"/>
                    <a:pt x="253" y="463"/>
                  </a:cubicBezTo>
                  <a:cubicBezTo>
                    <a:pt x="253" y="464"/>
                    <a:pt x="253" y="465"/>
                    <a:pt x="253" y="464"/>
                  </a:cubicBezTo>
                  <a:cubicBezTo>
                    <a:pt x="255" y="462"/>
                    <a:pt x="256" y="463"/>
                    <a:pt x="258" y="464"/>
                  </a:cubicBezTo>
                  <a:cubicBezTo>
                    <a:pt x="259" y="464"/>
                    <a:pt x="260" y="464"/>
                    <a:pt x="261" y="463"/>
                  </a:cubicBezTo>
                  <a:cubicBezTo>
                    <a:pt x="261" y="463"/>
                    <a:pt x="261" y="463"/>
                    <a:pt x="261" y="463"/>
                  </a:cubicBezTo>
                  <a:cubicBezTo>
                    <a:pt x="261" y="463"/>
                    <a:pt x="261" y="463"/>
                    <a:pt x="261" y="463"/>
                  </a:cubicBezTo>
                  <a:cubicBezTo>
                    <a:pt x="262" y="464"/>
                    <a:pt x="264" y="464"/>
                    <a:pt x="264" y="465"/>
                  </a:cubicBezTo>
                  <a:cubicBezTo>
                    <a:pt x="264" y="465"/>
                    <a:pt x="265" y="465"/>
                    <a:pt x="265" y="465"/>
                  </a:cubicBezTo>
                  <a:cubicBezTo>
                    <a:pt x="265" y="466"/>
                    <a:pt x="265" y="466"/>
                    <a:pt x="265" y="466"/>
                  </a:cubicBezTo>
                  <a:cubicBezTo>
                    <a:pt x="263" y="468"/>
                    <a:pt x="262" y="469"/>
                    <a:pt x="260" y="470"/>
                  </a:cubicBezTo>
                  <a:cubicBezTo>
                    <a:pt x="259" y="470"/>
                    <a:pt x="257" y="470"/>
                    <a:pt x="256" y="471"/>
                  </a:cubicBezTo>
                  <a:cubicBezTo>
                    <a:pt x="255" y="471"/>
                    <a:pt x="254" y="471"/>
                    <a:pt x="253" y="472"/>
                  </a:cubicBezTo>
                  <a:cubicBezTo>
                    <a:pt x="253" y="472"/>
                    <a:pt x="253" y="472"/>
                    <a:pt x="253" y="472"/>
                  </a:cubicBezTo>
                  <a:cubicBezTo>
                    <a:pt x="254" y="473"/>
                    <a:pt x="255" y="474"/>
                    <a:pt x="257" y="473"/>
                  </a:cubicBezTo>
                  <a:cubicBezTo>
                    <a:pt x="258" y="473"/>
                    <a:pt x="259" y="473"/>
                    <a:pt x="260" y="473"/>
                  </a:cubicBezTo>
                  <a:cubicBezTo>
                    <a:pt x="260" y="473"/>
                    <a:pt x="260" y="473"/>
                    <a:pt x="260" y="473"/>
                  </a:cubicBezTo>
                  <a:cubicBezTo>
                    <a:pt x="260" y="473"/>
                    <a:pt x="260" y="473"/>
                    <a:pt x="260" y="473"/>
                  </a:cubicBezTo>
                  <a:cubicBezTo>
                    <a:pt x="259" y="472"/>
                    <a:pt x="260" y="472"/>
                    <a:pt x="261" y="471"/>
                  </a:cubicBezTo>
                  <a:cubicBezTo>
                    <a:pt x="262" y="470"/>
                    <a:pt x="263" y="471"/>
                    <a:pt x="264" y="472"/>
                  </a:cubicBezTo>
                  <a:cubicBezTo>
                    <a:pt x="265" y="473"/>
                    <a:pt x="265" y="473"/>
                    <a:pt x="266" y="474"/>
                  </a:cubicBezTo>
                  <a:cubicBezTo>
                    <a:pt x="267" y="475"/>
                    <a:pt x="269" y="474"/>
                    <a:pt x="270" y="475"/>
                  </a:cubicBezTo>
                  <a:cubicBezTo>
                    <a:pt x="271" y="476"/>
                    <a:pt x="272" y="476"/>
                    <a:pt x="273" y="476"/>
                  </a:cubicBezTo>
                  <a:cubicBezTo>
                    <a:pt x="273" y="476"/>
                    <a:pt x="273" y="476"/>
                    <a:pt x="273" y="476"/>
                  </a:cubicBezTo>
                  <a:cubicBezTo>
                    <a:pt x="273" y="477"/>
                    <a:pt x="272" y="478"/>
                    <a:pt x="273" y="478"/>
                  </a:cubicBezTo>
                  <a:cubicBezTo>
                    <a:pt x="274" y="478"/>
                    <a:pt x="274" y="478"/>
                    <a:pt x="274" y="479"/>
                  </a:cubicBezTo>
                  <a:cubicBezTo>
                    <a:pt x="274" y="479"/>
                    <a:pt x="274" y="479"/>
                    <a:pt x="274" y="479"/>
                  </a:cubicBezTo>
                  <a:cubicBezTo>
                    <a:pt x="273" y="479"/>
                    <a:pt x="272" y="480"/>
                    <a:pt x="272" y="480"/>
                  </a:cubicBezTo>
                  <a:cubicBezTo>
                    <a:pt x="270" y="480"/>
                    <a:pt x="268" y="482"/>
                    <a:pt x="266" y="483"/>
                  </a:cubicBezTo>
                  <a:cubicBezTo>
                    <a:pt x="266" y="483"/>
                    <a:pt x="265" y="484"/>
                    <a:pt x="265" y="484"/>
                  </a:cubicBezTo>
                  <a:cubicBezTo>
                    <a:pt x="266" y="485"/>
                    <a:pt x="266" y="485"/>
                    <a:pt x="267" y="485"/>
                  </a:cubicBezTo>
                  <a:cubicBezTo>
                    <a:pt x="269" y="485"/>
                    <a:pt x="272" y="485"/>
                    <a:pt x="274" y="485"/>
                  </a:cubicBezTo>
                  <a:cubicBezTo>
                    <a:pt x="276" y="486"/>
                    <a:pt x="278" y="486"/>
                    <a:pt x="280" y="487"/>
                  </a:cubicBezTo>
                  <a:cubicBezTo>
                    <a:pt x="281" y="487"/>
                    <a:pt x="280" y="486"/>
                    <a:pt x="281" y="486"/>
                  </a:cubicBezTo>
                  <a:cubicBezTo>
                    <a:pt x="282" y="487"/>
                    <a:pt x="282" y="488"/>
                    <a:pt x="282" y="489"/>
                  </a:cubicBezTo>
                  <a:cubicBezTo>
                    <a:pt x="283" y="490"/>
                    <a:pt x="283" y="490"/>
                    <a:pt x="285" y="490"/>
                  </a:cubicBezTo>
                  <a:cubicBezTo>
                    <a:pt x="286" y="490"/>
                    <a:pt x="288" y="491"/>
                    <a:pt x="290" y="492"/>
                  </a:cubicBezTo>
                  <a:cubicBezTo>
                    <a:pt x="292" y="492"/>
                    <a:pt x="292" y="493"/>
                    <a:pt x="293" y="495"/>
                  </a:cubicBezTo>
                  <a:cubicBezTo>
                    <a:pt x="293" y="495"/>
                    <a:pt x="293" y="495"/>
                    <a:pt x="293" y="496"/>
                  </a:cubicBezTo>
                  <a:cubicBezTo>
                    <a:pt x="292" y="496"/>
                    <a:pt x="292" y="497"/>
                    <a:pt x="292" y="497"/>
                  </a:cubicBezTo>
                  <a:cubicBezTo>
                    <a:pt x="291" y="499"/>
                    <a:pt x="292" y="500"/>
                    <a:pt x="291" y="501"/>
                  </a:cubicBezTo>
                  <a:cubicBezTo>
                    <a:pt x="291" y="502"/>
                    <a:pt x="290" y="503"/>
                    <a:pt x="291" y="504"/>
                  </a:cubicBezTo>
                  <a:cubicBezTo>
                    <a:pt x="292" y="505"/>
                    <a:pt x="293" y="505"/>
                    <a:pt x="294" y="504"/>
                  </a:cubicBezTo>
                  <a:cubicBezTo>
                    <a:pt x="296" y="503"/>
                    <a:pt x="297" y="501"/>
                    <a:pt x="298" y="500"/>
                  </a:cubicBezTo>
                  <a:cubicBezTo>
                    <a:pt x="300" y="499"/>
                    <a:pt x="301" y="498"/>
                    <a:pt x="303" y="499"/>
                  </a:cubicBezTo>
                  <a:cubicBezTo>
                    <a:pt x="304" y="499"/>
                    <a:pt x="306" y="499"/>
                    <a:pt x="307" y="498"/>
                  </a:cubicBezTo>
                  <a:cubicBezTo>
                    <a:pt x="308" y="498"/>
                    <a:pt x="308" y="497"/>
                    <a:pt x="309" y="497"/>
                  </a:cubicBezTo>
                  <a:cubicBezTo>
                    <a:pt x="310" y="497"/>
                    <a:pt x="311" y="497"/>
                    <a:pt x="311" y="496"/>
                  </a:cubicBezTo>
                  <a:cubicBezTo>
                    <a:pt x="312" y="495"/>
                    <a:pt x="313" y="494"/>
                    <a:pt x="314" y="493"/>
                  </a:cubicBezTo>
                  <a:cubicBezTo>
                    <a:pt x="317" y="490"/>
                    <a:pt x="319" y="486"/>
                    <a:pt x="323" y="484"/>
                  </a:cubicBezTo>
                  <a:cubicBezTo>
                    <a:pt x="324" y="483"/>
                    <a:pt x="326" y="482"/>
                    <a:pt x="328" y="484"/>
                  </a:cubicBezTo>
                  <a:cubicBezTo>
                    <a:pt x="328" y="484"/>
                    <a:pt x="328" y="484"/>
                    <a:pt x="328" y="484"/>
                  </a:cubicBezTo>
                  <a:cubicBezTo>
                    <a:pt x="328" y="483"/>
                    <a:pt x="328" y="483"/>
                    <a:pt x="328" y="483"/>
                  </a:cubicBezTo>
                  <a:cubicBezTo>
                    <a:pt x="332" y="486"/>
                    <a:pt x="333" y="486"/>
                    <a:pt x="335" y="481"/>
                  </a:cubicBezTo>
                  <a:cubicBezTo>
                    <a:pt x="336" y="479"/>
                    <a:pt x="336" y="478"/>
                    <a:pt x="338" y="478"/>
                  </a:cubicBezTo>
                  <a:cubicBezTo>
                    <a:pt x="338" y="478"/>
                    <a:pt x="339" y="478"/>
                    <a:pt x="339" y="478"/>
                  </a:cubicBezTo>
                  <a:cubicBezTo>
                    <a:pt x="344" y="479"/>
                    <a:pt x="348" y="476"/>
                    <a:pt x="350" y="472"/>
                  </a:cubicBezTo>
                  <a:cubicBezTo>
                    <a:pt x="351" y="472"/>
                    <a:pt x="352" y="471"/>
                    <a:pt x="353" y="470"/>
                  </a:cubicBezTo>
                  <a:cubicBezTo>
                    <a:pt x="355" y="470"/>
                    <a:pt x="355" y="472"/>
                    <a:pt x="356" y="472"/>
                  </a:cubicBezTo>
                  <a:cubicBezTo>
                    <a:pt x="356" y="472"/>
                    <a:pt x="356" y="471"/>
                    <a:pt x="355" y="471"/>
                  </a:cubicBezTo>
                  <a:cubicBezTo>
                    <a:pt x="356" y="471"/>
                    <a:pt x="356" y="471"/>
                    <a:pt x="357" y="471"/>
                  </a:cubicBezTo>
                  <a:cubicBezTo>
                    <a:pt x="357" y="471"/>
                    <a:pt x="356" y="471"/>
                    <a:pt x="357" y="470"/>
                  </a:cubicBezTo>
                  <a:cubicBezTo>
                    <a:pt x="358" y="470"/>
                    <a:pt x="359" y="472"/>
                    <a:pt x="360" y="472"/>
                  </a:cubicBezTo>
                  <a:cubicBezTo>
                    <a:pt x="362" y="471"/>
                    <a:pt x="364" y="472"/>
                    <a:pt x="365" y="473"/>
                  </a:cubicBezTo>
                  <a:cubicBezTo>
                    <a:pt x="365" y="473"/>
                    <a:pt x="364" y="472"/>
                    <a:pt x="364" y="472"/>
                  </a:cubicBezTo>
                  <a:cubicBezTo>
                    <a:pt x="364" y="472"/>
                    <a:pt x="364" y="472"/>
                    <a:pt x="365" y="472"/>
                  </a:cubicBezTo>
                  <a:cubicBezTo>
                    <a:pt x="365" y="472"/>
                    <a:pt x="365" y="472"/>
                    <a:pt x="365" y="472"/>
                  </a:cubicBezTo>
                  <a:cubicBezTo>
                    <a:pt x="365" y="472"/>
                    <a:pt x="365" y="472"/>
                    <a:pt x="365" y="472"/>
                  </a:cubicBezTo>
                  <a:cubicBezTo>
                    <a:pt x="365" y="472"/>
                    <a:pt x="365" y="472"/>
                    <a:pt x="365" y="472"/>
                  </a:cubicBezTo>
                  <a:cubicBezTo>
                    <a:pt x="365" y="472"/>
                    <a:pt x="365" y="473"/>
                    <a:pt x="365" y="473"/>
                  </a:cubicBezTo>
                  <a:cubicBezTo>
                    <a:pt x="366" y="473"/>
                    <a:pt x="366" y="473"/>
                    <a:pt x="366" y="472"/>
                  </a:cubicBezTo>
                  <a:cubicBezTo>
                    <a:pt x="366" y="472"/>
                    <a:pt x="366" y="472"/>
                    <a:pt x="366" y="473"/>
                  </a:cubicBezTo>
                  <a:cubicBezTo>
                    <a:pt x="366" y="473"/>
                    <a:pt x="366" y="473"/>
                    <a:pt x="367" y="473"/>
                  </a:cubicBezTo>
                  <a:cubicBezTo>
                    <a:pt x="367" y="473"/>
                    <a:pt x="367" y="473"/>
                    <a:pt x="367" y="473"/>
                  </a:cubicBezTo>
                  <a:cubicBezTo>
                    <a:pt x="367" y="474"/>
                    <a:pt x="368" y="474"/>
                    <a:pt x="369" y="474"/>
                  </a:cubicBezTo>
                  <a:cubicBezTo>
                    <a:pt x="372" y="473"/>
                    <a:pt x="374" y="471"/>
                    <a:pt x="376" y="469"/>
                  </a:cubicBezTo>
                  <a:cubicBezTo>
                    <a:pt x="377" y="468"/>
                    <a:pt x="377" y="468"/>
                    <a:pt x="378" y="469"/>
                  </a:cubicBezTo>
                  <a:cubicBezTo>
                    <a:pt x="378" y="468"/>
                    <a:pt x="378" y="467"/>
                    <a:pt x="379" y="467"/>
                  </a:cubicBezTo>
                  <a:cubicBezTo>
                    <a:pt x="380" y="466"/>
                    <a:pt x="381" y="465"/>
                    <a:pt x="380" y="464"/>
                  </a:cubicBezTo>
                  <a:cubicBezTo>
                    <a:pt x="381" y="463"/>
                    <a:pt x="382" y="463"/>
                    <a:pt x="382" y="463"/>
                  </a:cubicBezTo>
                  <a:cubicBezTo>
                    <a:pt x="383" y="463"/>
                    <a:pt x="383" y="463"/>
                    <a:pt x="383" y="463"/>
                  </a:cubicBezTo>
                  <a:cubicBezTo>
                    <a:pt x="385" y="462"/>
                    <a:pt x="387" y="462"/>
                    <a:pt x="388" y="462"/>
                  </a:cubicBezTo>
                  <a:cubicBezTo>
                    <a:pt x="389" y="463"/>
                    <a:pt x="390" y="463"/>
                    <a:pt x="391" y="462"/>
                  </a:cubicBezTo>
                  <a:cubicBezTo>
                    <a:pt x="395" y="459"/>
                    <a:pt x="398" y="455"/>
                    <a:pt x="400" y="451"/>
                  </a:cubicBezTo>
                  <a:cubicBezTo>
                    <a:pt x="401" y="448"/>
                    <a:pt x="399" y="445"/>
                    <a:pt x="397" y="443"/>
                  </a:cubicBezTo>
                  <a:cubicBezTo>
                    <a:pt x="397" y="443"/>
                    <a:pt x="397" y="443"/>
                    <a:pt x="397" y="443"/>
                  </a:cubicBezTo>
                  <a:cubicBezTo>
                    <a:pt x="397" y="443"/>
                    <a:pt x="397" y="443"/>
                    <a:pt x="397" y="443"/>
                  </a:cubicBezTo>
                  <a:cubicBezTo>
                    <a:pt x="397" y="443"/>
                    <a:pt x="396" y="442"/>
                    <a:pt x="396" y="442"/>
                  </a:cubicBezTo>
                  <a:cubicBezTo>
                    <a:pt x="396" y="439"/>
                    <a:pt x="397" y="439"/>
                    <a:pt x="399" y="439"/>
                  </a:cubicBezTo>
                  <a:cubicBezTo>
                    <a:pt x="399" y="438"/>
                    <a:pt x="399" y="438"/>
                    <a:pt x="399" y="437"/>
                  </a:cubicBezTo>
                  <a:cubicBezTo>
                    <a:pt x="400" y="439"/>
                    <a:pt x="402" y="439"/>
                    <a:pt x="403" y="439"/>
                  </a:cubicBezTo>
                  <a:cubicBezTo>
                    <a:pt x="405" y="438"/>
                    <a:pt x="407" y="438"/>
                    <a:pt x="409" y="438"/>
                  </a:cubicBezTo>
                  <a:cubicBezTo>
                    <a:pt x="409" y="438"/>
                    <a:pt x="409" y="438"/>
                    <a:pt x="410" y="437"/>
                  </a:cubicBezTo>
                  <a:cubicBezTo>
                    <a:pt x="412" y="437"/>
                    <a:pt x="413" y="435"/>
                    <a:pt x="414" y="433"/>
                  </a:cubicBezTo>
                  <a:cubicBezTo>
                    <a:pt x="414" y="433"/>
                    <a:pt x="415" y="432"/>
                    <a:pt x="415" y="432"/>
                  </a:cubicBezTo>
                  <a:cubicBezTo>
                    <a:pt x="417" y="431"/>
                    <a:pt x="418" y="429"/>
                    <a:pt x="418" y="426"/>
                  </a:cubicBezTo>
                  <a:cubicBezTo>
                    <a:pt x="418" y="423"/>
                    <a:pt x="418" y="421"/>
                    <a:pt x="418" y="419"/>
                  </a:cubicBezTo>
                  <a:cubicBezTo>
                    <a:pt x="418" y="414"/>
                    <a:pt x="417" y="412"/>
                    <a:pt x="412" y="411"/>
                  </a:cubicBezTo>
                  <a:cubicBezTo>
                    <a:pt x="412" y="410"/>
                    <a:pt x="411" y="409"/>
                    <a:pt x="410" y="409"/>
                  </a:cubicBezTo>
                  <a:cubicBezTo>
                    <a:pt x="410" y="408"/>
                    <a:pt x="410" y="407"/>
                    <a:pt x="409" y="406"/>
                  </a:cubicBezTo>
                  <a:cubicBezTo>
                    <a:pt x="409" y="406"/>
                    <a:pt x="409" y="406"/>
                    <a:pt x="409" y="406"/>
                  </a:cubicBezTo>
                  <a:cubicBezTo>
                    <a:pt x="409" y="406"/>
                    <a:pt x="409" y="406"/>
                    <a:pt x="409" y="406"/>
                  </a:cubicBezTo>
                  <a:cubicBezTo>
                    <a:pt x="409" y="405"/>
                    <a:pt x="409" y="404"/>
                    <a:pt x="408" y="403"/>
                  </a:cubicBezTo>
                  <a:cubicBezTo>
                    <a:pt x="408" y="399"/>
                    <a:pt x="406" y="397"/>
                    <a:pt x="404" y="394"/>
                  </a:cubicBezTo>
                  <a:cubicBezTo>
                    <a:pt x="403" y="394"/>
                    <a:pt x="403" y="393"/>
                    <a:pt x="403" y="393"/>
                  </a:cubicBezTo>
                  <a:cubicBezTo>
                    <a:pt x="402" y="392"/>
                    <a:pt x="402" y="392"/>
                    <a:pt x="401" y="392"/>
                  </a:cubicBezTo>
                  <a:cubicBezTo>
                    <a:pt x="400" y="392"/>
                    <a:pt x="400" y="391"/>
                    <a:pt x="400" y="391"/>
                  </a:cubicBezTo>
                  <a:cubicBezTo>
                    <a:pt x="400" y="391"/>
                    <a:pt x="400" y="391"/>
                    <a:pt x="400" y="391"/>
                  </a:cubicBezTo>
                  <a:cubicBezTo>
                    <a:pt x="400" y="391"/>
                    <a:pt x="400" y="391"/>
                    <a:pt x="400" y="391"/>
                  </a:cubicBezTo>
                  <a:cubicBezTo>
                    <a:pt x="400" y="390"/>
                    <a:pt x="401" y="389"/>
                    <a:pt x="401" y="389"/>
                  </a:cubicBezTo>
                  <a:cubicBezTo>
                    <a:pt x="402" y="388"/>
                    <a:pt x="403" y="388"/>
                    <a:pt x="403" y="387"/>
                  </a:cubicBezTo>
                  <a:cubicBezTo>
                    <a:pt x="404" y="386"/>
                    <a:pt x="405" y="386"/>
                    <a:pt x="406" y="386"/>
                  </a:cubicBezTo>
                  <a:cubicBezTo>
                    <a:pt x="408" y="385"/>
                    <a:pt x="411" y="383"/>
                    <a:pt x="412" y="382"/>
                  </a:cubicBezTo>
                  <a:cubicBezTo>
                    <a:pt x="412" y="381"/>
                    <a:pt x="412" y="381"/>
                    <a:pt x="412" y="381"/>
                  </a:cubicBezTo>
                  <a:cubicBezTo>
                    <a:pt x="414" y="379"/>
                    <a:pt x="416" y="377"/>
                    <a:pt x="415" y="374"/>
                  </a:cubicBezTo>
                  <a:cubicBezTo>
                    <a:pt x="414" y="372"/>
                    <a:pt x="412" y="370"/>
                    <a:pt x="409" y="370"/>
                  </a:cubicBezTo>
                  <a:cubicBezTo>
                    <a:pt x="407" y="370"/>
                    <a:pt x="406" y="369"/>
                    <a:pt x="405" y="367"/>
                  </a:cubicBezTo>
                  <a:cubicBezTo>
                    <a:pt x="404" y="366"/>
                    <a:pt x="402" y="364"/>
                    <a:pt x="401" y="363"/>
                  </a:cubicBezTo>
                  <a:cubicBezTo>
                    <a:pt x="401" y="363"/>
                    <a:pt x="401" y="363"/>
                    <a:pt x="401" y="363"/>
                  </a:cubicBezTo>
                  <a:cubicBezTo>
                    <a:pt x="402" y="365"/>
                    <a:pt x="403" y="366"/>
                    <a:pt x="405" y="368"/>
                  </a:cubicBezTo>
                  <a:cubicBezTo>
                    <a:pt x="405" y="368"/>
                    <a:pt x="405" y="368"/>
                    <a:pt x="405" y="368"/>
                  </a:cubicBezTo>
                  <a:cubicBezTo>
                    <a:pt x="403" y="367"/>
                    <a:pt x="402" y="365"/>
                    <a:pt x="400" y="363"/>
                  </a:cubicBezTo>
                  <a:cubicBezTo>
                    <a:pt x="400" y="363"/>
                    <a:pt x="399" y="363"/>
                    <a:pt x="399" y="363"/>
                  </a:cubicBezTo>
                  <a:cubicBezTo>
                    <a:pt x="397" y="362"/>
                    <a:pt x="397" y="363"/>
                    <a:pt x="397" y="364"/>
                  </a:cubicBezTo>
                  <a:cubicBezTo>
                    <a:pt x="396" y="365"/>
                    <a:pt x="396" y="368"/>
                    <a:pt x="394" y="369"/>
                  </a:cubicBezTo>
                  <a:cubicBezTo>
                    <a:pt x="394" y="369"/>
                    <a:pt x="394" y="369"/>
                    <a:pt x="394" y="369"/>
                  </a:cubicBezTo>
                  <a:cubicBezTo>
                    <a:pt x="392" y="369"/>
                    <a:pt x="390" y="371"/>
                    <a:pt x="388" y="369"/>
                  </a:cubicBezTo>
                  <a:cubicBezTo>
                    <a:pt x="386" y="366"/>
                    <a:pt x="384" y="363"/>
                    <a:pt x="381" y="360"/>
                  </a:cubicBezTo>
                  <a:cubicBezTo>
                    <a:pt x="380" y="359"/>
                    <a:pt x="379" y="357"/>
                    <a:pt x="379" y="354"/>
                  </a:cubicBezTo>
                  <a:cubicBezTo>
                    <a:pt x="379" y="353"/>
                    <a:pt x="380" y="353"/>
                    <a:pt x="379" y="352"/>
                  </a:cubicBezTo>
                  <a:cubicBezTo>
                    <a:pt x="379" y="352"/>
                    <a:pt x="378" y="351"/>
                    <a:pt x="379" y="351"/>
                  </a:cubicBezTo>
                  <a:cubicBezTo>
                    <a:pt x="380" y="351"/>
                    <a:pt x="380" y="352"/>
                    <a:pt x="381" y="352"/>
                  </a:cubicBezTo>
                  <a:cubicBezTo>
                    <a:pt x="380" y="350"/>
                    <a:pt x="380" y="349"/>
                    <a:pt x="381" y="348"/>
                  </a:cubicBezTo>
                  <a:cubicBezTo>
                    <a:pt x="382" y="348"/>
                    <a:pt x="382" y="347"/>
                    <a:pt x="382" y="347"/>
                  </a:cubicBezTo>
                  <a:cubicBezTo>
                    <a:pt x="382" y="346"/>
                    <a:pt x="382" y="345"/>
                    <a:pt x="383" y="344"/>
                  </a:cubicBezTo>
                  <a:cubicBezTo>
                    <a:pt x="382" y="344"/>
                    <a:pt x="380" y="344"/>
                    <a:pt x="379" y="344"/>
                  </a:cubicBezTo>
                  <a:cubicBezTo>
                    <a:pt x="378" y="342"/>
                    <a:pt x="379" y="340"/>
                    <a:pt x="378" y="338"/>
                  </a:cubicBezTo>
                  <a:cubicBezTo>
                    <a:pt x="378" y="338"/>
                    <a:pt x="378" y="338"/>
                    <a:pt x="378" y="338"/>
                  </a:cubicBezTo>
                  <a:cubicBezTo>
                    <a:pt x="379" y="337"/>
                    <a:pt x="378" y="336"/>
                    <a:pt x="378" y="335"/>
                  </a:cubicBezTo>
                  <a:cubicBezTo>
                    <a:pt x="377" y="333"/>
                    <a:pt x="377" y="331"/>
                    <a:pt x="377" y="329"/>
                  </a:cubicBezTo>
                  <a:cubicBezTo>
                    <a:pt x="377" y="326"/>
                    <a:pt x="378" y="323"/>
                    <a:pt x="379" y="319"/>
                  </a:cubicBezTo>
                  <a:cubicBezTo>
                    <a:pt x="380" y="318"/>
                    <a:pt x="380" y="317"/>
                    <a:pt x="379" y="316"/>
                  </a:cubicBezTo>
                  <a:cubicBezTo>
                    <a:pt x="378" y="314"/>
                    <a:pt x="378" y="312"/>
                    <a:pt x="377" y="309"/>
                  </a:cubicBezTo>
                  <a:cubicBezTo>
                    <a:pt x="377" y="308"/>
                    <a:pt x="377" y="307"/>
                    <a:pt x="376" y="306"/>
                  </a:cubicBezTo>
                  <a:cubicBezTo>
                    <a:pt x="377" y="304"/>
                    <a:pt x="376" y="302"/>
                    <a:pt x="375" y="300"/>
                  </a:cubicBezTo>
                  <a:cubicBezTo>
                    <a:pt x="375" y="298"/>
                    <a:pt x="375" y="295"/>
                    <a:pt x="375" y="293"/>
                  </a:cubicBezTo>
                  <a:cubicBezTo>
                    <a:pt x="374" y="293"/>
                    <a:pt x="374" y="292"/>
                    <a:pt x="374" y="292"/>
                  </a:cubicBezTo>
                  <a:cubicBezTo>
                    <a:pt x="373" y="292"/>
                    <a:pt x="373" y="293"/>
                    <a:pt x="373" y="294"/>
                  </a:cubicBezTo>
                  <a:cubicBezTo>
                    <a:pt x="372" y="296"/>
                    <a:pt x="373" y="298"/>
                    <a:pt x="373" y="300"/>
                  </a:cubicBezTo>
                  <a:cubicBezTo>
                    <a:pt x="372" y="300"/>
                    <a:pt x="372" y="299"/>
                    <a:pt x="372" y="300"/>
                  </a:cubicBezTo>
                  <a:cubicBezTo>
                    <a:pt x="372" y="302"/>
                    <a:pt x="370" y="302"/>
                    <a:pt x="369" y="303"/>
                  </a:cubicBezTo>
                  <a:cubicBezTo>
                    <a:pt x="368" y="303"/>
                    <a:pt x="367" y="302"/>
                    <a:pt x="366" y="302"/>
                  </a:cubicBezTo>
                  <a:cubicBezTo>
                    <a:pt x="365" y="300"/>
                    <a:pt x="364" y="299"/>
                    <a:pt x="362" y="298"/>
                  </a:cubicBezTo>
                  <a:cubicBezTo>
                    <a:pt x="361" y="297"/>
                    <a:pt x="361" y="299"/>
                    <a:pt x="360" y="299"/>
                  </a:cubicBezTo>
                  <a:cubicBezTo>
                    <a:pt x="359" y="298"/>
                    <a:pt x="358" y="298"/>
                    <a:pt x="357" y="298"/>
                  </a:cubicBezTo>
                  <a:cubicBezTo>
                    <a:pt x="356" y="298"/>
                    <a:pt x="354" y="298"/>
                    <a:pt x="354" y="297"/>
                  </a:cubicBezTo>
                  <a:cubicBezTo>
                    <a:pt x="353" y="296"/>
                    <a:pt x="353" y="295"/>
                    <a:pt x="352" y="295"/>
                  </a:cubicBezTo>
                  <a:cubicBezTo>
                    <a:pt x="352" y="294"/>
                    <a:pt x="353" y="294"/>
                    <a:pt x="353" y="294"/>
                  </a:cubicBezTo>
                  <a:cubicBezTo>
                    <a:pt x="353" y="292"/>
                    <a:pt x="353" y="289"/>
                    <a:pt x="354" y="287"/>
                  </a:cubicBezTo>
                  <a:cubicBezTo>
                    <a:pt x="354" y="285"/>
                    <a:pt x="354" y="284"/>
                    <a:pt x="353" y="282"/>
                  </a:cubicBezTo>
                  <a:cubicBezTo>
                    <a:pt x="353" y="282"/>
                    <a:pt x="353" y="281"/>
                    <a:pt x="353" y="281"/>
                  </a:cubicBezTo>
                  <a:cubicBezTo>
                    <a:pt x="353" y="281"/>
                    <a:pt x="353" y="281"/>
                    <a:pt x="353" y="281"/>
                  </a:cubicBezTo>
                  <a:cubicBezTo>
                    <a:pt x="353" y="281"/>
                    <a:pt x="353" y="281"/>
                    <a:pt x="353" y="281"/>
                  </a:cubicBezTo>
                  <a:cubicBezTo>
                    <a:pt x="353" y="281"/>
                    <a:pt x="353" y="280"/>
                    <a:pt x="353" y="280"/>
                  </a:cubicBezTo>
                  <a:cubicBezTo>
                    <a:pt x="353" y="280"/>
                    <a:pt x="353" y="280"/>
                    <a:pt x="354" y="280"/>
                  </a:cubicBezTo>
                  <a:cubicBezTo>
                    <a:pt x="354" y="280"/>
                    <a:pt x="354" y="280"/>
                    <a:pt x="353" y="279"/>
                  </a:cubicBezTo>
                  <a:cubicBezTo>
                    <a:pt x="353" y="278"/>
                    <a:pt x="352" y="278"/>
                    <a:pt x="352" y="276"/>
                  </a:cubicBezTo>
                  <a:cubicBezTo>
                    <a:pt x="352" y="275"/>
                    <a:pt x="353" y="274"/>
                    <a:pt x="352" y="273"/>
                  </a:cubicBezTo>
                  <a:cubicBezTo>
                    <a:pt x="353" y="272"/>
                    <a:pt x="352" y="271"/>
                    <a:pt x="353" y="271"/>
                  </a:cubicBezTo>
                  <a:cubicBezTo>
                    <a:pt x="353" y="269"/>
                    <a:pt x="354" y="268"/>
                    <a:pt x="354" y="267"/>
                  </a:cubicBezTo>
                  <a:cubicBezTo>
                    <a:pt x="356" y="266"/>
                    <a:pt x="355" y="264"/>
                    <a:pt x="356" y="262"/>
                  </a:cubicBezTo>
                  <a:cubicBezTo>
                    <a:pt x="356" y="261"/>
                    <a:pt x="355" y="260"/>
                    <a:pt x="355" y="259"/>
                  </a:cubicBezTo>
                  <a:cubicBezTo>
                    <a:pt x="355" y="257"/>
                    <a:pt x="354" y="256"/>
                    <a:pt x="353" y="254"/>
                  </a:cubicBezTo>
                  <a:cubicBezTo>
                    <a:pt x="351" y="251"/>
                    <a:pt x="347" y="248"/>
                    <a:pt x="344" y="245"/>
                  </a:cubicBezTo>
                  <a:cubicBezTo>
                    <a:pt x="344" y="245"/>
                    <a:pt x="343" y="245"/>
                    <a:pt x="343" y="245"/>
                  </a:cubicBezTo>
                  <a:cubicBezTo>
                    <a:pt x="343" y="245"/>
                    <a:pt x="343" y="245"/>
                    <a:pt x="344" y="245"/>
                  </a:cubicBezTo>
                  <a:cubicBezTo>
                    <a:pt x="343" y="243"/>
                    <a:pt x="345" y="244"/>
                    <a:pt x="345" y="244"/>
                  </a:cubicBezTo>
                  <a:cubicBezTo>
                    <a:pt x="345" y="243"/>
                    <a:pt x="343" y="243"/>
                    <a:pt x="343" y="242"/>
                  </a:cubicBezTo>
                  <a:cubicBezTo>
                    <a:pt x="346" y="241"/>
                    <a:pt x="347" y="239"/>
                    <a:pt x="346" y="236"/>
                  </a:cubicBezTo>
                  <a:cubicBezTo>
                    <a:pt x="346" y="234"/>
                    <a:pt x="346" y="233"/>
                    <a:pt x="348" y="232"/>
                  </a:cubicBezTo>
                  <a:cubicBezTo>
                    <a:pt x="349" y="232"/>
                    <a:pt x="349" y="231"/>
                    <a:pt x="349" y="231"/>
                  </a:cubicBezTo>
                  <a:cubicBezTo>
                    <a:pt x="348" y="230"/>
                    <a:pt x="349" y="229"/>
                    <a:pt x="348" y="228"/>
                  </a:cubicBezTo>
                  <a:cubicBezTo>
                    <a:pt x="348" y="227"/>
                    <a:pt x="348" y="226"/>
                    <a:pt x="349" y="225"/>
                  </a:cubicBezTo>
                  <a:cubicBezTo>
                    <a:pt x="349" y="225"/>
                    <a:pt x="348" y="224"/>
                    <a:pt x="348" y="223"/>
                  </a:cubicBezTo>
                  <a:cubicBezTo>
                    <a:pt x="348" y="221"/>
                    <a:pt x="349" y="219"/>
                    <a:pt x="348" y="217"/>
                  </a:cubicBezTo>
                  <a:cubicBezTo>
                    <a:pt x="348" y="215"/>
                    <a:pt x="348" y="215"/>
                    <a:pt x="347" y="214"/>
                  </a:cubicBezTo>
                  <a:cubicBezTo>
                    <a:pt x="346" y="214"/>
                    <a:pt x="345" y="214"/>
                    <a:pt x="344" y="214"/>
                  </a:cubicBezTo>
                  <a:cubicBezTo>
                    <a:pt x="342" y="215"/>
                    <a:pt x="342" y="217"/>
                    <a:pt x="340" y="218"/>
                  </a:cubicBezTo>
                  <a:cubicBezTo>
                    <a:pt x="339" y="219"/>
                    <a:pt x="338" y="219"/>
                    <a:pt x="336" y="218"/>
                  </a:cubicBezTo>
                  <a:cubicBezTo>
                    <a:pt x="335" y="218"/>
                    <a:pt x="333" y="217"/>
                    <a:pt x="332" y="217"/>
                  </a:cubicBezTo>
                  <a:cubicBezTo>
                    <a:pt x="330" y="217"/>
                    <a:pt x="329" y="217"/>
                    <a:pt x="328" y="216"/>
                  </a:cubicBezTo>
                  <a:cubicBezTo>
                    <a:pt x="327" y="216"/>
                    <a:pt x="326" y="216"/>
                    <a:pt x="326" y="215"/>
                  </a:cubicBezTo>
                  <a:cubicBezTo>
                    <a:pt x="325" y="215"/>
                    <a:pt x="325" y="215"/>
                    <a:pt x="325" y="214"/>
                  </a:cubicBezTo>
                  <a:cubicBezTo>
                    <a:pt x="324" y="211"/>
                    <a:pt x="322" y="210"/>
                    <a:pt x="321" y="208"/>
                  </a:cubicBezTo>
                  <a:cubicBezTo>
                    <a:pt x="320" y="207"/>
                    <a:pt x="319" y="207"/>
                    <a:pt x="319" y="207"/>
                  </a:cubicBezTo>
                  <a:cubicBezTo>
                    <a:pt x="317" y="207"/>
                    <a:pt x="317" y="209"/>
                    <a:pt x="316" y="209"/>
                  </a:cubicBezTo>
                  <a:cubicBezTo>
                    <a:pt x="314" y="211"/>
                    <a:pt x="313" y="213"/>
                    <a:pt x="311" y="211"/>
                  </a:cubicBezTo>
                  <a:cubicBezTo>
                    <a:pt x="309" y="211"/>
                    <a:pt x="311" y="212"/>
                    <a:pt x="310" y="213"/>
                  </a:cubicBezTo>
                  <a:cubicBezTo>
                    <a:pt x="310" y="212"/>
                    <a:pt x="309" y="212"/>
                    <a:pt x="309" y="212"/>
                  </a:cubicBezTo>
                  <a:cubicBezTo>
                    <a:pt x="308" y="212"/>
                    <a:pt x="307" y="212"/>
                    <a:pt x="307" y="212"/>
                  </a:cubicBezTo>
                  <a:cubicBezTo>
                    <a:pt x="305" y="212"/>
                    <a:pt x="303" y="210"/>
                    <a:pt x="302" y="209"/>
                  </a:cubicBezTo>
                  <a:cubicBezTo>
                    <a:pt x="301" y="207"/>
                    <a:pt x="300" y="206"/>
                    <a:pt x="299" y="204"/>
                  </a:cubicBezTo>
                  <a:cubicBezTo>
                    <a:pt x="298" y="203"/>
                    <a:pt x="298" y="202"/>
                    <a:pt x="298" y="201"/>
                  </a:cubicBezTo>
                  <a:cubicBezTo>
                    <a:pt x="298" y="201"/>
                    <a:pt x="298" y="201"/>
                    <a:pt x="298" y="201"/>
                  </a:cubicBezTo>
                  <a:cubicBezTo>
                    <a:pt x="298" y="201"/>
                    <a:pt x="298" y="201"/>
                    <a:pt x="298" y="201"/>
                  </a:cubicBezTo>
                  <a:cubicBezTo>
                    <a:pt x="298" y="199"/>
                    <a:pt x="296" y="199"/>
                    <a:pt x="296" y="198"/>
                  </a:cubicBezTo>
                  <a:cubicBezTo>
                    <a:pt x="296" y="198"/>
                    <a:pt x="297" y="198"/>
                    <a:pt x="298" y="198"/>
                  </a:cubicBezTo>
                  <a:cubicBezTo>
                    <a:pt x="296" y="198"/>
                    <a:pt x="296" y="196"/>
                    <a:pt x="296" y="195"/>
                  </a:cubicBezTo>
                  <a:cubicBezTo>
                    <a:pt x="297" y="194"/>
                    <a:pt x="298" y="192"/>
                    <a:pt x="299" y="190"/>
                  </a:cubicBezTo>
                  <a:cubicBezTo>
                    <a:pt x="300" y="189"/>
                    <a:pt x="300" y="188"/>
                    <a:pt x="301" y="186"/>
                  </a:cubicBezTo>
                  <a:cubicBezTo>
                    <a:pt x="301" y="186"/>
                    <a:pt x="301" y="186"/>
                    <a:pt x="301" y="186"/>
                  </a:cubicBezTo>
                  <a:cubicBezTo>
                    <a:pt x="302" y="185"/>
                    <a:pt x="302" y="185"/>
                    <a:pt x="302" y="185"/>
                  </a:cubicBezTo>
                  <a:cubicBezTo>
                    <a:pt x="303" y="185"/>
                    <a:pt x="304" y="185"/>
                    <a:pt x="305" y="184"/>
                  </a:cubicBezTo>
                  <a:cubicBezTo>
                    <a:pt x="305" y="183"/>
                    <a:pt x="306" y="183"/>
                    <a:pt x="307" y="183"/>
                  </a:cubicBezTo>
                  <a:cubicBezTo>
                    <a:pt x="312" y="184"/>
                    <a:pt x="315" y="181"/>
                    <a:pt x="317" y="177"/>
                  </a:cubicBezTo>
                  <a:cubicBezTo>
                    <a:pt x="318" y="177"/>
                    <a:pt x="318" y="176"/>
                    <a:pt x="319" y="176"/>
                  </a:cubicBezTo>
                  <a:cubicBezTo>
                    <a:pt x="321" y="176"/>
                    <a:pt x="323" y="175"/>
                    <a:pt x="325" y="175"/>
                  </a:cubicBezTo>
                  <a:cubicBezTo>
                    <a:pt x="326" y="174"/>
                    <a:pt x="327" y="177"/>
                    <a:pt x="329" y="176"/>
                  </a:cubicBezTo>
                  <a:cubicBezTo>
                    <a:pt x="329" y="176"/>
                    <a:pt x="329" y="175"/>
                    <a:pt x="329" y="175"/>
                  </a:cubicBezTo>
                  <a:cubicBezTo>
                    <a:pt x="329" y="175"/>
                    <a:pt x="329" y="176"/>
                    <a:pt x="329" y="176"/>
                  </a:cubicBezTo>
                  <a:cubicBezTo>
                    <a:pt x="330" y="177"/>
                    <a:pt x="330" y="177"/>
                    <a:pt x="331" y="176"/>
                  </a:cubicBezTo>
                  <a:cubicBezTo>
                    <a:pt x="334" y="175"/>
                    <a:pt x="335" y="173"/>
                    <a:pt x="335" y="171"/>
                  </a:cubicBezTo>
                  <a:cubicBezTo>
                    <a:pt x="334" y="169"/>
                    <a:pt x="335" y="168"/>
                    <a:pt x="336" y="167"/>
                  </a:cubicBezTo>
                  <a:cubicBezTo>
                    <a:pt x="337" y="166"/>
                    <a:pt x="338" y="165"/>
                    <a:pt x="339" y="165"/>
                  </a:cubicBezTo>
                  <a:cubicBezTo>
                    <a:pt x="339" y="165"/>
                    <a:pt x="339" y="164"/>
                    <a:pt x="340" y="164"/>
                  </a:cubicBezTo>
                  <a:cubicBezTo>
                    <a:pt x="342" y="162"/>
                    <a:pt x="345" y="162"/>
                    <a:pt x="347" y="160"/>
                  </a:cubicBezTo>
                  <a:cubicBezTo>
                    <a:pt x="347" y="160"/>
                    <a:pt x="348" y="160"/>
                    <a:pt x="348" y="160"/>
                  </a:cubicBezTo>
                  <a:cubicBezTo>
                    <a:pt x="350" y="158"/>
                    <a:pt x="353" y="157"/>
                    <a:pt x="356" y="156"/>
                  </a:cubicBezTo>
                  <a:cubicBezTo>
                    <a:pt x="356" y="155"/>
                    <a:pt x="356" y="154"/>
                    <a:pt x="357" y="155"/>
                  </a:cubicBezTo>
                  <a:cubicBezTo>
                    <a:pt x="359" y="154"/>
                    <a:pt x="359" y="153"/>
                    <a:pt x="358" y="152"/>
                  </a:cubicBezTo>
                  <a:cubicBezTo>
                    <a:pt x="356" y="153"/>
                    <a:pt x="353" y="154"/>
                    <a:pt x="350" y="154"/>
                  </a:cubicBezTo>
                  <a:cubicBezTo>
                    <a:pt x="350" y="154"/>
                    <a:pt x="349" y="154"/>
                    <a:pt x="348" y="154"/>
                  </a:cubicBezTo>
                  <a:cubicBezTo>
                    <a:pt x="347" y="154"/>
                    <a:pt x="347" y="154"/>
                    <a:pt x="346" y="154"/>
                  </a:cubicBezTo>
                  <a:cubicBezTo>
                    <a:pt x="345" y="155"/>
                    <a:pt x="344" y="156"/>
                    <a:pt x="343" y="157"/>
                  </a:cubicBezTo>
                  <a:cubicBezTo>
                    <a:pt x="342" y="157"/>
                    <a:pt x="341" y="158"/>
                    <a:pt x="341" y="159"/>
                  </a:cubicBezTo>
                  <a:cubicBezTo>
                    <a:pt x="338" y="159"/>
                    <a:pt x="337" y="157"/>
                    <a:pt x="335" y="157"/>
                  </a:cubicBezTo>
                  <a:cubicBezTo>
                    <a:pt x="333" y="156"/>
                    <a:pt x="332" y="156"/>
                    <a:pt x="330" y="156"/>
                  </a:cubicBezTo>
                  <a:cubicBezTo>
                    <a:pt x="327" y="156"/>
                    <a:pt x="327" y="158"/>
                    <a:pt x="326" y="161"/>
                  </a:cubicBezTo>
                  <a:cubicBezTo>
                    <a:pt x="325" y="161"/>
                    <a:pt x="325" y="162"/>
                    <a:pt x="325" y="162"/>
                  </a:cubicBezTo>
                  <a:cubicBezTo>
                    <a:pt x="324" y="163"/>
                    <a:pt x="324" y="163"/>
                    <a:pt x="323" y="164"/>
                  </a:cubicBezTo>
                  <a:cubicBezTo>
                    <a:pt x="323" y="164"/>
                    <a:pt x="322" y="165"/>
                    <a:pt x="322" y="165"/>
                  </a:cubicBezTo>
                  <a:cubicBezTo>
                    <a:pt x="321" y="166"/>
                    <a:pt x="320" y="166"/>
                    <a:pt x="319" y="166"/>
                  </a:cubicBezTo>
                  <a:cubicBezTo>
                    <a:pt x="318" y="165"/>
                    <a:pt x="318" y="163"/>
                    <a:pt x="316" y="163"/>
                  </a:cubicBezTo>
                  <a:cubicBezTo>
                    <a:pt x="316" y="163"/>
                    <a:pt x="316" y="163"/>
                    <a:pt x="316" y="163"/>
                  </a:cubicBezTo>
                  <a:cubicBezTo>
                    <a:pt x="318" y="162"/>
                    <a:pt x="315" y="160"/>
                    <a:pt x="316" y="159"/>
                  </a:cubicBezTo>
                  <a:cubicBezTo>
                    <a:pt x="317" y="158"/>
                    <a:pt x="317" y="157"/>
                    <a:pt x="316" y="156"/>
                  </a:cubicBezTo>
                  <a:cubicBezTo>
                    <a:pt x="315" y="156"/>
                    <a:pt x="314" y="156"/>
                    <a:pt x="313" y="156"/>
                  </a:cubicBezTo>
                  <a:cubicBezTo>
                    <a:pt x="312" y="157"/>
                    <a:pt x="311" y="157"/>
                    <a:pt x="310" y="156"/>
                  </a:cubicBezTo>
                  <a:cubicBezTo>
                    <a:pt x="309" y="156"/>
                    <a:pt x="308" y="155"/>
                    <a:pt x="308" y="155"/>
                  </a:cubicBezTo>
                  <a:cubicBezTo>
                    <a:pt x="307" y="153"/>
                    <a:pt x="306" y="152"/>
                    <a:pt x="305" y="151"/>
                  </a:cubicBezTo>
                  <a:cubicBezTo>
                    <a:pt x="306" y="151"/>
                    <a:pt x="306" y="151"/>
                    <a:pt x="306" y="151"/>
                  </a:cubicBezTo>
                  <a:cubicBezTo>
                    <a:pt x="306" y="151"/>
                    <a:pt x="306" y="151"/>
                    <a:pt x="306" y="151"/>
                  </a:cubicBezTo>
                  <a:cubicBezTo>
                    <a:pt x="305" y="149"/>
                    <a:pt x="307" y="147"/>
                    <a:pt x="306" y="145"/>
                  </a:cubicBezTo>
                  <a:cubicBezTo>
                    <a:pt x="307" y="144"/>
                    <a:pt x="308" y="143"/>
                    <a:pt x="309" y="142"/>
                  </a:cubicBezTo>
                  <a:cubicBezTo>
                    <a:pt x="310" y="141"/>
                    <a:pt x="312" y="141"/>
                    <a:pt x="313" y="139"/>
                  </a:cubicBezTo>
                  <a:cubicBezTo>
                    <a:pt x="313" y="138"/>
                    <a:pt x="313" y="137"/>
                    <a:pt x="313" y="136"/>
                  </a:cubicBezTo>
                  <a:cubicBezTo>
                    <a:pt x="313" y="133"/>
                    <a:pt x="312" y="132"/>
                    <a:pt x="309" y="133"/>
                  </a:cubicBezTo>
                  <a:cubicBezTo>
                    <a:pt x="306" y="135"/>
                    <a:pt x="304" y="138"/>
                    <a:pt x="303" y="141"/>
                  </a:cubicBezTo>
                  <a:cubicBezTo>
                    <a:pt x="304" y="142"/>
                    <a:pt x="304" y="142"/>
                    <a:pt x="305" y="142"/>
                  </a:cubicBezTo>
                  <a:cubicBezTo>
                    <a:pt x="305" y="143"/>
                    <a:pt x="307" y="143"/>
                    <a:pt x="305" y="144"/>
                  </a:cubicBezTo>
                  <a:cubicBezTo>
                    <a:pt x="305" y="144"/>
                    <a:pt x="305" y="144"/>
                    <a:pt x="305" y="144"/>
                  </a:cubicBezTo>
                  <a:cubicBezTo>
                    <a:pt x="303" y="145"/>
                    <a:pt x="302" y="146"/>
                    <a:pt x="301" y="146"/>
                  </a:cubicBezTo>
                  <a:cubicBezTo>
                    <a:pt x="301" y="146"/>
                    <a:pt x="300" y="146"/>
                    <a:pt x="300" y="146"/>
                  </a:cubicBezTo>
                  <a:cubicBezTo>
                    <a:pt x="300" y="146"/>
                    <a:pt x="299" y="146"/>
                    <a:pt x="299" y="146"/>
                  </a:cubicBezTo>
                  <a:cubicBezTo>
                    <a:pt x="298" y="144"/>
                    <a:pt x="299" y="146"/>
                    <a:pt x="298" y="146"/>
                  </a:cubicBezTo>
                  <a:cubicBezTo>
                    <a:pt x="298" y="146"/>
                    <a:pt x="297" y="145"/>
                    <a:pt x="297" y="145"/>
                  </a:cubicBezTo>
                  <a:cubicBezTo>
                    <a:pt x="296" y="145"/>
                    <a:pt x="297" y="146"/>
                    <a:pt x="297" y="146"/>
                  </a:cubicBezTo>
                  <a:cubicBezTo>
                    <a:pt x="296" y="146"/>
                    <a:pt x="296" y="145"/>
                    <a:pt x="296" y="145"/>
                  </a:cubicBezTo>
                  <a:cubicBezTo>
                    <a:pt x="295" y="145"/>
                    <a:pt x="294" y="145"/>
                    <a:pt x="294" y="145"/>
                  </a:cubicBezTo>
                  <a:cubicBezTo>
                    <a:pt x="292" y="143"/>
                    <a:pt x="292" y="141"/>
                    <a:pt x="291" y="139"/>
                  </a:cubicBezTo>
                  <a:cubicBezTo>
                    <a:pt x="291" y="137"/>
                    <a:pt x="291" y="136"/>
                    <a:pt x="290" y="134"/>
                  </a:cubicBezTo>
                  <a:cubicBezTo>
                    <a:pt x="290" y="133"/>
                    <a:pt x="291" y="131"/>
                    <a:pt x="290" y="130"/>
                  </a:cubicBezTo>
                  <a:cubicBezTo>
                    <a:pt x="290" y="129"/>
                    <a:pt x="290" y="128"/>
                    <a:pt x="290" y="128"/>
                  </a:cubicBezTo>
                  <a:cubicBezTo>
                    <a:pt x="289" y="126"/>
                    <a:pt x="288" y="125"/>
                    <a:pt x="287" y="125"/>
                  </a:cubicBezTo>
                  <a:cubicBezTo>
                    <a:pt x="286" y="124"/>
                    <a:pt x="284" y="125"/>
                    <a:pt x="283" y="124"/>
                  </a:cubicBezTo>
                  <a:cubicBezTo>
                    <a:pt x="283" y="125"/>
                    <a:pt x="283" y="125"/>
                    <a:pt x="283" y="126"/>
                  </a:cubicBezTo>
                  <a:cubicBezTo>
                    <a:pt x="282" y="127"/>
                    <a:pt x="282" y="127"/>
                    <a:pt x="282" y="128"/>
                  </a:cubicBezTo>
                  <a:cubicBezTo>
                    <a:pt x="284" y="130"/>
                    <a:pt x="285" y="132"/>
                    <a:pt x="285" y="135"/>
                  </a:cubicBezTo>
                  <a:cubicBezTo>
                    <a:pt x="285" y="135"/>
                    <a:pt x="286" y="135"/>
                    <a:pt x="286" y="136"/>
                  </a:cubicBezTo>
                  <a:cubicBezTo>
                    <a:pt x="286" y="136"/>
                    <a:pt x="286" y="136"/>
                    <a:pt x="286" y="136"/>
                  </a:cubicBezTo>
                  <a:cubicBezTo>
                    <a:pt x="286" y="136"/>
                    <a:pt x="286" y="137"/>
                    <a:pt x="286" y="138"/>
                  </a:cubicBezTo>
                  <a:cubicBezTo>
                    <a:pt x="285" y="138"/>
                    <a:pt x="285" y="138"/>
                    <a:pt x="285" y="138"/>
                  </a:cubicBezTo>
                  <a:cubicBezTo>
                    <a:pt x="283" y="138"/>
                    <a:pt x="282" y="137"/>
                    <a:pt x="281" y="136"/>
                  </a:cubicBezTo>
                  <a:cubicBezTo>
                    <a:pt x="280" y="134"/>
                    <a:pt x="280" y="133"/>
                    <a:pt x="278" y="132"/>
                  </a:cubicBezTo>
                  <a:cubicBezTo>
                    <a:pt x="278" y="132"/>
                    <a:pt x="278" y="132"/>
                    <a:pt x="278" y="132"/>
                  </a:cubicBezTo>
                  <a:cubicBezTo>
                    <a:pt x="278" y="132"/>
                    <a:pt x="278" y="132"/>
                    <a:pt x="278" y="132"/>
                  </a:cubicBezTo>
                  <a:cubicBezTo>
                    <a:pt x="279" y="131"/>
                    <a:pt x="280" y="130"/>
                    <a:pt x="281" y="128"/>
                  </a:cubicBezTo>
                  <a:cubicBezTo>
                    <a:pt x="282" y="128"/>
                    <a:pt x="282" y="127"/>
                    <a:pt x="281" y="126"/>
                  </a:cubicBezTo>
                  <a:cubicBezTo>
                    <a:pt x="281" y="126"/>
                    <a:pt x="281" y="126"/>
                    <a:pt x="281" y="126"/>
                  </a:cubicBezTo>
                  <a:cubicBezTo>
                    <a:pt x="281" y="126"/>
                    <a:pt x="281" y="126"/>
                    <a:pt x="281" y="126"/>
                  </a:cubicBezTo>
                  <a:cubicBezTo>
                    <a:pt x="281" y="125"/>
                    <a:pt x="281" y="125"/>
                    <a:pt x="281" y="125"/>
                  </a:cubicBezTo>
                  <a:cubicBezTo>
                    <a:pt x="281" y="125"/>
                    <a:pt x="281" y="125"/>
                    <a:pt x="280" y="124"/>
                  </a:cubicBezTo>
                  <a:cubicBezTo>
                    <a:pt x="280" y="124"/>
                    <a:pt x="280" y="125"/>
                    <a:pt x="280" y="125"/>
                  </a:cubicBezTo>
                  <a:cubicBezTo>
                    <a:pt x="280" y="125"/>
                    <a:pt x="280" y="124"/>
                    <a:pt x="280" y="124"/>
                  </a:cubicBezTo>
                  <a:cubicBezTo>
                    <a:pt x="280" y="124"/>
                    <a:pt x="280" y="124"/>
                    <a:pt x="280" y="124"/>
                  </a:cubicBezTo>
                  <a:cubicBezTo>
                    <a:pt x="280" y="124"/>
                    <a:pt x="281" y="125"/>
                    <a:pt x="281" y="125"/>
                  </a:cubicBezTo>
                  <a:cubicBezTo>
                    <a:pt x="281" y="125"/>
                    <a:pt x="281" y="125"/>
                    <a:pt x="281" y="125"/>
                  </a:cubicBezTo>
                  <a:cubicBezTo>
                    <a:pt x="281" y="125"/>
                    <a:pt x="281" y="125"/>
                    <a:pt x="281" y="126"/>
                  </a:cubicBezTo>
                  <a:cubicBezTo>
                    <a:pt x="281" y="126"/>
                    <a:pt x="281" y="126"/>
                    <a:pt x="281" y="126"/>
                  </a:cubicBezTo>
                  <a:cubicBezTo>
                    <a:pt x="281" y="126"/>
                    <a:pt x="281" y="126"/>
                    <a:pt x="281" y="126"/>
                  </a:cubicBezTo>
                  <a:cubicBezTo>
                    <a:pt x="282" y="126"/>
                    <a:pt x="282" y="126"/>
                    <a:pt x="282" y="126"/>
                  </a:cubicBezTo>
                  <a:cubicBezTo>
                    <a:pt x="282" y="126"/>
                    <a:pt x="282" y="126"/>
                    <a:pt x="282" y="126"/>
                  </a:cubicBezTo>
                  <a:cubicBezTo>
                    <a:pt x="281" y="123"/>
                    <a:pt x="279" y="123"/>
                    <a:pt x="277" y="123"/>
                  </a:cubicBezTo>
                  <a:cubicBezTo>
                    <a:pt x="275" y="123"/>
                    <a:pt x="273" y="122"/>
                    <a:pt x="272" y="121"/>
                  </a:cubicBezTo>
                  <a:cubicBezTo>
                    <a:pt x="272" y="121"/>
                    <a:pt x="271" y="121"/>
                    <a:pt x="271" y="120"/>
                  </a:cubicBezTo>
                  <a:cubicBezTo>
                    <a:pt x="270" y="119"/>
                    <a:pt x="269" y="118"/>
                    <a:pt x="269" y="117"/>
                  </a:cubicBezTo>
                  <a:cubicBezTo>
                    <a:pt x="269" y="116"/>
                    <a:pt x="268" y="116"/>
                    <a:pt x="268" y="114"/>
                  </a:cubicBezTo>
                  <a:cubicBezTo>
                    <a:pt x="268" y="113"/>
                    <a:pt x="267" y="112"/>
                    <a:pt x="267" y="111"/>
                  </a:cubicBezTo>
                  <a:cubicBezTo>
                    <a:pt x="268" y="110"/>
                    <a:pt x="267" y="108"/>
                    <a:pt x="268" y="108"/>
                  </a:cubicBezTo>
                  <a:cubicBezTo>
                    <a:pt x="270" y="107"/>
                    <a:pt x="267" y="106"/>
                    <a:pt x="268" y="106"/>
                  </a:cubicBezTo>
                  <a:cubicBezTo>
                    <a:pt x="268" y="106"/>
                    <a:pt x="268" y="106"/>
                    <a:pt x="268" y="106"/>
                  </a:cubicBezTo>
                  <a:cubicBezTo>
                    <a:pt x="269" y="103"/>
                    <a:pt x="270" y="100"/>
                    <a:pt x="271" y="98"/>
                  </a:cubicBezTo>
                  <a:cubicBezTo>
                    <a:pt x="272" y="97"/>
                    <a:pt x="273" y="96"/>
                    <a:pt x="273" y="95"/>
                  </a:cubicBezTo>
                  <a:cubicBezTo>
                    <a:pt x="274" y="91"/>
                    <a:pt x="274" y="88"/>
                    <a:pt x="273" y="84"/>
                  </a:cubicBezTo>
                  <a:cubicBezTo>
                    <a:pt x="273" y="83"/>
                    <a:pt x="272" y="81"/>
                    <a:pt x="272" y="80"/>
                  </a:cubicBezTo>
                  <a:cubicBezTo>
                    <a:pt x="271" y="79"/>
                    <a:pt x="272" y="78"/>
                    <a:pt x="271" y="78"/>
                  </a:cubicBezTo>
                  <a:cubicBezTo>
                    <a:pt x="270" y="78"/>
                    <a:pt x="268" y="77"/>
                    <a:pt x="267" y="76"/>
                  </a:cubicBezTo>
                  <a:cubicBezTo>
                    <a:pt x="266" y="75"/>
                    <a:pt x="265" y="73"/>
                    <a:pt x="263" y="73"/>
                  </a:cubicBezTo>
                  <a:cubicBezTo>
                    <a:pt x="262" y="72"/>
                    <a:pt x="260" y="72"/>
                    <a:pt x="258" y="71"/>
                  </a:cubicBezTo>
                  <a:cubicBezTo>
                    <a:pt x="257" y="70"/>
                    <a:pt x="257" y="71"/>
                    <a:pt x="257" y="71"/>
                  </a:cubicBezTo>
                  <a:cubicBezTo>
                    <a:pt x="256" y="71"/>
                    <a:pt x="256" y="70"/>
                    <a:pt x="256" y="69"/>
                  </a:cubicBezTo>
                  <a:cubicBezTo>
                    <a:pt x="256" y="68"/>
                    <a:pt x="255" y="68"/>
                    <a:pt x="254" y="67"/>
                  </a:cubicBezTo>
                  <a:cubicBezTo>
                    <a:pt x="254" y="67"/>
                    <a:pt x="254" y="67"/>
                    <a:pt x="254" y="67"/>
                  </a:cubicBezTo>
                  <a:cubicBezTo>
                    <a:pt x="253" y="65"/>
                    <a:pt x="252" y="63"/>
                    <a:pt x="252" y="61"/>
                  </a:cubicBezTo>
                  <a:cubicBezTo>
                    <a:pt x="252" y="59"/>
                    <a:pt x="252" y="58"/>
                    <a:pt x="251" y="56"/>
                  </a:cubicBezTo>
                  <a:cubicBezTo>
                    <a:pt x="250" y="55"/>
                    <a:pt x="248" y="54"/>
                    <a:pt x="247" y="54"/>
                  </a:cubicBezTo>
                  <a:cubicBezTo>
                    <a:pt x="245" y="55"/>
                    <a:pt x="245" y="57"/>
                    <a:pt x="245" y="58"/>
                  </a:cubicBezTo>
                  <a:cubicBezTo>
                    <a:pt x="245" y="59"/>
                    <a:pt x="245" y="60"/>
                    <a:pt x="245" y="60"/>
                  </a:cubicBezTo>
                  <a:cubicBezTo>
                    <a:pt x="246" y="62"/>
                    <a:pt x="248" y="63"/>
                    <a:pt x="248" y="65"/>
                  </a:cubicBezTo>
                  <a:cubicBezTo>
                    <a:pt x="249" y="70"/>
                    <a:pt x="249" y="71"/>
                    <a:pt x="245" y="73"/>
                  </a:cubicBezTo>
                  <a:cubicBezTo>
                    <a:pt x="245" y="73"/>
                    <a:pt x="244" y="74"/>
                    <a:pt x="243" y="74"/>
                  </a:cubicBezTo>
                  <a:cubicBezTo>
                    <a:pt x="242" y="74"/>
                    <a:pt x="243" y="75"/>
                    <a:pt x="243" y="75"/>
                  </a:cubicBezTo>
                  <a:cubicBezTo>
                    <a:pt x="243" y="76"/>
                    <a:pt x="243" y="77"/>
                    <a:pt x="243" y="77"/>
                  </a:cubicBezTo>
                  <a:cubicBezTo>
                    <a:pt x="245" y="80"/>
                    <a:pt x="243" y="81"/>
                    <a:pt x="242" y="83"/>
                  </a:cubicBezTo>
                  <a:cubicBezTo>
                    <a:pt x="239" y="83"/>
                    <a:pt x="237" y="81"/>
                    <a:pt x="235" y="81"/>
                  </a:cubicBezTo>
                  <a:cubicBezTo>
                    <a:pt x="235" y="82"/>
                    <a:pt x="235" y="82"/>
                    <a:pt x="235" y="83"/>
                  </a:cubicBezTo>
                  <a:cubicBezTo>
                    <a:pt x="234" y="82"/>
                    <a:pt x="234" y="82"/>
                    <a:pt x="234" y="82"/>
                  </a:cubicBezTo>
                  <a:cubicBezTo>
                    <a:pt x="233" y="81"/>
                    <a:pt x="232" y="80"/>
                    <a:pt x="229" y="79"/>
                  </a:cubicBezTo>
                  <a:cubicBezTo>
                    <a:pt x="227" y="79"/>
                    <a:pt x="226" y="79"/>
                    <a:pt x="224" y="77"/>
                  </a:cubicBezTo>
                  <a:cubicBezTo>
                    <a:pt x="224" y="78"/>
                    <a:pt x="225" y="78"/>
                    <a:pt x="224" y="78"/>
                  </a:cubicBezTo>
                  <a:cubicBezTo>
                    <a:pt x="224" y="78"/>
                    <a:pt x="223" y="77"/>
                    <a:pt x="222" y="77"/>
                  </a:cubicBezTo>
                  <a:cubicBezTo>
                    <a:pt x="222" y="77"/>
                    <a:pt x="221" y="76"/>
                    <a:pt x="221" y="76"/>
                  </a:cubicBezTo>
                  <a:cubicBezTo>
                    <a:pt x="218" y="75"/>
                    <a:pt x="218" y="72"/>
                    <a:pt x="216" y="71"/>
                  </a:cubicBezTo>
                  <a:cubicBezTo>
                    <a:pt x="216" y="70"/>
                    <a:pt x="216" y="70"/>
                    <a:pt x="216" y="70"/>
                  </a:cubicBezTo>
                  <a:cubicBezTo>
                    <a:pt x="217" y="70"/>
                    <a:pt x="217" y="71"/>
                    <a:pt x="217" y="70"/>
                  </a:cubicBezTo>
                  <a:cubicBezTo>
                    <a:pt x="218" y="68"/>
                    <a:pt x="220" y="68"/>
                    <a:pt x="221" y="66"/>
                  </a:cubicBezTo>
                  <a:cubicBezTo>
                    <a:pt x="221" y="65"/>
                    <a:pt x="222" y="65"/>
                    <a:pt x="222" y="65"/>
                  </a:cubicBezTo>
                  <a:cubicBezTo>
                    <a:pt x="222" y="65"/>
                    <a:pt x="222" y="65"/>
                    <a:pt x="223" y="65"/>
                  </a:cubicBezTo>
                  <a:cubicBezTo>
                    <a:pt x="223" y="64"/>
                    <a:pt x="223" y="63"/>
                    <a:pt x="223" y="62"/>
                  </a:cubicBezTo>
                  <a:cubicBezTo>
                    <a:pt x="223" y="61"/>
                    <a:pt x="222" y="60"/>
                    <a:pt x="221" y="60"/>
                  </a:cubicBezTo>
                  <a:cubicBezTo>
                    <a:pt x="219" y="60"/>
                    <a:pt x="217" y="60"/>
                    <a:pt x="216" y="60"/>
                  </a:cubicBezTo>
                  <a:cubicBezTo>
                    <a:pt x="214" y="60"/>
                    <a:pt x="213" y="62"/>
                    <a:pt x="212" y="63"/>
                  </a:cubicBezTo>
                  <a:cubicBezTo>
                    <a:pt x="212" y="64"/>
                    <a:pt x="213" y="65"/>
                    <a:pt x="212" y="66"/>
                  </a:cubicBezTo>
                  <a:cubicBezTo>
                    <a:pt x="212" y="65"/>
                    <a:pt x="212" y="65"/>
                    <a:pt x="212" y="65"/>
                  </a:cubicBezTo>
                  <a:cubicBezTo>
                    <a:pt x="211" y="65"/>
                    <a:pt x="212" y="66"/>
                    <a:pt x="212" y="66"/>
                  </a:cubicBezTo>
                  <a:cubicBezTo>
                    <a:pt x="212" y="66"/>
                    <a:pt x="211" y="66"/>
                    <a:pt x="211" y="66"/>
                  </a:cubicBezTo>
                  <a:cubicBezTo>
                    <a:pt x="211" y="66"/>
                    <a:pt x="211" y="66"/>
                    <a:pt x="211" y="65"/>
                  </a:cubicBezTo>
                  <a:cubicBezTo>
                    <a:pt x="210" y="65"/>
                    <a:pt x="210" y="65"/>
                    <a:pt x="210" y="65"/>
                  </a:cubicBezTo>
                  <a:cubicBezTo>
                    <a:pt x="210" y="65"/>
                    <a:pt x="210" y="66"/>
                    <a:pt x="210" y="66"/>
                  </a:cubicBezTo>
                  <a:cubicBezTo>
                    <a:pt x="210" y="66"/>
                    <a:pt x="210" y="66"/>
                    <a:pt x="210" y="66"/>
                  </a:cubicBezTo>
                  <a:cubicBezTo>
                    <a:pt x="210" y="66"/>
                    <a:pt x="209" y="65"/>
                    <a:pt x="209" y="65"/>
                  </a:cubicBezTo>
                  <a:cubicBezTo>
                    <a:pt x="209" y="65"/>
                    <a:pt x="209" y="65"/>
                    <a:pt x="209" y="65"/>
                  </a:cubicBezTo>
                  <a:cubicBezTo>
                    <a:pt x="208" y="63"/>
                    <a:pt x="207" y="62"/>
                    <a:pt x="207" y="59"/>
                  </a:cubicBezTo>
                  <a:cubicBezTo>
                    <a:pt x="207" y="59"/>
                    <a:pt x="206" y="59"/>
                    <a:pt x="206" y="58"/>
                  </a:cubicBezTo>
                  <a:cubicBezTo>
                    <a:pt x="205" y="57"/>
                    <a:pt x="204" y="56"/>
                    <a:pt x="204" y="54"/>
                  </a:cubicBezTo>
                  <a:cubicBezTo>
                    <a:pt x="203" y="51"/>
                    <a:pt x="201" y="49"/>
                    <a:pt x="199" y="47"/>
                  </a:cubicBezTo>
                  <a:cubicBezTo>
                    <a:pt x="199" y="46"/>
                    <a:pt x="199" y="45"/>
                    <a:pt x="198" y="44"/>
                  </a:cubicBezTo>
                  <a:cubicBezTo>
                    <a:pt x="197" y="44"/>
                    <a:pt x="198" y="45"/>
                    <a:pt x="198" y="45"/>
                  </a:cubicBezTo>
                  <a:cubicBezTo>
                    <a:pt x="197" y="44"/>
                    <a:pt x="196" y="43"/>
                    <a:pt x="196" y="43"/>
                  </a:cubicBezTo>
                  <a:cubicBezTo>
                    <a:pt x="196" y="43"/>
                    <a:pt x="196" y="43"/>
                    <a:pt x="196" y="43"/>
                  </a:cubicBezTo>
                  <a:cubicBezTo>
                    <a:pt x="196" y="43"/>
                    <a:pt x="196" y="43"/>
                    <a:pt x="196" y="43"/>
                  </a:cubicBezTo>
                  <a:cubicBezTo>
                    <a:pt x="196" y="42"/>
                    <a:pt x="195" y="42"/>
                    <a:pt x="195" y="41"/>
                  </a:cubicBezTo>
                  <a:cubicBezTo>
                    <a:pt x="196" y="41"/>
                    <a:pt x="196" y="42"/>
                    <a:pt x="196" y="42"/>
                  </a:cubicBezTo>
                  <a:cubicBezTo>
                    <a:pt x="194" y="40"/>
                    <a:pt x="194" y="38"/>
                    <a:pt x="193" y="36"/>
                  </a:cubicBezTo>
                  <a:cubicBezTo>
                    <a:pt x="192" y="30"/>
                    <a:pt x="188" y="25"/>
                    <a:pt x="185" y="20"/>
                  </a:cubicBezTo>
                  <a:cubicBezTo>
                    <a:pt x="183" y="19"/>
                    <a:pt x="183" y="16"/>
                    <a:pt x="182" y="15"/>
                  </a:cubicBezTo>
                  <a:cubicBezTo>
                    <a:pt x="182" y="13"/>
                    <a:pt x="180" y="12"/>
                    <a:pt x="180" y="11"/>
                  </a:cubicBezTo>
                  <a:cubicBezTo>
                    <a:pt x="180" y="10"/>
                    <a:pt x="180" y="11"/>
                    <a:pt x="181" y="11"/>
                  </a:cubicBezTo>
                  <a:cubicBezTo>
                    <a:pt x="180" y="10"/>
                    <a:pt x="179" y="9"/>
                    <a:pt x="178" y="8"/>
                  </a:cubicBezTo>
                  <a:cubicBezTo>
                    <a:pt x="178" y="7"/>
                    <a:pt x="178" y="7"/>
                    <a:pt x="178" y="7"/>
                  </a:cubicBezTo>
                  <a:cubicBezTo>
                    <a:pt x="177" y="4"/>
                    <a:pt x="176" y="2"/>
                    <a:pt x="173" y="1"/>
                  </a:cubicBezTo>
                  <a:cubicBezTo>
                    <a:pt x="172" y="0"/>
                    <a:pt x="170" y="1"/>
                    <a:pt x="169" y="2"/>
                  </a:cubicBezTo>
                  <a:cubicBezTo>
                    <a:pt x="169" y="3"/>
                    <a:pt x="168" y="5"/>
                    <a:pt x="168" y="7"/>
                  </a:cubicBezTo>
                  <a:cubicBezTo>
                    <a:pt x="167" y="7"/>
                    <a:pt x="167" y="8"/>
                    <a:pt x="167" y="8"/>
                  </a:cubicBezTo>
                  <a:cubicBezTo>
                    <a:pt x="166" y="9"/>
                    <a:pt x="166" y="10"/>
                    <a:pt x="166" y="10"/>
                  </a:cubicBezTo>
                  <a:cubicBezTo>
                    <a:pt x="164" y="13"/>
                    <a:pt x="165" y="15"/>
                    <a:pt x="165" y="18"/>
                  </a:cubicBezTo>
                  <a:cubicBezTo>
                    <a:pt x="165" y="18"/>
                    <a:pt x="164" y="19"/>
                    <a:pt x="165" y="20"/>
                  </a:cubicBezTo>
                  <a:cubicBezTo>
                    <a:pt x="165" y="21"/>
                    <a:pt x="165" y="22"/>
                    <a:pt x="165" y="23"/>
                  </a:cubicBezTo>
                  <a:cubicBezTo>
                    <a:pt x="167" y="24"/>
                    <a:pt x="168" y="26"/>
                    <a:pt x="168" y="28"/>
                  </a:cubicBezTo>
                  <a:cubicBezTo>
                    <a:pt x="169" y="28"/>
                    <a:pt x="168" y="28"/>
                    <a:pt x="168" y="28"/>
                  </a:cubicBezTo>
                  <a:cubicBezTo>
                    <a:pt x="168" y="28"/>
                    <a:pt x="168" y="28"/>
                    <a:pt x="167" y="28"/>
                  </a:cubicBezTo>
                  <a:cubicBezTo>
                    <a:pt x="168" y="29"/>
                    <a:pt x="169" y="29"/>
                    <a:pt x="168" y="31"/>
                  </a:cubicBezTo>
                  <a:cubicBezTo>
                    <a:pt x="168" y="30"/>
                    <a:pt x="167" y="29"/>
                    <a:pt x="166" y="28"/>
                  </a:cubicBezTo>
                  <a:cubicBezTo>
                    <a:pt x="167" y="31"/>
                    <a:pt x="169" y="33"/>
                    <a:pt x="170" y="35"/>
                  </a:cubicBezTo>
                  <a:cubicBezTo>
                    <a:pt x="171" y="36"/>
                    <a:pt x="172" y="36"/>
                    <a:pt x="172" y="38"/>
                  </a:cubicBezTo>
                  <a:cubicBezTo>
                    <a:pt x="173" y="41"/>
                    <a:pt x="174" y="44"/>
                    <a:pt x="176" y="47"/>
                  </a:cubicBezTo>
                  <a:cubicBezTo>
                    <a:pt x="176" y="49"/>
                    <a:pt x="177" y="51"/>
                    <a:pt x="178" y="52"/>
                  </a:cubicBezTo>
                  <a:cubicBezTo>
                    <a:pt x="178" y="53"/>
                    <a:pt x="178" y="53"/>
                    <a:pt x="179" y="54"/>
                  </a:cubicBezTo>
                  <a:cubicBezTo>
                    <a:pt x="179" y="54"/>
                    <a:pt x="180" y="55"/>
                    <a:pt x="180" y="55"/>
                  </a:cubicBezTo>
                  <a:cubicBezTo>
                    <a:pt x="180" y="56"/>
                    <a:pt x="181" y="56"/>
                    <a:pt x="181" y="57"/>
                  </a:cubicBezTo>
                  <a:cubicBezTo>
                    <a:pt x="181" y="57"/>
                    <a:pt x="181" y="57"/>
                    <a:pt x="181" y="57"/>
                  </a:cubicBezTo>
                  <a:cubicBezTo>
                    <a:pt x="182" y="60"/>
                    <a:pt x="185" y="62"/>
                    <a:pt x="186" y="66"/>
                  </a:cubicBezTo>
                  <a:cubicBezTo>
                    <a:pt x="186" y="66"/>
                    <a:pt x="187" y="67"/>
                    <a:pt x="187" y="68"/>
                  </a:cubicBezTo>
                  <a:cubicBezTo>
                    <a:pt x="187" y="70"/>
                    <a:pt x="188" y="72"/>
                    <a:pt x="190" y="73"/>
                  </a:cubicBezTo>
                  <a:cubicBezTo>
                    <a:pt x="192" y="77"/>
                    <a:pt x="195" y="80"/>
                    <a:pt x="197" y="83"/>
                  </a:cubicBezTo>
                  <a:cubicBezTo>
                    <a:pt x="197" y="83"/>
                    <a:pt x="197" y="84"/>
                    <a:pt x="197" y="84"/>
                  </a:cubicBezTo>
                  <a:cubicBezTo>
                    <a:pt x="197" y="84"/>
                    <a:pt x="197" y="85"/>
                    <a:pt x="196" y="85"/>
                  </a:cubicBezTo>
                  <a:cubicBezTo>
                    <a:pt x="197" y="85"/>
                    <a:pt x="198" y="84"/>
                    <a:pt x="198" y="85"/>
                  </a:cubicBezTo>
                  <a:cubicBezTo>
                    <a:pt x="198" y="86"/>
                    <a:pt x="197" y="86"/>
                    <a:pt x="197" y="87"/>
                  </a:cubicBezTo>
                  <a:cubicBezTo>
                    <a:pt x="197" y="87"/>
                    <a:pt x="198" y="85"/>
                    <a:pt x="198" y="87"/>
                  </a:cubicBezTo>
                  <a:cubicBezTo>
                    <a:pt x="198" y="87"/>
                    <a:pt x="200" y="87"/>
                    <a:pt x="199" y="88"/>
                  </a:cubicBezTo>
                  <a:cubicBezTo>
                    <a:pt x="198" y="88"/>
                    <a:pt x="197" y="89"/>
                    <a:pt x="196" y="89"/>
                  </a:cubicBezTo>
                  <a:cubicBezTo>
                    <a:pt x="194" y="90"/>
                    <a:pt x="192" y="91"/>
                    <a:pt x="190" y="92"/>
                  </a:cubicBezTo>
                  <a:cubicBezTo>
                    <a:pt x="189" y="92"/>
                    <a:pt x="188" y="93"/>
                    <a:pt x="189" y="94"/>
                  </a:cubicBezTo>
                  <a:cubicBezTo>
                    <a:pt x="189" y="95"/>
                    <a:pt x="190" y="97"/>
                    <a:pt x="192" y="97"/>
                  </a:cubicBezTo>
                  <a:cubicBezTo>
                    <a:pt x="194" y="100"/>
                    <a:pt x="193" y="103"/>
                    <a:pt x="189" y="103"/>
                  </a:cubicBezTo>
                  <a:cubicBezTo>
                    <a:pt x="188" y="103"/>
                    <a:pt x="188" y="103"/>
                    <a:pt x="187" y="104"/>
                  </a:cubicBezTo>
                  <a:cubicBezTo>
                    <a:pt x="186" y="103"/>
                    <a:pt x="185" y="103"/>
                    <a:pt x="185" y="104"/>
                  </a:cubicBezTo>
                  <a:cubicBezTo>
                    <a:pt x="184" y="105"/>
                    <a:pt x="183" y="105"/>
                    <a:pt x="183" y="105"/>
                  </a:cubicBezTo>
                  <a:cubicBezTo>
                    <a:pt x="181" y="104"/>
                    <a:pt x="180" y="104"/>
                    <a:pt x="179" y="105"/>
                  </a:cubicBezTo>
                  <a:cubicBezTo>
                    <a:pt x="178" y="106"/>
                    <a:pt x="178" y="107"/>
                    <a:pt x="178" y="108"/>
                  </a:cubicBezTo>
                  <a:cubicBezTo>
                    <a:pt x="178" y="109"/>
                    <a:pt x="178" y="109"/>
                    <a:pt x="178" y="109"/>
                  </a:cubicBezTo>
                  <a:cubicBezTo>
                    <a:pt x="179" y="111"/>
                    <a:pt x="177" y="111"/>
                    <a:pt x="176" y="111"/>
                  </a:cubicBezTo>
                  <a:cubicBezTo>
                    <a:pt x="177" y="111"/>
                    <a:pt x="177" y="112"/>
                    <a:pt x="177" y="112"/>
                  </a:cubicBezTo>
                  <a:cubicBezTo>
                    <a:pt x="176" y="112"/>
                    <a:pt x="175" y="110"/>
                    <a:pt x="174" y="112"/>
                  </a:cubicBezTo>
                  <a:cubicBezTo>
                    <a:pt x="172" y="110"/>
                    <a:pt x="171" y="108"/>
                    <a:pt x="169" y="107"/>
                  </a:cubicBezTo>
                  <a:cubicBezTo>
                    <a:pt x="169" y="107"/>
                    <a:pt x="169" y="107"/>
                    <a:pt x="169" y="107"/>
                  </a:cubicBezTo>
                  <a:cubicBezTo>
                    <a:pt x="169" y="107"/>
                    <a:pt x="169" y="107"/>
                    <a:pt x="169" y="107"/>
                  </a:cubicBezTo>
                  <a:cubicBezTo>
                    <a:pt x="169" y="107"/>
                    <a:pt x="169" y="107"/>
                    <a:pt x="169" y="107"/>
                  </a:cubicBezTo>
                  <a:cubicBezTo>
                    <a:pt x="169" y="107"/>
                    <a:pt x="169" y="107"/>
                    <a:pt x="169" y="107"/>
                  </a:cubicBezTo>
                  <a:cubicBezTo>
                    <a:pt x="170" y="105"/>
                    <a:pt x="170" y="104"/>
                    <a:pt x="171" y="102"/>
                  </a:cubicBezTo>
                  <a:cubicBezTo>
                    <a:pt x="171" y="101"/>
                    <a:pt x="173" y="99"/>
                    <a:pt x="171" y="97"/>
                  </a:cubicBezTo>
                  <a:cubicBezTo>
                    <a:pt x="171" y="97"/>
                    <a:pt x="170" y="96"/>
                    <a:pt x="170" y="97"/>
                  </a:cubicBezTo>
                  <a:cubicBezTo>
                    <a:pt x="169" y="98"/>
                    <a:pt x="168" y="97"/>
                    <a:pt x="168" y="97"/>
                  </a:cubicBezTo>
                  <a:cubicBezTo>
                    <a:pt x="167" y="96"/>
                    <a:pt x="166" y="95"/>
                    <a:pt x="165" y="95"/>
                  </a:cubicBezTo>
                  <a:cubicBezTo>
                    <a:pt x="162" y="94"/>
                    <a:pt x="160" y="91"/>
                    <a:pt x="158" y="89"/>
                  </a:cubicBezTo>
                  <a:cubicBezTo>
                    <a:pt x="158" y="88"/>
                    <a:pt x="158" y="88"/>
                    <a:pt x="158" y="88"/>
                  </a:cubicBezTo>
                  <a:cubicBezTo>
                    <a:pt x="156" y="87"/>
                    <a:pt x="155" y="85"/>
                    <a:pt x="154" y="84"/>
                  </a:cubicBezTo>
                  <a:cubicBezTo>
                    <a:pt x="154" y="83"/>
                    <a:pt x="153" y="83"/>
                    <a:pt x="153" y="82"/>
                  </a:cubicBezTo>
                  <a:cubicBezTo>
                    <a:pt x="152" y="83"/>
                    <a:pt x="152" y="83"/>
                    <a:pt x="152" y="84"/>
                  </a:cubicBezTo>
                  <a:cubicBezTo>
                    <a:pt x="153" y="85"/>
                    <a:pt x="153" y="85"/>
                    <a:pt x="153" y="86"/>
                  </a:cubicBezTo>
                  <a:cubicBezTo>
                    <a:pt x="153" y="86"/>
                    <a:pt x="152" y="85"/>
                    <a:pt x="152" y="85"/>
                  </a:cubicBezTo>
                  <a:cubicBezTo>
                    <a:pt x="152" y="88"/>
                    <a:pt x="150" y="89"/>
                    <a:pt x="148" y="91"/>
                  </a:cubicBezTo>
                  <a:cubicBezTo>
                    <a:pt x="146" y="91"/>
                    <a:pt x="145" y="91"/>
                    <a:pt x="144" y="92"/>
                  </a:cubicBezTo>
                  <a:cubicBezTo>
                    <a:pt x="142" y="92"/>
                    <a:pt x="141" y="93"/>
                    <a:pt x="142" y="95"/>
                  </a:cubicBezTo>
                  <a:cubicBezTo>
                    <a:pt x="143" y="96"/>
                    <a:pt x="144" y="97"/>
                    <a:pt x="146" y="97"/>
                  </a:cubicBezTo>
                  <a:cubicBezTo>
                    <a:pt x="149" y="98"/>
                    <a:pt x="152" y="98"/>
                    <a:pt x="155" y="98"/>
                  </a:cubicBezTo>
                  <a:cubicBezTo>
                    <a:pt x="156" y="97"/>
                    <a:pt x="157" y="98"/>
                    <a:pt x="158" y="99"/>
                  </a:cubicBezTo>
                  <a:cubicBezTo>
                    <a:pt x="158" y="99"/>
                    <a:pt x="158" y="99"/>
                    <a:pt x="158" y="99"/>
                  </a:cubicBezTo>
                  <a:cubicBezTo>
                    <a:pt x="158" y="99"/>
                    <a:pt x="158" y="99"/>
                    <a:pt x="158" y="99"/>
                  </a:cubicBezTo>
                  <a:cubicBezTo>
                    <a:pt x="159" y="101"/>
                    <a:pt x="161" y="102"/>
                    <a:pt x="162" y="104"/>
                  </a:cubicBezTo>
                  <a:cubicBezTo>
                    <a:pt x="163" y="105"/>
                    <a:pt x="162" y="107"/>
                    <a:pt x="162" y="108"/>
                  </a:cubicBezTo>
                  <a:cubicBezTo>
                    <a:pt x="160" y="109"/>
                    <a:pt x="159" y="110"/>
                    <a:pt x="157" y="109"/>
                  </a:cubicBezTo>
                  <a:cubicBezTo>
                    <a:pt x="155" y="108"/>
                    <a:pt x="154" y="108"/>
                    <a:pt x="152" y="108"/>
                  </a:cubicBezTo>
                  <a:cubicBezTo>
                    <a:pt x="151" y="107"/>
                    <a:pt x="150" y="107"/>
                    <a:pt x="149" y="106"/>
                  </a:cubicBezTo>
                  <a:cubicBezTo>
                    <a:pt x="149" y="107"/>
                    <a:pt x="149" y="107"/>
                    <a:pt x="149" y="107"/>
                  </a:cubicBezTo>
                  <a:cubicBezTo>
                    <a:pt x="148" y="107"/>
                    <a:pt x="147" y="105"/>
                    <a:pt x="145" y="105"/>
                  </a:cubicBezTo>
                  <a:cubicBezTo>
                    <a:pt x="144" y="104"/>
                    <a:pt x="142" y="103"/>
                    <a:pt x="141" y="101"/>
                  </a:cubicBezTo>
                  <a:cubicBezTo>
                    <a:pt x="140" y="101"/>
                    <a:pt x="139" y="100"/>
                    <a:pt x="138" y="100"/>
                  </a:cubicBezTo>
                  <a:cubicBezTo>
                    <a:pt x="137" y="100"/>
                    <a:pt x="137" y="98"/>
                    <a:pt x="135" y="99"/>
                  </a:cubicBezTo>
                  <a:cubicBezTo>
                    <a:pt x="134" y="99"/>
                    <a:pt x="132" y="100"/>
                    <a:pt x="131" y="100"/>
                  </a:cubicBezTo>
                  <a:cubicBezTo>
                    <a:pt x="130" y="99"/>
                    <a:pt x="129" y="99"/>
                    <a:pt x="129" y="98"/>
                  </a:cubicBezTo>
                  <a:cubicBezTo>
                    <a:pt x="129" y="98"/>
                    <a:pt x="129" y="98"/>
                    <a:pt x="129" y="97"/>
                  </a:cubicBezTo>
                  <a:cubicBezTo>
                    <a:pt x="128" y="97"/>
                    <a:pt x="127" y="97"/>
                    <a:pt x="126" y="96"/>
                  </a:cubicBezTo>
                  <a:cubicBezTo>
                    <a:pt x="125" y="96"/>
                    <a:pt x="124" y="95"/>
                    <a:pt x="123" y="95"/>
                  </a:cubicBezTo>
                  <a:cubicBezTo>
                    <a:pt x="122" y="95"/>
                    <a:pt x="120" y="94"/>
                    <a:pt x="119" y="94"/>
                  </a:cubicBezTo>
                  <a:cubicBezTo>
                    <a:pt x="117" y="92"/>
                    <a:pt x="115" y="90"/>
                    <a:pt x="114" y="88"/>
                  </a:cubicBezTo>
                  <a:cubicBezTo>
                    <a:pt x="113" y="88"/>
                    <a:pt x="113" y="87"/>
                    <a:pt x="113" y="86"/>
                  </a:cubicBezTo>
                  <a:cubicBezTo>
                    <a:pt x="112" y="85"/>
                    <a:pt x="112" y="84"/>
                    <a:pt x="111" y="83"/>
                  </a:cubicBezTo>
                  <a:cubicBezTo>
                    <a:pt x="110" y="83"/>
                    <a:pt x="109" y="82"/>
                    <a:pt x="108" y="82"/>
                  </a:cubicBezTo>
                  <a:cubicBezTo>
                    <a:pt x="108" y="82"/>
                    <a:pt x="108" y="81"/>
                    <a:pt x="108" y="81"/>
                  </a:cubicBezTo>
                  <a:cubicBezTo>
                    <a:pt x="107" y="81"/>
                    <a:pt x="106" y="80"/>
                    <a:pt x="105" y="80"/>
                  </a:cubicBezTo>
                  <a:cubicBezTo>
                    <a:pt x="105" y="79"/>
                    <a:pt x="105" y="79"/>
                    <a:pt x="104" y="79"/>
                  </a:cubicBezTo>
                  <a:cubicBezTo>
                    <a:pt x="104" y="78"/>
                    <a:pt x="104" y="78"/>
                    <a:pt x="103" y="78"/>
                  </a:cubicBezTo>
                  <a:cubicBezTo>
                    <a:pt x="103" y="78"/>
                    <a:pt x="102" y="77"/>
                    <a:pt x="102" y="77"/>
                  </a:cubicBezTo>
                  <a:cubicBezTo>
                    <a:pt x="100" y="76"/>
                    <a:pt x="99" y="74"/>
                    <a:pt x="97" y="73"/>
                  </a:cubicBezTo>
                  <a:cubicBezTo>
                    <a:pt x="94" y="72"/>
                    <a:pt x="92" y="71"/>
                    <a:pt x="90" y="69"/>
                  </a:cubicBezTo>
                  <a:cubicBezTo>
                    <a:pt x="90" y="69"/>
                    <a:pt x="89" y="69"/>
                    <a:pt x="89" y="69"/>
                  </a:cubicBezTo>
                  <a:cubicBezTo>
                    <a:pt x="88" y="69"/>
                    <a:pt x="87" y="68"/>
                    <a:pt x="87" y="69"/>
                  </a:cubicBezTo>
                  <a:cubicBezTo>
                    <a:pt x="85" y="67"/>
                    <a:pt x="82" y="68"/>
                    <a:pt x="81" y="66"/>
                  </a:cubicBezTo>
                  <a:cubicBezTo>
                    <a:pt x="80" y="66"/>
                    <a:pt x="81" y="66"/>
                    <a:pt x="81" y="67"/>
                  </a:cubicBezTo>
                  <a:cubicBezTo>
                    <a:pt x="81" y="67"/>
                    <a:pt x="81" y="67"/>
                    <a:pt x="81" y="67"/>
                  </a:cubicBezTo>
                  <a:cubicBezTo>
                    <a:pt x="81" y="67"/>
                    <a:pt x="81" y="67"/>
                    <a:pt x="81" y="67"/>
                  </a:cubicBezTo>
                  <a:cubicBezTo>
                    <a:pt x="81" y="67"/>
                    <a:pt x="80" y="67"/>
                    <a:pt x="80" y="66"/>
                  </a:cubicBezTo>
                  <a:cubicBezTo>
                    <a:pt x="79" y="66"/>
                    <a:pt x="77" y="65"/>
                    <a:pt x="76" y="64"/>
                  </a:cubicBezTo>
                  <a:cubicBezTo>
                    <a:pt x="76" y="64"/>
                    <a:pt x="76" y="64"/>
                    <a:pt x="76" y="64"/>
                  </a:cubicBezTo>
                  <a:cubicBezTo>
                    <a:pt x="76" y="64"/>
                    <a:pt x="76" y="64"/>
                    <a:pt x="76" y="64"/>
                  </a:cubicBezTo>
                  <a:cubicBezTo>
                    <a:pt x="74" y="64"/>
                    <a:pt x="73" y="63"/>
                    <a:pt x="72" y="62"/>
                  </a:cubicBezTo>
                  <a:cubicBezTo>
                    <a:pt x="72" y="62"/>
                    <a:pt x="72" y="61"/>
                    <a:pt x="72" y="62"/>
                  </a:cubicBezTo>
                  <a:cubicBezTo>
                    <a:pt x="72" y="62"/>
                    <a:pt x="72" y="62"/>
                    <a:pt x="72" y="62"/>
                  </a:cubicBezTo>
                  <a:cubicBezTo>
                    <a:pt x="72" y="63"/>
                    <a:pt x="71" y="62"/>
                    <a:pt x="71" y="62"/>
                  </a:cubicBezTo>
                  <a:cubicBezTo>
                    <a:pt x="71" y="62"/>
                    <a:pt x="71" y="62"/>
                    <a:pt x="71" y="62"/>
                  </a:cubicBezTo>
                  <a:cubicBezTo>
                    <a:pt x="71" y="62"/>
                    <a:pt x="71" y="62"/>
                    <a:pt x="71" y="62"/>
                  </a:cubicBezTo>
                  <a:cubicBezTo>
                    <a:pt x="71" y="61"/>
                    <a:pt x="70" y="61"/>
                    <a:pt x="70" y="60"/>
                  </a:cubicBezTo>
                  <a:cubicBezTo>
                    <a:pt x="68" y="59"/>
                    <a:pt x="66" y="58"/>
                    <a:pt x="65" y="57"/>
                  </a:cubicBezTo>
                  <a:cubicBezTo>
                    <a:pt x="65" y="56"/>
                    <a:pt x="64" y="56"/>
                    <a:pt x="63" y="56"/>
                  </a:cubicBezTo>
                  <a:cubicBezTo>
                    <a:pt x="62" y="55"/>
                    <a:pt x="61" y="54"/>
                    <a:pt x="59" y="53"/>
                  </a:cubicBezTo>
                  <a:cubicBezTo>
                    <a:pt x="59" y="53"/>
                    <a:pt x="59" y="53"/>
                    <a:pt x="58" y="53"/>
                  </a:cubicBezTo>
                  <a:cubicBezTo>
                    <a:pt x="57" y="52"/>
                    <a:pt x="55" y="52"/>
                    <a:pt x="53" y="51"/>
                  </a:cubicBezTo>
                  <a:cubicBezTo>
                    <a:pt x="53" y="50"/>
                    <a:pt x="52" y="49"/>
                    <a:pt x="51" y="49"/>
                  </a:cubicBezTo>
                  <a:cubicBezTo>
                    <a:pt x="50" y="48"/>
                    <a:pt x="50" y="48"/>
                    <a:pt x="49" y="48"/>
                  </a:cubicBezTo>
                  <a:cubicBezTo>
                    <a:pt x="48" y="47"/>
                    <a:pt x="46" y="46"/>
                    <a:pt x="45" y="45"/>
                  </a:cubicBezTo>
                  <a:cubicBezTo>
                    <a:pt x="45" y="45"/>
                    <a:pt x="45" y="45"/>
                    <a:pt x="45" y="45"/>
                  </a:cubicBezTo>
                  <a:cubicBezTo>
                    <a:pt x="45" y="45"/>
                    <a:pt x="45" y="46"/>
                    <a:pt x="45" y="46"/>
                  </a:cubicBezTo>
                  <a:cubicBezTo>
                    <a:pt x="44" y="45"/>
                    <a:pt x="44" y="44"/>
                    <a:pt x="43" y="43"/>
                  </a:cubicBezTo>
                  <a:cubicBezTo>
                    <a:pt x="42" y="42"/>
                    <a:pt x="41" y="41"/>
                    <a:pt x="40" y="42"/>
                  </a:cubicBezTo>
                  <a:cubicBezTo>
                    <a:pt x="39" y="41"/>
                    <a:pt x="39" y="40"/>
                    <a:pt x="38" y="40"/>
                  </a:cubicBezTo>
                  <a:cubicBezTo>
                    <a:pt x="37" y="39"/>
                    <a:pt x="37" y="39"/>
                    <a:pt x="36" y="38"/>
                  </a:cubicBezTo>
                  <a:cubicBezTo>
                    <a:pt x="35" y="37"/>
                    <a:pt x="33" y="37"/>
                    <a:pt x="32" y="36"/>
                  </a:cubicBezTo>
                  <a:cubicBezTo>
                    <a:pt x="32" y="35"/>
                    <a:pt x="32" y="34"/>
                    <a:pt x="31" y="34"/>
                  </a:cubicBezTo>
                  <a:cubicBezTo>
                    <a:pt x="29" y="33"/>
                    <a:pt x="27" y="32"/>
                    <a:pt x="24" y="32"/>
                  </a:cubicBezTo>
                  <a:cubicBezTo>
                    <a:pt x="23" y="33"/>
                    <a:pt x="22" y="34"/>
                    <a:pt x="22" y="36"/>
                  </a:cubicBezTo>
                  <a:close/>
                  <a:moveTo>
                    <a:pt x="48" y="267"/>
                  </a:moveTo>
                  <a:cubicBezTo>
                    <a:pt x="48" y="267"/>
                    <a:pt x="48" y="267"/>
                    <a:pt x="48" y="267"/>
                  </a:cubicBezTo>
                  <a:cubicBezTo>
                    <a:pt x="47" y="265"/>
                    <a:pt x="45" y="265"/>
                    <a:pt x="43" y="265"/>
                  </a:cubicBezTo>
                  <a:cubicBezTo>
                    <a:pt x="44" y="264"/>
                    <a:pt x="44" y="262"/>
                    <a:pt x="45" y="261"/>
                  </a:cubicBezTo>
                  <a:cubicBezTo>
                    <a:pt x="45" y="261"/>
                    <a:pt x="45" y="261"/>
                    <a:pt x="45" y="261"/>
                  </a:cubicBezTo>
                  <a:cubicBezTo>
                    <a:pt x="46" y="261"/>
                    <a:pt x="48" y="261"/>
                    <a:pt x="49" y="260"/>
                  </a:cubicBezTo>
                  <a:cubicBezTo>
                    <a:pt x="49" y="260"/>
                    <a:pt x="49" y="260"/>
                    <a:pt x="49" y="260"/>
                  </a:cubicBezTo>
                  <a:cubicBezTo>
                    <a:pt x="50" y="260"/>
                    <a:pt x="51" y="262"/>
                    <a:pt x="52" y="262"/>
                  </a:cubicBezTo>
                  <a:cubicBezTo>
                    <a:pt x="52" y="262"/>
                    <a:pt x="52" y="262"/>
                    <a:pt x="52" y="262"/>
                  </a:cubicBezTo>
                  <a:cubicBezTo>
                    <a:pt x="53" y="264"/>
                    <a:pt x="53" y="266"/>
                    <a:pt x="52" y="268"/>
                  </a:cubicBezTo>
                  <a:cubicBezTo>
                    <a:pt x="51" y="267"/>
                    <a:pt x="50" y="266"/>
                    <a:pt x="48" y="267"/>
                  </a:cubicBezTo>
                  <a:close/>
                  <a:moveTo>
                    <a:pt x="388" y="448"/>
                  </a:moveTo>
                  <a:cubicBezTo>
                    <a:pt x="389" y="446"/>
                    <a:pt x="390" y="445"/>
                    <a:pt x="390" y="444"/>
                  </a:cubicBezTo>
                  <a:cubicBezTo>
                    <a:pt x="392" y="444"/>
                    <a:pt x="390" y="445"/>
                    <a:pt x="391" y="445"/>
                  </a:cubicBezTo>
                  <a:cubicBezTo>
                    <a:pt x="392" y="445"/>
                    <a:pt x="392" y="444"/>
                    <a:pt x="393" y="444"/>
                  </a:cubicBezTo>
                  <a:cubicBezTo>
                    <a:pt x="393" y="444"/>
                    <a:pt x="393" y="445"/>
                    <a:pt x="394" y="445"/>
                  </a:cubicBezTo>
                  <a:cubicBezTo>
                    <a:pt x="394" y="445"/>
                    <a:pt x="394" y="446"/>
                    <a:pt x="394" y="446"/>
                  </a:cubicBezTo>
                  <a:cubicBezTo>
                    <a:pt x="394" y="446"/>
                    <a:pt x="394" y="446"/>
                    <a:pt x="394" y="446"/>
                  </a:cubicBezTo>
                  <a:cubicBezTo>
                    <a:pt x="393" y="447"/>
                    <a:pt x="393" y="448"/>
                    <a:pt x="393" y="449"/>
                  </a:cubicBezTo>
                  <a:cubicBezTo>
                    <a:pt x="393" y="450"/>
                    <a:pt x="393" y="450"/>
                    <a:pt x="393" y="449"/>
                  </a:cubicBezTo>
                  <a:cubicBezTo>
                    <a:pt x="393" y="450"/>
                    <a:pt x="393" y="450"/>
                    <a:pt x="393" y="450"/>
                  </a:cubicBezTo>
                  <a:cubicBezTo>
                    <a:pt x="394" y="450"/>
                    <a:pt x="395" y="449"/>
                    <a:pt x="395" y="450"/>
                  </a:cubicBezTo>
                  <a:cubicBezTo>
                    <a:pt x="395" y="451"/>
                    <a:pt x="395" y="451"/>
                    <a:pt x="395" y="451"/>
                  </a:cubicBezTo>
                  <a:cubicBezTo>
                    <a:pt x="395" y="451"/>
                    <a:pt x="394" y="451"/>
                    <a:pt x="394" y="451"/>
                  </a:cubicBezTo>
                  <a:cubicBezTo>
                    <a:pt x="394" y="451"/>
                    <a:pt x="394" y="451"/>
                    <a:pt x="394" y="451"/>
                  </a:cubicBezTo>
                  <a:cubicBezTo>
                    <a:pt x="394" y="451"/>
                    <a:pt x="394" y="451"/>
                    <a:pt x="393" y="451"/>
                  </a:cubicBezTo>
                  <a:cubicBezTo>
                    <a:pt x="393" y="451"/>
                    <a:pt x="393" y="451"/>
                    <a:pt x="393" y="451"/>
                  </a:cubicBezTo>
                  <a:cubicBezTo>
                    <a:pt x="393" y="451"/>
                    <a:pt x="393" y="450"/>
                    <a:pt x="392" y="451"/>
                  </a:cubicBezTo>
                  <a:cubicBezTo>
                    <a:pt x="391" y="453"/>
                    <a:pt x="389" y="453"/>
                    <a:pt x="388" y="451"/>
                  </a:cubicBezTo>
                  <a:cubicBezTo>
                    <a:pt x="386" y="450"/>
                    <a:pt x="387" y="453"/>
                    <a:pt x="386" y="453"/>
                  </a:cubicBezTo>
                  <a:cubicBezTo>
                    <a:pt x="386" y="452"/>
                    <a:pt x="385" y="451"/>
                    <a:pt x="385" y="451"/>
                  </a:cubicBezTo>
                  <a:cubicBezTo>
                    <a:pt x="385" y="451"/>
                    <a:pt x="385" y="451"/>
                    <a:pt x="385" y="451"/>
                  </a:cubicBezTo>
                  <a:cubicBezTo>
                    <a:pt x="385" y="449"/>
                    <a:pt x="385" y="448"/>
                    <a:pt x="386" y="446"/>
                  </a:cubicBezTo>
                  <a:cubicBezTo>
                    <a:pt x="387" y="446"/>
                    <a:pt x="387" y="447"/>
                    <a:pt x="388" y="448"/>
                  </a:cubicBezTo>
                  <a:cubicBezTo>
                    <a:pt x="388" y="448"/>
                    <a:pt x="388" y="449"/>
                    <a:pt x="389" y="449"/>
                  </a:cubicBezTo>
                  <a:cubicBezTo>
                    <a:pt x="388" y="448"/>
                    <a:pt x="388" y="448"/>
                    <a:pt x="388" y="448"/>
                  </a:cubicBezTo>
                  <a:close/>
                  <a:moveTo>
                    <a:pt x="113" y="328"/>
                  </a:moveTo>
                  <a:cubicBezTo>
                    <a:pt x="113" y="328"/>
                    <a:pt x="115" y="328"/>
                    <a:pt x="115" y="329"/>
                  </a:cubicBezTo>
                  <a:cubicBezTo>
                    <a:pt x="114" y="329"/>
                    <a:pt x="113" y="329"/>
                    <a:pt x="113" y="331"/>
                  </a:cubicBezTo>
                  <a:cubicBezTo>
                    <a:pt x="115" y="329"/>
                    <a:pt x="115" y="331"/>
                    <a:pt x="116" y="332"/>
                  </a:cubicBezTo>
                  <a:cubicBezTo>
                    <a:pt x="116" y="333"/>
                    <a:pt x="116" y="334"/>
                    <a:pt x="116" y="334"/>
                  </a:cubicBezTo>
                  <a:cubicBezTo>
                    <a:pt x="117" y="338"/>
                    <a:pt x="118" y="339"/>
                    <a:pt x="121" y="339"/>
                  </a:cubicBezTo>
                  <a:cubicBezTo>
                    <a:pt x="122" y="339"/>
                    <a:pt x="123" y="340"/>
                    <a:pt x="124" y="341"/>
                  </a:cubicBezTo>
                  <a:cubicBezTo>
                    <a:pt x="123" y="343"/>
                    <a:pt x="123" y="340"/>
                    <a:pt x="122" y="341"/>
                  </a:cubicBezTo>
                  <a:cubicBezTo>
                    <a:pt x="122" y="341"/>
                    <a:pt x="123" y="342"/>
                    <a:pt x="123" y="343"/>
                  </a:cubicBezTo>
                  <a:cubicBezTo>
                    <a:pt x="122" y="342"/>
                    <a:pt x="121" y="342"/>
                    <a:pt x="121" y="343"/>
                  </a:cubicBezTo>
                  <a:cubicBezTo>
                    <a:pt x="122" y="344"/>
                    <a:pt x="123" y="344"/>
                    <a:pt x="123" y="344"/>
                  </a:cubicBezTo>
                  <a:cubicBezTo>
                    <a:pt x="123" y="344"/>
                    <a:pt x="122" y="344"/>
                    <a:pt x="122" y="345"/>
                  </a:cubicBezTo>
                  <a:cubicBezTo>
                    <a:pt x="122" y="345"/>
                    <a:pt x="122" y="345"/>
                    <a:pt x="122" y="345"/>
                  </a:cubicBezTo>
                  <a:cubicBezTo>
                    <a:pt x="118" y="344"/>
                    <a:pt x="115" y="343"/>
                    <a:pt x="112" y="343"/>
                  </a:cubicBezTo>
                  <a:cubicBezTo>
                    <a:pt x="111" y="343"/>
                    <a:pt x="111" y="343"/>
                    <a:pt x="111" y="343"/>
                  </a:cubicBezTo>
                  <a:cubicBezTo>
                    <a:pt x="111" y="343"/>
                    <a:pt x="111" y="343"/>
                    <a:pt x="111" y="343"/>
                  </a:cubicBezTo>
                  <a:cubicBezTo>
                    <a:pt x="111" y="342"/>
                    <a:pt x="110" y="341"/>
                    <a:pt x="109" y="342"/>
                  </a:cubicBezTo>
                  <a:cubicBezTo>
                    <a:pt x="108" y="342"/>
                    <a:pt x="109" y="341"/>
                    <a:pt x="108" y="341"/>
                  </a:cubicBezTo>
                  <a:cubicBezTo>
                    <a:pt x="108" y="341"/>
                    <a:pt x="108" y="341"/>
                    <a:pt x="108" y="341"/>
                  </a:cubicBezTo>
                  <a:cubicBezTo>
                    <a:pt x="107" y="340"/>
                    <a:pt x="107" y="340"/>
                    <a:pt x="107" y="339"/>
                  </a:cubicBezTo>
                  <a:cubicBezTo>
                    <a:pt x="107" y="339"/>
                    <a:pt x="107" y="340"/>
                    <a:pt x="108" y="340"/>
                  </a:cubicBezTo>
                  <a:cubicBezTo>
                    <a:pt x="108" y="339"/>
                    <a:pt x="108" y="339"/>
                    <a:pt x="108" y="339"/>
                  </a:cubicBezTo>
                  <a:cubicBezTo>
                    <a:pt x="107" y="338"/>
                    <a:pt x="107" y="338"/>
                    <a:pt x="107" y="337"/>
                  </a:cubicBezTo>
                  <a:cubicBezTo>
                    <a:pt x="106" y="335"/>
                    <a:pt x="107" y="333"/>
                    <a:pt x="108" y="331"/>
                  </a:cubicBezTo>
                  <a:cubicBezTo>
                    <a:pt x="108" y="331"/>
                    <a:pt x="108" y="331"/>
                    <a:pt x="108" y="331"/>
                  </a:cubicBezTo>
                  <a:cubicBezTo>
                    <a:pt x="109" y="329"/>
                    <a:pt x="112" y="329"/>
                    <a:pt x="113" y="328"/>
                  </a:cubicBezTo>
                  <a:close/>
                  <a:moveTo>
                    <a:pt x="195" y="60"/>
                  </a:moveTo>
                  <a:cubicBezTo>
                    <a:pt x="193" y="61"/>
                    <a:pt x="193" y="60"/>
                    <a:pt x="192" y="59"/>
                  </a:cubicBezTo>
                  <a:cubicBezTo>
                    <a:pt x="191" y="58"/>
                    <a:pt x="190" y="57"/>
                    <a:pt x="189" y="56"/>
                  </a:cubicBezTo>
                  <a:cubicBezTo>
                    <a:pt x="189" y="55"/>
                    <a:pt x="189" y="55"/>
                    <a:pt x="189" y="55"/>
                  </a:cubicBezTo>
                  <a:cubicBezTo>
                    <a:pt x="188" y="53"/>
                    <a:pt x="187" y="51"/>
                    <a:pt x="186" y="50"/>
                  </a:cubicBezTo>
                  <a:cubicBezTo>
                    <a:pt x="186" y="49"/>
                    <a:pt x="185" y="48"/>
                    <a:pt x="184" y="47"/>
                  </a:cubicBezTo>
                  <a:cubicBezTo>
                    <a:pt x="184" y="47"/>
                    <a:pt x="184" y="47"/>
                    <a:pt x="184" y="47"/>
                  </a:cubicBezTo>
                  <a:cubicBezTo>
                    <a:pt x="184" y="47"/>
                    <a:pt x="184" y="47"/>
                    <a:pt x="184" y="47"/>
                  </a:cubicBezTo>
                  <a:cubicBezTo>
                    <a:pt x="184" y="45"/>
                    <a:pt x="183" y="42"/>
                    <a:pt x="182" y="40"/>
                  </a:cubicBezTo>
                  <a:cubicBezTo>
                    <a:pt x="181" y="37"/>
                    <a:pt x="179" y="34"/>
                    <a:pt x="178" y="31"/>
                  </a:cubicBezTo>
                  <a:cubicBezTo>
                    <a:pt x="177" y="29"/>
                    <a:pt x="177" y="27"/>
                    <a:pt x="176" y="25"/>
                  </a:cubicBezTo>
                  <a:cubicBezTo>
                    <a:pt x="176" y="25"/>
                    <a:pt x="176" y="24"/>
                    <a:pt x="176" y="24"/>
                  </a:cubicBezTo>
                  <a:cubicBezTo>
                    <a:pt x="177" y="24"/>
                    <a:pt x="178" y="24"/>
                    <a:pt x="180" y="24"/>
                  </a:cubicBezTo>
                  <a:cubicBezTo>
                    <a:pt x="180" y="25"/>
                    <a:pt x="180" y="25"/>
                    <a:pt x="180" y="25"/>
                  </a:cubicBezTo>
                  <a:cubicBezTo>
                    <a:pt x="181" y="29"/>
                    <a:pt x="183" y="32"/>
                    <a:pt x="184" y="35"/>
                  </a:cubicBezTo>
                  <a:cubicBezTo>
                    <a:pt x="185" y="36"/>
                    <a:pt x="186" y="38"/>
                    <a:pt x="187" y="39"/>
                  </a:cubicBezTo>
                  <a:cubicBezTo>
                    <a:pt x="187" y="39"/>
                    <a:pt x="187" y="39"/>
                    <a:pt x="188" y="39"/>
                  </a:cubicBezTo>
                  <a:cubicBezTo>
                    <a:pt x="188" y="42"/>
                    <a:pt x="189" y="45"/>
                    <a:pt x="190" y="47"/>
                  </a:cubicBezTo>
                  <a:cubicBezTo>
                    <a:pt x="190" y="48"/>
                    <a:pt x="191" y="49"/>
                    <a:pt x="192" y="50"/>
                  </a:cubicBezTo>
                  <a:cubicBezTo>
                    <a:pt x="193" y="50"/>
                    <a:pt x="193" y="50"/>
                    <a:pt x="193" y="50"/>
                  </a:cubicBezTo>
                  <a:cubicBezTo>
                    <a:pt x="193" y="51"/>
                    <a:pt x="193" y="51"/>
                    <a:pt x="194" y="51"/>
                  </a:cubicBezTo>
                  <a:cubicBezTo>
                    <a:pt x="194" y="51"/>
                    <a:pt x="194" y="51"/>
                    <a:pt x="194" y="51"/>
                  </a:cubicBezTo>
                  <a:cubicBezTo>
                    <a:pt x="194" y="53"/>
                    <a:pt x="195" y="55"/>
                    <a:pt x="196" y="56"/>
                  </a:cubicBezTo>
                  <a:cubicBezTo>
                    <a:pt x="196" y="56"/>
                    <a:pt x="196" y="56"/>
                    <a:pt x="196" y="56"/>
                  </a:cubicBezTo>
                  <a:cubicBezTo>
                    <a:pt x="196" y="58"/>
                    <a:pt x="196" y="59"/>
                    <a:pt x="197" y="60"/>
                  </a:cubicBezTo>
                  <a:cubicBezTo>
                    <a:pt x="197" y="60"/>
                    <a:pt x="197" y="60"/>
                    <a:pt x="197" y="60"/>
                  </a:cubicBezTo>
                  <a:cubicBezTo>
                    <a:pt x="197" y="60"/>
                    <a:pt x="197" y="60"/>
                    <a:pt x="197" y="60"/>
                  </a:cubicBezTo>
                  <a:cubicBezTo>
                    <a:pt x="196" y="60"/>
                    <a:pt x="196" y="60"/>
                    <a:pt x="196" y="60"/>
                  </a:cubicBezTo>
                  <a:cubicBezTo>
                    <a:pt x="196" y="60"/>
                    <a:pt x="196" y="60"/>
                    <a:pt x="196" y="60"/>
                  </a:cubicBezTo>
                  <a:cubicBezTo>
                    <a:pt x="196" y="60"/>
                    <a:pt x="197" y="61"/>
                    <a:pt x="197" y="61"/>
                  </a:cubicBezTo>
                  <a:cubicBezTo>
                    <a:pt x="196" y="62"/>
                    <a:pt x="195" y="60"/>
                    <a:pt x="19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9" name="Freeform 54">
              <a:extLst>
                <a:ext uri="{FF2B5EF4-FFF2-40B4-BE49-F238E27FC236}">
                  <a16:creationId xmlns:a16="http://schemas.microsoft.com/office/drawing/2014/main" id="{808D9552-30E9-4655-80C8-BCB4153B90C1}"/>
                </a:ext>
              </a:extLst>
            </p:cNvPr>
            <p:cNvSpPr>
              <a:spLocks/>
            </p:cNvSpPr>
            <p:nvPr userDrawn="1"/>
          </p:nvSpPr>
          <p:spPr bwMode="auto">
            <a:xfrm>
              <a:off x="2064333" y="4191783"/>
              <a:ext cx="676664" cy="155837"/>
            </a:xfrm>
            <a:custGeom>
              <a:avLst/>
              <a:gdLst>
                <a:gd name="T0" fmla="*/ 80 w 82"/>
                <a:gd name="T1" fmla="*/ 1 h 19"/>
                <a:gd name="T2" fmla="*/ 66 w 82"/>
                <a:gd name="T3" fmla="*/ 3 h 19"/>
                <a:gd name="T4" fmla="*/ 64 w 82"/>
                <a:gd name="T5" fmla="*/ 3 h 19"/>
                <a:gd name="T6" fmla="*/ 56 w 82"/>
                <a:gd name="T7" fmla="*/ 5 h 19"/>
                <a:gd name="T8" fmla="*/ 50 w 82"/>
                <a:gd name="T9" fmla="*/ 6 h 19"/>
                <a:gd name="T10" fmla="*/ 29 w 82"/>
                <a:gd name="T11" fmla="*/ 11 h 19"/>
                <a:gd name="T12" fmla="*/ 29 w 82"/>
                <a:gd name="T13" fmla="*/ 11 h 19"/>
                <a:gd name="T14" fmla="*/ 29 w 82"/>
                <a:gd name="T15" fmla="*/ 11 h 19"/>
                <a:gd name="T16" fmla="*/ 27 w 82"/>
                <a:gd name="T17" fmla="*/ 12 h 19"/>
                <a:gd name="T18" fmla="*/ 14 w 82"/>
                <a:gd name="T19" fmla="*/ 14 h 19"/>
                <a:gd name="T20" fmla="*/ 7 w 82"/>
                <a:gd name="T21" fmla="*/ 16 h 19"/>
                <a:gd name="T22" fmla="*/ 4 w 82"/>
                <a:gd name="T23" fmla="*/ 17 h 19"/>
                <a:gd name="T24" fmla="*/ 0 w 82"/>
                <a:gd name="T25" fmla="*/ 18 h 19"/>
                <a:gd name="T26" fmla="*/ 1 w 82"/>
                <a:gd name="T27" fmla="*/ 19 h 19"/>
                <a:gd name="T28" fmla="*/ 4 w 82"/>
                <a:gd name="T29" fmla="*/ 18 h 19"/>
                <a:gd name="T30" fmla="*/ 4 w 82"/>
                <a:gd name="T31" fmla="*/ 18 h 19"/>
                <a:gd name="T32" fmla="*/ 4 w 82"/>
                <a:gd name="T33" fmla="*/ 18 h 19"/>
                <a:gd name="T34" fmla="*/ 7 w 82"/>
                <a:gd name="T35" fmla="*/ 18 h 19"/>
                <a:gd name="T36" fmla="*/ 12 w 82"/>
                <a:gd name="T37" fmla="*/ 18 h 19"/>
                <a:gd name="T38" fmla="*/ 15 w 82"/>
                <a:gd name="T39" fmla="*/ 18 h 19"/>
                <a:gd name="T40" fmla="*/ 29 w 82"/>
                <a:gd name="T41" fmla="*/ 15 h 19"/>
                <a:gd name="T42" fmla="*/ 36 w 82"/>
                <a:gd name="T43" fmla="*/ 14 h 19"/>
                <a:gd name="T44" fmla="*/ 38 w 82"/>
                <a:gd name="T45" fmla="*/ 14 h 19"/>
                <a:gd name="T46" fmla="*/ 42 w 82"/>
                <a:gd name="T47" fmla="*/ 14 h 19"/>
                <a:gd name="T48" fmla="*/ 45 w 82"/>
                <a:gd name="T49" fmla="*/ 14 h 19"/>
                <a:gd name="T50" fmla="*/ 47 w 82"/>
                <a:gd name="T51" fmla="*/ 13 h 19"/>
                <a:gd name="T52" fmla="*/ 51 w 82"/>
                <a:gd name="T53" fmla="*/ 13 h 19"/>
                <a:gd name="T54" fmla="*/ 59 w 82"/>
                <a:gd name="T55" fmla="*/ 11 h 19"/>
                <a:gd name="T56" fmla="*/ 73 w 82"/>
                <a:gd name="T57" fmla="*/ 5 h 19"/>
                <a:gd name="T58" fmla="*/ 74 w 82"/>
                <a:gd name="T59" fmla="*/ 5 h 19"/>
                <a:gd name="T60" fmla="*/ 80 w 82"/>
                <a:gd name="T61" fmla="*/ 4 h 19"/>
                <a:gd name="T62" fmla="*/ 82 w 82"/>
                <a:gd name="T63" fmla="*/ 3 h 19"/>
                <a:gd name="T64" fmla="*/ 80 w 82"/>
                <a:gd name="T6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19">
                  <a:moveTo>
                    <a:pt x="80" y="1"/>
                  </a:moveTo>
                  <a:cubicBezTo>
                    <a:pt x="75" y="0"/>
                    <a:pt x="70" y="0"/>
                    <a:pt x="66" y="3"/>
                  </a:cubicBezTo>
                  <a:cubicBezTo>
                    <a:pt x="65" y="3"/>
                    <a:pt x="65" y="3"/>
                    <a:pt x="64" y="3"/>
                  </a:cubicBezTo>
                  <a:cubicBezTo>
                    <a:pt x="61" y="4"/>
                    <a:pt x="59" y="4"/>
                    <a:pt x="56" y="5"/>
                  </a:cubicBezTo>
                  <a:cubicBezTo>
                    <a:pt x="54" y="5"/>
                    <a:pt x="52" y="5"/>
                    <a:pt x="50" y="6"/>
                  </a:cubicBezTo>
                  <a:cubicBezTo>
                    <a:pt x="43" y="7"/>
                    <a:pt x="36" y="9"/>
                    <a:pt x="29" y="11"/>
                  </a:cubicBezTo>
                  <a:cubicBezTo>
                    <a:pt x="29" y="11"/>
                    <a:pt x="29" y="11"/>
                    <a:pt x="29" y="11"/>
                  </a:cubicBezTo>
                  <a:cubicBezTo>
                    <a:pt x="29" y="11"/>
                    <a:pt x="29" y="11"/>
                    <a:pt x="29" y="11"/>
                  </a:cubicBezTo>
                  <a:cubicBezTo>
                    <a:pt x="28" y="11"/>
                    <a:pt x="28" y="11"/>
                    <a:pt x="27" y="12"/>
                  </a:cubicBezTo>
                  <a:cubicBezTo>
                    <a:pt x="23" y="13"/>
                    <a:pt x="19" y="13"/>
                    <a:pt x="14" y="14"/>
                  </a:cubicBezTo>
                  <a:cubicBezTo>
                    <a:pt x="12" y="14"/>
                    <a:pt x="9" y="15"/>
                    <a:pt x="7" y="16"/>
                  </a:cubicBezTo>
                  <a:cubicBezTo>
                    <a:pt x="6" y="16"/>
                    <a:pt x="5" y="17"/>
                    <a:pt x="4" y="17"/>
                  </a:cubicBezTo>
                  <a:cubicBezTo>
                    <a:pt x="3" y="18"/>
                    <a:pt x="1" y="17"/>
                    <a:pt x="0" y="18"/>
                  </a:cubicBezTo>
                  <a:cubicBezTo>
                    <a:pt x="0" y="18"/>
                    <a:pt x="1" y="18"/>
                    <a:pt x="1" y="19"/>
                  </a:cubicBezTo>
                  <a:cubicBezTo>
                    <a:pt x="2" y="18"/>
                    <a:pt x="3" y="19"/>
                    <a:pt x="4" y="18"/>
                  </a:cubicBezTo>
                  <a:cubicBezTo>
                    <a:pt x="4" y="18"/>
                    <a:pt x="4" y="18"/>
                    <a:pt x="4" y="18"/>
                  </a:cubicBezTo>
                  <a:cubicBezTo>
                    <a:pt x="4" y="18"/>
                    <a:pt x="4" y="18"/>
                    <a:pt x="4" y="18"/>
                  </a:cubicBezTo>
                  <a:cubicBezTo>
                    <a:pt x="5" y="18"/>
                    <a:pt x="6" y="18"/>
                    <a:pt x="7" y="18"/>
                  </a:cubicBezTo>
                  <a:cubicBezTo>
                    <a:pt x="9" y="18"/>
                    <a:pt x="11" y="18"/>
                    <a:pt x="12" y="18"/>
                  </a:cubicBezTo>
                  <a:cubicBezTo>
                    <a:pt x="13" y="18"/>
                    <a:pt x="14" y="18"/>
                    <a:pt x="15" y="18"/>
                  </a:cubicBezTo>
                  <a:cubicBezTo>
                    <a:pt x="20" y="16"/>
                    <a:pt x="24" y="16"/>
                    <a:pt x="29" y="15"/>
                  </a:cubicBezTo>
                  <a:cubicBezTo>
                    <a:pt x="31" y="15"/>
                    <a:pt x="34" y="15"/>
                    <a:pt x="36" y="14"/>
                  </a:cubicBezTo>
                  <a:cubicBezTo>
                    <a:pt x="36" y="14"/>
                    <a:pt x="37" y="14"/>
                    <a:pt x="38" y="14"/>
                  </a:cubicBezTo>
                  <a:cubicBezTo>
                    <a:pt x="39" y="14"/>
                    <a:pt x="40" y="14"/>
                    <a:pt x="42" y="14"/>
                  </a:cubicBezTo>
                  <a:cubicBezTo>
                    <a:pt x="43" y="14"/>
                    <a:pt x="44" y="14"/>
                    <a:pt x="45" y="14"/>
                  </a:cubicBezTo>
                  <a:cubicBezTo>
                    <a:pt x="46" y="14"/>
                    <a:pt x="46" y="14"/>
                    <a:pt x="47" y="13"/>
                  </a:cubicBezTo>
                  <a:cubicBezTo>
                    <a:pt x="48" y="13"/>
                    <a:pt x="49" y="13"/>
                    <a:pt x="51" y="13"/>
                  </a:cubicBezTo>
                  <a:cubicBezTo>
                    <a:pt x="54" y="13"/>
                    <a:pt x="56" y="12"/>
                    <a:pt x="59" y="11"/>
                  </a:cubicBezTo>
                  <a:cubicBezTo>
                    <a:pt x="64" y="10"/>
                    <a:pt x="68" y="7"/>
                    <a:pt x="73" y="5"/>
                  </a:cubicBezTo>
                  <a:cubicBezTo>
                    <a:pt x="73" y="6"/>
                    <a:pt x="74" y="6"/>
                    <a:pt x="74" y="5"/>
                  </a:cubicBezTo>
                  <a:cubicBezTo>
                    <a:pt x="76" y="5"/>
                    <a:pt x="78" y="5"/>
                    <a:pt x="80" y="4"/>
                  </a:cubicBezTo>
                  <a:cubicBezTo>
                    <a:pt x="80" y="4"/>
                    <a:pt x="82" y="4"/>
                    <a:pt x="82" y="3"/>
                  </a:cubicBezTo>
                  <a:cubicBezTo>
                    <a:pt x="82" y="2"/>
                    <a:pt x="81" y="1"/>
                    <a:pt x="8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0" name="Freeform 55">
              <a:extLst>
                <a:ext uri="{FF2B5EF4-FFF2-40B4-BE49-F238E27FC236}">
                  <a16:creationId xmlns:a16="http://schemas.microsoft.com/office/drawing/2014/main" id="{110FBD36-C3E6-487F-823C-321D7B474F67}"/>
                </a:ext>
              </a:extLst>
            </p:cNvPr>
            <p:cNvSpPr>
              <a:spLocks/>
            </p:cNvSpPr>
            <p:nvPr userDrawn="1"/>
          </p:nvSpPr>
          <p:spPr bwMode="auto">
            <a:xfrm>
              <a:off x="1678840" y="4339419"/>
              <a:ext cx="352685" cy="94324"/>
            </a:xfrm>
            <a:custGeom>
              <a:avLst/>
              <a:gdLst>
                <a:gd name="T0" fmla="*/ 43 w 43"/>
                <a:gd name="T1" fmla="*/ 1 h 11"/>
                <a:gd name="T2" fmla="*/ 42 w 43"/>
                <a:gd name="T3" fmla="*/ 0 h 11"/>
                <a:gd name="T4" fmla="*/ 38 w 43"/>
                <a:gd name="T5" fmla="*/ 0 h 11"/>
                <a:gd name="T6" fmla="*/ 35 w 43"/>
                <a:gd name="T7" fmla="*/ 0 h 11"/>
                <a:gd name="T8" fmla="*/ 27 w 43"/>
                <a:gd name="T9" fmla="*/ 2 h 11"/>
                <a:gd name="T10" fmla="*/ 25 w 43"/>
                <a:gd name="T11" fmla="*/ 3 h 11"/>
                <a:gd name="T12" fmla="*/ 21 w 43"/>
                <a:gd name="T13" fmla="*/ 3 h 11"/>
                <a:gd name="T14" fmla="*/ 13 w 43"/>
                <a:gd name="T15" fmla="*/ 4 h 11"/>
                <a:gd name="T16" fmla="*/ 13 w 43"/>
                <a:gd name="T17" fmla="*/ 4 h 11"/>
                <a:gd name="T18" fmla="*/ 7 w 43"/>
                <a:gd name="T19" fmla="*/ 6 h 11"/>
                <a:gd name="T20" fmla="*/ 4 w 43"/>
                <a:gd name="T21" fmla="*/ 6 h 11"/>
                <a:gd name="T22" fmla="*/ 3 w 43"/>
                <a:gd name="T23" fmla="*/ 6 h 11"/>
                <a:gd name="T24" fmla="*/ 0 w 43"/>
                <a:gd name="T25" fmla="*/ 9 h 11"/>
                <a:gd name="T26" fmla="*/ 3 w 43"/>
                <a:gd name="T27" fmla="*/ 11 h 11"/>
                <a:gd name="T28" fmla="*/ 4 w 43"/>
                <a:gd name="T29" fmla="*/ 10 h 11"/>
                <a:gd name="T30" fmla="*/ 5 w 43"/>
                <a:gd name="T31" fmla="*/ 10 h 11"/>
                <a:gd name="T32" fmla="*/ 8 w 43"/>
                <a:gd name="T33" fmla="*/ 9 h 11"/>
                <a:gd name="T34" fmla="*/ 12 w 43"/>
                <a:gd name="T35" fmla="*/ 9 h 11"/>
                <a:gd name="T36" fmla="*/ 16 w 43"/>
                <a:gd name="T37" fmla="*/ 9 h 11"/>
                <a:gd name="T38" fmla="*/ 19 w 43"/>
                <a:gd name="T39" fmla="*/ 8 h 11"/>
                <a:gd name="T40" fmla="*/ 21 w 43"/>
                <a:gd name="T41" fmla="*/ 8 h 11"/>
                <a:gd name="T42" fmla="*/ 25 w 43"/>
                <a:gd name="T43" fmla="*/ 6 h 11"/>
                <a:gd name="T44" fmla="*/ 28 w 43"/>
                <a:gd name="T45" fmla="*/ 5 h 11"/>
                <a:gd name="T46" fmla="*/ 32 w 43"/>
                <a:gd name="T47" fmla="*/ 4 h 11"/>
                <a:gd name="T48" fmla="*/ 40 w 43"/>
                <a:gd name="T49" fmla="*/ 3 h 11"/>
                <a:gd name="T50" fmla="*/ 43 w 43"/>
                <a:gd name="T51" fmla="*/ 2 h 11"/>
                <a:gd name="T52" fmla="*/ 43 w 43"/>
                <a:gd name="T5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11">
                  <a:moveTo>
                    <a:pt x="43" y="1"/>
                  </a:moveTo>
                  <a:cubicBezTo>
                    <a:pt x="43" y="1"/>
                    <a:pt x="43" y="0"/>
                    <a:pt x="42" y="0"/>
                  </a:cubicBezTo>
                  <a:cubicBezTo>
                    <a:pt x="41" y="1"/>
                    <a:pt x="39" y="0"/>
                    <a:pt x="38" y="0"/>
                  </a:cubicBezTo>
                  <a:cubicBezTo>
                    <a:pt x="37" y="0"/>
                    <a:pt x="36" y="0"/>
                    <a:pt x="35" y="0"/>
                  </a:cubicBezTo>
                  <a:cubicBezTo>
                    <a:pt x="32" y="0"/>
                    <a:pt x="30" y="1"/>
                    <a:pt x="27" y="2"/>
                  </a:cubicBezTo>
                  <a:cubicBezTo>
                    <a:pt x="26" y="2"/>
                    <a:pt x="25" y="2"/>
                    <a:pt x="25" y="3"/>
                  </a:cubicBezTo>
                  <a:cubicBezTo>
                    <a:pt x="23" y="2"/>
                    <a:pt x="22" y="3"/>
                    <a:pt x="21" y="3"/>
                  </a:cubicBezTo>
                  <a:cubicBezTo>
                    <a:pt x="18" y="3"/>
                    <a:pt x="16" y="3"/>
                    <a:pt x="13" y="4"/>
                  </a:cubicBezTo>
                  <a:cubicBezTo>
                    <a:pt x="13" y="4"/>
                    <a:pt x="13" y="4"/>
                    <a:pt x="13" y="4"/>
                  </a:cubicBezTo>
                  <a:cubicBezTo>
                    <a:pt x="11" y="4"/>
                    <a:pt x="9" y="5"/>
                    <a:pt x="7" y="6"/>
                  </a:cubicBezTo>
                  <a:cubicBezTo>
                    <a:pt x="6" y="6"/>
                    <a:pt x="5" y="6"/>
                    <a:pt x="4" y="6"/>
                  </a:cubicBezTo>
                  <a:cubicBezTo>
                    <a:pt x="4" y="6"/>
                    <a:pt x="3" y="6"/>
                    <a:pt x="3" y="6"/>
                  </a:cubicBezTo>
                  <a:cubicBezTo>
                    <a:pt x="1" y="7"/>
                    <a:pt x="0" y="8"/>
                    <a:pt x="0" y="9"/>
                  </a:cubicBezTo>
                  <a:cubicBezTo>
                    <a:pt x="0" y="11"/>
                    <a:pt x="2" y="10"/>
                    <a:pt x="3" y="11"/>
                  </a:cubicBezTo>
                  <a:cubicBezTo>
                    <a:pt x="3" y="11"/>
                    <a:pt x="4" y="10"/>
                    <a:pt x="4" y="10"/>
                  </a:cubicBezTo>
                  <a:cubicBezTo>
                    <a:pt x="5" y="10"/>
                    <a:pt x="5" y="10"/>
                    <a:pt x="5" y="10"/>
                  </a:cubicBezTo>
                  <a:cubicBezTo>
                    <a:pt x="6" y="10"/>
                    <a:pt x="7" y="10"/>
                    <a:pt x="8" y="9"/>
                  </a:cubicBezTo>
                  <a:cubicBezTo>
                    <a:pt x="10" y="10"/>
                    <a:pt x="11" y="9"/>
                    <a:pt x="12" y="9"/>
                  </a:cubicBezTo>
                  <a:cubicBezTo>
                    <a:pt x="13" y="8"/>
                    <a:pt x="15" y="8"/>
                    <a:pt x="16" y="9"/>
                  </a:cubicBezTo>
                  <a:cubicBezTo>
                    <a:pt x="17" y="9"/>
                    <a:pt x="18" y="9"/>
                    <a:pt x="19" y="8"/>
                  </a:cubicBezTo>
                  <a:cubicBezTo>
                    <a:pt x="20" y="8"/>
                    <a:pt x="21" y="8"/>
                    <a:pt x="21" y="8"/>
                  </a:cubicBezTo>
                  <a:cubicBezTo>
                    <a:pt x="22" y="7"/>
                    <a:pt x="24" y="7"/>
                    <a:pt x="25" y="6"/>
                  </a:cubicBezTo>
                  <a:cubicBezTo>
                    <a:pt x="26" y="6"/>
                    <a:pt x="27" y="5"/>
                    <a:pt x="28" y="5"/>
                  </a:cubicBezTo>
                  <a:cubicBezTo>
                    <a:pt x="30" y="5"/>
                    <a:pt x="31" y="5"/>
                    <a:pt x="32" y="4"/>
                  </a:cubicBezTo>
                  <a:cubicBezTo>
                    <a:pt x="35" y="4"/>
                    <a:pt x="38" y="4"/>
                    <a:pt x="40" y="3"/>
                  </a:cubicBezTo>
                  <a:cubicBezTo>
                    <a:pt x="41" y="2"/>
                    <a:pt x="42" y="3"/>
                    <a:pt x="43" y="2"/>
                  </a:cubicBezTo>
                  <a:cubicBezTo>
                    <a:pt x="43" y="1"/>
                    <a:pt x="43" y="1"/>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1" name="Freeform 56">
              <a:extLst>
                <a:ext uri="{FF2B5EF4-FFF2-40B4-BE49-F238E27FC236}">
                  <a16:creationId xmlns:a16="http://schemas.microsoft.com/office/drawing/2014/main" id="{593BE290-CDA1-4866-A280-C634CF5A128A}"/>
                </a:ext>
              </a:extLst>
            </p:cNvPr>
            <p:cNvSpPr>
              <a:spLocks/>
            </p:cNvSpPr>
            <p:nvPr userDrawn="1"/>
          </p:nvSpPr>
          <p:spPr bwMode="auto">
            <a:xfrm>
              <a:off x="1875688" y="4298409"/>
              <a:ext cx="24606" cy="24606"/>
            </a:xfrm>
            <a:custGeom>
              <a:avLst/>
              <a:gdLst>
                <a:gd name="T0" fmla="*/ 0 w 3"/>
                <a:gd name="T1" fmla="*/ 1 h 3"/>
                <a:gd name="T2" fmla="*/ 0 w 3"/>
                <a:gd name="T3" fmla="*/ 2 h 3"/>
                <a:gd name="T4" fmla="*/ 2 w 3"/>
                <a:gd name="T5" fmla="*/ 2 h 3"/>
                <a:gd name="T6" fmla="*/ 2 w 3"/>
                <a:gd name="T7" fmla="*/ 1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cubicBezTo>
                    <a:pt x="0" y="1"/>
                    <a:pt x="0" y="2"/>
                    <a:pt x="0" y="2"/>
                  </a:cubicBezTo>
                  <a:cubicBezTo>
                    <a:pt x="1" y="2"/>
                    <a:pt x="1" y="3"/>
                    <a:pt x="2" y="2"/>
                  </a:cubicBezTo>
                  <a:cubicBezTo>
                    <a:pt x="2" y="2"/>
                    <a:pt x="3" y="1"/>
                    <a:pt x="2"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2" name="Freeform 57">
              <a:extLst>
                <a:ext uri="{FF2B5EF4-FFF2-40B4-BE49-F238E27FC236}">
                  <a16:creationId xmlns:a16="http://schemas.microsoft.com/office/drawing/2014/main" id="{0A1B8916-6676-428F-8FA8-34C86A51625A}"/>
                </a:ext>
              </a:extLst>
            </p:cNvPr>
            <p:cNvSpPr>
              <a:spLocks/>
            </p:cNvSpPr>
            <p:nvPr userDrawn="1"/>
          </p:nvSpPr>
          <p:spPr bwMode="auto">
            <a:xfrm>
              <a:off x="3110086" y="3383888"/>
              <a:ext cx="180443" cy="57414"/>
            </a:xfrm>
            <a:custGeom>
              <a:avLst/>
              <a:gdLst>
                <a:gd name="T0" fmla="*/ 2 w 22"/>
                <a:gd name="T1" fmla="*/ 4 h 7"/>
                <a:gd name="T2" fmla="*/ 0 w 22"/>
                <a:gd name="T3" fmla="*/ 5 h 7"/>
                <a:gd name="T4" fmla="*/ 2 w 22"/>
                <a:gd name="T5" fmla="*/ 6 h 7"/>
                <a:gd name="T6" fmla="*/ 2 w 22"/>
                <a:gd name="T7" fmla="*/ 6 h 7"/>
                <a:gd name="T8" fmla="*/ 2 w 22"/>
                <a:gd name="T9" fmla="*/ 6 h 7"/>
                <a:gd name="T10" fmla="*/ 4 w 22"/>
                <a:gd name="T11" fmla="*/ 6 h 7"/>
                <a:gd name="T12" fmla="*/ 10 w 22"/>
                <a:gd name="T13" fmla="*/ 6 h 7"/>
                <a:gd name="T14" fmla="*/ 21 w 22"/>
                <a:gd name="T15" fmla="*/ 4 h 7"/>
                <a:gd name="T16" fmla="*/ 21 w 22"/>
                <a:gd name="T17" fmla="*/ 1 h 7"/>
                <a:gd name="T18" fmla="*/ 13 w 22"/>
                <a:gd name="T19" fmla="*/ 1 h 7"/>
                <a:gd name="T20" fmla="*/ 8 w 22"/>
                <a:gd name="T21" fmla="*/ 2 h 7"/>
                <a:gd name="T22" fmla="*/ 7 w 22"/>
                <a:gd name="T23" fmla="*/ 2 h 7"/>
                <a:gd name="T24" fmla="*/ 5 w 22"/>
                <a:gd name="T25" fmla="*/ 3 h 7"/>
                <a:gd name="T26" fmla="*/ 3 w 22"/>
                <a:gd name="T27" fmla="*/ 4 h 7"/>
                <a:gd name="T28" fmla="*/ 2 w 22"/>
                <a:gd name="T29" fmla="*/ 5 h 7"/>
                <a:gd name="T30" fmla="*/ 2 w 22"/>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7">
                  <a:moveTo>
                    <a:pt x="2" y="4"/>
                  </a:moveTo>
                  <a:cubicBezTo>
                    <a:pt x="1" y="4"/>
                    <a:pt x="0" y="4"/>
                    <a:pt x="0" y="5"/>
                  </a:cubicBezTo>
                  <a:cubicBezTo>
                    <a:pt x="0" y="6"/>
                    <a:pt x="1" y="6"/>
                    <a:pt x="2" y="6"/>
                  </a:cubicBezTo>
                  <a:cubicBezTo>
                    <a:pt x="2" y="6"/>
                    <a:pt x="2" y="6"/>
                    <a:pt x="2" y="6"/>
                  </a:cubicBezTo>
                  <a:cubicBezTo>
                    <a:pt x="2" y="6"/>
                    <a:pt x="2" y="6"/>
                    <a:pt x="2" y="6"/>
                  </a:cubicBezTo>
                  <a:cubicBezTo>
                    <a:pt x="2" y="6"/>
                    <a:pt x="3" y="6"/>
                    <a:pt x="4" y="6"/>
                  </a:cubicBezTo>
                  <a:cubicBezTo>
                    <a:pt x="6" y="6"/>
                    <a:pt x="8" y="6"/>
                    <a:pt x="10" y="6"/>
                  </a:cubicBezTo>
                  <a:cubicBezTo>
                    <a:pt x="14" y="7"/>
                    <a:pt x="18" y="5"/>
                    <a:pt x="21" y="4"/>
                  </a:cubicBezTo>
                  <a:cubicBezTo>
                    <a:pt x="22" y="2"/>
                    <a:pt x="22" y="1"/>
                    <a:pt x="21" y="1"/>
                  </a:cubicBezTo>
                  <a:cubicBezTo>
                    <a:pt x="18" y="1"/>
                    <a:pt x="16" y="0"/>
                    <a:pt x="13" y="1"/>
                  </a:cubicBezTo>
                  <a:cubicBezTo>
                    <a:pt x="11" y="1"/>
                    <a:pt x="10" y="1"/>
                    <a:pt x="8" y="2"/>
                  </a:cubicBezTo>
                  <a:cubicBezTo>
                    <a:pt x="8" y="2"/>
                    <a:pt x="8" y="2"/>
                    <a:pt x="7" y="2"/>
                  </a:cubicBezTo>
                  <a:cubicBezTo>
                    <a:pt x="7" y="3"/>
                    <a:pt x="6" y="3"/>
                    <a:pt x="5" y="3"/>
                  </a:cubicBezTo>
                  <a:cubicBezTo>
                    <a:pt x="4" y="3"/>
                    <a:pt x="4" y="4"/>
                    <a:pt x="3" y="4"/>
                  </a:cubicBezTo>
                  <a:cubicBezTo>
                    <a:pt x="3" y="5"/>
                    <a:pt x="2" y="5"/>
                    <a:pt x="2" y="5"/>
                  </a:cubicBezTo>
                  <a:cubicBezTo>
                    <a:pt x="2" y="5"/>
                    <a:pt x="2"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3" name="Freeform 58">
              <a:extLst>
                <a:ext uri="{FF2B5EF4-FFF2-40B4-BE49-F238E27FC236}">
                  <a16:creationId xmlns:a16="http://schemas.microsoft.com/office/drawing/2014/main" id="{57BFE53A-48AE-4B5F-9B4A-2631AB6A157A}"/>
                </a:ext>
              </a:extLst>
            </p:cNvPr>
            <p:cNvSpPr>
              <a:spLocks/>
            </p:cNvSpPr>
            <p:nvPr userDrawn="1"/>
          </p:nvSpPr>
          <p:spPr bwMode="auto">
            <a:xfrm>
              <a:off x="2302190" y="3092719"/>
              <a:ext cx="455211" cy="143536"/>
            </a:xfrm>
            <a:custGeom>
              <a:avLst/>
              <a:gdLst>
                <a:gd name="T0" fmla="*/ 55 w 55"/>
                <a:gd name="T1" fmla="*/ 15 h 17"/>
                <a:gd name="T2" fmla="*/ 53 w 55"/>
                <a:gd name="T3" fmla="*/ 10 h 17"/>
                <a:gd name="T4" fmla="*/ 52 w 55"/>
                <a:gd name="T5" fmla="*/ 9 h 17"/>
                <a:gd name="T6" fmla="*/ 51 w 55"/>
                <a:gd name="T7" fmla="*/ 6 h 17"/>
                <a:gd name="T8" fmla="*/ 49 w 55"/>
                <a:gd name="T9" fmla="*/ 4 h 17"/>
                <a:gd name="T10" fmla="*/ 49 w 55"/>
                <a:gd name="T11" fmla="*/ 4 h 17"/>
                <a:gd name="T12" fmla="*/ 49 w 55"/>
                <a:gd name="T13" fmla="*/ 4 h 17"/>
                <a:gd name="T14" fmla="*/ 48 w 55"/>
                <a:gd name="T15" fmla="*/ 4 h 17"/>
                <a:gd name="T16" fmla="*/ 45 w 55"/>
                <a:gd name="T17" fmla="*/ 2 h 17"/>
                <a:gd name="T18" fmla="*/ 43 w 55"/>
                <a:gd name="T19" fmla="*/ 1 h 17"/>
                <a:gd name="T20" fmla="*/ 42 w 55"/>
                <a:gd name="T21" fmla="*/ 1 h 17"/>
                <a:gd name="T22" fmla="*/ 40 w 55"/>
                <a:gd name="T23" fmla="*/ 1 h 17"/>
                <a:gd name="T24" fmla="*/ 33 w 55"/>
                <a:gd name="T25" fmla="*/ 5 h 17"/>
                <a:gd name="T26" fmla="*/ 31 w 55"/>
                <a:gd name="T27" fmla="*/ 9 h 17"/>
                <a:gd name="T28" fmla="*/ 28 w 55"/>
                <a:gd name="T29" fmla="*/ 9 h 17"/>
                <a:gd name="T30" fmla="*/ 24 w 55"/>
                <a:gd name="T31" fmla="*/ 9 h 17"/>
                <a:gd name="T32" fmla="*/ 7 w 55"/>
                <a:gd name="T33" fmla="*/ 9 h 17"/>
                <a:gd name="T34" fmla="*/ 0 w 55"/>
                <a:gd name="T35" fmla="*/ 10 h 17"/>
                <a:gd name="T36" fmla="*/ 0 w 55"/>
                <a:gd name="T37" fmla="*/ 11 h 17"/>
                <a:gd name="T38" fmla="*/ 17 w 55"/>
                <a:gd name="T39" fmla="*/ 13 h 17"/>
                <a:gd name="T40" fmla="*/ 20 w 55"/>
                <a:gd name="T41" fmla="*/ 12 h 17"/>
                <a:gd name="T42" fmla="*/ 27 w 55"/>
                <a:gd name="T43" fmla="*/ 13 h 17"/>
                <a:gd name="T44" fmla="*/ 32 w 55"/>
                <a:gd name="T45" fmla="*/ 14 h 17"/>
                <a:gd name="T46" fmla="*/ 35 w 55"/>
                <a:gd name="T47" fmla="*/ 15 h 17"/>
                <a:gd name="T48" fmla="*/ 35 w 55"/>
                <a:gd name="T49" fmla="*/ 14 h 17"/>
                <a:gd name="T50" fmla="*/ 35 w 55"/>
                <a:gd name="T51" fmla="*/ 14 h 17"/>
                <a:gd name="T52" fmla="*/ 36 w 55"/>
                <a:gd name="T53" fmla="*/ 14 h 17"/>
                <a:gd name="T54" fmla="*/ 43 w 55"/>
                <a:gd name="T55" fmla="*/ 15 h 17"/>
                <a:gd name="T56" fmla="*/ 54 w 55"/>
                <a:gd name="T57" fmla="*/ 16 h 17"/>
                <a:gd name="T58" fmla="*/ 55 w 55"/>
                <a:gd name="T5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17">
                  <a:moveTo>
                    <a:pt x="55" y="15"/>
                  </a:moveTo>
                  <a:cubicBezTo>
                    <a:pt x="54" y="13"/>
                    <a:pt x="53" y="12"/>
                    <a:pt x="53" y="10"/>
                  </a:cubicBezTo>
                  <a:cubicBezTo>
                    <a:pt x="54" y="9"/>
                    <a:pt x="53" y="9"/>
                    <a:pt x="52" y="9"/>
                  </a:cubicBezTo>
                  <a:cubicBezTo>
                    <a:pt x="52" y="8"/>
                    <a:pt x="51" y="7"/>
                    <a:pt x="51" y="6"/>
                  </a:cubicBezTo>
                  <a:cubicBezTo>
                    <a:pt x="50" y="5"/>
                    <a:pt x="50" y="4"/>
                    <a:pt x="49" y="4"/>
                  </a:cubicBezTo>
                  <a:cubicBezTo>
                    <a:pt x="49" y="4"/>
                    <a:pt x="49" y="4"/>
                    <a:pt x="49" y="4"/>
                  </a:cubicBezTo>
                  <a:cubicBezTo>
                    <a:pt x="49" y="4"/>
                    <a:pt x="49" y="4"/>
                    <a:pt x="49" y="4"/>
                  </a:cubicBezTo>
                  <a:cubicBezTo>
                    <a:pt x="49" y="4"/>
                    <a:pt x="49" y="4"/>
                    <a:pt x="48" y="4"/>
                  </a:cubicBezTo>
                  <a:cubicBezTo>
                    <a:pt x="48" y="3"/>
                    <a:pt x="46" y="2"/>
                    <a:pt x="45" y="2"/>
                  </a:cubicBezTo>
                  <a:cubicBezTo>
                    <a:pt x="44" y="1"/>
                    <a:pt x="44" y="1"/>
                    <a:pt x="43" y="1"/>
                  </a:cubicBezTo>
                  <a:cubicBezTo>
                    <a:pt x="43" y="1"/>
                    <a:pt x="42" y="1"/>
                    <a:pt x="42" y="1"/>
                  </a:cubicBezTo>
                  <a:cubicBezTo>
                    <a:pt x="41" y="1"/>
                    <a:pt x="41" y="1"/>
                    <a:pt x="40" y="1"/>
                  </a:cubicBezTo>
                  <a:cubicBezTo>
                    <a:pt x="37" y="0"/>
                    <a:pt x="35" y="2"/>
                    <a:pt x="33" y="5"/>
                  </a:cubicBezTo>
                  <a:cubicBezTo>
                    <a:pt x="32" y="6"/>
                    <a:pt x="32" y="8"/>
                    <a:pt x="31" y="9"/>
                  </a:cubicBezTo>
                  <a:cubicBezTo>
                    <a:pt x="30" y="9"/>
                    <a:pt x="29" y="9"/>
                    <a:pt x="28" y="9"/>
                  </a:cubicBezTo>
                  <a:cubicBezTo>
                    <a:pt x="26" y="9"/>
                    <a:pt x="25" y="9"/>
                    <a:pt x="24" y="9"/>
                  </a:cubicBezTo>
                  <a:cubicBezTo>
                    <a:pt x="18" y="8"/>
                    <a:pt x="12" y="9"/>
                    <a:pt x="7" y="9"/>
                  </a:cubicBezTo>
                  <a:cubicBezTo>
                    <a:pt x="4" y="9"/>
                    <a:pt x="3" y="11"/>
                    <a:pt x="0" y="10"/>
                  </a:cubicBezTo>
                  <a:cubicBezTo>
                    <a:pt x="0" y="10"/>
                    <a:pt x="0" y="10"/>
                    <a:pt x="0" y="11"/>
                  </a:cubicBezTo>
                  <a:cubicBezTo>
                    <a:pt x="6" y="13"/>
                    <a:pt x="11" y="12"/>
                    <a:pt x="17" y="13"/>
                  </a:cubicBezTo>
                  <a:cubicBezTo>
                    <a:pt x="18" y="13"/>
                    <a:pt x="19" y="13"/>
                    <a:pt x="20" y="12"/>
                  </a:cubicBezTo>
                  <a:cubicBezTo>
                    <a:pt x="22" y="13"/>
                    <a:pt x="25" y="13"/>
                    <a:pt x="27" y="13"/>
                  </a:cubicBezTo>
                  <a:cubicBezTo>
                    <a:pt x="28" y="14"/>
                    <a:pt x="30" y="14"/>
                    <a:pt x="32" y="14"/>
                  </a:cubicBezTo>
                  <a:cubicBezTo>
                    <a:pt x="33" y="14"/>
                    <a:pt x="35" y="14"/>
                    <a:pt x="35" y="15"/>
                  </a:cubicBezTo>
                  <a:cubicBezTo>
                    <a:pt x="35" y="15"/>
                    <a:pt x="35" y="14"/>
                    <a:pt x="35" y="14"/>
                  </a:cubicBezTo>
                  <a:cubicBezTo>
                    <a:pt x="35" y="14"/>
                    <a:pt x="35" y="14"/>
                    <a:pt x="35" y="14"/>
                  </a:cubicBezTo>
                  <a:cubicBezTo>
                    <a:pt x="36" y="14"/>
                    <a:pt x="36" y="14"/>
                    <a:pt x="36" y="14"/>
                  </a:cubicBezTo>
                  <a:cubicBezTo>
                    <a:pt x="39" y="14"/>
                    <a:pt x="41" y="15"/>
                    <a:pt x="43" y="15"/>
                  </a:cubicBezTo>
                  <a:cubicBezTo>
                    <a:pt x="47" y="16"/>
                    <a:pt x="50" y="16"/>
                    <a:pt x="54" y="16"/>
                  </a:cubicBezTo>
                  <a:cubicBezTo>
                    <a:pt x="55" y="17"/>
                    <a:pt x="55" y="16"/>
                    <a:pt x="5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4" name="Freeform 59">
              <a:extLst>
                <a:ext uri="{FF2B5EF4-FFF2-40B4-BE49-F238E27FC236}">
                  <a16:creationId xmlns:a16="http://schemas.microsoft.com/office/drawing/2014/main" id="{F42958BF-8A33-40BD-B076-29B1AEDFFAC4}"/>
                </a:ext>
              </a:extLst>
            </p:cNvPr>
            <p:cNvSpPr>
              <a:spLocks/>
            </p:cNvSpPr>
            <p:nvPr userDrawn="1"/>
          </p:nvSpPr>
          <p:spPr bwMode="auto">
            <a:xfrm>
              <a:off x="285038" y="4049968"/>
              <a:ext cx="319877" cy="188645"/>
            </a:xfrm>
            <a:custGeom>
              <a:avLst/>
              <a:gdLst>
                <a:gd name="T0" fmla="*/ 39 w 39"/>
                <a:gd name="T1" fmla="*/ 11 h 23"/>
                <a:gd name="T2" fmla="*/ 36 w 39"/>
                <a:gd name="T3" fmla="*/ 9 h 23"/>
                <a:gd name="T4" fmla="*/ 33 w 39"/>
                <a:gd name="T5" fmla="*/ 10 h 23"/>
                <a:gd name="T6" fmla="*/ 32 w 39"/>
                <a:gd name="T7" fmla="*/ 12 h 23"/>
                <a:gd name="T8" fmla="*/ 31 w 39"/>
                <a:gd name="T9" fmla="*/ 12 h 23"/>
                <a:gd name="T10" fmla="*/ 30 w 39"/>
                <a:gd name="T11" fmla="*/ 8 h 23"/>
                <a:gd name="T12" fmla="*/ 29 w 39"/>
                <a:gd name="T13" fmla="*/ 7 h 23"/>
                <a:gd name="T14" fmla="*/ 29 w 39"/>
                <a:gd name="T15" fmla="*/ 7 h 23"/>
                <a:gd name="T16" fmla="*/ 28 w 39"/>
                <a:gd name="T17" fmla="*/ 6 h 23"/>
                <a:gd name="T18" fmla="*/ 28 w 39"/>
                <a:gd name="T19" fmla="*/ 5 h 23"/>
                <a:gd name="T20" fmla="*/ 24 w 39"/>
                <a:gd name="T21" fmla="*/ 1 h 23"/>
                <a:gd name="T22" fmla="*/ 21 w 39"/>
                <a:gd name="T23" fmla="*/ 0 h 23"/>
                <a:gd name="T24" fmla="*/ 21 w 39"/>
                <a:gd name="T25" fmla="*/ 0 h 23"/>
                <a:gd name="T26" fmla="*/ 15 w 39"/>
                <a:gd name="T27" fmla="*/ 1 h 23"/>
                <a:gd name="T28" fmla="*/ 7 w 39"/>
                <a:gd name="T29" fmla="*/ 4 h 23"/>
                <a:gd name="T30" fmla="*/ 4 w 39"/>
                <a:gd name="T31" fmla="*/ 7 h 23"/>
                <a:gd name="T32" fmla="*/ 3 w 39"/>
                <a:gd name="T33" fmla="*/ 11 h 23"/>
                <a:gd name="T34" fmla="*/ 2 w 39"/>
                <a:gd name="T35" fmla="*/ 12 h 23"/>
                <a:gd name="T36" fmla="*/ 4 w 39"/>
                <a:gd name="T37" fmla="*/ 19 h 23"/>
                <a:gd name="T38" fmla="*/ 7 w 39"/>
                <a:gd name="T39" fmla="*/ 20 h 23"/>
                <a:gd name="T40" fmla="*/ 10 w 39"/>
                <a:gd name="T41" fmla="*/ 20 h 23"/>
                <a:gd name="T42" fmla="*/ 12 w 39"/>
                <a:gd name="T43" fmla="*/ 21 h 23"/>
                <a:gd name="T44" fmla="*/ 16 w 39"/>
                <a:gd name="T45" fmla="*/ 22 h 23"/>
                <a:gd name="T46" fmla="*/ 23 w 39"/>
                <a:gd name="T47" fmla="*/ 20 h 23"/>
                <a:gd name="T48" fmla="*/ 31 w 39"/>
                <a:gd name="T49" fmla="*/ 12 h 23"/>
                <a:gd name="T50" fmla="*/ 33 w 39"/>
                <a:gd name="T51" fmla="*/ 13 h 23"/>
                <a:gd name="T52" fmla="*/ 37 w 39"/>
                <a:gd name="T53" fmla="*/ 14 h 23"/>
                <a:gd name="T54" fmla="*/ 39 w 39"/>
                <a:gd name="T5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3">
                  <a:moveTo>
                    <a:pt x="39" y="11"/>
                  </a:moveTo>
                  <a:cubicBezTo>
                    <a:pt x="39" y="9"/>
                    <a:pt x="37" y="9"/>
                    <a:pt x="36" y="9"/>
                  </a:cubicBezTo>
                  <a:cubicBezTo>
                    <a:pt x="35" y="9"/>
                    <a:pt x="34" y="9"/>
                    <a:pt x="33" y="10"/>
                  </a:cubicBezTo>
                  <a:cubicBezTo>
                    <a:pt x="33" y="10"/>
                    <a:pt x="31" y="10"/>
                    <a:pt x="32" y="12"/>
                  </a:cubicBezTo>
                  <a:cubicBezTo>
                    <a:pt x="32" y="12"/>
                    <a:pt x="32" y="12"/>
                    <a:pt x="31" y="12"/>
                  </a:cubicBezTo>
                  <a:cubicBezTo>
                    <a:pt x="31" y="11"/>
                    <a:pt x="31" y="9"/>
                    <a:pt x="30" y="8"/>
                  </a:cubicBezTo>
                  <a:cubicBezTo>
                    <a:pt x="30" y="8"/>
                    <a:pt x="29" y="7"/>
                    <a:pt x="29" y="7"/>
                  </a:cubicBezTo>
                  <a:cubicBezTo>
                    <a:pt x="29" y="7"/>
                    <a:pt x="29" y="7"/>
                    <a:pt x="29" y="7"/>
                  </a:cubicBezTo>
                  <a:cubicBezTo>
                    <a:pt x="29" y="7"/>
                    <a:pt x="28" y="6"/>
                    <a:pt x="28" y="6"/>
                  </a:cubicBezTo>
                  <a:cubicBezTo>
                    <a:pt x="28" y="6"/>
                    <a:pt x="28" y="5"/>
                    <a:pt x="28" y="5"/>
                  </a:cubicBezTo>
                  <a:cubicBezTo>
                    <a:pt x="27" y="3"/>
                    <a:pt x="25" y="2"/>
                    <a:pt x="24" y="1"/>
                  </a:cubicBezTo>
                  <a:cubicBezTo>
                    <a:pt x="23" y="0"/>
                    <a:pt x="22" y="0"/>
                    <a:pt x="21" y="0"/>
                  </a:cubicBezTo>
                  <a:cubicBezTo>
                    <a:pt x="21" y="0"/>
                    <a:pt x="21" y="0"/>
                    <a:pt x="21" y="0"/>
                  </a:cubicBezTo>
                  <a:cubicBezTo>
                    <a:pt x="19" y="0"/>
                    <a:pt x="17" y="1"/>
                    <a:pt x="15" y="1"/>
                  </a:cubicBezTo>
                  <a:cubicBezTo>
                    <a:pt x="12" y="1"/>
                    <a:pt x="10" y="3"/>
                    <a:pt x="7" y="4"/>
                  </a:cubicBezTo>
                  <a:cubicBezTo>
                    <a:pt x="5" y="4"/>
                    <a:pt x="4" y="6"/>
                    <a:pt x="4" y="7"/>
                  </a:cubicBezTo>
                  <a:cubicBezTo>
                    <a:pt x="3" y="9"/>
                    <a:pt x="3" y="10"/>
                    <a:pt x="3" y="11"/>
                  </a:cubicBezTo>
                  <a:cubicBezTo>
                    <a:pt x="2" y="11"/>
                    <a:pt x="2" y="11"/>
                    <a:pt x="2" y="12"/>
                  </a:cubicBezTo>
                  <a:cubicBezTo>
                    <a:pt x="0" y="15"/>
                    <a:pt x="2" y="18"/>
                    <a:pt x="4" y="19"/>
                  </a:cubicBezTo>
                  <a:cubicBezTo>
                    <a:pt x="5" y="19"/>
                    <a:pt x="6" y="19"/>
                    <a:pt x="7" y="20"/>
                  </a:cubicBezTo>
                  <a:cubicBezTo>
                    <a:pt x="8" y="20"/>
                    <a:pt x="9" y="20"/>
                    <a:pt x="10" y="20"/>
                  </a:cubicBezTo>
                  <a:cubicBezTo>
                    <a:pt x="10" y="21"/>
                    <a:pt x="11" y="21"/>
                    <a:pt x="12" y="21"/>
                  </a:cubicBezTo>
                  <a:cubicBezTo>
                    <a:pt x="13" y="22"/>
                    <a:pt x="15" y="21"/>
                    <a:pt x="16" y="22"/>
                  </a:cubicBezTo>
                  <a:cubicBezTo>
                    <a:pt x="19" y="23"/>
                    <a:pt x="21" y="22"/>
                    <a:pt x="23" y="20"/>
                  </a:cubicBezTo>
                  <a:cubicBezTo>
                    <a:pt x="26" y="18"/>
                    <a:pt x="29" y="16"/>
                    <a:pt x="31" y="12"/>
                  </a:cubicBezTo>
                  <a:cubicBezTo>
                    <a:pt x="32" y="13"/>
                    <a:pt x="32" y="15"/>
                    <a:pt x="33" y="13"/>
                  </a:cubicBezTo>
                  <a:cubicBezTo>
                    <a:pt x="34" y="15"/>
                    <a:pt x="35" y="14"/>
                    <a:pt x="37" y="14"/>
                  </a:cubicBezTo>
                  <a:cubicBezTo>
                    <a:pt x="38" y="13"/>
                    <a:pt x="39" y="12"/>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5" name="Freeform 60">
              <a:extLst>
                <a:ext uri="{FF2B5EF4-FFF2-40B4-BE49-F238E27FC236}">
                  <a16:creationId xmlns:a16="http://schemas.microsoft.com/office/drawing/2014/main" id="{78DD2CE2-E7AF-4225-B279-5F6687E70899}"/>
                </a:ext>
              </a:extLst>
            </p:cNvPr>
            <p:cNvSpPr>
              <a:spLocks/>
            </p:cNvSpPr>
            <p:nvPr userDrawn="1"/>
          </p:nvSpPr>
          <p:spPr bwMode="auto">
            <a:xfrm>
              <a:off x="2449826" y="3449503"/>
              <a:ext cx="307575" cy="49212"/>
            </a:xfrm>
            <a:custGeom>
              <a:avLst/>
              <a:gdLst>
                <a:gd name="T0" fmla="*/ 37 w 37"/>
                <a:gd name="T1" fmla="*/ 2 h 6"/>
                <a:gd name="T2" fmla="*/ 37 w 37"/>
                <a:gd name="T3" fmla="*/ 2 h 6"/>
                <a:gd name="T4" fmla="*/ 34 w 37"/>
                <a:gd name="T5" fmla="*/ 1 h 6"/>
                <a:gd name="T6" fmla="*/ 31 w 37"/>
                <a:gd name="T7" fmla="*/ 1 h 6"/>
                <a:gd name="T8" fmla="*/ 27 w 37"/>
                <a:gd name="T9" fmla="*/ 1 h 6"/>
                <a:gd name="T10" fmla="*/ 20 w 37"/>
                <a:gd name="T11" fmla="*/ 1 h 6"/>
                <a:gd name="T12" fmla="*/ 20 w 37"/>
                <a:gd name="T13" fmla="*/ 1 h 6"/>
                <a:gd name="T14" fmla="*/ 12 w 37"/>
                <a:gd name="T15" fmla="*/ 0 h 6"/>
                <a:gd name="T16" fmla="*/ 9 w 37"/>
                <a:gd name="T17" fmla="*/ 0 h 6"/>
                <a:gd name="T18" fmla="*/ 6 w 37"/>
                <a:gd name="T19" fmla="*/ 0 h 6"/>
                <a:gd name="T20" fmla="*/ 1 w 37"/>
                <a:gd name="T21" fmla="*/ 1 h 6"/>
                <a:gd name="T22" fmla="*/ 0 w 37"/>
                <a:gd name="T23" fmla="*/ 3 h 6"/>
                <a:gd name="T24" fmla="*/ 2 w 37"/>
                <a:gd name="T25" fmla="*/ 4 h 6"/>
                <a:gd name="T26" fmla="*/ 8 w 37"/>
                <a:gd name="T27" fmla="*/ 4 h 6"/>
                <a:gd name="T28" fmla="*/ 20 w 37"/>
                <a:gd name="T29" fmla="*/ 5 h 6"/>
                <a:gd name="T30" fmla="*/ 24 w 37"/>
                <a:gd name="T31" fmla="*/ 5 h 6"/>
                <a:gd name="T32" fmla="*/ 27 w 37"/>
                <a:gd name="T33" fmla="*/ 5 h 6"/>
                <a:gd name="T34" fmla="*/ 29 w 37"/>
                <a:gd name="T35" fmla="*/ 5 h 6"/>
                <a:gd name="T36" fmla="*/ 32 w 37"/>
                <a:gd name="T37" fmla="*/ 5 h 6"/>
                <a:gd name="T38" fmla="*/ 36 w 37"/>
                <a:gd name="T39" fmla="*/ 3 h 6"/>
                <a:gd name="T40" fmla="*/ 37 w 37"/>
                <a:gd name="T4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6">
                  <a:moveTo>
                    <a:pt x="37" y="2"/>
                  </a:moveTo>
                  <a:cubicBezTo>
                    <a:pt x="37" y="2"/>
                    <a:pt x="37" y="2"/>
                    <a:pt x="37" y="2"/>
                  </a:cubicBezTo>
                  <a:cubicBezTo>
                    <a:pt x="37" y="0"/>
                    <a:pt x="35" y="0"/>
                    <a:pt x="34" y="1"/>
                  </a:cubicBezTo>
                  <a:cubicBezTo>
                    <a:pt x="33" y="1"/>
                    <a:pt x="32" y="1"/>
                    <a:pt x="31" y="1"/>
                  </a:cubicBezTo>
                  <a:cubicBezTo>
                    <a:pt x="29" y="1"/>
                    <a:pt x="28" y="1"/>
                    <a:pt x="27" y="1"/>
                  </a:cubicBezTo>
                  <a:cubicBezTo>
                    <a:pt x="25" y="2"/>
                    <a:pt x="23" y="1"/>
                    <a:pt x="20" y="1"/>
                  </a:cubicBezTo>
                  <a:cubicBezTo>
                    <a:pt x="20" y="1"/>
                    <a:pt x="20" y="1"/>
                    <a:pt x="20" y="1"/>
                  </a:cubicBezTo>
                  <a:cubicBezTo>
                    <a:pt x="18" y="0"/>
                    <a:pt x="15" y="0"/>
                    <a:pt x="12" y="0"/>
                  </a:cubicBezTo>
                  <a:cubicBezTo>
                    <a:pt x="11" y="0"/>
                    <a:pt x="10" y="0"/>
                    <a:pt x="9" y="0"/>
                  </a:cubicBezTo>
                  <a:cubicBezTo>
                    <a:pt x="8" y="0"/>
                    <a:pt x="7" y="0"/>
                    <a:pt x="6" y="0"/>
                  </a:cubicBezTo>
                  <a:cubicBezTo>
                    <a:pt x="5" y="0"/>
                    <a:pt x="3" y="0"/>
                    <a:pt x="1" y="1"/>
                  </a:cubicBezTo>
                  <a:cubicBezTo>
                    <a:pt x="1" y="1"/>
                    <a:pt x="0" y="2"/>
                    <a:pt x="0" y="3"/>
                  </a:cubicBezTo>
                  <a:cubicBezTo>
                    <a:pt x="0" y="3"/>
                    <a:pt x="1" y="4"/>
                    <a:pt x="2" y="4"/>
                  </a:cubicBezTo>
                  <a:cubicBezTo>
                    <a:pt x="4" y="4"/>
                    <a:pt x="6" y="5"/>
                    <a:pt x="8" y="4"/>
                  </a:cubicBezTo>
                  <a:cubicBezTo>
                    <a:pt x="12" y="5"/>
                    <a:pt x="16" y="5"/>
                    <a:pt x="20" y="5"/>
                  </a:cubicBezTo>
                  <a:cubicBezTo>
                    <a:pt x="21" y="5"/>
                    <a:pt x="23" y="5"/>
                    <a:pt x="24" y="5"/>
                  </a:cubicBezTo>
                  <a:cubicBezTo>
                    <a:pt x="25" y="6"/>
                    <a:pt x="26" y="5"/>
                    <a:pt x="27" y="5"/>
                  </a:cubicBezTo>
                  <a:cubicBezTo>
                    <a:pt x="28" y="5"/>
                    <a:pt x="29" y="5"/>
                    <a:pt x="29" y="5"/>
                  </a:cubicBezTo>
                  <a:cubicBezTo>
                    <a:pt x="30" y="6"/>
                    <a:pt x="31" y="5"/>
                    <a:pt x="32" y="5"/>
                  </a:cubicBezTo>
                  <a:cubicBezTo>
                    <a:pt x="33" y="5"/>
                    <a:pt x="35" y="5"/>
                    <a:pt x="36" y="3"/>
                  </a:cubicBezTo>
                  <a:cubicBezTo>
                    <a:pt x="36" y="3"/>
                    <a:pt x="37" y="3"/>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6" name="Freeform 61">
              <a:extLst>
                <a:ext uri="{FF2B5EF4-FFF2-40B4-BE49-F238E27FC236}">
                  <a16:creationId xmlns:a16="http://schemas.microsoft.com/office/drawing/2014/main" id="{B1DA09F6-A2A3-4F21-950C-9480437BFC16}"/>
                </a:ext>
              </a:extLst>
            </p:cNvPr>
            <p:cNvSpPr>
              <a:spLocks/>
            </p:cNvSpPr>
            <p:nvPr userDrawn="1"/>
          </p:nvSpPr>
          <p:spPr bwMode="auto">
            <a:xfrm>
              <a:off x="252230" y="3512737"/>
              <a:ext cx="237857" cy="155837"/>
            </a:xfrm>
            <a:custGeom>
              <a:avLst/>
              <a:gdLst>
                <a:gd name="T0" fmla="*/ 3 w 29"/>
                <a:gd name="T1" fmla="*/ 16 h 19"/>
                <a:gd name="T2" fmla="*/ 12 w 29"/>
                <a:gd name="T3" fmla="*/ 18 h 19"/>
                <a:gd name="T4" fmla="*/ 27 w 29"/>
                <a:gd name="T5" fmla="*/ 10 h 19"/>
                <a:gd name="T6" fmla="*/ 25 w 29"/>
                <a:gd name="T7" fmla="*/ 2 h 19"/>
                <a:gd name="T8" fmla="*/ 16 w 29"/>
                <a:gd name="T9" fmla="*/ 2 h 19"/>
                <a:gd name="T10" fmla="*/ 11 w 29"/>
                <a:gd name="T11" fmla="*/ 6 h 19"/>
                <a:gd name="T12" fmla="*/ 9 w 29"/>
                <a:gd name="T13" fmla="*/ 7 h 19"/>
                <a:gd name="T14" fmla="*/ 2 w 29"/>
                <a:gd name="T15" fmla="*/ 11 h 19"/>
                <a:gd name="T16" fmla="*/ 3 w 29"/>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3" y="16"/>
                  </a:moveTo>
                  <a:cubicBezTo>
                    <a:pt x="5" y="18"/>
                    <a:pt x="8" y="19"/>
                    <a:pt x="12" y="18"/>
                  </a:cubicBezTo>
                  <a:cubicBezTo>
                    <a:pt x="17" y="17"/>
                    <a:pt x="22" y="14"/>
                    <a:pt x="27" y="10"/>
                  </a:cubicBezTo>
                  <a:cubicBezTo>
                    <a:pt x="29" y="8"/>
                    <a:pt x="28" y="4"/>
                    <a:pt x="25" y="2"/>
                  </a:cubicBezTo>
                  <a:cubicBezTo>
                    <a:pt x="22" y="0"/>
                    <a:pt x="19" y="1"/>
                    <a:pt x="16" y="2"/>
                  </a:cubicBezTo>
                  <a:cubicBezTo>
                    <a:pt x="14" y="3"/>
                    <a:pt x="13" y="5"/>
                    <a:pt x="11" y="6"/>
                  </a:cubicBezTo>
                  <a:cubicBezTo>
                    <a:pt x="11" y="6"/>
                    <a:pt x="10" y="7"/>
                    <a:pt x="9" y="7"/>
                  </a:cubicBezTo>
                  <a:cubicBezTo>
                    <a:pt x="7" y="7"/>
                    <a:pt x="4" y="9"/>
                    <a:pt x="2" y="11"/>
                  </a:cubicBezTo>
                  <a:cubicBezTo>
                    <a:pt x="1" y="12"/>
                    <a:pt x="0" y="15"/>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7" name="Freeform 62">
              <a:extLst>
                <a:ext uri="{FF2B5EF4-FFF2-40B4-BE49-F238E27FC236}">
                  <a16:creationId xmlns:a16="http://schemas.microsoft.com/office/drawing/2014/main" id="{9F1B4184-991A-43B4-A850-B6F26D111A55}"/>
                </a:ext>
              </a:extLst>
            </p:cNvPr>
            <p:cNvSpPr>
              <a:spLocks/>
            </p:cNvSpPr>
            <p:nvPr userDrawn="1"/>
          </p:nvSpPr>
          <p:spPr bwMode="auto">
            <a:xfrm>
              <a:off x="1810072" y="4966868"/>
              <a:ext cx="205049" cy="143536"/>
            </a:xfrm>
            <a:custGeom>
              <a:avLst/>
              <a:gdLst>
                <a:gd name="T0" fmla="*/ 23 w 25"/>
                <a:gd name="T1" fmla="*/ 14 h 17"/>
                <a:gd name="T2" fmla="*/ 21 w 25"/>
                <a:gd name="T3" fmla="*/ 12 h 17"/>
                <a:gd name="T4" fmla="*/ 14 w 25"/>
                <a:gd name="T5" fmla="*/ 6 h 17"/>
                <a:gd name="T6" fmla="*/ 11 w 25"/>
                <a:gd name="T7" fmla="*/ 3 h 17"/>
                <a:gd name="T8" fmla="*/ 3 w 25"/>
                <a:gd name="T9" fmla="*/ 1 h 17"/>
                <a:gd name="T10" fmla="*/ 0 w 25"/>
                <a:gd name="T11" fmla="*/ 3 h 17"/>
                <a:gd name="T12" fmla="*/ 4 w 25"/>
                <a:gd name="T13" fmla="*/ 8 h 17"/>
                <a:gd name="T14" fmla="*/ 11 w 25"/>
                <a:gd name="T15" fmla="*/ 11 h 17"/>
                <a:gd name="T16" fmla="*/ 20 w 25"/>
                <a:gd name="T17" fmla="*/ 16 h 17"/>
                <a:gd name="T18" fmla="*/ 24 w 25"/>
                <a:gd name="T19" fmla="*/ 15 h 17"/>
                <a:gd name="T20" fmla="*/ 23 w 25"/>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7">
                  <a:moveTo>
                    <a:pt x="23" y="14"/>
                  </a:moveTo>
                  <a:cubicBezTo>
                    <a:pt x="22" y="13"/>
                    <a:pt x="22" y="13"/>
                    <a:pt x="21" y="12"/>
                  </a:cubicBezTo>
                  <a:cubicBezTo>
                    <a:pt x="18" y="10"/>
                    <a:pt x="15" y="8"/>
                    <a:pt x="14" y="6"/>
                  </a:cubicBezTo>
                  <a:cubicBezTo>
                    <a:pt x="13" y="5"/>
                    <a:pt x="12" y="4"/>
                    <a:pt x="11" y="3"/>
                  </a:cubicBezTo>
                  <a:cubicBezTo>
                    <a:pt x="9" y="0"/>
                    <a:pt x="5" y="1"/>
                    <a:pt x="3" y="1"/>
                  </a:cubicBezTo>
                  <a:cubicBezTo>
                    <a:pt x="1" y="0"/>
                    <a:pt x="0" y="1"/>
                    <a:pt x="0" y="3"/>
                  </a:cubicBezTo>
                  <a:cubicBezTo>
                    <a:pt x="0" y="6"/>
                    <a:pt x="2" y="7"/>
                    <a:pt x="4" y="8"/>
                  </a:cubicBezTo>
                  <a:cubicBezTo>
                    <a:pt x="7" y="9"/>
                    <a:pt x="9" y="10"/>
                    <a:pt x="11" y="11"/>
                  </a:cubicBezTo>
                  <a:cubicBezTo>
                    <a:pt x="14" y="13"/>
                    <a:pt x="17" y="14"/>
                    <a:pt x="20" y="16"/>
                  </a:cubicBezTo>
                  <a:cubicBezTo>
                    <a:pt x="21" y="17"/>
                    <a:pt x="23" y="17"/>
                    <a:pt x="24" y="15"/>
                  </a:cubicBezTo>
                  <a:cubicBezTo>
                    <a:pt x="25" y="15"/>
                    <a:pt x="24" y="14"/>
                    <a:pt x="2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8" name="Freeform 63">
              <a:extLst>
                <a:ext uri="{FF2B5EF4-FFF2-40B4-BE49-F238E27FC236}">
                  <a16:creationId xmlns:a16="http://schemas.microsoft.com/office/drawing/2014/main" id="{F4322D4D-BAB6-4C92-B2A5-B774BB3A906A}"/>
                </a:ext>
              </a:extLst>
            </p:cNvPr>
            <p:cNvSpPr>
              <a:spLocks/>
            </p:cNvSpPr>
            <p:nvPr userDrawn="1"/>
          </p:nvSpPr>
          <p:spPr bwMode="auto">
            <a:xfrm>
              <a:off x="4955530" y="1321093"/>
              <a:ext cx="82020" cy="270665"/>
            </a:xfrm>
            <a:custGeom>
              <a:avLst/>
              <a:gdLst>
                <a:gd name="T0" fmla="*/ 6 w 10"/>
                <a:gd name="T1" fmla="*/ 1 h 33"/>
                <a:gd name="T2" fmla="*/ 5 w 10"/>
                <a:gd name="T3" fmla="*/ 17 h 33"/>
                <a:gd name="T4" fmla="*/ 3 w 10"/>
                <a:gd name="T5" fmla="*/ 20 h 33"/>
                <a:gd name="T6" fmla="*/ 1 w 10"/>
                <a:gd name="T7" fmla="*/ 23 h 33"/>
                <a:gd name="T8" fmla="*/ 2 w 10"/>
                <a:gd name="T9" fmla="*/ 27 h 33"/>
                <a:gd name="T10" fmla="*/ 4 w 10"/>
                <a:gd name="T11" fmla="*/ 29 h 33"/>
                <a:gd name="T12" fmla="*/ 7 w 10"/>
                <a:gd name="T13" fmla="*/ 33 h 33"/>
                <a:gd name="T14" fmla="*/ 7 w 10"/>
                <a:gd name="T15" fmla="*/ 28 h 33"/>
                <a:gd name="T16" fmla="*/ 8 w 10"/>
                <a:gd name="T17" fmla="*/ 25 h 33"/>
                <a:gd name="T18" fmla="*/ 8 w 10"/>
                <a:gd name="T19" fmla="*/ 24 h 33"/>
                <a:gd name="T20" fmla="*/ 9 w 10"/>
                <a:gd name="T21" fmla="*/ 17 h 33"/>
                <a:gd name="T22" fmla="*/ 8 w 10"/>
                <a:gd name="T23" fmla="*/ 11 h 33"/>
                <a:gd name="T24" fmla="*/ 9 w 10"/>
                <a:gd name="T25" fmla="*/ 9 h 33"/>
                <a:gd name="T26" fmla="*/ 9 w 10"/>
                <a:gd name="T27" fmla="*/ 5 h 33"/>
                <a:gd name="T28" fmla="*/ 9 w 10"/>
                <a:gd name="T29" fmla="*/ 1 h 33"/>
                <a:gd name="T30" fmla="*/ 7 w 10"/>
                <a:gd name="T31" fmla="*/ 0 h 33"/>
                <a:gd name="T32" fmla="*/ 6 w 10"/>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33">
                  <a:moveTo>
                    <a:pt x="6" y="1"/>
                  </a:moveTo>
                  <a:cubicBezTo>
                    <a:pt x="6" y="7"/>
                    <a:pt x="4" y="12"/>
                    <a:pt x="5" y="17"/>
                  </a:cubicBezTo>
                  <a:cubicBezTo>
                    <a:pt x="4" y="18"/>
                    <a:pt x="4" y="19"/>
                    <a:pt x="3" y="20"/>
                  </a:cubicBezTo>
                  <a:cubicBezTo>
                    <a:pt x="2" y="21"/>
                    <a:pt x="2" y="22"/>
                    <a:pt x="1" y="23"/>
                  </a:cubicBezTo>
                  <a:cubicBezTo>
                    <a:pt x="0" y="25"/>
                    <a:pt x="0" y="26"/>
                    <a:pt x="2" y="27"/>
                  </a:cubicBezTo>
                  <a:cubicBezTo>
                    <a:pt x="3" y="28"/>
                    <a:pt x="3" y="29"/>
                    <a:pt x="4" y="29"/>
                  </a:cubicBezTo>
                  <a:cubicBezTo>
                    <a:pt x="5" y="30"/>
                    <a:pt x="6" y="31"/>
                    <a:pt x="7" y="33"/>
                  </a:cubicBezTo>
                  <a:cubicBezTo>
                    <a:pt x="7" y="31"/>
                    <a:pt x="7" y="29"/>
                    <a:pt x="7" y="28"/>
                  </a:cubicBezTo>
                  <a:cubicBezTo>
                    <a:pt x="7" y="27"/>
                    <a:pt x="8" y="26"/>
                    <a:pt x="8" y="25"/>
                  </a:cubicBezTo>
                  <a:cubicBezTo>
                    <a:pt x="8" y="25"/>
                    <a:pt x="8" y="24"/>
                    <a:pt x="8" y="24"/>
                  </a:cubicBezTo>
                  <a:cubicBezTo>
                    <a:pt x="8" y="22"/>
                    <a:pt x="8" y="19"/>
                    <a:pt x="9" y="17"/>
                  </a:cubicBezTo>
                  <a:cubicBezTo>
                    <a:pt x="9" y="15"/>
                    <a:pt x="9" y="13"/>
                    <a:pt x="8" y="11"/>
                  </a:cubicBezTo>
                  <a:cubicBezTo>
                    <a:pt x="9" y="11"/>
                    <a:pt x="9" y="10"/>
                    <a:pt x="9" y="9"/>
                  </a:cubicBezTo>
                  <a:cubicBezTo>
                    <a:pt x="9" y="8"/>
                    <a:pt x="9" y="6"/>
                    <a:pt x="9" y="5"/>
                  </a:cubicBezTo>
                  <a:cubicBezTo>
                    <a:pt x="10" y="4"/>
                    <a:pt x="9" y="3"/>
                    <a:pt x="9" y="1"/>
                  </a:cubicBezTo>
                  <a:cubicBezTo>
                    <a:pt x="9" y="0"/>
                    <a:pt x="8" y="1"/>
                    <a:pt x="7" y="0"/>
                  </a:cubicBezTo>
                  <a:cubicBezTo>
                    <a:pt x="6" y="0"/>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9" name="Freeform 64">
              <a:extLst>
                <a:ext uri="{FF2B5EF4-FFF2-40B4-BE49-F238E27FC236}">
                  <a16:creationId xmlns:a16="http://schemas.microsoft.com/office/drawing/2014/main" id="{DCC4574A-B6A7-45D6-B0D6-08B982029E71}"/>
                </a:ext>
              </a:extLst>
            </p:cNvPr>
            <p:cNvSpPr>
              <a:spLocks/>
            </p:cNvSpPr>
            <p:nvPr userDrawn="1"/>
          </p:nvSpPr>
          <p:spPr bwMode="auto">
            <a:xfrm>
              <a:off x="1108805" y="5094000"/>
              <a:ext cx="90222" cy="57414"/>
            </a:xfrm>
            <a:custGeom>
              <a:avLst/>
              <a:gdLst>
                <a:gd name="T0" fmla="*/ 11 w 11"/>
                <a:gd name="T1" fmla="*/ 6 h 7"/>
                <a:gd name="T2" fmla="*/ 8 w 11"/>
                <a:gd name="T3" fmla="*/ 2 h 7"/>
                <a:gd name="T4" fmla="*/ 2 w 11"/>
                <a:gd name="T5" fmla="*/ 1 h 7"/>
                <a:gd name="T6" fmla="*/ 0 w 11"/>
                <a:gd name="T7" fmla="*/ 2 h 7"/>
                <a:gd name="T8" fmla="*/ 1 w 11"/>
                <a:gd name="T9" fmla="*/ 3 h 7"/>
                <a:gd name="T10" fmla="*/ 10 w 11"/>
                <a:gd name="T11" fmla="*/ 6 h 7"/>
                <a:gd name="T12" fmla="*/ 11 w 11"/>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6"/>
                  </a:moveTo>
                  <a:cubicBezTo>
                    <a:pt x="10" y="5"/>
                    <a:pt x="10" y="3"/>
                    <a:pt x="8" y="2"/>
                  </a:cubicBezTo>
                  <a:cubicBezTo>
                    <a:pt x="6" y="1"/>
                    <a:pt x="4" y="0"/>
                    <a:pt x="2" y="1"/>
                  </a:cubicBezTo>
                  <a:cubicBezTo>
                    <a:pt x="1" y="1"/>
                    <a:pt x="0" y="1"/>
                    <a:pt x="0" y="2"/>
                  </a:cubicBezTo>
                  <a:cubicBezTo>
                    <a:pt x="0" y="2"/>
                    <a:pt x="0" y="3"/>
                    <a:pt x="1" y="3"/>
                  </a:cubicBezTo>
                  <a:cubicBezTo>
                    <a:pt x="4" y="5"/>
                    <a:pt x="7" y="7"/>
                    <a:pt x="10" y="6"/>
                  </a:cubicBezTo>
                  <a:cubicBezTo>
                    <a:pt x="11" y="6"/>
                    <a:pt x="11" y="6"/>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0" name="Freeform 65">
              <a:extLst>
                <a:ext uri="{FF2B5EF4-FFF2-40B4-BE49-F238E27FC236}">
                  <a16:creationId xmlns:a16="http://schemas.microsoft.com/office/drawing/2014/main" id="{0F933435-0D0E-4E3E-93A8-4B199296F5BF}"/>
                </a:ext>
              </a:extLst>
            </p:cNvPr>
            <p:cNvSpPr>
              <a:spLocks/>
            </p:cNvSpPr>
            <p:nvPr userDrawn="1"/>
          </p:nvSpPr>
          <p:spPr bwMode="auto">
            <a:xfrm>
              <a:off x="1190824" y="5126808"/>
              <a:ext cx="16404" cy="8202"/>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1" y="0"/>
                    <a:pt x="1" y="1"/>
                    <a:pt x="1"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1" name="Freeform 66">
              <a:extLst>
                <a:ext uri="{FF2B5EF4-FFF2-40B4-BE49-F238E27FC236}">
                  <a16:creationId xmlns:a16="http://schemas.microsoft.com/office/drawing/2014/main" id="{89B043D1-C5A9-4FFB-9322-042F4C1E722D}"/>
                </a:ext>
              </a:extLst>
            </p:cNvPr>
            <p:cNvSpPr>
              <a:spLocks/>
            </p:cNvSpPr>
            <p:nvPr userDrawn="1"/>
          </p:nvSpPr>
          <p:spPr bwMode="auto">
            <a:xfrm>
              <a:off x="30777" y="3721889"/>
              <a:ext cx="123030" cy="90222"/>
            </a:xfrm>
            <a:custGeom>
              <a:avLst/>
              <a:gdLst>
                <a:gd name="T0" fmla="*/ 0 w 15"/>
                <a:gd name="T1" fmla="*/ 6 h 11"/>
                <a:gd name="T2" fmla="*/ 5 w 15"/>
                <a:gd name="T3" fmla="*/ 9 h 11"/>
                <a:gd name="T4" fmla="*/ 13 w 15"/>
                <a:gd name="T5" fmla="*/ 8 h 11"/>
                <a:gd name="T6" fmla="*/ 15 w 15"/>
                <a:gd name="T7" fmla="*/ 3 h 11"/>
                <a:gd name="T8" fmla="*/ 12 w 15"/>
                <a:gd name="T9" fmla="*/ 0 h 11"/>
                <a:gd name="T10" fmla="*/ 0 w 15"/>
                <a:gd name="T11" fmla="*/ 3 h 11"/>
                <a:gd name="T12" fmla="*/ 0 w 15"/>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0" y="6"/>
                  </a:moveTo>
                  <a:cubicBezTo>
                    <a:pt x="2" y="7"/>
                    <a:pt x="3" y="8"/>
                    <a:pt x="5" y="9"/>
                  </a:cubicBezTo>
                  <a:cubicBezTo>
                    <a:pt x="8" y="11"/>
                    <a:pt x="10" y="9"/>
                    <a:pt x="13" y="8"/>
                  </a:cubicBezTo>
                  <a:cubicBezTo>
                    <a:pt x="15" y="7"/>
                    <a:pt x="15" y="5"/>
                    <a:pt x="15" y="3"/>
                  </a:cubicBezTo>
                  <a:cubicBezTo>
                    <a:pt x="15" y="1"/>
                    <a:pt x="13" y="0"/>
                    <a:pt x="12" y="0"/>
                  </a:cubicBezTo>
                  <a:cubicBezTo>
                    <a:pt x="7" y="0"/>
                    <a:pt x="4" y="0"/>
                    <a:pt x="0" y="3"/>
                  </a:cubicBezTo>
                  <a:cubicBezTo>
                    <a:pt x="1" y="4"/>
                    <a:pt x="1" y="5"/>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2" name="Freeform 67">
              <a:extLst>
                <a:ext uri="{FF2B5EF4-FFF2-40B4-BE49-F238E27FC236}">
                  <a16:creationId xmlns:a16="http://schemas.microsoft.com/office/drawing/2014/main" id="{F11CB2E2-26D0-4A1E-9358-BAD884EAAEC0}"/>
                </a:ext>
              </a:extLst>
            </p:cNvPr>
            <p:cNvSpPr>
              <a:spLocks/>
            </p:cNvSpPr>
            <p:nvPr userDrawn="1"/>
          </p:nvSpPr>
          <p:spPr bwMode="auto">
            <a:xfrm>
              <a:off x="1490195" y="3654553"/>
              <a:ext cx="123030" cy="118930"/>
            </a:xfrm>
            <a:custGeom>
              <a:avLst/>
              <a:gdLst>
                <a:gd name="T0" fmla="*/ 15 w 15"/>
                <a:gd name="T1" fmla="*/ 6 h 14"/>
                <a:gd name="T2" fmla="*/ 9 w 15"/>
                <a:gd name="T3" fmla="*/ 0 h 14"/>
                <a:gd name="T4" fmla="*/ 9 w 15"/>
                <a:gd name="T5" fmla="*/ 0 h 14"/>
                <a:gd name="T6" fmla="*/ 4 w 15"/>
                <a:gd name="T7" fmla="*/ 1 h 14"/>
                <a:gd name="T8" fmla="*/ 2 w 15"/>
                <a:gd name="T9" fmla="*/ 2 h 14"/>
                <a:gd name="T10" fmla="*/ 0 w 15"/>
                <a:gd name="T11" fmla="*/ 6 h 14"/>
                <a:gd name="T12" fmla="*/ 2 w 15"/>
                <a:gd name="T13" fmla="*/ 11 h 14"/>
                <a:gd name="T14" fmla="*/ 12 w 15"/>
                <a:gd name="T15" fmla="*/ 11 h 14"/>
                <a:gd name="T16" fmla="*/ 15 w 15"/>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5" y="6"/>
                  </a:moveTo>
                  <a:cubicBezTo>
                    <a:pt x="15" y="3"/>
                    <a:pt x="13" y="1"/>
                    <a:pt x="9" y="0"/>
                  </a:cubicBezTo>
                  <a:cubicBezTo>
                    <a:pt x="9" y="0"/>
                    <a:pt x="9" y="0"/>
                    <a:pt x="9" y="0"/>
                  </a:cubicBezTo>
                  <a:cubicBezTo>
                    <a:pt x="7" y="0"/>
                    <a:pt x="6" y="0"/>
                    <a:pt x="4" y="1"/>
                  </a:cubicBezTo>
                  <a:cubicBezTo>
                    <a:pt x="3" y="1"/>
                    <a:pt x="3" y="1"/>
                    <a:pt x="2" y="2"/>
                  </a:cubicBezTo>
                  <a:cubicBezTo>
                    <a:pt x="1" y="3"/>
                    <a:pt x="1" y="4"/>
                    <a:pt x="0" y="6"/>
                  </a:cubicBezTo>
                  <a:cubicBezTo>
                    <a:pt x="0" y="8"/>
                    <a:pt x="1" y="9"/>
                    <a:pt x="2" y="11"/>
                  </a:cubicBezTo>
                  <a:cubicBezTo>
                    <a:pt x="6" y="14"/>
                    <a:pt x="7" y="13"/>
                    <a:pt x="12" y="11"/>
                  </a:cubicBezTo>
                  <a:cubicBezTo>
                    <a:pt x="14" y="10"/>
                    <a:pt x="15" y="8"/>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3" name="Freeform 68">
              <a:extLst>
                <a:ext uri="{FF2B5EF4-FFF2-40B4-BE49-F238E27FC236}">
                  <a16:creationId xmlns:a16="http://schemas.microsoft.com/office/drawing/2014/main" id="{7C956C62-EBFD-44AC-BDA5-C5D52F8EE82B}"/>
                </a:ext>
              </a:extLst>
            </p:cNvPr>
            <p:cNvSpPr>
              <a:spLocks/>
            </p:cNvSpPr>
            <p:nvPr userDrawn="1"/>
          </p:nvSpPr>
          <p:spPr bwMode="auto">
            <a:xfrm>
              <a:off x="3926181" y="1932138"/>
              <a:ext cx="188645" cy="147636"/>
            </a:xfrm>
            <a:custGeom>
              <a:avLst/>
              <a:gdLst>
                <a:gd name="T0" fmla="*/ 13 w 23"/>
                <a:gd name="T1" fmla="*/ 0 h 18"/>
                <a:gd name="T2" fmla="*/ 6 w 23"/>
                <a:gd name="T3" fmla="*/ 1 h 18"/>
                <a:gd name="T4" fmla="*/ 4 w 23"/>
                <a:gd name="T5" fmla="*/ 0 h 18"/>
                <a:gd name="T6" fmla="*/ 1 w 23"/>
                <a:gd name="T7" fmla="*/ 1 h 18"/>
                <a:gd name="T8" fmla="*/ 2 w 23"/>
                <a:gd name="T9" fmla="*/ 3 h 18"/>
                <a:gd name="T10" fmla="*/ 6 w 23"/>
                <a:gd name="T11" fmla="*/ 7 h 18"/>
                <a:gd name="T12" fmla="*/ 8 w 23"/>
                <a:gd name="T13" fmla="*/ 8 h 18"/>
                <a:gd name="T14" fmla="*/ 10 w 23"/>
                <a:gd name="T15" fmla="*/ 10 h 18"/>
                <a:gd name="T16" fmla="*/ 15 w 23"/>
                <a:gd name="T17" fmla="*/ 14 h 18"/>
                <a:gd name="T18" fmla="*/ 19 w 23"/>
                <a:gd name="T19" fmla="*/ 16 h 18"/>
                <a:gd name="T20" fmla="*/ 23 w 23"/>
                <a:gd name="T21" fmla="*/ 17 h 18"/>
                <a:gd name="T22" fmla="*/ 22 w 23"/>
                <a:gd name="T23" fmla="*/ 15 h 18"/>
                <a:gd name="T24" fmla="*/ 20 w 23"/>
                <a:gd name="T25" fmla="*/ 12 h 18"/>
                <a:gd name="T26" fmla="*/ 20 w 23"/>
                <a:gd name="T27" fmla="*/ 10 h 18"/>
                <a:gd name="T28" fmla="*/ 21 w 23"/>
                <a:gd name="T29" fmla="*/ 5 h 18"/>
                <a:gd name="T30" fmla="*/ 14 w 23"/>
                <a:gd name="T31" fmla="*/ 0 h 18"/>
                <a:gd name="T32" fmla="*/ 14 w 23"/>
                <a:gd name="T33" fmla="*/ 0 h 18"/>
                <a:gd name="T34" fmla="*/ 14 w 23"/>
                <a:gd name="T35" fmla="*/ 0 h 18"/>
                <a:gd name="T36" fmla="*/ 13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13" y="0"/>
                  </a:moveTo>
                  <a:cubicBezTo>
                    <a:pt x="11" y="2"/>
                    <a:pt x="9" y="2"/>
                    <a:pt x="6" y="1"/>
                  </a:cubicBezTo>
                  <a:cubicBezTo>
                    <a:pt x="5" y="1"/>
                    <a:pt x="5" y="0"/>
                    <a:pt x="4" y="0"/>
                  </a:cubicBezTo>
                  <a:cubicBezTo>
                    <a:pt x="3" y="0"/>
                    <a:pt x="2" y="0"/>
                    <a:pt x="1" y="1"/>
                  </a:cubicBezTo>
                  <a:cubicBezTo>
                    <a:pt x="0" y="2"/>
                    <a:pt x="1" y="3"/>
                    <a:pt x="2" y="3"/>
                  </a:cubicBezTo>
                  <a:cubicBezTo>
                    <a:pt x="3" y="5"/>
                    <a:pt x="5" y="6"/>
                    <a:pt x="6" y="7"/>
                  </a:cubicBezTo>
                  <a:cubicBezTo>
                    <a:pt x="7" y="7"/>
                    <a:pt x="8" y="7"/>
                    <a:pt x="8" y="8"/>
                  </a:cubicBezTo>
                  <a:cubicBezTo>
                    <a:pt x="8" y="8"/>
                    <a:pt x="9" y="9"/>
                    <a:pt x="10" y="10"/>
                  </a:cubicBezTo>
                  <a:cubicBezTo>
                    <a:pt x="12" y="13"/>
                    <a:pt x="11" y="12"/>
                    <a:pt x="15" y="14"/>
                  </a:cubicBezTo>
                  <a:cubicBezTo>
                    <a:pt x="16" y="14"/>
                    <a:pt x="18" y="15"/>
                    <a:pt x="19" y="16"/>
                  </a:cubicBezTo>
                  <a:cubicBezTo>
                    <a:pt x="20" y="18"/>
                    <a:pt x="22" y="17"/>
                    <a:pt x="23" y="17"/>
                  </a:cubicBezTo>
                  <a:cubicBezTo>
                    <a:pt x="23" y="17"/>
                    <a:pt x="23" y="16"/>
                    <a:pt x="22" y="15"/>
                  </a:cubicBezTo>
                  <a:cubicBezTo>
                    <a:pt x="21" y="14"/>
                    <a:pt x="21" y="13"/>
                    <a:pt x="20" y="12"/>
                  </a:cubicBezTo>
                  <a:cubicBezTo>
                    <a:pt x="20" y="11"/>
                    <a:pt x="20" y="11"/>
                    <a:pt x="20" y="10"/>
                  </a:cubicBezTo>
                  <a:cubicBezTo>
                    <a:pt x="21" y="8"/>
                    <a:pt x="21" y="7"/>
                    <a:pt x="21" y="5"/>
                  </a:cubicBezTo>
                  <a:cubicBezTo>
                    <a:pt x="20" y="1"/>
                    <a:pt x="17" y="0"/>
                    <a:pt x="14" y="0"/>
                  </a:cubicBezTo>
                  <a:cubicBezTo>
                    <a:pt x="14" y="0"/>
                    <a:pt x="14" y="0"/>
                    <a:pt x="14" y="0"/>
                  </a:cubicBezTo>
                  <a:cubicBezTo>
                    <a:pt x="14" y="0"/>
                    <a:pt x="14" y="0"/>
                    <a:pt x="14" y="0"/>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4" name="Freeform 69">
              <a:extLst>
                <a:ext uri="{FF2B5EF4-FFF2-40B4-BE49-F238E27FC236}">
                  <a16:creationId xmlns:a16="http://schemas.microsoft.com/office/drawing/2014/main" id="{E215CAD5-C8BC-4D3C-8591-65E0EBD73DDA}"/>
                </a:ext>
              </a:extLst>
            </p:cNvPr>
            <p:cNvSpPr>
              <a:spLocks/>
            </p:cNvSpPr>
            <p:nvPr userDrawn="1"/>
          </p:nvSpPr>
          <p:spPr bwMode="auto">
            <a:xfrm>
              <a:off x="4295270" y="4975070"/>
              <a:ext cx="106626" cy="102526"/>
            </a:xfrm>
            <a:custGeom>
              <a:avLst/>
              <a:gdLst>
                <a:gd name="T0" fmla="*/ 12 w 13"/>
                <a:gd name="T1" fmla="*/ 2 h 12"/>
                <a:gd name="T2" fmla="*/ 11 w 13"/>
                <a:gd name="T3" fmla="*/ 2 h 12"/>
                <a:gd name="T4" fmla="*/ 3 w 13"/>
                <a:gd name="T5" fmla="*/ 1 h 12"/>
                <a:gd name="T6" fmla="*/ 1 w 13"/>
                <a:gd name="T7" fmla="*/ 3 h 12"/>
                <a:gd name="T8" fmla="*/ 0 w 13"/>
                <a:gd name="T9" fmla="*/ 5 h 12"/>
                <a:gd name="T10" fmla="*/ 1 w 13"/>
                <a:gd name="T11" fmla="*/ 9 h 12"/>
                <a:gd name="T12" fmla="*/ 3 w 13"/>
                <a:gd name="T13" fmla="*/ 11 h 12"/>
                <a:gd name="T14" fmla="*/ 7 w 13"/>
                <a:gd name="T15" fmla="*/ 12 h 12"/>
                <a:gd name="T16" fmla="*/ 11 w 13"/>
                <a:gd name="T17" fmla="*/ 9 h 12"/>
                <a:gd name="T18" fmla="*/ 12 w 13"/>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
                  <a:moveTo>
                    <a:pt x="12" y="2"/>
                  </a:moveTo>
                  <a:cubicBezTo>
                    <a:pt x="12" y="2"/>
                    <a:pt x="11" y="2"/>
                    <a:pt x="11" y="2"/>
                  </a:cubicBezTo>
                  <a:cubicBezTo>
                    <a:pt x="9" y="1"/>
                    <a:pt x="6" y="0"/>
                    <a:pt x="3" y="1"/>
                  </a:cubicBezTo>
                  <a:cubicBezTo>
                    <a:pt x="2" y="2"/>
                    <a:pt x="2" y="2"/>
                    <a:pt x="1" y="3"/>
                  </a:cubicBezTo>
                  <a:cubicBezTo>
                    <a:pt x="0" y="3"/>
                    <a:pt x="0" y="4"/>
                    <a:pt x="0" y="5"/>
                  </a:cubicBezTo>
                  <a:cubicBezTo>
                    <a:pt x="0" y="6"/>
                    <a:pt x="0" y="8"/>
                    <a:pt x="1" y="9"/>
                  </a:cubicBezTo>
                  <a:cubicBezTo>
                    <a:pt x="1" y="10"/>
                    <a:pt x="1" y="12"/>
                    <a:pt x="3" y="11"/>
                  </a:cubicBezTo>
                  <a:cubicBezTo>
                    <a:pt x="5" y="11"/>
                    <a:pt x="6" y="12"/>
                    <a:pt x="7" y="12"/>
                  </a:cubicBezTo>
                  <a:cubicBezTo>
                    <a:pt x="10" y="12"/>
                    <a:pt x="11" y="10"/>
                    <a:pt x="11" y="9"/>
                  </a:cubicBezTo>
                  <a:cubicBezTo>
                    <a:pt x="12" y="7"/>
                    <a:pt x="13" y="4"/>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5" name="Freeform 70">
              <a:extLst>
                <a:ext uri="{FF2B5EF4-FFF2-40B4-BE49-F238E27FC236}">
                  <a16:creationId xmlns:a16="http://schemas.microsoft.com/office/drawing/2014/main" id="{35209F45-DCF8-4AAE-ABD5-04EC8B3F6CCC}"/>
                </a:ext>
              </a:extLst>
            </p:cNvPr>
            <p:cNvSpPr>
              <a:spLocks/>
            </p:cNvSpPr>
            <p:nvPr userDrawn="1"/>
          </p:nvSpPr>
          <p:spPr bwMode="auto">
            <a:xfrm>
              <a:off x="3028066" y="2674418"/>
              <a:ext cx="106626" cy="82020"/>
            </a:xfrm>
            <a:custGeom>
              <a:avLst/>
              <a:gdLst>
                <a:gd name="T0" fmla="*/ 0 w 13"/>
                <a:gd name="T1" fmla="*/ 2 h 10"/>
                <a:gd name="T2" fmla="*/ 4 w 13"/>
                <a:gd name="T3" fmla="*/ 6 h 10"/>
                <a:gd name="T4" fmla="*/ 6 w 13"/>
                <a:gd name="T5" fmla="*/ 8 h 10"/>
                <a:gd name="T6" fmla="*/ 13 w 13"/>
                <a:gd name="T7" fmla="*/ 4 h 10"/>
                <a:gd name="T8" fmla="*/ 7 w 13"/>
                <a:gd name="T9" fmla="*/ 0 h 10"/>
                <a:gd name="T10" fmla="*/ 3 w 13"/>
                <a:gd name="T11" fmla="*/ 0 h 10"/>
                <a:gd name="T12" fmla="*/ 0 w 1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0" y="2"/>
                  </a:moveTo>
                  <a:cubicBezTo>
                    <a:pt x="2" y="3"/>
                    <a:pt x="3" y="5"/>
                    <a:pt x="4" y="6"/>
                  </a:cubicBezTo>
                  <a:cubicBezTo>
                    <a:pt x="5" y="7"/>
                    <a:pt x="5" y="8"/>
                    <a:pt x="6" y="8"/>
                  </a:cubicBezTo>
                  <a:cubicBezTo>
                    <a:pt x="10" y="10"/>
                    <a:pt x="12" y="8"/>
                    <a:pt x="13" y="4"/>
                  </a:cubicBezTo>
                  <a:cubicBezTo>
                    <a:pt x="12" y="0"/>
                    <a:pt x="12" y="0"/>
                    <a:pt x="7" y="0"/>
                  </a:cubicBezTo>
                  <a:cubicBezTo>
                    <a:pt x="6" y="0"/>
                    <a:pt x="5" y="0"/>
                    <a:pt x="3" y="0"/>
                  </a:cubicBezTo>
                  <a:cubicBezTo>
                    <a:pt x="2" y="0"/>
                    <a:pt x="2"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6" name="Freeform 71">
              <a:extLst>
                <a:ext uri="{FF2B5EF4-FFF2-40B4-BE49-F238E27FC236}">
                  <a16:creationId xmlns:a16="http://schemas.microsoft.com/office/drawing/2014/main" id="{FE707880-A696-4F27-ADDF-2C3A9310E208}"/>
                </a:ext>
              </a:extLst>
            </p:cNvPr>
            <p:cNvSpPr>
              <a:spLocks/>
            </p:cNvSpPr>
            <p:nvPr userDrawn="1"/>
          </p:nvSpPr>
          <p:spPr bwMode="auto">
            <a:xfrm>
              <a:off x="2634372" y="5463089"/>
              <a:ext cx="82020" cy="65616"/>
            </a:xfrm>
            <a:custGeom>
              <a:avLst/>
              <a:gdLst>
                <a:gd name="T0" fmla="*/ 10 w 10"/>
                <a:gd name="T1" fmla="*/ 7 h 8"/>
                <a:gd name="T2" fmla="*/ 7 w 10"/>
                <a:gd name="T3" fmla="*/ 2 h 8"/>
                <a:gd name="T4" fmla="*/ 3 w 10"/>
                <a:gd name="T5" fmla="*/ 1 h 8"/>
                <a:gd name="T6" fmla="*/ 1 w 10"/>
                <a:gd name="T7" fmla="*/ 0 h 8"/>
                <a:gd name="T8" fmla="*/ 1 w 10"/>
                <a:gd name="T9" fmla="*/ 1 h 8"/>
                <a:gd name="T10" fmla="*/ 3 w 10"/>
                <a:gd name="T11" fmla="*/ 6 h 8"/>
                <a:gd name="T12" fmla="*/ 8 w 10"/>
                <a:gd name="T13" fmla="*/ 8 h 8"/>
                <a:gd name="T14" fmla="*/ 10 w 10"/>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7"/>
                  </a:moveTo>
                  <a:cubicBezTo>
                    <a:pt x="9" y="5"/>
                    <a:pt x="9" y="3"/>
                    <a:pt x="7" y="2"/>
                  </a:cubicBezTo>
                  <a:cubicBezTo>
                    <a:pt x="6" y="1"/>
                    <a:pt x="4" y="2"/>
                    <a:pt x="3" y="1"/>
                  </a:cubicBezTo>
                  <a:cubicBezTo>
                    <a:pt x="2" y="1"/>
                    <a:pt x="1" y="0"/>
                    <a:pt x="1" y="0"/>
                  </a:cubicBezTo>
                  <a:cubicBezTo>
                    <a:pt x="0" y="0"/>
                    <a:pt x="2" y="0"/>
                    <a:pt x="1" y="1"/>
                  </a:cubicBezTo>
                  <a:cubicBezTo>
                    <a:pt x="0" y="2"/>
                    <a:pt x="2" y="6"/>
                    <a:pt x="3" y="6"/>
                  </a:cubicBezTo>
                  <a:cubicBezTo>
                    <a:pt x="5" y="7"/>
                    <a:pt x="6" y="7"/>
                    <a:pt x="8" y="8"/>
                  </a:cubicBezTo>
                  <a:cubicBezTo>
                    <a:pt x="9" y="8"/>
                    <a:pt x="10" y="7"/>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7" name="Freeform 72">
              <a:extLst>
                <a:ext uri="{FF2B5EF4-FFF2-40B4-BE49-F238E27FC236}">
                  <a16:creationId xmlns:a16="http://schemas.microsoft.com/office/drawing/2014/main" id="{2322205E-9F9E-4DEE-8954-7FFA35D80525}"/>
                </a:ext>
              </a:extLst>
            </p:cNvPr>
            <p:cNvSpPr>
              <a:spLocks/>
            </p:cNvSpPr>
            <p:nvPr userDrawn="1"/>
          </p:nvSpPr>
          <p:spPr bwMode="auto">
            <a:xfrm>
              <a:off x="4336279" y="5422079"/>
              <a:ext cx="155837" cy="147636"/>
            </a:xfrm>
            <a:custGeom>
              <a:avLst/>
              <a:gdLst>
                <a:gd name="T0" fmla="*/ 16 w 19"/>
                <a:gd name="T1" fmla="*/ 5 h 18"/>
                <a:gd name="T2" fmla="*/ 18 w 19"/>
                <a:gd name="T3" fmla="*/ 3 h 18"/>
                <a:gd name="T4" fmla="*/ 18 w 19"/>
                <a:gd name="T5" fmla="*/ 0 h 18"/>
                <a:gd name="T6" fmla="*/ 17 w 19"/>
                <a:gd name="T7" fmla="*/ 1 h 18"/>
                <a:gd name="T8" fmla="*/ 10 w 19"/>
                <a:gd name="T9" fmla="*/ 5 h 18"/>
                <a:gd name="T10" fmla="*/ 8 w 19"/>
                <a:gd name="T11" fmla="*/ 7 h 18"/>
                <a:gd name="T12" fmla="*/ 2 w 19"/>
                <a:gd name="T13" fmla="*/ 11 h 18"/>
                <a:gd name="T14" fmla="*/ 1 w 19"/>
                <a:gd name="T15" fmla="*/ 13 h 18"/>
                <a:gd name="T16" fmla="*/ 1 w 19"/>
                <a:gd name="T17" fmla="*/ 16 h 18"/>
                <a:gd name="T18" fmla="*/ 3 w 19"/>
                <a:gd name="T19" fmla="*/ 16 h 18"/>
                <a:gd name="T20" fmla="*/ 5 w 19"/>
                <a:gd name="T21" fmla="*/ 15 h 18"/>
                <a:gd name="T22" fmla="*/ 6 w 19"/>
                <a:gd name="T23" fmla="*/ 14 h 18"/>
                <a:gd name="T24" fmla="*/ 8 w 19"/>
                <a:gd name="T25" fmla="*/ 13 h 18"/>
                <a:gd name="T26" fmla="*/ 16 w 19"/>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16" y="5"/>
                  </a:moveTo>
                  <a:cubicBezTo>
                    <a:pt x="17" y="5"/>
                    <a:pt x="18" y="4"/>
                    <a:pt x="18" y="3"/>
                  </a:cubicBezTo>
                  <a:cubicBezTo>
                    <a:pt x="18" y="2"/>
                    <a:pt x="19" y="1"/>
                    <a:pt x="18" y="0"/>
                  </a:cubicBezTo>
                  <a:cubicBezTo>
                    <a:pt x="18" y="1"/>
                    <a:pt x="17" y="1"/>
                    <a:pt x="17" y="1"/>
                  </a:cubicBezTo>
                  <a:cubicBezTo>
                    <a:pt x="14" y="2"/>
                    <a:pt x="12" y="4"/>
                    <a:pt x="10" y="5"/>
                  </a:cubicBezTo>
                  <a:cubicBezTo>
                    <a:pt x="9" y="5"/>
                    <a:pt x="8" y="6"/>
                    <a:pt x="8" y="7"/>
                  </a:cubicBezTo>
                  <a:cubicBezTo>
                    <a:pt x="6" y="8"/>
                    <a:pt x="4" y="10"/>
                    <a:pt x="2" y="11"/>
                  </a:cubicBezTo>
                  <a:cubicBezTo>
                    <a:pt x="2" y="12"/>
                    <a:pt x="1" y="12"/>
                    <a:pt x="1" y="13"/>
                  </a:cubicBezTo>
                  <a:cubicBezTo>
                    <a:pt x="0" y="14"/>
                    <a:pt x="0" y="15"/>
                    <a:pt x="1" y="16"/>
                  </a:cubicBezTo>
                  <a:cubicBezTo>
                    <a:pt x="2" y="18"/>
                    <a:pt x="3" y="16"/>
                    <a:pt x="3" y="16"/>
                  </a:cubicBezTo>
                  <a:cubicBezTo>
                    <a:pt x="4" y="16"/>
                    <a:pt x="4" y="15"/>
                    <a:pt x="5" y="15"/>
                  </a:cubicBezTo>
                  <a:cubicBezTo>
                    <a:pt x="5" y="15"/>
                    <a:pt x="6" y="14"/>
                    <a:pt x="6" y="14"/>
                  </a:cubicBezTo>
                  <a:cubicBezTo>
                    <a:pt x="7" y="14"/>
                    <a:pt x="7" y="13"/>
                    <a:pt x="8" y="13"/>
                  </a:cubicBezTo>
                  <a:cubicBezTo>
                    <a:pt x="11" y="11"/>
                    <a:pt x="13" y="8"/>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8" name="Freeform 73">
              <a:extLst>
                <a:ext uri="{FF2B5EF4-FFF2-40B4-BE49-F238E27FC236}">
                  <a16:creationId xmlns:a16="http://schemas.microsoft.com/office/drawing/2014/main" id="{7F75B2E4-735A-4203-9D8C-EFE8D740E8BA}"/>
                </a:ext>
              </a:extLst>
            </p:cNvPr>
            <p:cNvSpPr>
              <a:spLocks/>
            </p:cNvSpPr>
            <p:nvPr userDrawn="1"/>
          </p:nvSpPr>
          <p:spPr bwMode="auto">
            <a:xfrm>
              <a:off x="3729334" y="4564972"/>
              <a:ext cx="114828" cy="90222"/>
            </a:xfrm>
            <a:custGeom>
              <a:avLst/>
              <a:gdLst>
                <a:gd name="T0" fmla="*/ 1 w 14"/>
                <a:gd name="T1" fmla="*/ 7 h 11"/>
                <a:gd name="T2" fmla="*/ 1 w 14"/>
                <a:gd name="T3" fmla="*/ 10 h 11"/>
                <a:gd name="T4" fmla="*/ 4 w 14"/>
                <a:gd name="T5" fmla="*/ 10 h 11"/>
                <a:gd name="T6" fmla="*/ 9 w 14"/>
                <a:gd name="T7" fmla="*/ 7 h 11"/>
                <a:gd name="T8" fmla="*/ 11 w 14"/>
                <a:gd name="T9" fmla="*/ 6 h 11"/>
                <a:gd name="T10" fmla="*/ 12 w 14"/>
                <a:gd name="T11" fmla="*/ 4 h 11"/>
                <a:gd name="T12" fmla="*/ 14 w 14"/>
                <a:gd name="T13" fmla="*/ 1 h 11"/>
                <a:gd name="T14" fmla="*/ 12 w 14"/>
                <a:gd name="T15" fmla="*/ 0 h 11"/>
                <a:gd name="T16" fmla="*/ 9 w 14"/>
                <a:gd name="T17" fmla="*/ 2 h 11"/>
                <a:gd name="T18" fmla="*/ 1 w 14"/>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
                  <a:moveTo>
                    <a:pt x="1" y="7"/>
                  </a:moveTo>
                  <a:cubicBezTo>
                    <a:pt x="1" y="8"/>
                    <a:pt x="0" y="9"/>
                    <a:pt x="1" y="10"/>
                  </a:cubicBezTo>
                  <a:cubicBezTo>
                    <a:pt x="1" y="11"/>
                    <a:pt x="2" y="11"/>
                    <a:pt x="4" y="10"/>
                  </a:cubicBezTo>
                  <a:cubicBezTo>
                    <a:pt x="5" y="9"/>
                    <a:pt x="7" y="8"/>
                    <a:pt x="9" y="7"/>
                  </a:cubicBezTo>
                  <a:cubicBezTo>
                    <a:pt x="10" y="6"/>
                    <a:pt x="10" y="6"/>
                    <a:pt x="11" y="6"/>
                  </a:cubicBezTo>
                  <a:cubicBezTo>
                    <a:pt x="11" y="5"/>
                    <a:pt x="12" y="5"/>
                    <a:pt x="12" y="4"/>
                  </a:cubicBezTo>
                  <a:cubicBezTo>
                    <a:pt x="13" y="3"/>
                    <a:pt x="14" y="3"/>
                    <a:pt x="14" y="1"/>
                  </a:cubicBezTo>
                  <a:cubicBezTo>
                    <a:pt x="13" y="1"/>
                    <a:pt x="13" y="0"/>
                    <a:pt x="12" y="0"/>
                  </a:cubicBezTo>
                  <a:cubicBezTo>
                    <a:pt x="11" y="0"/>
                    <a:pt x="10" y="1"/>
                    <a:pt x="9" y="2"/>
                  </a:cubicBezTo>
                  <a:cubicBezTo>
                    <a:pt x="6" y="3"/>
                    <a:pt x="4" y="5"/>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9" name="Freeform 74">
              <a:extLst>
                <a:ext uri="{FF2B5EF4-FFF2-40B4-BE49-F238E27FC236}">
                  <a16:creationId xmlns:a16="http://schemas.microsoft.com/office/drawing/2014/main" id="{FDBB6199-97D0-419F-83E5-EFD00114BD05}"/>
                </a:ext>
              </a:extLst>
            </p:cNvPr>
            <p:cNvSpPr>
              <a:spLocks/>
            </p:cNvSpPr>
            <p:nvPr userDrawn="1"/>
          </p:nvSpPr>
          <p:spPr bwMode="auto">
            <a:xfrm>
              <a:off x="797663" y="3836716"/>
              <a:ext cx="65616" cy="32808"/>
            </a:xfrm>
            <a:custGeom>
              <a:avLst/>
              <a:gdLst>
                <a:gd name="T0" fmla="*/ 3 w 8"/>
                <a:gd name="T1" fmla="*/ 3 h 4"/>
                <a:gd name="T2" fmla="*/ 4 w 8"/>
                <a:gd name="T3" fmla="*/ 4 h 4"/>
                <a:gd name="T4" fmla="*/ 5 w 8"/>
                <a:gd name="T5" fmla="*/ 0 h 4"/>
                <a:gd name="T6" fmla="*/ 1 w 8"/>
                <a:gd name="T7" fmla="*/ 1 h 4"/>
                <a:gd name="T8" fmla="*/ 2 w 8"/>
                <a:gd name="T9" fmla="*/ 4 h 4"/>
                <a:gd name="T10" fmla="*/ 2 w 8"/>
                <a:gd name="T11" fmla="*/ 2 h 4"/>
                <a:gd name="T12" fmla="*/ 3 w 8"/>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3" y="3"/>
                  </a:moveTo>
                  <a:cubicBezTo>
                    <a:pt x="3" y="3"/>
                    <a:pt x="4" y="4"/>
                    <a:pt x="4" y="4"/>
                  </a:cubicBezTo>
                  <a:cubicBezTo>
                    <a:pt x="4" y="3"/>
                    <a:pt x="8" y="2"/>
                    <a:pt x="5" y="0"/>
                  </a:cubicBezTo>
                  <a:cubicBezTo>
                    <a:pt x="5" y="0"/>
                    <a:pt x="1" y="0"/>
                    <a:pt x="1" y="1"/>
                  </a:cubicBezTo>
                  <a:cubicBezTo>
                    <a:pt x="0" y="2"/>
                    <a:pt x="1" y="3"/>
                    <a:pt x="2" y="4"/>
                  </a:cubicBezTo>
                  <a:cubicBezTo>
                    <a:pt x="3" y="3"/>
                    <a:pt x="2" y="3"/>
                    <a:pt x="2" y="2"/>
                  </a:cubicBezTo>
                  <a:cubicBezTo>
                    <a:pt x="2" y="2"/>
                    <a:pt x="3" y="2"/>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0" name="Freeform 75">
              <a:extLst>
                <a:ext uri="{FF2B5EF4-FFF2-40B4-BE49-F238E27FC236}">
                  <a16:creationId xmlns:a16="http://schemas.microsoft.com/office/drawing/2014/main" id="{16E99A34-5D1C-4A8C-AA90-53155E25C2E3}"/>
                </a:ext>
              </a:extLst>
            </p:cNvPr>
            <p:cNvSpPr>
              <a:spLocks/>
            </p:cNvSpPr>
            <p:nvPr userDrawn="1"/>
          </p:nvSpPr>
          <p:spPr bwMode="auto">
            <a:xfrm>
              <a:off x="4516723" y="5381069"/>
              <a:ext cx="16404" cy="24606"/>
            </a:xfrm>
            <a:custGeom>
              <a:avLst/>
              <a:gdLst>
                <a:gd name="T0" fmla="*/ 1 w 2"/>
                <a:gd name="T1" fmla="*/ 3 h 3"/>
                <a:gd name="T2" fmla="*/ 2 w 2"/>
                <a:gd name="T3" fmla="*/ 0 h 3"/>
                <a:gd name="T4" fmla="*/ 1 w 2"/>
                <a:gd name="T5" fmla="*/ 2 h 3"/>
                <a:gd name="T6" fmla="*/ 1 w 2"/>
                <a:gd name="T7" fmla="*/ 3 h 3"/>
              </a:gdLst>
              <a:ahLst/>
              <a:cxnLst>
                <a:cxn ang="0">
                  <a:pos x="T0" y="T1"/>
                </a:cxn>
                <a:cxn ang="0">
                  <a:pos x="T2" y="T3"/>
                </a:cxn>
                <a:cxn ang="0">
                  <a:pos x="T4" y="T5"/>
                </a:cxn>
                <a:cxn ang="0">
                  <a:pos x="T6" y="T7"/>
                </a:cxn>
              </a:cxnLst>
              <a:rect l="0" t="0" r="r" b="b"/>
              <a:pathLst>
                <a:path w="2" h="3">
                  <a:moveTo>
                    <a:pt x="1" y="3"/>
                  </a:moveTo>
                  <a:cubicBezTo>
                    <a:pt x="2" y="2"/>
                    <a:pt x="2" y="2"/>
                    <a:pt x="2" y="0"/>
                  </a:cubicBezTo>
                  <a:cubicBezTo>
                    <a:pt x="2" y="0"/>
                    <a:pt x="2" y="1"/>
                    <a:pt x="1" y="2"/>
                  </a:cubicBezTo>
                  <a:cubicBezTo>
                    <a:pt x="1" y="2"/>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1" name="Freeform 76">
              <a:extLst>
                <a:ext uri="{FF2B5EF4-FFF2-40B4-BE49-F238E27FC236}">
                  <a16:creationId xmlns:a16="http://schemas.microsoft.com/office/drawing/2014/main" id="{BDD28769-82B7-46E9-8EDA-8F8185BD5375}"/>
                </a:ext>
              </a:extLst>
            </p:cNvPr>
            <p:cNvSpPr>
              <a:spLocks/>
            </p:cNvSpPr>
            <p:nvPr userDrawn="1"/>
          </p:nvSpPr>
          <p:spPr bwMode="auto">
            <a:xfrm>
              <a:off x="4541329" y="5364665"/>
              <a:ext cx="16404" cy="16404"/>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1" y="0"/>
                    <a:pt x="2" y="0"/>
                  </a:cubicBezTo>
                  <a:cubicBezTo>
                    <a:pt x="1" y="0"/>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2" name="Freeform 77">
              <a:extLst>
                <a:ext uri="{FF2B5EF4-FFF2-40B4-BE49-F238E27FC236}">
                  <a16:creationId xmlns:a16="http://schemas.microsoft.com/office/drawing/2014/main" id="{26CFC73D-701A-41A6-BC88-B9F0F6D8A727}"/>
                </a:ext>
              </a:extLst>
            </p:cNvPr>
            <p:cNvSpPr>
              <a:spLocks/>
            </p:cNvSpPr>
            <p:nvPr userDrawn="1"/>
          </p:nvSpPr>
          <p:spPr bwMode="auto">
            <a:xfrm>
              <a:off x="2080737" y="3146030"/>
              <a:ext cx="90222" cy="32808"/>
            </a:xfrm>
            <a:custGeom>
              <a:avLst/>
              <a:gdLst>
                <a:gd name="T0" fmla="*/ 10 w 11"/>
                <a:gd name="T1" fmla="*/ 1 h 4"/>
                <a:gd name="T2" fmla="*/ 2 w 11"/>
                <a:gd name="T3" fmla="*/ 1 h 4"/>
                <a:gd name="T4" fmla="*/ 1 w 11"/>
                <a:gd name="T5" fmla="*/ 2 h 4"/>
                <a:gd name="T6" fmla="*/ 2 w 11"/>
                <a:gd name="T7" fmla="*/ 3 h 4"/>
                <a:gd name="T8" fmla="*/ 11 w 11"/>
                <a:gd name="T9" fmla="*/ 3 h 4"/>
                <a:gd name="T10" fmla="*/ 10 w 11"/>
                <a:gd name="T11" fmla="*/ 1 h 4"/>
              </a:gdLst>
              <a:ahLst/>
              <a:cxnLst>
                <a:cxn ang="0">
                  <a:pos x="T0" y="T1"/>
                </a:cxn>
                <a:cxn ang="0">
                  <a:pos x="T2" y="T3"/>
                </a:cxn>
                <a:cxn ang="0">
                  <a:pos x="T4" y="T5"/>
                </a:cxn>
                <a:cxn ang="0">
                  <a:pos x="T6" y="T7"/>
                </a:cxn>
                <a:cxn ang="0">
                  <a:pos x="T8" y="T9"/>
                </a:cxn>
                <a:cxn ang="0">
                  <a:pos x="T10" y="T11"/>
                </a:cxn>
              </a:cxnLst>
              <a:rect l="0" t="0" r="r" b="b"/>
              <a:pathLst>
                <a:path w="11" h="4">
                  <a:moveTo>
                    <a:pt x="10" y="1"/>
                  </a:moveTo>
                  <a:cubicBezTo>
                    <a:pt x="7" y="0"/>
                    <a:pt x="5" y="2"/>
                    <a:pt x="2" y="1"/>
                  </a:cubicBezTo>
                  <a:cubicBezTo>
                    <a:pt x="1" y="1"/>
                    <a:pt x="0" y="1"/>
                    <a:pt x="1" y="2"/>
                  </a:cubicBezTo>
                  <a:cubicBezTo>
                    <a:pt x="1" y="3"/>
                    <a:pt x="2" y="3"/>
                    <a:pt x="2" y="3"/>
                  </a:cubicBezTo>
                  <a:cubicBezTo>
                    <a:pt x="5" y="3"/>
                    <a:pt x="8" y="4"/>
                    <a:pt x="11" y="3"/>
                  </a:cubicBezTo>
                  <a:cubicBezTo>
                    <a:pt x="11" y="2"/>
                    <a:pt x="10" y="2"/>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3" name="Freeform 78">
              <a:extLst>
                <a:ext uri="{FF2B5EF4-FFF2-40B4-BE49-F238E27FC236}">
                  <a16:creationId xmlns:a16="http://schemas.microsoft.com/office/drawing/2014/main" id="{D0B99233-E92B-46DF-AABA-BFF98F7B5E49}"/>
                </a:ext>
              </a:extLst>
            </p:cNvPr>
            <p:cNvSpPr>
              <a:spLocks/>
            </p:cNvSpPr>
            <p:nvPr userDrawn="1"/>
          </p:nvSpPr>
          <p:spPr bwMode="auto">
            <a:xfrm>
              <a:off x="2782007" y="5778864"/>
              <a:ext cx="57414" cy="41010"/>
            </a:xfrm>
            <a:custGeom>
              <a:avLst/>
              <a:gdLst>
                <a:gd name="T0" fmla="*/ 5 w 7"/>
                <a:gd name="T1" fmla="*/ 1 h 5"/>
                <a:gd name="T2" fmla="*/ 0 w 7"/>
                <a:gd name="T3" fmla="*/ 3 h 5"/>
                <a:gd name="T4" fmla="*/ 0 w 7"/>
                <a:gd name="T5" fmla="*/ 3 h 5"/>
                <a:gd name="T6" fmla="*/ 3 w 7"/>
                <a:gd name="T7" fmla="*/ 4 h 5"/>
                <a:gd name="T8" fmla="*/ 6 w 7"/>
                <a:gd name="T9" fmla="*/ 2 h 5"/>
                <a:gd name="T10" fmla="*/ 5 w 7"/>
                <a:gd name="T11" fmla="*/ 1 h 5"/>
              </a:gdLst>
              <a:ahLst/>
              <a:cxnLst>
                <a:cxn ang="0">
                  <a:pos x="T0" y="T1"/>
                </a:cxn>
                <a:cxn ang="0">
                  <a:pos x="T2" y="T3"/>
                </a:cxn>
                <a:cxn ang="0">
                  <a:pos x="T4" y="T5"/>
                </a:cxn>
                <a:cxn ang="0">
                  <a:pos x="T6" y="T7"/>
                </a:cxn>
                <a:cxn ang="0">
                  <a:pos x="T8" y="T9"/>
                </a:cxn>
                <a:cxn ang="0">
                  <a:pos x="T10" y="T11"/>
                </a:cxn>
              </a:cxnLst>
              <a:rect l="0" t="0" r="r" b="b"/>
              <a:pathLst>
                <a:path w="7" h="5">
                  <a:moveTo>
                    <a:pt x="5" y="1"/>
                  </a:moveTo>
                  <a:cubicBezTo>
                    <a:pt x="3" y="0"/>
                    <a:pt x="2" y="1"/>
                    <a:pt x="0" y="3"/>
                  </a:cubicBezTo>
                  <a:cubicBezTo>
                    <a:pt x="0" y="3"/>
                    <a:pt x="0" y="3"/>
                    <a:pt x="0" y="3"/>
                  </a:cubicBezTo>
                  <a:cubicBezTo>
                    <a:pt x="0" y="5"/>
                    <a:pt x="2" y="5"/>
                    <a:pt x="3" y="4"/>
                  </a:cubicBezTo>
                  <a:cubicBezTo>
                    <a:pt x="4" y="4"/>
                    <a:pt x="6" y="4"/>
                    <a:pt x="6" y="2"/>
                  </a:cubicBezTo>
                  <a:cubicBezTo>
                    <a:pt x="6" y="2"/>
                    <a:pt x="7"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4" name="Freeform 79">
              <a:extLst>
                <a:ext uri="{FF2B5EF4-FFF2-40B4-BE49-F238E27FC236}">
                  <a16:creationId xmlns:a16="http://schemas.microsoft.com/office/drawing/2014/main" id="{C996D123-9A61-4ED0-B3E8-D5FB44F438C3}"/>
                </a:ext>
              </a:extLst>
            </p:cNvPr>
            <p:cNvSpPr>
              <a:spLocks/>
            </p:cNvSpPr>
            <p:nvPr userDrawn="1"/>
          </p:nvSpPr>
          <p:spPr bwMode="auto">
            <a:xfrm>
              <a:off x="4791490" y="5926499"/>
              <a:ext cx="49212" cy="57414"/>
            </a:xfrm>
            <a:custGeom>
              <a:avLst/>
              <a:gdLst>
                <a:gd name="T0" fmla="*/ 3 w 6"/>
                <a:gd name="T1" fmla="*/ 5 h 7"/>
                <a:gd name="T2" fmla="*/ 4 w 6"/>
                <a:gd name="T3" fmla="*/ 4 h 7"/>
                <a:gd name="T4" fmla="*/ 6 w 6"/>
                <a:gd name="T5" fmla="*/ 0 h 7"/>
                <a:gd name="T6" fmla="*/ 5 w 6"/>
                <a:gd name="T7" fmla="*/ 0 h 7"/>
                <a:gd name="T8" fmla="*/ 2 w 6"/>
                <a:gd name="T9" fmla="*/ 3 h 7"/>
                <a:gd name="T10" fmla="*/ 2 w 6"/>
                <a:gd name="T11" fmla="*/ 3 h 7"/>
                <a:gd name="T12" fmla="*/ 0 w 6"/>
                <a:gd name="T13" fmla="*/ 7 h 7"/>
                <a:gd name="T14" fmla="*/ 3 w 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5"/>
                  </a:moveTo>
                  <a:cubicBezTo>
                    <a:pt x="3" y="4"/>
                    <a:pt x="4" y="4"/>
                    <a:pt x="4" y="4"/>
                  </a:cubicBezTo>
                  <a:cubicBezTo>
                    <a:pt x="5" y="3"/>
                    <a:pt x="6" y="2"/>
                    <a:pt x="6" y="0"/>
                  </a:cubicBezTo>
                  <a:cubicBezTo>
                    <a:pt x="6" y="0"/>
                    <a:pt x="5" y="0"/>
                    <a:pt x="5" y="0"/>
                  </a:cubicBezTo>
                  <a:cubicBezTo>
                    <a:pt x="3" y="0"/>
                    <a:pt x="2" y="1"/>
                    <a:pt x="2" y="3"/>
                  </a:cubicBezTo>
                  <a:cubicBezTo>
                    <a:pt x="2" y="3"/>
                    <a:pt x="2" y="3"/>
                    <a:pt x="2" y="3"/>
                  </a:cubicBezTo>
                  <a:cubicBezTo>
                    <a:pt x="2" y="4"/>
                    <a:pt x="0" y="5"/>
                    <a:pt x="0" y="7"/>
                  </a:cubicBezTo>
                  <a:cubicBezTo>
                    <a:pt x="1" y="6"/>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5" name="Freeform 80">
              <a:extLst>
                <a:ext uri="{FF2B5EF4-FFF2-40B4-BE49-F238E27FC236}">
                  <a16:creationId xmlns:a16="http://schemas.microsoft.com/office/drawing/2014/main" id="{BEE3EBE6-B094-4899-AC4A-5D6A4F11B642}"/>
                </a:ext>
              </a:extLst>
            </p:cNvPr>
            <p:cNvSpPr>
              <a:spLocks/>
            </p:cNvSpPr>
            <p:nvPr userDrawn="1"/>
          </p:nvSpPr>
          <p:spPr bwMode="auto">
            <a:xfrm>
              <a:off x="2724593" y="2325833"/>
              <a:ext cx="41010" cy="41010"/>
            </a:xfrm>
            <a:custGeom>
              <a:avLst/>
              <a:gdLst>
                <a:gd name="T0" fmla="*/ 2 w 5"/>
                <a:gd name="T1" fmla="*/ 0 h 5"/>
                <a:gd name="T2" fmla="*/ 0 w 5"/>
                <a:gd name="T3" fmla="*/ 3 h 5"/>
                <a:gd name="T4" fmla="*/ 2 w 5"/>
                <a:gd name="T5" fmla="*/ 4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0" y="0"/>
                    <a:pt x="0" y="2"/>
                    <a:pt x="0" y="3"/>
                  </a:cubicBezTo>
                  <a:cubicBezTo>
                    <a:pt x="0" y="4"/>
                    <a:pt x="1" y="4"/>
                    <a:pt x="2" y="4"/>
                  </a:cubicBezTo>
                  <a:cubicBezTo>
                    <a:pt x="3" y="4"/>
                    <a:pt x="4" y="5"/>
                    <a:pt x="5" y="3"/>
                  </a:cubicBezTo>
                  <a:cubicBezTo>
                    <a:pt x="5" y="1"/>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6" name="Freeform 81">
              <a:extLst>
                <a:ext uri="{FF2B5EF4-FFF2-40B4-BE49-F238E27FC236}">
                  <a16:creationId xmlns:a16="http://schemas.microsoft.com/office/drawing/2014/main" id="{9D0A2E8D-B16F-40F7-BC1E-096E86DDD145}"/>
                </a:ext>
              </a:extLst>
            </p:cNvPr>
            <p:cNvSpPr>
              <a:spLocks/>
            </p:cNvSpPr>
            <p:nvPr userDrawn="1"/>
          </p:nvSpPr>
          <p:spPr bwMode="auto">
            <a:xfrm>
              <a:off x="1125209" y="4142571"/>
              <a:ext cx="49212" cy="32808"/>
            </a:xfrm>
            <a:custGeom>
              <a:avLst/>
              <a:gdLst>
                <a:gd name="T0" fmla="*/ 6 w 6"/>
                <a:gd name="T1" fmla="*/ 0 h 4"/>
                <a:gd name="T2" fmla="*/ 1 w 6"/>
                <a:gd name="T3" fmla="*/ 0 h 4"/>
                <a:gd name="T4" fmla="*/ 1 w 6"/>
                <a:gd name="T5" fmla="*/ 3 h 4"/>
                <a:gd name="T6" fmla="*/ 5 w 6"/>
                <a:gd name="T7" fmla="*/ 3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cubicBezTo>
                    <a:pt x="6" y="0"/>
                    <a:pt x="2" y="0"/>
                    <a:pt x="1" y="0"/>
                  </a:cubicBezTo>
                  <a:cubicBezTo>
                    <a:pt x="0" y="1"/>
                    <a:pt x="0" y="2"/>
                    <a:pt x="1" y="3"/>
                  </a:cubicBezTo>
                  <a:cubicBezTo>
                    <a:pt x="2" y="4"/>
                    <a:pt x="4" y="4"/>
                    <a:pt x="5" y="3"/>
                  </a:cubicBezTo>
                  <a:cubicBezTo>
                    <a:pt x="6" y="2"/>
                    <a:pt x="6"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7" name="Freeform 82">
              <a:extLst>
                <a:ext uri="{FF2B5EF4-FFF2-40B4-BE49-F238E27FC236}">
                  <a16:creationId xmlns:a16="http://schemas.microsoft.com/office/drawing/2014/main" id="{D1F0EA8B-4F54-463A-BAE3-632A66996B8F}"/>
                </a:ext>
              </a:extLst>
            </p:cNvPr>
            <p:cNvSpPr>
              <a:spLocks/>
            </p:cNvSpPr>
            <p:nvPr userDrawn="1"/>
          </p:nvSpPr>
          <p:spPr bwMode="auto">
            <a:xfrm>
              <a:off x="3249519" y="3162434"/>
              <a:ext cx="32808" cy="32808"/>
            </a:xfrm>
            <a:custGeom>
              <a:avLst/>
              <a:gdLst>
                <a:gd name="T0" fmla="*/ 1 w 4"/>
                <a:gd name="T1" fmla="*/ 1 h 4"/>
                <a:gd name="T2" fmla="*/ 2 w 4"/>
                <a:gd name="T3" fmla="*/ 3 h 4"/>
                <a:gd name="T4" fmla="*/ 4 w 4"/>
                <a:gd name="T5" fmla="*/ 2 h 4"/>
                <a:gd name="T6" fmla="*/ 2 w 4"/>
                <a:gd name="T7" fmla="*/ 0 h 4"/>
                <a:gd name="T8" fmla="*/ 1 w 4"/>
                <a:gd name="T9" fmla="*/ 1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cubicBezTo>
                    <a:pt x="0" y="3"/>
                    <a:pt x="1" y="3"/>
                    <a:pt x="2" y="3"/>
                  </a:cubicBezTo>
                  <a:cubicBezTo>
                    <a:pt x="3" y="4"/>
                    <a:pt x="4" y="4"/>
                    <a:pt x="4" y="2"/>
                  </a:cubicBezTo>
                  <a:cubicBezTo>
                    <a:pt x="4" y="1"/>
                    <a:pt x="4" y="0"/>
                    <a:pt x="2" y="0"/>
                  </a:cubicBezTo>
                  <a:cubicBezTo>
                    <a:pt x="2"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8" name="Freeform 83">
              <a:extLst>
                <a:ext uri="{FF2B5EF4-FFF2-40B4-BE49-F238E27FC236}">
                  <a16:creationId xmlns:a16="http://schemas.microsoft.com/office/drawing/2014/main" id="{AF7E2A4B-A9D7-414D-9F36-99EF599972E0}"/>
                </a:ext>
              </a:extLst>
            </p:cNvPr>
            <p:cNvSpPr>
              <a:spLocks/>
            </p:cNvSpPr>
            <p:nvPr userDrawn="1"/>
          </p:nvSpPr>
          <p:spPr bwMode="auto">
            <a:xfrm>
              <a:off x="3909777" y="2887670"/>
              <a:ext cx="49212" cy="49212"/>
            </a:xfrm>
            <a:custGeom>
              <a:avLst/>
              <a:gdLst>
                <a:gd name="T0" fmla="*/ 0 w 6"/>
                <a:gd name="T1" fmla="*/ 3 h 6"/>
                <a:gd name="T2" fmla="*/ 1 w 6"/>
                <a:gd name="T3" fmla="*/ 4 h 6"/>
                <a:gd name="T4" fmla="*/ 2 w 6"/>
                <a:gd name="T5" fmla="*/ 5 h 6"/>
                <a:gd name="T6" fmla="*/ 4 w 6"/>
                <a:gd name="T7" fmla="*/ 6 h 6"/>
                <a:gd name="T8" fmla="*/ 5 w 6"/>
                <a:gd name="T9" fmla="*/ 6 h 6"/>
                <a:gd name="T10" fmla="*/ 6 w 6"/>
                <a:gd name="T11" fmla="*/ 3 h 6"/>
                <a:gd name="T12" fmla="*/ 2 w 6"/>
                <a:gd name="T13" fmla="*/ 1 h 6"/>
                <a:gd name="T14" fmla="*/ 1 w 6"/>
                <a:gd name="T15" fmla="*/ 1 h 6"/>
                <a:gd name="T16" fmla="*/ 0 w 6"/>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3"/>
                  </a:moveTo>
                  <a:cubicBezTo>
                    <a:pt x="1" y="4"/>
                    <a:pt x="1" y="4"/>
                    <a:pt x="1" y="4"/>
                  </a:cubicBezTo>
                  <a:cubicBezTo>
                    <a:pt x="1" y="5"/>
                    <a:pt x="2" y="5"/>
                    <a:pt x="2" y="5"/>
                  </a:cubicBezTo>
                  <a:cubicBezTo>
                    <a:pt x="3" y="6"/>
                    <a:pt x="4" y="6"/>
                    <a:pt x="4" y="6"/>
                  </a:cubicBezTo>
                  <a:cubicBezTo>
                    <a:pt x="5" y="6"/>
                    <a:pt x="5" y="6"/>
                    <a:pt x="5" y="6"/>
                  </a:cubicBezTo>
                  <a:cubicBezTo>
                    <a:pt x="6" y="5"/>
                    <a:pt x="6" y="4"/>
                    <a:pt x="6" y="3"/>
                  </a:cubicBezTo>
                  <a:cubicBezTo>
                    <a:pt x="5" y="2"/>
                    <a:pt x="4" y="0"/>
                    <a:pt x="2" y="1"/>
                  </a:cubicBezTo>
                  <a:cubicBezTo>
                    <a:pt x="2" y="1"/>
                    <a:pt x="1" y="1"/>
                    <a:pt x="1" y="1"/>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9" name="Freeform 84">
              <a:extLst>
                <a:ext uri="{FF2B5EF4-FFF2-40B4-BE49-F238E27FC236}">
                  <a16:creationId xmlns:a16="http://schemas.microsoft.com/office/drawing/2014/main" id="{E22EE512-2122-47C9-857F-42D728594146}"/>
                </a:ext>
              </a:extLst>
            </p:cNvPr>
            <p:cNvSpPr>
              <a:spLocks/>
            </p:cNvSpPr>
            <p:nvPr userDrawn="1"/>
          </p:nvSpPr>
          <p:spPr bwMode="auto">
            <a:xfrm>
              <a:off x="3581698" y="3027103"/>
              <a:ext cx="32808" cy="24606"/>
            </a:xfrm>
            <a:custGeom>
              <a:avLst/>
              <a:gdLst>
                <a:gd name="T0" fmla="*/ 3 w 4"/>
                <a:gd name="T1" fmla="*/ 3 h 3"/>
                <a:gd name="T2" fmla="*/ 3 w 4"/>
                <a:gd name="T3" fmla="*/ 0 h 3"/>
                <a:gd name="T4" fmla="*/ 1 w 4"/>
                <a:gd name="T5" fmla="*/ 0 h 3"/>
                <a:gd name="T6" fmla="*/ 1 w 4"/>
                <a:gd name="T7" fmla="*/ 2 h 3"/>
                <a:gd name="T8" fmla="*/ 3 w 4"/>
                <a:gd name="T9" fmla="*/ 3 h 3"/>
              </a:gdLst>
              <a:ahLst/>
              <a:cxnLst>
                <a:cxn ang="0">
                  <a:pos x="T0" y="T1"/>
                </a:cxn>
                <a:cxn ang="0">
                  <a:pos x="T2" y="T3"/>
                </a:cxn>
                <a:cxn ang="0">
                  <a:pos x="T4" y="T5"/>
                </a:cxn>
                <a:cxn ang="0">
                  <a:pos x="T6" y="T7"/>
                </a:cxn>
                <a:cxn ang="0">
                  <a:pos x="T8" y="T9"/>
                </a:cxn>
              </a:cxnLst>
              <a:rect l="0" t="0" r="r" b="b"/>
              <a:pathLst>
                <a:path w="4" h="3">
                  <a:moveTo>
                    <a:pt x="3" y="3"/>
                  </a:moveTo>
                  <a:cubicBezTo>
                    <a:pt x="4" y="2"/>
                    <a:pt x="3" y="1"/>
                    <a:pt x="3" y="0"/>
                  </a:cubicBezTo>
                  <a:cubicBezTo>
                    <a:pt x="2" y="0"/>
                    <a:pt x="2" y="0"/>
                    <a:pt x="1" y="0"/>
                  </a:cubicBezTo>
                  <a:cubicBezTo>
                    <a:pt x="0" y="1"/>
                    <a:pt x="1" y="1"/>
                    <a:pt x="1" y="2"/>
                  </a:cubicBezTo>
                  <a:cubicBezTo>
                    <a:pt x="2"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0" name="Freeform 85">
              <a:extLst>
                <a:ext uri="{FF2B5EF4-FFF2-40B4-BE49-F238E27FC236}">
                  <a16:creationId xmlns:a16="http://schemas.microsoft.com/office/drawing/2014/main" id="{1B02D9EF-9365-4011-84EC-A8739474A3F7}"/>
                </a:ext>
              </a:extLst>
            </p:cNvPr>
            <p:cNvSpPr>
              <a:spLocks/>
            </p:cNvSpPr>
            <p:nvPr userDrawn="1"/>
          </p:nvSpPr>
          <p:spPr bwMode="auto">
            <a:xfrm>
              <a:off x="11559700" y="1858321"/>
              <a:ext cx="61516" cy="57414"/>
            </a:xfrm>
            <a:custGeom>
              <a:avLst/>
              <a:gdLst>
                <a:gd name="T0" fmla="*/ 1 w 7"/>
                <a:gd name="T1" fmla="*/ 6 h 7"/>
                <a:gd name="T2" fmla="*/ 4 w 7"/>
                <a:gd name="T3" fmla="*/ 7 h 7"/>
                <a:gd name="T4" fmla="*/ 7 w 7"/>
                <a:gd name="T5" fmla="*/ 6 h 7"/>
                <a:gd name="T6" fmla="*/ 3 w 7"/>
                <a:gd name="T7" fmla="*/ 0 h 7"/>
                <a:gd name="T8" fmla="*/ 1 w 7"/>
                <a:gd name="T9" fmla="*/ 2 h 7"/>
                <a:gd name="T10" fmla="*/ 1 w 7"/>
                <a:gd name="T11" fmla="*/ 6 h 7"/>
              </a:gdLst>
              <a:ahLst/>
              <a:cxnLst>
                <a:cxn ang="0">
                  <a:pos x="T0" y="T1"/>
                </a:cxn>
                <a:cxn ang="0">
                  <a:pos x="T2" y="T3"/>
                </a:cxn>
                <a:cxn ang="0">
                  <a:pos x="T4" y="T5"/>
                </a:cxn>
                <a:cxn ang="0">
                  <a:pos x="T6" y="T7"/>
                </a:cxn>
                <a:cxn ang="0">
                  <a:pos x="T8" y="T9"/>
                </a:cxn>
                <a:cxn ang="0">
                  <a:pos x="T10" y="T11"/>
                </a:cxn>
              </a:cxnLst>
              <a:rect l="0" t="0" r="r" b="b"/>
              <a:pathLst>
                <a:path w="7" h="7">
                  <a:moveTo>
                    <a:pt x="1" y="6"/>
                  </a:moveTo>
                  <a:cubicBezTo>
                    <a:pt x="2" y="7"/>
                    <a:pt x="3" y="7"/>
                    <a:pt x="4" y="7"/>
                  </a:cubicBezTo>
                  <a:cubicBezTo>
                    <a:pt x="5" y="7"/>
                    <a:pt x="6" y="6"/>
                    <a:pt x="7" y="6"/>
                  </a:cubicBezTo>
                  <a:cubicBezTo>
                    <a:pt x="6" y="4"/>
                    <a:pt x="4" y="2"/>
                    <a:pt x="3" y="0"/>
                  </a:cubicBezTo>
                  <a:cubicBezTo>
                    <a:pt x="2" y="1"/>
                    <a:pt x="2" y="2"/>
                    <a:pt x="1" y="2"/>
                  </a:cubicBezTo>
                  <a:cubicBezTo>
                    <a:pt x="1" y="4"/>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1" name="Freeform 86">
              <a:extLst>
                <a:ext uri="{FF2B5EF4-FFF2-40B4-BE49-F238E27FC236}">
                  <a16:creationId xmlns:a16="http://schemas.microsoft.com/office/drawing/2014/main" id="{7F8D8E51-7363-47A9-9F46-E3D267DDEA11}"/>
                </a:ext>
              </a:extLst>
            </p:cNvPr>
            <p:cNvSpPr>
              <a:spLocks/>
            </p:cNvSpPr>
            <p:nvPr userDrawn="1"/>
          </p:nvSpPr>
          <p:spPr bwMode="auto">
            <a:xfrm>
              <a:off x="11436671" y="3962128"/>
              <a:ext cx="151738" cy="131232"/>
            </a:xfrm>
            <a:custGeom>
              <a:avLst/>
              <a:gdLst>
                <a:gd name="T0" fmla="*/ 18 w 18"/>
                <a:gd name="T1" fmla="*/ 9 h 16"/>
                <a:gd name="T2" fmla="*/ 18 w 18"/>
                <a:gd name="T3" fmla="*/ 8 h 16"/>
                <a:gd name="T4" fmla="*/ 10 w 18"/>
                <a:gd name="T5" fmla="*/ 1 h 16"/>
                <a:gd name="T6" fmla="*/ 0 w 18"/>
                <a:gd name="T7" fmla="*/ 9 h 16"/>
                <a:gd name="T8" fmla="*/ 2 w 18"/>
                <a:gd name="T9" fmla="*/ 13 h 16"/>
                <a:gd name="T10" fmla="*/ 18 w 18"/>
                <a:gd name="T11" fmla="*/ 9 h 16"/>
              </a:gdLst>
              <a:ahLst/>
              <a:cxnLst>
                <a:cxn ang="0">
                  <a:pos x="T0" y="T1"/>
                </a:cxn>
                <a:cxn ang="0">
                  <a:pos x="T2" y="T3"/>
                </a:cxn>
                <a:cxn ang="0">
                  <a:pos x="T4" y="T5"/>
                </a:cxn>
                <a:cxn ang="0">
                  <a:pos x="T6" y="T7"/>
                </a:cxn>
                <a:cxn ang="0">
                  <a:pos x="T8" y="T9"/>
                </a:cxn>
                <a:cxn ang="0">
                  <a:pos x="T10" y="T11"/>
                </a:cxn>
              </a:cxnLst>
              <a:rect l="0" t="0" r="r" b="b"/>
              <a:pathLst>
                <a:path w="18" h="16">
                  <a:moveTo>
                    <a:pt x="18" y="9"/>
                  </a:moveTo>
                  <a:cubicBezTo>
                    <a:pt x="18" y="8"/>
                    <a:pt x="18" y="8"/>
                    <a:pt x="18" y="8"/>
                  </a:cubicBezTo>
                  <a:cubicBezTo>
                    <a:pt x="17" y="4"/>
                    <a:pt x="14" y="1"/>
                    <a:pt x="10" y="1"/>
                  </a:cubicBezTo>
                  <a:cubicBezTo>
                    <a:pt x="4" y="0"/>
                    <a:pt x="0" y="3"/>
                    <a:pt x="0" y="9"/>
                  </a:cubicBezTo>
                  <a:cubicBezTo>
                    <a:pt x="0" y="11"/>
                    <a:pt x="1" y="12"/>
                    <a:pt x="2" y="13"/>
                  </a:cubicBezTo>
                  <a:cubicBezTo>
                    <a:pt x="7" y="16"/>
                    <a:pt x="15" y="16"/>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2" name="Freeform 87">
              <a:extLst>
                <a:ext uri="{FF2B5EF4-FFF2-40B4-BE49-F238E27FC236}">
                  <a16:creationId xmlns:a16="http://schemas.microsoft.com/office/drawing/2014/main" id="{E46A2B20-CB09-4113-AEF6-F0890EFB16B7}"/>
                </a:ext>
              </a:extLst>
            </p:cNvPr>
            <p:cNvSpPr>
              <a:spLocks/>
            </p:cNvSpPr>
            <p:nvPr userDrawn="1"/>
          </p:nvSpPr>
          <p:spPr bwMode="auto">
            <a:xfrm>
              <a:off x="6009482" y="1296487"/>
              <a:ext cx="164039" cy="139434"/>
            </a:xfrm>
            <a:custGeom>
              <a:avLst/>
              <a:gdLst>
                <a:gd name="T0" fmla="*/ 19 w 20"/>
                <a:gd name="T1" fmla="*/ 9 h 17"/>
                <a:gd name="T2" fmla="*/ 13 w 20"/>
                <a:gd name="T3" fmla="*/ 3 h 17"/>
                <a:gd name="T4" fmla="*/ 7 w 20"/>
                <a:gd name="T5" fmla="*/ 1 h 17"/>
                <a:gd name="T6" fmla="*/ 5 w 20"/>
                <a:gd name="T7" fmla="*/ 1 h 17"/>
                <a:gd name="T8" fmla="*/ 1 w 20"/>
                <a:gd name="T9" fmla="*/ 3 h 17"/>
                <a:gd name="T10" fmla="*/ 2 w 20"/>
                <a:gd name="T11" fmla="*/ 7 h 17"/>
                <a:gd name="T12" fmla="*/ 8 w 20"/>
                <a:gd name="T13" fmla="*/ 12 h 17"/>
                <a:gd name="T14" fmla="*/ 9 w 20"/>
                <a:gd name="T15" fmla="*/ 13 h 17"/>
                <a:gd name="T16" fmla="*/ 15 w 20"/>
                <a:gd name="T17" fmla="*/ 16 h 17"/>
                <a:gd name="T18" fmla="*/ 19 w 20"/>
                <a:gd name="T1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
                  <a:moveTo>
                    <a:pt x="19" y="9"/>
                  </a:moveTo>
                  <a:cubicBezTo>
                    <a:pt x="19" y="6"/>
                    <a:pt x="16" y="3"/>
                    <a:pt x="13" y="3"/>
                  </a:cubicBezTo>
                  <a:cubicBezTo>
                    <a:pt x="11" y="3"/>
                    <a:pt x="9" y="3"/>
                    <a:pt x="7" y="1"/>
                  </a:cubicBezTo>
                  <a:cubicBezTo>
                    <a:pt x="6" y="1"/>
                    <a:pt x="6" y="1"/>
                    <a:pt x="5" y="1"/>
                  </a:cubicBezTo>
                  <a:cubicBezTo>
                    <a:pt x="3" y="0"/>
                    <a:pt x="2" y="2"/>
                    <a:pt x="1" y="3"/>
                  </a:cubicBezTo>
                  <a:cubicBezTo>
                    <a:pt x="1" y="4"/>
                    <a:pt x="0" y="6"/>
                    <a:pt x="2" y="7"/>
                  </a:cubicBezTo>
                  <a:cubicBezTo>
                    <a:pt x="5" y="8"/>
                    <a:pt x="7" y="9"/>
                    <a:pt x="8" y="12"/>
                  </a:cubicBezTo>
                  <a:cubicBezTo>
                    <a:pt x="8" y="13"/>
                    <a:pt x="8" y="13"/>
                    <a:pt x="9" y="13"/>
                  </a:cubicBezTo>
                  <a:cubicBezTo>
                    <a:pt x="11" y="15"/>
                    <a:pt x="12" y="17"/>
                    <a:pt x="15" y="16"/>
                  </a:cubicBezTo>
                  <a:cubicBezTo>
                    <a:pt x="17" y="15"/>
                    <a:pt x="20" y="12"/>
                    <a:pt x="1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3" name="Freeform 88">
              <a:extLst>
                <a:ext uri="{FF2B5EF4-FFF2-40B4-BE49-F238E27FC236}">
                  <a16:creationId xmlns:a16="http://schemas.microsoft.com/office/drawing/2014/main" id="{C5A90373-1039-4CB8-9562-F68D5C7605AD}"/>
                </a:ext>
              </a:extLst>
            </p:cNvPr>
            <p:cNvSpPr>
              <a:spLocks/>
            </p:cNvSpPr>
            <p:nvPr userDrawn="1"/>
          </p:nvSpPr>
          <p:spPr bwMode="auto">
            <a:xfrm>
              <a:off x="5439446" y="4581376"/>
              <a:ext cx="192748" cy="147636"/>
            </a:xfrm>
            <a:custGeom>
              <a:avLst/>
              <a:gdLst>
                <a:gd name="T0" fmla="*/ 22 w 23"/>
                <a:gd name="T1" fmla="*/ 1 h 18"/>
                <a:gd name="T2" fmla="*/ 19 w 23"/>
                <a:gd name="T3" fmla="*/ 1 h 18"/>
                <a:gd name="T4" fmla="*/ 18 w 23"/>
                <a:gd name="T5" fmla="*/ 1 h 18"/>
                <a:gd name="T6" fmla="*/ 9 w 23"/>
                <a:gd name="T7" fmla="*/ 6 h 18"/>
                <a:gd name="T8" fmla="*/ 0 w 23"/>
                <a:gd name="T9" fmla="*/ 17 h 18"/>
                <a:gd name="T10" fmla="*/ 8 w 23"/>
                <a:gd name="T11" fmla="*/ 15 h 18"/>
                <a:gd name="T12" fmla="*/ 12 w 23"/>
                <a:gd name="T13" fmla="*/ 13 h 18"/>
                <a:gd name="T14" fmla="*/ 14 w 23"/>
                <a:gd name="T15" fmla="*/ 12 h 18"/>
                <a:gd name="T16" fmla="*/ 22 w 23"/>
                <a:gd name="T17" fmla="*/ 5 h 18"/>
                <a:gd name="T18" fmla="*/ 22 w 23"/>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8">
                  <a:moveTo>
                    <a:pt x="22" y="1"/>
                  </a:moveTo>
                  <a:cubicBezTo>
                    <a:pt x="21" y="0"/>
                    <a:pt x="20" y="1"/>
                    <a:pt x="19" y="1"/>
                  </a:cubicBezTo>
                  <a:cubicBezTo>
                    <a:pt x="19" y="1"/>
                    <a:pt x="18" y="1"/>
                    <a:pt x="18" y="1"/>
                  </a:cubicBezTo>
                  <a:cubicBezTo>
                    <a:pt x="15" y="2"/>
                    <a:pt x="12" y="5"/>
                    <a:pt x="9" y="6"/>
                  </a:cubicBezTo>
                  <a:cubicBezTo>
                    <a:pt x="4" y="8"/>
                    <a:pt x="2" y="13"/>
                    <a:pt x="0" y="17"/>
                  </a:cubicBezTo>
                  <a:cubicBezTo>
                    <a:pt x="3" y="18"/>
                    <a:pt x="6" y="17"/>
                    <a:pt x="8" y="15"/>
                  </a:cubicBezTo>
                  <a:cubicBezTo>
                    <a:pt x="9" y="14"/>
                    <a:pt x="11" y="13"/>
                    <a:pt x="12" y="13"/>
                  </a:cubicBezTo>
                  <a:cubicBezTo>
                    <a:pt x="13" y="12"/>
                    <a:pt x="14" y="12"/>
                    <a:pt x="14" y="12"/>
                  </a:cubicBezTo>
                  <a:cubicBezTo>
                    <a:pt x="18" y="11"/>
                    <a:pt x="21" y="8"/>
                    <a:pt x="22" y="5"/>
                  </a:cubicBezTo>
                  <a:cubicBezTo>
                    <a:pt x="23" y="3"/>
                    <a:pt x="23" y="2"/>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4" name="Freeform 89">
              <a:extLst>
                <a:ext uri="{FF2B5EF4-FFF2-40B4-BE49-F238E27FC236}">
                  <a16:creationId xmlns:a16="http://schemas.microsoft.com/office/drawing/2014/main" id="{965705A2-8F3A-466B-8599-C4F10E1577CF}"/>
                </a:ext>
              </a:extLst>
            </p:cNvPr>
            <p:cNvSpPr>
              <a:spLocks/>
            </p:cNvSpPr>
            <p:nvPr userDrawn="1"/>
          </p:nvSpPr>
          <p:spPr bwMode="auto">
            <a:xfrm>
              <a:off x="5894654" y="3059911"/>
              <a:ext cx="114828" cy="110728"/>
            </a:xfrm>
            <a:custGeom>
              <a:avLst/>
              <a:gdLst>
                <a:gd name="T0" fmla="*/ 12 w 14"/>
                <a:gd name="T1" fmla="*/ 3 h 13"/>
                <a:gd name="T2" fmla="*/ 3 w 14"/>
                <a:gd name="T3" fmla="*/ 2 h 13"/>
                <a:gd name="T4" fmla="*/ 2 w 14"/>
                <a:gd name="T5" fmla="*/ 10 h 13"/>
                <a:gd name="T6" fmla="*/ 11 w 14"/>
                <a:gd name="T7" fmla="*/ 12 h 13"/>
                <a:gd name="T8" fmla="*/ 12 w 14"/>
                <a:gd name="T9" fmla="*/ 3 h 13"/>
              </a:gdLst>
              <a:ahLst/>
              <a:cxnLst>
                <a:cxn ang="0">
                  <a:pos x="T0" y="T1"/>
                </a:cxn>
                <a:cxn ang="0">
                  <a:pos x="T2" y="T3"/>
                </a:cxn>
                <a:cxn ang="0">
                  <a:pos x="T4" y="T5"/>
                </a:cxn>
                <a:cxn ang="0">
                  <a:pos x="T6" y="T7"/>
                </a:cxn>
                <a:cxn ang="0">
                  <a:pos x="T8" y="T9"/>
                </a:cxn>
              </a:cxnLst>
              <a:rect l="0" t="0" r="r" b="b"/>
              <a:pathLst>
                <a:path w="14" h="13">
                  <a:moveTo>
                    <a:pt x="12" y="3"/>
                  </a:moveTo>
                  <a:cubicBezTo>
                    <a:pt x="10" y="0"/>
                    <a:pt x="6" y="0"/>
                    <a:pt x="3" y="2"/>
                  </a:cubicBezTo>
                  <a:cubicBezTo>
                    <a:pt x="1" y="4"/>
                    <a:pt x="0" y="8"/>
                    <a:pt x="2" y="10"/>
                  </a:cubicBezTo>
                  <a:cubicBezTo>
                    <a:pt x="3" y="12"/>
                    <a:pt x="9" y="13"/>
                    <a:pt x="11" y="12"/>
                  </a:cubicBezTo>
                  <a:cubicBezTo>
                    <a:pt x="13" y="10"/>
                    <a:pt x="14" y="5"/>
                    <a:pt x="1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5" name="Freeform 90">
              <a:extLst>
                <a:ext uri="{FF2B5EF4-FFF2-40B4-BE49-F238E27FC236}">
                  <a16:creationId xmlns:a16="http://schemas.microsoft.com/office/drawing/2014/main" id="{5C1F57EC-391F-46BF-8E11-016586B228C5}"/>
                </a:ext>
              </a:extLst>
            </p:cNvPr>
            <p:cNvSpPr>
              <a:spLocks/>
            </p:cNvSpPr>
            <p:nvPr userDrawn="1"/>
          </p:nvSpPr>
          <p:spPr bwMode="auto">
            <a:xfrm>
              <a:off x="7813916" y="4679799"/>
              <a:ext cx="98424" cy="98424"/>
            </a:xfrm>
            <a:custGeom>
              <a:avLst/>
              <a:gdLst>
                <a:gd name="T0" fmla="*/ 12 w 12"/>
                <a:gd name="T1" fmla="*/ 6 h 12"/>
                <a:gd name="T2" fmla="*/ 6 w 12"/>
                <a:gd name="T3" fmla="*/ 1 h 12"/>
                <a:gd name="T4" fmla="*/ 5 w 12"/>
                <a:gd name="T5" fmla="*/ 1 h 12"/>
                <a:gd name="T6" fmla="*/ 0 w 12"/>
                <a:gd name="T7" fmla="*/ 6 h 12"/>
                <a:gd name="T8" fmla="*/ 2 w 12"/>
                <a:gd name="T9" fmla="*/ 11 h 12"/>
                <a:gd name="T10" fmla="*/ 11 w 12"/>
                <a:gd name="T11" fmla="*/ 10 h 12"/>
                <a:gd name="T12" fmla="*/ 12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2" y="6"/>
                  </a:moveTo>
                  <a:cubicBezTo>
                    <a:pt x="11" y="4"/>
                    <a:pt x="8" y="2"/>
                    <a:pt x="6" y="1"/>
                  </a:cubicBezTo>
                  <a:cubicBezTo>
                    <a:pt x="6" y="0"/>
                    <a:pt x="5" y="0"/>
                    <a:pt x="5" y="1"/>
                  </a:cubicBezTo>
                  <a:cubicBezTo>
                    <a:pt x="1" y="1"/>
                    <a:pt x="0" y="3"/>
                    <a:pt x="0" y="6"/>
                  </a:cubicBezTo>
                  <a:cubicBezTo>
                    <a:pt x="0" y="8"/>
                    <a:pt x="1" y="10"/>
                    <a:pt x="2" y="11"/>
                  </a:cubicBezTo>
                  <a:cubicBezTo>
                    <a:pt x="4" y="12"/>
                    <a:pt x="9" y="11"/>
                    <a:pt x="11" y="10"/>
                  </a:cubicBezTo>
                  <a:cubicBezTo>
                    <a:pt x="12" y="9"/>
                    <a:pt x="12" y="8"/>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6" name="Freeform 91">
              <a:extLst>
                <a:ext uri="{FF2B5EF4-FFF2-40B4-BE49-F238E27FC236}">
                  <a16:creationId xmlns:a16="http://schemas.microsoft.com/office/drawing/2014/main" id="{50768C80-FEE8-46A1-B23A-C212965C4079}"/>
                </a:ext>
              </a:extLst>
            </p:cNvPr>
            <p:cNvSpPr>
              <a:spLocks/>
            </p:cNvSpPr>
            <p:nvPr userDrawn="1"/>
          </p:nvSpPr>
          <p:spPr bwMode="auto">
            <a:xfrm>
              <a:off x="5779827" y="2452965"/>
              <a:ext cx="98424" cy="98424"/>
            </a:xfrm>
            <a:custGeom>
              <a:avLst/>
              <a:gdLst>
                <a:gd name="T0" fmla="*/ 9 w 12"/>
                <a:gd name="T1" fmla="*/ 2 h 12"/>
                <a:gd name="T2" fmla="*/ 7 w 12"/>
                <a:gd name="T3" fmla="*/ 2 h 12"/>
                <a:gd name="T4" fmla="*/ 3 w 12"/>
                <a:gd name="T5" fmla="*/ 1 h 12"/>
                <a:gd name="T6" fmla="*/ 1 w 12"/>
                <a:gd name="T7" fmla="*/ 8 h 12"/>
                <a:gd name="T8" fmla="*/ 9 w 12"/>
                <a:gd name="T9" fmla="*/ 10 h 12"/>
                <a:gd name="T10" fmla="*/ 10 w 12"/>
                <a:gd name="T11" fmla="*/ 9 h 12"/>
                <a:gd name="T12" fmla="*/ 9 w 12"/>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9" y="2"/>
                  </a:moveTo>
                  <a:cubicBezTo>
                    <a:pt x="8" y="2"/>
                    <a:pt x="8" y="2"/>
                    <a:pt x="7" y="2"/>
                  </a:cubicBezTo>
                  <a:cubicBezTo>
                    <a:pt x="6" y="1"/>
                    <a:pt x="4" y="0"/>
                    <a:pt x="3" y="1"/>
                  </a:cubicBezTo>
                  <a:cubicBezTo>
                    <a:pt x="0" y="2"/>
                    <a:pt x="0" y="6"/>
                    <a:pt x="1" y="8"/>
                  </a:cubicBezTo>
                  <a:cubicBezTo>
                    <a:pt x="4" y="12"/>
                    <a:pt x="6" y="12"/>
                    <a:pt x="9" y="10"/>
                  </a:cubicBezTo>
                  <a:cubicBezTo>
                    <a:pt x="9" y="9"/>
                    <a:pt x="10" y="9"/>
                    <a:pt x="10" y="9"/>
                  </a:cubicBezTo>
                  <a:cubicBezTo>
                    <a:pt x="12" y="7"/>
                    <a:pt x="12"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 name="Freeform 92">
              <a:extLst>
                <a:ext uri="{FF2B5EF4-FFF2-40B4-BE49-F238E27FC236}">
                  <a16:creationId xmlns:a16="http://schemas.microsoft.com/office/drawing/2014/main" id="{9DADFDFA-A02C-4E0D-8A2C-D900E776BCA3}"/>
                </a:ext>
              </a:extLst>
            </p:cNvPr>
            <p:cNvSpPr>
              <a:spLocks/>
            </p:cNvSpPr>
            <p:nvPr userDrawn="1"/>
          </p:nvSpPr>
          <p:spPr bwMode="auto">
            <a:xfrm>
              <a:off x="5168781" y="4794627"/>
              <a:ext cx="155837" cy="123030"/>
            </a:xfrm>
            <a:custGeom>
              <a:avLst/>
              <a:gdLst>
                <a:gd name="T0" fmla="*/ 15 w 19"/>
                <a:gd name="T1" fmla="*/ 7 h 15"/>
                <a:gd name="T2" fmla="*/ 19 w 19"/>
                <a:gd name="T3" fmla="*/ 2 h 15"/>
                <a:gd name="T4" fmla="*/ 18 w 19"/>
                <a:gd name="T5" fmla="*/ 1 h 15"/>
                <a:gd name="T6" fmla="*/ 18 w 19"/>
                <a:gd name="T7" fmla="*/ 1 h 15"/>
                <a:gd name="T8" fmla="*/ 6 w 19"/>
                <a:gd name="T9" fmla="*/ 6 h 15"/>
                <a:gd name="T10" fmla="*/ 2 w 19"/>
                <a:gd name="T11" fmla="*/ 10 h 15"/>
                <a:gd name="T12" fmla="*/ 1 w 19"/>
                <a:gd name="T13" fmla="*/ 10 h 15"/>
                <a:gd name="T14" fmla="*/ 1 w 19"/>
                <a:gd name="T15" fmla="*/ 14 h 15"/>
                <a:gd name="T16" fmla="*/ 4 w 19"/>
                <a:gd name="T17" fmla="*/ 14 h 15"/>
                <a:gd name="T18" fmla="*/ 7 w 19"/>
                <a:gd name="T19" fmla="*/ 13 h 15"/>
                <a:gd name="T20" fmla="*/ 13 w 19"/>
                <a:gd name="T21" fmla="*/ 9 h 15"/>
                <a:gd name="T22" fmla="*/ 15 w 19"/>
                <a:gd name="T2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5">
                  <a:moveTo>
                    <a:pt x="15" y="7"/>
                  </a:moveTo>
                  <a:cubicBezTo>
                    <a:pt x="16" y="5"/>
                    <a:pt x="18" y="4"/>
                    <a:pt x="19" y="2"/>
                  </a:cubicBezTo>
                  <a:cubicBezTo>
                    <a:pt x="19" y="1"/>
                    <a:pt x="18" y="1"/>
                    <a:pt x="18" y="1"/>
                  </a:cubicBezTo>
                  <a:cubicBezTo>
                    <a:pt x="18" y="0"/>
                    <a:pt x="18" y="0"/>
                    <a:pt x="18" y="1"/>
                  </a:cubicBezTo>
                  <a:cubicBezTo>
                    <a:pt x="14" y="3"/>
                    <a:pt x="10" y="4"/>
                    <a:pt x="6" y="6"/>
                  </a:cubicBezTo>
                  <a:cubicBezTo>
                    <a:pt x="5" y="7"/>
                    <a:pt x="3" y="8"/>
                    <a:pt x="2" y="10"/>
                  </a:cubicBezTo>
                  <a:cubicBezTo>
                    <a:pt x="2" y="10"/>
                    <a:pt x="2" y="10"/>
                    <a:pt x="1" y="10"/>
                  </a:cubicBezTo>
                  <a:cubicBezTo>
                    <a:pt x="0" y="11"/>
                    <a:pt x="0" y="13"/>
                    <a:pt x="1" y="14"/>
                  </a:cubicBezTo>
                  <a:cubicBezTo>
                    <a:pt x="1" y="15"/>
                    <a:pt x="3" y="15"/>
                    <a:pt x="4" y="14"/>
                  </a:cubicBezTo>
                  <a:cubicBezTo>
                    <a:pt x="5" y="14"/>
                    <a:pt x="6" y="13"/>
                    <a:pt x="7" y="13"/>
                  </a:cubicBezTo>
                  <a:cubicBezTo>
                    <a:pt x="9" y="12"/>
                    <a:pt x="11" y="11"/>
                    <a:pt x="13" y="9"/>
                  </a:cubicBezTo>
                  <a:cubicBezTo>
                    <a:pt x="14" y="8"/>
                    <a:pt x="14" y="8"/>
                    <a:pt x="1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 name="Freeform 93">
              <a:extLst>
                <a:ext uri="{FF2B5EF4-FFF2-40B4-BE49-F238E27FC236}">
                  <a16:creationId xmlns:a16="http://schemas.microsoft.com/office/drawing/2014/main" id="{CB897BD6-C989-4500-8842-57FED94005C7}"/>
                </a:ext>
              </a:extLst>
            </p:cNvPr>
            <p:cNvSpPr>
              <a:spLocks/>
            </p:cNvSpPr>
            <p:nvPr userDrawn="1"/>
          </p:nvSpPr>
          <p:spPr bwMode="auto">
            <a:xfrm>
              <a:off x="6173521" y="3203444"/>
              <a:ext cx="65616" cy="82020"/>
            </a:xfrm>
            <a:custGeom>
              <a:avLst/>
              <a:gdLst>
                <a:gd name="T0" fmla="*/ 7 w 8"/>
                <a:gd name="T1" fmla="*/ 4 h 10"/>
                <a:gd name="T2" fmla="*/ 6 w 8"/>
                <a:gd name="T3" fmla="*/ 3 h 10"/>
                <a:gd name="T4" fmla="*/ 5 w 8"/>
                <a:gd name="T5" fmla="*/ 3 h 10"/>
                <a:gd name="T6" fmla="*/ 3 w 8"/>
                <a:gd name="T7" fmla="*/ 2 h 10"/>
                <a:gd name="T8" fmla="*/ 3 w 8"/>
                <a:gd name="T9" fmla="*/ 0 h 10"/>
                <a:gd name="T10" fmla="*/ 1 w 8"/>
                <a:gd name="T11" fmla="*/ 1 h 10"/>
                <a:gd name="T12" fmla="*/ 2 w 8"/>
                <a:gd name="T13" fmla="*/ 10 h 10"/>
                <a:gd name="T14" fmla="*/ 2 w 8"/>
                <a:gd name="T15" fmla="*/ 10 h 10"/>
                <a:gd name="T16" fmla="*/ 4 w 8"/>
                <a:gd name="T17" fmla="*/ 8 h 10"/>
                <a:gd name="T18" fmla="*/ 6 w 8"/>
                <a:gd name="T19" fmla="*/ 8 h 10"/>
                <a:gd name="T20" fmla="*/ 7 w 8"/>
                <a:gd name="T21"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0">
                  <a:moveTo>
                    <a:pt x="7" y="4"/>
                  </a:moveTo>
                  <a:cubicBezTo>
                    <a:pt x="7" y="3"/>
                    <a:pt x="7" y="3"/>
                    <a:pt x="6" y="3"/>
                  </a:cubicBezTo>
                  <a:cubicBezTo>
                    <a:pt x="6" y="3"/>
                    <a:pt x="5" y="3"/>
                    <a:pt x="5" y="3"/>
                  </a:cubicBezTo>
                  <a:cubicBezTo>
                    <a:pt x="5" y="2"/>
                    <a:pt x="3" y="3"/>
                    <a:pt x="3" y="2"/>
                  </a:cubicBezTo>
                  <a:cubicBezTo>
                    <a:pt x="3" y="2"/>
                    <a:pt x="2" y="1"/>
                    <a:pt x="3" y="0"/>
                  </a:cubicBezTo>
                  <a:cubicBezTo>
                    <a:pt x="2" y="0"/>
                    <a:pt x="1" y="0"/>
                    <a:pt x="1" y="1"/>
                  </a:cubicBezTo>
                  <a:cubicBezTo>
                    <a:pt x="1" y="4"/>
                    <a:pt x="0" y="7"/>
                    <a:pt x="2" y="10"/>
                  </a:cubicBezTo>
                  <a:cubicBezTo>
                    <a:pt x="2" y="10"/>
                    <a:pt x="2" y="10"/>
                    <a:pt x="2" y="10"/>
                  </a:cubicBezTo>
                  <a:cubicBezTo>
                    <a:pt x="3" y="9"/>
                    <a:pt x="3" y="8"/>
                    <a:pt x="4" y="8"/>
                  </a:cubicBezTo>
                  <a:cubicBezTo>
                    <a:pt x="5" y="9"/>
                    <a:pt x="6" y="9"/>
                    <a:pt x="6" y="8"/>
                  </a:cubicBezTo>
                  <a:cubicBezTo>
                    <a:pt x="7" y="6"/>
                    <a:pt x="8"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 name="Freeform 94">
              <a:extLst>
                <a:ext uri="{FF2B5EF4-FFF2-40B4-BE49-F238E27FC236}">
                  <a16:creationId xmlns:a16="http://schemas.microsoft.com/office/drawing/2014/main" id="{C558EBC3-0FE5-473C-81B0-038BAA4D9DAE}"/>
                </a:ext>
              </a:extLst>
            </p:cNvPr>
            <p:cNvSpPr>
              <a:spLocks/>
            </p:cNvSpPr>
            <p:nvPr userDrawn="1"/>
          </p:nvSpPr>
          <p:spPr bwMode="auto">
            <a:xfrm>
              <a:off x="6378571" y="4532164"/>
              <a:ext cx="73818" cy="73818"/>
            </a:xfrm>
            <a:custGeom>
              <a:avLst/>
              <a:gdLst>
                <a:gd name="T0" fmla="*/ 8 w 9"/>
                <a:gd name="T1" fmla="*/ 1 h 9"/>
                <a:gd name="T2" fmla="*/ 7 w 9"/>
                <a:gd name="T3" fmla="*/ 0 h 9"/>
                <a:gd name="T4" fmla="*/ 0 w 9"/>
                <a:gd name="T5" fmla="*/ 6 h 9"/>
                <a:gd name="T6" fmla="*/ 0 w 9"/>
                <a:gd name="T7" fmla="*/ 8 h 9"/>
                <a:gd name="T8" fmla="*/ 3 w 9"/>
                <a:gd name="T9" fmla="*/ 9 h 9"/>
                <a:gd name="T10" fmla="*/ 9 w 9"/>
                <a:gd name="T11" fmla="*/ 3 h 9"/>
                <a:gd name="T12" fmla="*/ 8 w 9"/>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8" y="1"/>
                  </a:moveTo>
                  <a:cubicBezTo>
                    <a:pt x="8" y="0"/>
                    <a:pt x="8" y="0"/>
                    <a:pt x="7" y="0"/>
                  </a:cubicBezTo>
                  <a:cubicBezTo>
                    <a:pt x="5" y="2"/>
                    <a:pt x="2" y="3"/>
                    <a:pt x="0" y="6"/>
                  </a:cubicBezTo>
                  <a:cubicBezTo>
                    <a:pt x="0" y="7"/>
                    <a:pt x="0" y="8"/>
                    <a:pt x="0" y="8"/>
                  </a:cubicBezTo>
                  <a:cubicBezTo>
                    <a:pt x="1" y="9"/>
                    <a:pt x="2" y="9"/>
                    <a:pt x="3" y="9"/>
                  </a:cubicBezTo>
                  <a:cubicBezTo>
                    <a:pt x="6" y="8"/>
                    <a:pt x="7" y="5"/>
                    <a:pt x="9" y="3"/>
                  </a:cubicBezTo>
                  <a:cubicBezTo>
                    <a:pt x="9" y="2"/>
                    <a:pt x="9" y="1"/>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0" name="Freeform 95">
              <a:extLst>
                <a:ext uri="{FF2B5EF4-FFF2-40B4-BE49-F238E27FC236}">
                  <a16:creationId xmlns:a16="http://schemas.microsoft.com/office/drawing/2014/main" id="{5CB8F8DC-F641-4634-80E3-81F9F982E8EF}"/>
                </a:ext>
              </a:extLst>
            </p:cNvPr>
            <p:cNvSpPr>
              <a:spLocks/>
            </p:cNvSpPr>
            <p:nvPr userDrawn="1"/>
          </p:nvSpPr>
          <p:spPr bwMode="auto">
            <a:xfrm>
              <a:off x="9220555" y="3506917"/>
              <a:ext cx="57414" cy="90222"/>
            </a:xfrm>
            <a:custGeom>
              <a:avLst/>
              <a:gdLst>
                <a:gd name="T0" fmla="*/ 2 w 7"/>
                <a:gd name="T1" fmla="*/ 9 h 11"/>
                <a:gd name="T2" fmla="*/ 0 w 7"/>
                <a:gd name="T3" fmla="*/ 9 h 11"/>
                <a:gd name="T4" fmla="*/ 3 w 7"/>
                <a:gd name="T5" fmla="*/ 11 h 11"/>
                <a:gd name="T6" fmla="*/ 5 w 7"/>
                <a:gd name="T7" fmla="*/ 4 h 11"/>
                <a:gd name="T8" fmla="*/ 2 w 7"/>
                <a:gd name="T9" fmla="*/ 0 h 11"/>
                <a:gd name="T10" fmla="*/ 2 w 7"/>
                <a:gd name="T11" fmla="*/ 0 h 11"/>
                <a:gd name="T12" fmla="*/ 2 w 7"/>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2" y="9"/>
                  </a:moveTo>
                  <a:cubicBezTo>
                    <a:pt x="1" y="9"/>
                    <a:pt x="1" y="8"/>
                    <a:pt x="0" y="9"/>
                  </a:cubicBezTo>
                  <a:cubicBezTo>
                    <a:pt x="1" y="9"/>
                    <a:pt x="2" y="10"/>
                    <a:pt x="3" y="11"/>
                  </a:cubicBezTo>
                  <a:cubicBezTo>
                    <a:pt x="4" y="9"/>
                    <a:pt x="4" y="6"/>
                    <a:pt x="5" y="4"/>
                  </a:cubicBezTo>
                  <a:cubicBezTo>
                    <a:pt x="7" y="1"/>
                    <a:pt x="5" y="0"/>
                    <a:pt x="2" y="0"/>
                  </a:cubicBezTo>
                  <a:cubicBezTo>
                    <a:pt x="2" y="0"/>
                    <a:pt x="2" y="0"/>
                    <a:pt x="2" y="0"/>
                  </a:cubicBezTo>
                  <a:cubicBezTo>
                    <a:pt x="0" y="3"/>
                    <a:pt x="1" y="6"/>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1" name="Freeform 96">
              <a:extLst>
                <a:ext uri="{FF2B5EF4-FFF2-40B4-BE49-F238E27FC236}">
                  <a16:creationId xmlns:a16="http://schemas.microsoft.com/office/drawing/2014/main" id="{70E94504-DBFB-4C6C-ACAD-A88EF996F116}"/>
                </a:ext>
              </a:extLst>
            </p:cNvPr>
            <p:cNvSpPr>
              <a:spLocks/>
            </p:cNvSpPr>
            <p:nvPr userDrawn="1"/>
          </p:nvSpPr>
          <p:spPr bwMode="auto">
            <a:xfrm>
              <a:off x="9277969" y="3342878"/>
              <a:ext cx="106626" cy="49212"/>
            </a:xfrm>
            <a:custGeom>
              <a:avLst/>
              <a:gdLst>
                <a:gd name="T0" fmla="*/ 12 w 13"/>
                <a:gd name="T1" fmla="*/ 2 h 6"/>
                <a:gd name="T2" fmla="*/ 10 w 13"/>
                <a:gd name="T3" fmla="*/ 0 h 6"/>
                <a:gd name="T4" fmla="*/ 7 w 13"/>
                <a:gd name="T5" fmla="*/ 1 h 6"/>
                <a:gd name="T6" fmla="*/ 0 w 13"/>
                <a:gd name="T7" fmla="*/ 4 h 6"/>
                <a:gd name="T8" fmla="*/ 2 w 13"/>
                <a:gd name="T9" fmla="*/ 6 h 6"/>
                <a:gd name="T10" fmla="*/ 4 w 13"/>
                <a:gd name="T11" fmla="*/ 6 h 6"/>
                <a:gd name="T12" fmla="*/ 7 w 13"/>
                <a:gd name="T13" fmla="*/ 6 h 6"/>
                <a:gd name="T14" fmla="*/ 8 w 13"/>
                <a:gd name="T15" fmla="*/ 5 h 6"/>
                <a:gd name="T16" fmla="*/ 10 w 13"/>
                <a:gd name="T17" fmla="*/ 4 h 6"/>
                <a:gd name="T18" fmla="*/ 11 w 13"/>
                <a:gd name="T19" fmla="*/ 3 h 6"/>
                <a:gd name="T20" fmla="*/ 12 w 13"/>
                <a:gd name="T2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6">
                  <a:moveTo>
                    <a:pt x="12" y="2"/>
                  </a:moveTo>
                  <a:cubicBezTo>
                    <a:pt x="12" y="1"/>
                    <a:pt x="11" y="1"/>
                    <a:pt x="10" y="0"/>
                  </a:cubicBezTo>
                  <a:cubicBezTo>
                    <a:pt x="9" y="0"/>
                    <a:pt x="8" y="0"/>
                    <a:pt x="7" y="1"/>
                  </a:cubicBezTo>
                  <a:cubicBezTo>
                    <a:pt x="5" y="2"/>
                    <a:pt x="2" y="3"/>
                    <a:pt x="0" y="4"/>
                  </a:cubicBezTo>
                  <a:cubicBezTo>
                    <a:pt x="1" y="5"/>
                    <a:pt x="2" y="5"/>
                    <a:pt x="2" y="6"/>
                  </a:cubicBezTo>
                  <a:cubicBezTo>
                    <a:pt x="3" y="6"/>
                    <a:pt x="3" y="6"/>
                    <a:pt x="4" y="6"/>
                  </a:cubicBezTo>
                  <a:cubicBezTo>
                    <a:pt x="5" y="6"/>
                    <a:pt x="6" y="6"/>
                    <a:pt x="7" y="6"/>
                  </a:cubicBezTo>
                  <a:cubicBezTo>
                    <a:pt x="8" y="5"/>
                    <a:pt x="8" y="5"/>
                    <a:pt x="8" y="5"/>
                  </a:cubicBezTo>
                  <a:cubicBezTo>
                    <a:pt x="9" y="5"/>
                    <a:pt x="9" y="4"/>
                    <a:pt x="10" y="4"/>
                  </a:cubicBezTo>
                  <a:cubicBezTo>
                    <a:pt x="10" y="4"/>
                    <a:pt x="11" y="4"/>
                    <a:pt x="11" y="3"/>
                  </a:cubicBezTo>
                  <a:cubicBezTo>
                    <a:pt x="12" y="3"/>
                    <a:pt x="13" y="3"/>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2" name="Freeform 97">
              <a:extLst>
                <a:ext uri="{FF2B5EF4-FFF2-40B4-BE49-F238E27FC236}">
                  <a16:creationId xmlns:a16="http://schemas.microsoft.com/office/drawing/2014/main" id="{9BB3ED76-1061-4F96-A56F-7EF3441618E6}"/>
                </a:ext>
              </a:extLst>
            </p:cNvPr>
            <p:cNvSpPr>
              <a:spLocks/>
            </p:cNvSpPr>
            <p:nvPr userDrawn="1"/>
          </p:nvSpPr>
          <p:spPr bwMode="auto">
            <a:xfrm>
              <a:off x="5423042" y="2301227"/>
              <a:ext cx="65616" cy="57414"/>
            </a:xfrm>
            <a:custGeom>
              <a:avLst/>
              <a:gdLst>
                <a:gd name="T0" fmla="*/ 6 w 8"/>
                <a:gd name="T1" fmla="*/ 2 h 7"/>
                <a:gd name="T2" fmla="*/ 1 w 8"/>
                <a:gd name="T3" fmla="*/ 1 h 7"/>
                <a:gd name="T4" fmla="*/ 1 w 8"/>
                <a:gd name="T5" fmla="*/ 5 h 7"/>
                <a:gd name="T6" fmla="*/ 6 w 8"/>
                <a:gd name="T7" fmla="*/ 6 h 7"/>
                <a:gd name="T8" fmla="*/ 6 w 8"/>
                <a:gd name="T9" fmla="*/ 2 h 7"/>
              </a:gdLst>
              <a:ahLst/>
              <a:cxnLst>
                <a:cxn ang="0">
                  <a:pos x="T0" y="T1"/>
                </a:cxn>
                <a:cxn ang="0">
                  <a:pos x="T2" y="T3"/>
                </a:cxn>
                <a:cxn ang="0">
                  <a:pos x="T4" y="T5"/>
                </a:cxn>
                <a:cxn ang="0">
                  <a:pos x="T6" y="T7"/>
                </a:cxn>
                <a:cxn ang="0">
                  <a:pos x="T8" y="T9"/>
                </a:cxn>
              </a:cxnLst>
              <a:rect l="0" t="0" r="r" b="b"/>
              <a:pathLst>
                <a:path w="8" h="7">
                  <a:moveTo>
                    <a:pt x="6" y="2"/>
                  </a:moveTo>
                  <a:cubicBezTo>
                    <a:pt x="5" y="0"/>
                    <a:pt x="2" y="0"/>
                    <a:pt x="1" y="1"/>
                  </a:cubicBezTo>
                  <a:cubicBezTo>
                    <a:pt x="0" y="1"/>
                    <a:pt x="0" y="4"/>
                    <a:pt x="1" y="5"/>
                  </a:cubicBezTo>
                  <a:cubicBezTo>
                    <a:pt x="2" y="7"/>
                    <a:pt x="4" y="7"/>
                    <a:pt x="6" y="6"/>
                  </a:cubicBezTo>
                  <a:cubicBezTo>
                    <a:pt x="7" y="5"/>
                    <a:pt x="8"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3" name="Freeform 98">
              <a:extLst>
                <a:ext uri="{FF2B5EF4-FFF2-40B4-BE49-F238E27FC236}">
                  <a16:creationId xmlns:a16="http://schemas.microsoft.com/office/drawing/2014/main" id="{1CCEDCDE-54D7-475F-ABAA-0B4488D183A0}"/>
                </a:ext>
              </a:extLst>
            </p:cNvPr>
            <p:cNvSpPr>
              <a:spLocks/>
            </p:cNvSpPr>
            <p:nvPr userDrawn="1"/>
          </p:nvSpPr>
          <p:spPr bwMode="auto">
            <a:xfrm>
              <a:off x="6173521" y="4191783"/>
              <a:ext cx="65616" cy="65616"/>
            </a:xfrm>
            <a:custGeom>
              <a:avLst/>
              <a:gdLst>
                <a:gd name="T0" fmla="*/ 7 w 8"/>
                <a:gd name="T1" fmla="*/ 3 h 8"/>
                <a:gd name="T2" fmla="*/ 5 w 8"/>
                <a:gd name="T3" fmla="*/ 2 h 8"/>
                <a:gd name="T4" fmla="*/ 1 w 8"/>
                <a:gd name="T5" fmla="*/ 5 h 8"/>
                <a:gd name="T6" fmla="*/ 1 w 8"/>
                <a:gd name="T7" fmla="*/ 6 h 8"/>
                <a:gd name="T8" fmla="*/ 0 w 8"/>
                <a:gd name="T9" fmla="*/ 6 h 8"/>
                <a:gd name="T10" fmla="*/ 6 w 8"/>
                <a:gd name="T11" fmla="*/ 6 h 8"/>
                <a:gd name="T12" fmla="*/ 8 w 8"/>
                <a:gd name="T13" fmla="*/ 2 h 8"/>
                <a:gd name="T14" fmla="*/ 7 w 8"/>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7" y="3"/>
                  </a:moveTo>
                  <a:cubicBezTo>
                    <a:pt x="7" y="0"/>
                    <a:pt x="6" y="2"/>
                    <a:pt x="5" y="2"/>
                  </a:cubicBezTo>
                  <a:cubicBezTo>
                    <a:pt x="3" y="2"/>
                    <a:pt x="2" y="4"/>
                    <a:pt x="1" y="5"/>
                  </a:cubicBezTo>
                  <a:cubicBezTo>
                    <a:pt x="1" y="6"/>
                    <a:pt x="1" y="6"/>
                    <a:pt x="1" y="6"/>
                  </a:cubicBezTo>
                  <a:cubicBezTo>
                    <a:pt x="1" y="6"/>
                    <a:pt x="1" y="6"/>
                    <a:pt x="0" y="6"/>
                  </a:cubicBezTo>
                  <a:cubicBezTo>
                    <a:pt x="2" y="8"/>
                    <a:pt x="4" y="7"/>
                    <a:pt x="6" y="6"/>
                  </a:cubicBezTo>
                  <a:cubicBezTo>
                    <a:pt x="7" y="5"/>
                    <a:pt x="8" y="3"/>
                    <a:pt x="8" y="2"/>
                  </a:cubicBezTo>
                  <a:cubicBezTo>
                    <a:pt x="8" y="2"/>
                    <a:pt x="7"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4" name="Freeform 99">
              <a:extLst>
                <a:ext uri="{FF2B5EF4-FFF2-40B4-BE49-F238E27FC236}">
                  <a16:creationId xmlns:a16="http://schemas.microsoft.com/office/drawing/2014/main" id="{61716792-1B8C-4D5A-862B-B00F6633CA76}"/>
                </a:ext>
              </a:extLst>
            </p:cNvPr>
            <p:cNvSpPr>
              <a:spLocks/>
            </p:cNvSpPr>
            <p:nvPr userDrawn="1"/>
          </p:nvSpPr>
          <p:spPr bwMode="auto">
            <a:xfrm>
              <a:off x="9253363" y="2592399"/>
              <a:ext cx="65616" cy="24606"/>
            </a:xfrm>
            <a:custGeom>
              <a:avLst/>
              <a:gdLst>
                <a:gd name="T0" fmla="*/ 7 w 8"/>
                <a:gd name="T1" fmla="*/ 0 h 3"/>
                <a:gd name="T2" fmla="*/ 0 w 8"/>
                <a:gd name="T3" fmla="*/ 3 h 3"/>
                <a:gd name="T4" fmla="*/ 6 w 8"/>
                <a:gd name="T5" fmla="*/ 3 h 3"/>
                <a:gd name="T6" fmla="*/ 8 w 8"/>
                <a:gd name="T7" fmla="*/ 1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4" y="0"/>
                    <a:pt x="2" y="1"/>
                    <a:pt x="0" y="3"/>
                  </a:cubicBezTo>
                  <a:cubicBezTo>
                    <a:pt x="2" y="3"/>
                    <a:pt x="4" y="3"/>
                    <a:pt x="6" y="3"/>
                  </a:cubicBezTo>
                  <a:cubicBezTo>
                    <a:pt x="7" y="3"/>
                    <a:pt x="8" y="2"/>
                    <a:pt x="8" y="1"/>
                  </a:cubicBezTo>
                  <a:cubicBezTo>
                    <a:pt x="8" y="1"/>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5" name="Freeform 100">
              <a:extLst>
                <a:ext uri="{FF2B5EF4-FFF2-40B4-BE49-F238E27FC236}">
                  <a16:creationId xmlns:a16="http://schemas.microsoft.com/office/drawing/2014/main" id="{480E2D56-41BF-49FB-81DD-DCE76B741BB8}"/>
                </a:ext>
              </a:extLst>
            </p:cNvPr>
            <p:cNvSpPr>
              <a:spLocks/>
            </p:cNvSpPr>
            <p:nvPr userDrawn="1"/>
          </p:nvSpPr>
          <p:spPr bwMode="auto">
            <a:xfrm>
              <a:off x="8584901" y="2235611"/>
              <a:ext cx="90222" cy="57414"/>
            </a:xfrm>
            <a:custGeom>
              <a:avLst/>
              <a:gdLst>
                <a:gd name="T0" fmla="*/ 0 w 11"/>
                <a:gd name="T1" fmla="*/ 7 h 7"/>
                <a:gd name="T2" fmla="*/ 1 w 11"/>
                <a:gd name="T3" fmla="*/ 7 h 7"/>
                <a:gd name="T4" fmla="*/ 3 w 11"/>
                <a:gd name="T5" fmla="*/ 6 h 7"/>
                <a:gd name="T6" fmla="*/ 4 w 11"/>
                <a:gd name="T7" fmla="*/ 6 h 7"/>
                <a:gd name="T8" fmla="*/ 6 w 11"/>
                <a:gd name="T9" fmla="*/ 4 h 7"/>
                <a:gd name="T10" fmla="*/ 11 w 11"/>
                <a:gd name="T11" fmla="*/ 1 h 7"/>
                <a:gd name="T12" fmla="*/ 11 w 11"/>
                <a:gd name="T13" fmla="*/ 1 h 7"/>
                <a:gd name="T14" fmla="*/ 10 w 11"/>
                <a:gd name="T15" fmla="*/ 1 h 7"/>
                <a:gd name="T16" fmla="*/ 2 w 11"/>
                <a:gd name="T17" fmla="*/ 5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cubicBezTo>
                    <a:pt x="1" y="7"/>
                    <a:pt x="1" y="7"/>
                    <a:pt x="1" y="7"/>
                  </a:cubicBezTo>
                  <a:cubicBezTo>
                    <a:pt x="2" y="7"/>
                    <a:pt x="2" y="7"/>
                    <a:pt x="3" y="6"/>
                  </a:cubicBezTo>
                  <a:cubicBezTo>
                    <a:pt x="4" y="6"/>
                    <a:pt x="4" y="6"/>
                    <a:pt x="4" y="6"/>
                  </a:cubicBezTo>
                  <a:cubicBezTo>
                    <a:pt x="5" y="5"/>
                    <a:pt x="6" y="5"/>
                    <a:pt x="6" y="4"/>
                  </a:cubicBezTo>
                  <a:cubicBezTo>
                    <a:pt x="8" y="3"/>
                    <a:pt x="9" y="2"/>
                    <a:pt x="11" y="1"/>
                  </a:cubicBezTo>
                  <a:cubicBezTo>
                    <a:pt x="11" y="1"/>
                    <a:pt x="11" y="1"/>
                    <a:pt x="11" y="1"/>
                  </a:cubicBezTo>
                  <a:cubicBezTo>
                    <a:pt x="10" y="0"/>
                    <a:pt x="10" y="0"/>
                    <a:pt x="10" y="1"/>
                  </a:cubicBezTo>
                  <a:cubicBezTo>
                    <a:pt x="7" y="2"/>
                    <a:pt x="4" y="3"/>
                    <a:pt x="2" y="5"/>
                  </a:cubicBezTo>
                  <a:cubicBezTo>
                    <a:pt x="2" y="6"/>
                    <a:pt x="1" y="6"/>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6" name="Freeform 101">
              <a:extLst>
                <a:ext uri="{FF2B5EF4-FFF2-40B4-BE49-F238E27FC236}">
                  <a16:creationId xmlns:a16="http://schemas.microsoft.com/office/drawing/2014/main" id="{659E30A5-AE49-4BFA-9AB3-8346127625E9}"/>
                </a:ext>
              </a:extLst>
            </p:cNvPr>
            <p:cNvSpPr>
              <a:spLocks/>
            </p:cNvSpPr>
            <p:nvPr userDrawn="1"/>
          </p:nvSpPr>
          <p:spPr bwMode="auto">
            <a:xfrm>
              <a:off x="6173521" y="3367484"/>
              <a:ext cx="32808" cy="57414"/>
            </a:xfrm>
            <a:custGeom>
              <a:avLst/>
              <a:gdLst>
                <a:gd name="T0" fmla="*/ 3 w 4"/>
                <a:gd name="T1" fmla="*/ 1 h 7"/>
                <a:gd name="T2" fmla="*/ 2 w 4"/>
                <a:gd name="T3" fmla="*/ 1 h 7"/>
                <a:gd name="T4" fmla="*/ 2 w 4"/>
                <a:gd name="T5" fmla="*/ 7 h 7"/>
                <a:gd name="T6" fmla="*/ 3 w 4"/>
                <a:gd name="T7" fmla="*/ 6 h 7"/>
                <a:gd name="T8" fmla="*/ 4 w 4"/>
                <a:gd name="T9" fmla="*/ 6 h 7"/>
                <a:gd name="T10" fmla="*/ 3 w 4"/>
                <a:gd name="T11" fmla="*/ 1 h 7"/>
              </a:gdLst>
              <a:ahLst/>
              <a:cxnLst>
                <a:cxn ang="0">
                  <a:pos x="T0" y="T1"/>
                </a:cxn>
                <a:cxn ang="0">
                  <a:pos x="T2" y="T3"/>
                </a:cxn>
                <a:cxn ang="0">
                  <a:pos x="T4" y="T5"/>
                </a:cxn>
                <a:cxn ang="0">
                  <a:pos x="T6" y="T7"/>
                </a:cxn>
                <a:cxn ang="0">
                  <a:pos x="T8" y="T9"/>
                </a:cxn>
                <a:cxn ang="0">
                  <a:pos x="T10" y="T11"/>
                </a:cxn>
              </a:cxnLst>
              <a:rect l="0" t="0" r="r" b="b"/>
              <a:pathLst>
                <a:path w="4" h="7">
                  <a:moveTo>
                    <a:pt x="3" y="1"/>
                  </a:moveTo>
                  <a:cubicBezTo>
                    <a:pt x="2" y="0"/>
                    <a:pt x="2" y="0"/>
                    <a:pt x="2" y="1"/>
                  </a:cubicBezTo>
                  <a:cubicBezTo>
                    <a:pt x="1" y="4"/>
                    <a:pt x="0" y="6"/>
                    <a:pt x="2" y="7"/>
                  </a:cubicBezTo>
                  <a:cubicBezTo>
                    <a:pt x="3" y="7"/>
                    <a:pt x="2" y="6"/>
                    <a:pt x="3" y="6"/>
                  </a:cubicBezTo>
                  <a:cubicBezTo>
                    <a:pt x="4" y="6"/>
                    <a:pt x="4" y="7"/>
                    <a:pt x="4" y="6"/>
                  </a:cubicBezTo>
                  <a:cubicBezTo>
                    <a:pt x="4" y="4"/>
                    <a:pt x="4"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7" name="Freeform 102">
              <a:extLst>
                <a:ext uri="{FF2B5EF4-FFF2-40B4-BE49-F238E27FC236}">
                  <a16:creationId xmlns:a16="http://schemas.microsoft.com/office/drawing/2014/main" id="{5981BF4A-44C8-4CBE-BD95-2B1863C85742}"/>
                </a:ext>
              </a:extLst>
            </p:cNvPr>
            <p:cNvSpPr>
              <a:spLocks/>
            </p:cNvSpPr>
            <p:nvPr userDrawn="1"/>
          </p:nvSpPr>
          <p:spPr bwMode="auto">
            <a:xfrm>
              <a:off x="5053953" y="2600600"/>
              <a:ext cx="147636" cy="98424"/>
            </a:xfrm>
            <a:custGeom>
              <a:avLst/>
              <a:gdLst>
                <a:gd name="T0" fmla="*/ 17 w 18"/>
                <a:gd name="T1" fmla="*/ 2 h 12"/>
                <a:gd name="T2" fmla="*/ 15 w 18"/>
                <a:gd name="T3" fmla="*/ 0 h 12"/>
                <a:gd name="T4" fmla="*/ 14 w 18"/>
                <a:gd name="T5" fmla="*/ 3 h 12"/>
                <a:gd name="T6" fmla="*/ 13 w 18"/>
                <a:gd name="T7" fmla="*/ 4 h 12"/>
                <a:gd name="T8" fmla="*/ 14 w 18"/>
                <a:gd name="T9" fmla="*/ 2 h 12"/>
                <a:gd name="T10" fmla="*/ 12 w 18"/>
                <a:gd name="T11" fmla="*/ 1 h 12"/>
                <a:gd name="T12" fmla="*/ 6 w 18"/>
                <a:gd name="T13" fmla="*/ 3 h 12"/>
                <a:gd name="T14" fmla="*/ 2 w 18"/>
                <a:gd name="T15" fmla="*/ 5 h 12"/>
                <a:gd name="T16" fmla="*/ 3 w 18"/>
                <a:gd name="T17" fmla="*/ 11 h 12"/>
                <a:gd name="T18" fmla="*/ 6 w 18"/>
                <a:gd name="T19" fmla="*/ 11 h 12"/>
                <a:gd name="T20" fmla="*/ 6 w 18"/>
                <a:gd name="T21" fmla="*/ 11 h 12"/>
                <a:gd name="T22" fmla="*/ 10 w 18"/>
                <a:gd name="T23" fmla="*/ 9 h 12"/>
                <a:gd name="T24" fmla="*/ 15 w 18"/>
                <a:gd name="T25" fmla="*/ 7 h 12"/>
                <a:gd name="T26" fmla="*/ 17 w 18"/>
                <a:gd name="T2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2">
                  <a:moveTo>
                    <a:pt x="17" y="2"/>
                  </a:moveTo>
                  <a:cubicBezTo>
                    <a:pt x="16" y="1"/>
                    <a:pt x="16" y="0"/>
                    <a:pt x="15" y="0"/>
                  </a:cubicBezTo>
                  <a:cubicBezTo>
                    <a:pt x="15" y="1"/>
                    <a:pt x="15" y="2"/>
                    <a:pt x="14" y="3"/>
                  </a:cubicBezTo>
                  <a:cubicBezTo>
                    <a:pt x="14" y="3"/>
                    <a:pt x="14" y="4"/>
                    <a:pt x="13" y="4"/>
                  </a:cubicBezTo>
                  <a:cubicBezTo>
                    <a:pt x="13" y="3"/>
                    <a:pt x="14" y="3"/>
                    <a:pt x="14" y="2"/>
                  </a:cubicBezTo>
                  <a:cubicBezTo>
                    <a:pt x="13" y="1"/>
                    <a:pt x="13" y="0"/>
                    <a:pt x="12" y="1"/>
                  </a:cubicBezTo>
                  <a:cubicBezTo>
                    <a:pt x="10" y="2"/>
                    <a:pt x="8" y="3"/>
                    <a:pt x="6" y="3"/>
                  </a:cubicBezTo>
                  <a:cubicBezTo>
                    <a:pt x="4" y="3"/>
                    <a:pt x="3" y="3"/>
                    <a:pt x="2" y="5"/>
                  </a:cubicBezTo>
                  <a:cubicBezTo>
                    <a:pt x="0" y="7"/>
                    <a:pt x="0" y="9"/>
                    <a:pt x="3" y="11"/>
                  </a:cubicBezTo>
                  <a:cubicBezTo>
                    <a:pt x="4" y="11"/>
                    <a:pt x="5" y="12"/>
                    <a:pt x="6" y="11"/>
                  </a:cubicBezTo>
                  <a:cubicBezTo>
                    <a:pt x="6" y="11"/>
                    <a:pt x="6" y="11"/>
                    <a:pt x="6" y="11"/>
                  </a:cubicBezTo>
                  <a:cubicBezTo>
                    <a:pt x="7" y="11"/>
                    <a:pt x="8" y="10"/>
                    <a:pt x="10" y="9"/>
                  </a:cubicBezTo>
                  <a:cubicBezTo>
                    <a:pt x="11" y="8"/>
                    <a:pt x="13" y="7"/>
                    <a:pt x="15" y="7"/>
                  </a:cubicBezTo>
                  <a:cubicBezTo>
                    <a:pt x="18" y="6"/>
                    <a:pt x="18" y="4"/>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8" name="Freeform 103">
              <a:extLst>
                <a:ext uri="{FF2B5EF4-FFF2-40B4-BE49-F238E27FC236}">
                  <a16:creationId xmlns:a16="http://schemas.microsoft.com/office/drawing/2014/main" id="{883685D5-E02D-4106-8313-BD9B1A6A0F0D}"/>
                </a:ext>
              </a:extLst>
            </p:cNvPr>
            <p:cNvSpPr>
              <a:spLocks/>
            </p:cNvSpPr>
            <p:nvPr userDrawn="1"/>
          </p:nvSpPr>
          <p:spPr bwMode="auto">
            <a:xfrm>
              <a:off x="4799692" y="2211005"/>
              <a:ext cx="49212" cy="41010"/>
            </a:xfrm>
            <a:custGeom>
              <a:avLst/>
              <a:gdLst>
                <a:gd name="T0" fmla="*/ 3 w 6"/>
                <a:gd name="T1" fmla="*/ 5 h 5"/>
                <a:gd name="T2" fmla="*/ 5 w 6"/>
                <a:gd name="T3" fmla="*/ 0 h 5"/>
                <a:gd name="T4" fmla="*/ 3 w 6"/>
                <a:gd name="T5" fmla="*/ 1 h 5"/>
                <a:gd name="T6" fmla="*/ 4 w 6"/>
                <a:gd name="T7" fmla="*/ 0 h 5"/>
                <a:gd name="T8" fmla="*/ 1 w 6"/>
                <a:gd name="T9" fmla="*/ 1 h 5"/>
                <a:gd name="T10" fmla="*/ 1 w 6"/>
                <a:gd name="T11" fmla="*/ 4 h 5"/>
                <a:gd name="T12" fmla="*/ 3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3" y="5"/>
                  </a:moveTo>
                  <a:cubicBezTo>
                    <a:pt x="5" y="4"/>
                    <a:pt x="6" y="2"/>
                    <a:pt x="5" y="0"/>
                  </a:cubicBezTo>
                  <a:cubicBezTo>
                    <a:pt x="4" y="0"/>
                    <a:pt x="4" y="1"/>
                    <a:pt x="3" y="1"/>
                  </a:cubicBezTo>
                  <a:cubicBezTo>
                    <a:pt x="4" y="1"/>
                    <a:pt x="4" y="0"/>
                    <a:pt x="4" y="0"/>
                  </a:cubicBezTo>
                  <a:cubicBezTo>
                    <a:pt x="3" y="0"/>
                    <a:pt x="2" y="1"/>
                    <a:pt x="1" y="1"/>
                  </a:cubicBezTo>
                  <a:cubicBezTo>
                    <a:pt x="0" y="2"/>
                    <a:pt x="1" y="3"/>
                    <a:pt x="1" y="4"/>
                  </a:cubicBezTo>
                  <a:cubicBezTo>
                    <a:pt x="2" y="5"/>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9" name="Freeform 104">
              <a:extLst>
                <a:ext uri="{FF2B5EF4-FFF2-40B4-BE49-F238E27FC236}">
                  <a16:creationId xmlns:a16="http://schemas.microsoft.com/office/drawing/2014/main" id="{6B7EDE1A-CDB2-47A6-872F-33ADFB2D077C}"/>
                </a:ext>
              </a:extLst>
            </p:cNvPr>
            <p:cNvSpPr>
              <a:spLocks/>
            </p:cNvSpPr>
            <p:nvPr userDrawn="1"/>
          </p:nvSpPr>
          <p:spPr bwMode="auto">
            <a:xfrm>
              <a:off x="5952068" y="2740034"/>
              <a:ext cx="49212" cy="41010"/>
            </a:xfrm>
            <a:custGeom>
              <a:avLst/>
              <a:gdLst>
                <a:gd name="T0" fmla="*/ 4 w 6"/>
                <a:gd name="T1" fmla="*/ 0 h 5"/>
                <a:gd name="T2" fmla="*/ 1 w 6"/>
                <a:gd name="T3" fmla="*/ 2 h 5"/>
                <a:gd name="T4" fmla="*/ 1 w 6"/>
                <a:gd name="T5" fmla="*/ 4 h 5"/>
                <a:gd name="T6" fmla="*/ 3 w 6"/>
                <a:gd name="T7" fmla="*/ 4 h 5"/>
                <a:gd name="T8" fmla="*/ 6 w 6"/>
                <a:gd name="T9" fmla="*/ 0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1"/>
                    <a:pt x="2" y="2"/>
                    <a:pt x="1" y="2"/>
                  </a:cubicBezTo>
                  <a:cubicBezTo>
                    <a:pt x="1" y="3"/>
                    <a:pt x="0" y="4"/>
                    <a:pt x="1" y="4"/>
                  </a:cubicBezTo>
                  <a:cubicBezTo>
                    <a:pt x="1" y="5"/>
                    <a:pt x="2" y="4"/>
                    <a:pt x="3" y="4"/>
                  </a:cubicBezTo>
                  <a:cubicBezTo>
                    <a:pt x="4" y="3"/>
                    <a:pt x="6" y="2"/>
                    <a:pt x="6" y="0"/>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0" name="Freeform 105">
              <a:extLst>
                <a:ext uri="{FF2B5EF4-FFF2-40B4-BE49-F238E27FC236}">
                  <a16:creationId xmlns:a16="http://schemas.microsoft.com/office/drawing/2014/main" id="{228BECCE-8D56-466D-9990-EBE0C603A7A6}"/>
                </a:ext>
              </a:extLst>
            </p:cNvPr>
            <p:cNvSpPr>
              <a:spLocks/>
            </p:cNvSpPr>
            <p:nvPr userDrawn="1"/>
          </p:nvSpPr>
          <p:spPr bwMode="auto">
            <a:xfrm>
              <a:off x="5209791" y="3035305"/>
              <a:ext cx="73818" cy="69718"/>
            </a:xfrm>
            <a:custGeom>
              <a:avLst/>
              <a:gdLst>
                <a:gd name="T0" fmla="*/ 7 w 9"/>
                <a:gd name="T1" fmla="*/ 8 h 8"/>
                <a:gd name="T2" fmla="*/ 9 w 9"/>
                <a:gd name="T3" fmla="*/ 5 h 8"/>
                <a:gd name="T4" fmla="*/ 2 w 9"/>
                <a:gd name="T5" fmla="*/ 1 h 8"/>
                <a:gd name="T6" fmla="*/ 1 w 9"/>
                <a:gd name="T7" fmla="*/ 5 h 8"/>
                <a:gd name="T8" fmla="*/ 7 w 9"/>
                <a:gd name="T9" fmla="*/ 8 h 8"/>
              </a:gdLst>
              <a:ahLst/>
              <a:cxnLst>
                <a:cxn ang="0">
                  <a:pos x="T0" y="T1"/>
                </a:cxn>
                <a:cxn ang="0">
                  <a:pos x="T2" y="T3"/>
                </a:cxn>
                <a:cxn ang="0">
                  <a:pos x="T4" y="T5"/>
                </a:cxn>
                <a:cxn ang="0">
                  <a:pos x="T6" y="T7"/>
                </a:cxn>
                <a:cxn ang="0">
                  <a:pos x="T8" y="T9"/>
                </a:cxn>
              </a:cxnLst>
              <a:rect l="0" t="0" r="r" b="b"/>
              <a:pathLst>
                <a:path w="9" h="8">
                  <a:moveTo>
                    <a:pt x="7" y="8"/>
                  </a:moveTo>
                  <a:cubicBezTo>
                    <a:pt x="9" y="7"/>
                    <a:pt x="9" y="6"/>
                    <a:pt x="9" y="5"/>
                  </a:cubicBezTo>
                  <a:cubicBezTo>
                    <a:pt x="8" y="1"/>
                    <a:pt x="6" y="0"/>
                    <a:pt x="2" y="1"/>
                  </a:cubicBezTo>
                  <a:cubicBezTo>
                    <a:pt x="1" y="2"/>
                    <a:pt x="0" y="3"/>
                    <a:pt x="1" y="5"/>
                  </a:cubicBezTo>
                  <a:cubicBezTo>
                    <a:pt x="1" y="7"/>
                    <a:pt x="3" y="8"/>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1" name="Freeform 106">
              <a:extLst>
                <a:ext uri="{FF2B5EF4-FFF2-40B4-BE49-F238E27FC236}">
                  <a16:creationId xmlns:a16="http://schemas.microsoft.com/office/drawing/2014/main" id="{B3E2F37A-3AC9-4FC1-B0DB-7A45E9F03FF8}"/>
                </a:ext>
              </a:extLst>
            </p:cNvPr>
            <p:cNvSpPr>
              <a:spLocks/>
            </p:cNvSpPr>
            <p:nvPr userDrawn="1"/>
          </p:nvSpPr>
          <p:spPr bwMode="auto">
            <a:xfrm>
              <a:off x="10431928" y="3986734"/>
              <a:ext cx="32808" cy="41010"/>
            </a:xfrm>
            <a:custGeom>
              <a:avLst/>
              <a:gdLst>
                <a:gd name="T0" fmla="*/ 2 w 4"/>
                <a:gd name="T1" fmla="*/ 1 h 5"/>
                <a:gd name="T2" fmla="*/ 1 w 4"/>
                <a:gd name="T3" fmla="*/ 1 h 5"/>
                <a:gd name="T4" fmla="*/ 0 w 4"/>
                <a:gd name="T5" fmla="*/ 3 h 5"/>
                <a:gd name="T6" fmla="*/ 2 w 4"/>
                <a:gd name="T7" fmla="*/ 5 h 5"/>
                <a:gd name="T8" fmla="*/ 3 w 4"/>
                <a:gd name="T9" fmla="*/ 4 h 5"/>
                <a:gd name="T10" fmla="*/ 4 w 4"/>
                <a:gd name="T11" fmla="*/ 3 h 5"/>
                <a:gd name="T12" fmla="*/ 2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1"/>
                  </a:moveTo>
                  <a:cubicBezTo>
                    <a:pt x="1" y="1"/>
                    <a:pt x="1" y="1"/>
                    <a:pt x="1" y="1"/>
                  </a:cubicBezTo>
                  <a:cubicBezTo>
                    <a:pt x="1" y="2"/>
                    <a:pt x="0" y="3"/>
                    <a:pt x="0" y="3"/>
                  </a:cubicBezTo>
                  <a:cubicBezTo>
                    <a:pt x="0" y="5"/>
                    <a:pt x="1" y="5"/>
                    <a:pt x="2" y="5"/>
                  </a:cubicBezTo>
                  <a:cubicBezTo>
                    <a:pt x="2" y="5"/>
                    <a:pt x="3" y="4"/>
                    <a:pt x="3" y="4"/>
                  </a:cubicBezTo>
                  <a:cubicBezTo>
                    <a:pt x="3" y="4"/>
                    <a:pt x="3" y="4"/>
                    <a:pt x="4" y="3"/>
                  </a:cubicBezTo>
                  <a:cubicBezTo>
                    <a:pt x="4" y="2"/>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2" name="Freeform 107">
              <a:extLst>
                <a:ext uri="{FF2B5EF4-FFF2-40B4-BE49-F238E27FC236}">
                  <a16:creationId xmlns:a16="http://schemas.microsoft.com/office/drawing/2014/main" id="{B0C68E6E-BAD4-4A42-8BD3-7B6ABE1F701B}"/>
                </a:ext>
              </a:extLst>
            </p:cNvPr>
            <p:cNvSpPr>
              <a:spLocks/>
            </p:cNvSpPr>
            <p:nvPr userDrawn="1"/>
          </p:nvSpPr>
          <p:spPr bwMode="auto">
            <a:xfrm>
              <a:off x="5062155" y="2608802"/>
              <a:ext cx="164039" cy="106626"/>
            </a:xfrm>
            <a:custGeom>
              <a:avLst/>
              <a:gdLst>
                <a:gd name="T0" fmla="*/ 19 w 20"/>
                <a:gd name="T1" fmla="*/ 0 h 13"/>
                <a:gd name="T2" fmla="*/ 18 w 20"/>
                <a:gd name="T3" fmla="*/ 0 h 13"/>
                <a:gd name="T4" fmla="*/ 14 w 20"/>
                <a:gd name="T5" fmla="*/ 7 h 13"/>
                <a:gd name="T6" fmla="*/ 12 w 20"/>
                <a:gd name="T7" fmla="*/ 8 h 13"/>
                <a:gd name="T8" fmla="*/ 9 w 20"/>
                <a:gd name="T9" fmla="*/ 9 h 13"/>
                <a:gd name="T10" fmla="*/ 5 w 20"/>
                <a:gd name="T11" fmla="*/ 12 h 13"/>
                <a:gd name="T12" fmla="*/ 0 w 20"/>
                <a:gd name="T13" fmla="*/ 11 h 13"/>
                <a:gd name="T14" fmla="*/ 0 w 20"/>
                <a:gd name="T15" fmla="*/ 12 h 13"/>
                <a:gd name="T16" fmla="*/ 5 w 20"/>
                <a:gd name="T17" fmla="*/ 12 h 13"/>
                <a:gd name="T18" fmla="*/ 10 w 20"/>
                <a:gd name="T19" fmla="*/ 10 h 13"/>
                <a:gd name="T20" fmla="*/ 13 w 20"/>
                <a:gd name="T21" fmla="*/ 8 h 13"/>
                <a:gd name="T22" fmla="*/ 19 w 20"/>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3">
                  <a:moveTo>
                    <a:pt x="19" y="0"/>
                  </a:moveTo>
                  <a:cubicBezTo>
                    <a:pt x="18" y="0"/>
                    <a:pt x="18" y="0"/>
                    <a:pt x="18" y="0"/>
                  </a:cubicBezTo>
                  <a:cubicBezTo>
                    <a:pt x="19" y="5"/>
                    <a:pt x="18" y="7"/>
                    <a:pt x="14" y="7"/>
                  </a:cubicBezTo>
                  <a:cubicBezTo>
                    <a:pt x="13" y="8"/>
                    <a:pt x="13" y="8"/>
                    <a:pt x="12" y="8"/>
                  </a:cubicBezTo>
                  <a:cubicBezTo>
                    <a:pt x="11" y="8"/>
                    <a:pt x="10" y="8"/>
                    <a:pt x="9" y="9"/>
                  </a:cubicBezTo>
                  <a:cubicBezTo>
                    <a:pt x="8" y="11"/>
                    <a:pt x="6" y="12"/>
                    <a:pt x="5" y="12"/>
                  </a:cubicBezTo>
                  <a:cubicBezTo>
                    <a:pt x="3" y="12"/>
                    <a:pt x="1" y="12"/>
                    <a:pt x="0" y="11"/>
                  </a:cubicBezTo>
                  <a:cubicBezTo>
                    <a:pt x="0" y="11"/>
                    <a:pt x="0" y="12"/>
                    <a:pt x="0" y="12"/>
                  </a:cubicBezTo>
                  <a:cubicBezTo>
                    <a:pt x="2" y="12"/>
                    <a:pt x="3" y="13"/>
                    <a:pt x="5" y="12"/>
                  </a:cubicBezTo>
                  <a:cubicBezTo>
                    <a:pt x="7" y="13"/>
                    <a:pt x="8" y="11"/>
                    <a:pt x="10" y="10"/>
                  </a:cubicBezTo>
                  <a:cubicBezTo>
                    <a:pt x="11" y="10"/>
                    <a:pt x="12" y="9"/>
                    <a:pt x="13" y="8"/>
                  </a:cubicBezTo>
                  <a:cubicBezTo>
                    <a:pt x="18" y="8"/>
                    <a:pt x="20"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3" name="Freeform 108">
              <a:extLst>
                <a:ext uri="{FF2B5EF4-FFF2-40B4-BE49-F238E27FC236}">
                  <a16:creationId xmlns:a16="http://schemas.microsoft.com/office/drawing/2014/main" id="{6F8EE1B3-9F40-4B5C-93A9-39B7D71DA30B}"/>
                </a:ext>
              </a:extLst>
            </p:cNvPr>
            <p:cNvSpPr>
              <a:spLocks/>
            </p:cNvSpPr>
            <p:nvPr userDrawn="1"/>
          </p:nvSpPr>
          <p:spPr bwMode="auto">
            <a:xfrm>
              <a:off x="6222733" y="997113"/>
              <a:ext cx="57414" cy="90222"/>
            </a:xfrm>
            <a:custGeom>
              <a:avLst/>
              <a:gdLst>
                <a:gd name="T0" fmla="*/ 6 w 7"/>
                <a:gd name="T1" fmla="*/ 9 h 11"/>
                <a:gd name="T2" fmla="*/ 7 w 7"/>
                <a:gd name="T3" fmla="*/ 7 h 11"/>
                <a:gd name="T4" fmla="*/ 3 w 7"/>
                <a:gd name="T5" fmla="*/ 0 h 11"/>
                <a:gd name="T6" fmla="*/ 1 w 7"/>
                <a:gd name="T7" fmla="*/ 2 h 11"/>
                <a:gd name="T8" fmla="*/ 1 w 7"/>
                <a:gd name="T9" fmla="*/ 6 h 11"/>
                <a:gd name="T10" fmla="*/ 2 w 7"/>
                <a:gd name="T11" fmla="*/ 9 h 11"/>
                <a:gd name="T12" fmla="*/ 6 w 7"/>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6" y="9"/>
                  </a:moveTo>
                  <a:cubicBezTo>
                    <a:pt x="7" y="8"/>
                    <a:pt x="7" y="7"/>
                    <a:pt x="7" y="7"/>
                  </a:cubicBezTo>
                  <a:cubicBezTo>
                    <a:pt x="7" y="4"/>
                    <a:pt x="5" y="1"/>
                    <a:pt x="3" y="0"/>
                  </a:cubicBezTo>
                  <a:cubicBezTo>
                    <a:pt x="2" y="0"/>
                    <a:pt x="1" y="1"/>
                    <a:pt x="1" y="2"/>
                  </a:cubicBezTo>
                  <a:cubicBezTo>
                    <a:pt x="1" y="3"/>
                    <a:pt x="0" y="5"/>
                    <a:pt x="1" y="6"/>
                  </a:cubicBezTo>
                  <a:cubicBezTo>
                    <a:pt x="1" y="7"/>
                    <a:pt x="1" y="9"/>
                    <a:pt x="2" y="9"/>
                  </a:cubicBezTo>
                  <a:cubicBezTo>
                    <a:pt x="4" y="11"/>
                    <a:pt x="5" y="11"/>
                    <a:pt x="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4" name="Freeform 109">
              <a:extLst>
                <a:ext uri="{FF2B5EF4-FFF2-40B4-BE49-F238E27FC236}">
                  <a16:creationId xmlns:a16="http://schemas.microsoft.com/office/drawing/2014/main" id="{95CBE4D3-EE26-48E5-983E-C6F287E8D188}"/>
                </a:ext>
              </a:extLst>
            </p:cNvPr>
            <p:cNvSpPr>
              <a:spLocks/>
            </p:cNvSpPr>
            <p:nvPr userDrawn="1"/>
          </p:nvSpPr>
          <p:spPr bwMode="auto">
            <a:xfrm>
              <a:off x="5045751" y="2617004"/>
              <a:ext cx="32808" cy="82020"/>
            </a:xfrm>
            <a:custGeom>
              <a:avLst/>
              <a:gdLst>
                <a:gd name="T0" fmla="*/ 2 w 4"/>
                <a:gd name="T1" fmla="*/ 3 h 10"/>
                <a:gd name="T2" fmla="*/ 4 w 4"/>
                <a:gd name="T3" fmla="*/ 0 h 10"/>
                <a:gd name="T4" fmla="*/ 2 w 4"/>
                <a:gd name="T5" fmla="*/ 2 h 10"/>
                <a:gd name="T6" fmla="*/ 1 w 4"/>
                <a:gd name="T7" fmla="*/ 9 h 10"/>
                <a:gd name="T8" fmla="*/ 2 w 4"/>
                <a:gd name="T9" fmla="*/ 9 h 10"/>
                <a:gd name="T10" fmla="*/ 2 w 4"/>
                <a:gd name="T11" fmla="*/ 3 h 10"/>
              </a:gdLst>
              <a:ahLst/>
              <a:cxnLst>
                <a:cxn ang="0">
                  <a:pos x="T0" y="T1"/>
                </a:cxn>
                <a:cxn ang="0">
                  <a:pos x="T2" y="T3"/>
                </a:cxn>
                <a:cxn ang="0">
                  <a:pos x="T4" y="T5"/>
                </a:cxn>
                <a:cxn ang="0">
                  <a:pos x="T6" y="T7"/>
                </a:cxn>
                <a:cxn ang="0">
                  <a:pos x="T8" y="T9"/>
                </a:cxn>
                <a:cxn ang="0">
                  <a:pos x="T10" y="T11"/>
                </a:cxn>
              </a:cxnLst>
              <a:rect l="0" t="0" r="r" b="b"/>
              <a:pathLst>
                <a:path w="4" h="10">
                  <a:moveTo>
                    <a:pt x="2" y="3"/>
                  </a:moveTo>
                  <a:cubicBezTo>
                    <a:pt x="3" y="2"/>
                    <a:pt x="4" y="1"/>
                    <a:pt x="4" y="0"/>
                  </a:cubicBezTo>
                  <a:cubicBezTo>
                    <a:pt x="4" y="1"/>
                    <a:pt x="2" y="1"/>
                    <a:pt x="2" y="2"/>
                  </a:cubicBezTo>
                  <a:cubicBezTo>
                    <a:pt x="0" y="4"/>
                    <a:pt x="0" y="7"/>
                    <a:pt x="1" y="9"/>
                  </a:cubicBezTo>
                  <a:cubicBezTo>
                    <a:pt x="2" y="10"/>
                    <a:pt x="2" y="10"/>
                    <a:pt x="2" y="9"/>
                  </a:cubicBezTo>
                  <a:cubicBezTo>
                    <a:pt x="0" y="7"/>
                    <a:pt x="0" y="5"/>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5" name="Freeform 110">
              <a:extLst>
                <a:ext uri="{FF2B5EF4-FFF2-40B4-BE49-F238E27FC236}">
                  <a16:creationId xmlns:a16="http://schemas.microsoft.com/office/drawing/2014/main" id="{9AAD0FCD-29D4-4E0B-B106-A4BB7AA51DAC}"/>
                </a:ext>
              </a:extLst>
            </p:cNvPr>
            <p:cNvSpPr>
              <a:spLocks/>
            </p:cNvSpPr>
            <p:nvPr userDrawn="1"/>
          </p:nvSpPr>
          <p:spPr bwMode="auto">
            <a:xfrm>
              <a:off x="7596565" y="824872"/>
              <a:ext cx="32808" cy="16404"/>
            </a:xfrm>
            <a:custGeom>
              <a:avLst/>
              <a:gdLst>
                <a:gd name="T0" fmla="*/ 0 w 4"/>
                <a:gd name="T1" fmla="*/ 2 h 2"/>
                <a:gd name="T2" fmla="*/ 3 w 4"/>
                <a:gd name="T3" fmla="*/ 1 h 2"/>
                <a:gd name="T4" fmla="*/ 3 w 4"/>
                <a:gd name="T5" fmla="*/ 0 h 2"/>
                <a:gd name="T6" fmla="*/ 0 w 4"/>
                <a:gd name="T7" fmla="*/ 1 h 2"/>
                <a:gd name="T8" fmla="*/ 0 w 4"/>
                <a:gd name="T9" fmla="*/ 2 h 2"/>
              </a:gdLst>
              <a:ahLst/>
              <a:cxnLst>
                <a:cxn ang="0">
                  <a:pos x="T0" y="T1"/>
                </a:cxn>
                <a:cxn ang="0">
                  <a:pos x="T2" y="T3"/>
                </a:cxn>
                <a:cxn ang="0">
                  <a:pos x="T4" y="T5"/>
                </a:cxn>
                <a:cxn ang="0">
                  <a:pos x="T6" y="T7"/>
                </a:cxn>
                <a:cxn ang="0">
                  <a:pos x="T8" y="T9"/>
                </a:cxn>
              </a:cxnLst>
              <a:rect l="0" t="0" r="r" b="b"/>
              <a:pathLst>
                <a:path w="4" h="2">
                  <a:moveTo>
                    <a:pt x="0" y="2"/>
                  </a:moveTo>
                  <a:cubicBezTo>
                    <a:pt x="1" y="2"/>
                    <a:pt x="2" y="2"/>
                    <a:pt x="3" y="1"/>
                  </a:cubicBezTo>
                  <a:cubicBezTo>
                    <a:pt x="4" y="1"/>
                    <a:pt x="3" y="0"/>
                    <a:pt x="3" y="0"/>
                  </a:cubicBezTo>
                  <a:cubicBezTo>
                    <a:pt x="2" y="0"/>
                    <a:pt x="1" y="1"/>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6" name="Freeform 111">
              <a:extLst>
                <a:ext uri="{FF2B5EF4-FFF2-40B4-BE49-F238E27FC236}">
                  <a16:creationId xmlns:a16="http://schemas.microsoft.com/office/drawing/2014/main" id="{C15F672F-29B2-404D-A182-9A9532704672}"/>
                </a:ext>
              </a:extLst>
            </p:cNvPr>
            <p:cNvSpPr>
              <a:spLocks/>
            </p:cNvSpPr>
            <p:nvPr userDrawn="1"/>
          </p:nvSpPr>
          <p:spPr bwMode="auto">
            <a:xfrm>
              <a:off x="5193387" y="3035305"/>
              <a:ext cx="90222" cy="94324"/>
            </a:xfrm>
            <a:custGeom>
              <a:avLst/>
              <a:gdLst>
                <a:gd name="T0" fmla="*/ 10 w 11"/>
                <a:gd name="T1" fmla="*/ 9 h 11"/>
                <a:gd name="T2" fmla="*/ 4 w 11"/>
                <a:gd name="T3" fmla="*/ 9 h 11"/>
                <a:gd name="T4" fmla="*/ 4 w 11"/>
                <a:gd name="T5" fmla="*/ 9 h 11"/>
                <a:gd name="T6" fmla="*/ 1 w 11"/>
                <a:gd name="T7" fmla="*/ 5 h 11"/>
                <a:gd name="T8" fmla="*/ 4 w 11"/>
                <a:gd name="T9" fmla="*/ 0 h 11"/>
                <a:gd name="T10" fmla="*/ 0 w 11"/>
                <a:gd name="T11" fmla="*/ 5 h 11"/>
                <a:gd name="T12" fmla="*/ 4 w 11"/>
                <a:gd name="T13" fmla="*/ 9 h 11"/>
                <a:gd name="T14" fmla="*/ 10 w 11"/>
                <a:gd name="T15" fmla="*/ 10 h 11"/>
                <a:gd name="T16" fmla="*/ 10 w 11"/>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9"/>
                  </a:moveTo>
                  <a:cubicBezTo>
                    <a:pt x="8" y="10"/>
                    <a:pt x="6" y="10"/>
                    <a:pt x="4" y="9"/>
                  </a:cubicBezTo>
                  <a:cubicBezTo>
                    <a:pt x="4" y="9"/>
                    <a:pt x="4" y="9"/>
                    <a:pt x="4" y="9"/>
                  </a:cubicBezTo>
                  <a:cubicBezTo>
                    <a:pt x="3" y="8"/>
                    <a:pt x="1" y="7"/>
                    <a:pt x="1" y="5"/>
                  </a:cubicBezTo>
                  <a:cubicBezTo>
                    <a:pt x="1" y="3"/>
                    <a:pt x="2" y="1"/>
                    <a:pt x="4" y="0"/>
                  </a:cubicBezTo>
                  <a:cubicBezTo>
                    <a:pt x="2" y="1"/>
                    <a:pt x="0" y="3"/>
                    <a:pt x="0" y="5"/>
                  </a:cubicBezTo>
                  <a:cubicBezTo>
                    <a:pt x="1" y="7"/>
                    <a:pt x="2" y="8"/>
                    <a:pt x="4" y="9"/>
                  </a:cubicBezTo>
                  <a:cubicBezTo>
                    <a:pt x="6" y="11"/>
                    <a:pt x="8" y="11"/>
                    <a:pt x="10" y="10"/>
                  </a:cubicBezTo>
                  <a:cubicBezTo>
                    <a:pt x="11" y="10"/>
                    <a:pt x="10" y="9"/>
                    <a:pt x="1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7" name="Freeform 112">
              <a:extLst>
                <a:ext uri="{FF2B5EF4-FFF2-40B4-BE49-F238E27FC236}">
                  <a16:creationId xmlns:a16="http://schemas.microsoft.com/office/drawing/2014/main" id="{D402A3E2-8228-4FB4-81E3-D27A16E31F19}"/>
                </a:ext>
              </a:extLst>
            </p:cNvPr>
            <p:cNvSpPr>
              <a:spLocks/>
            </p:cNvSpPr>
            <p:nvPr userDrawn="1"/>
          </p:nvSpPr>
          <p:spPr bwMode="auto">
            <a:xfrm>
              <a:off x="10489342" y="2928679"/>
              <a:ext cx="53314" cy="49212"/>
            </a:xfrm>
            <a:custGeom>
              <a:avLst/>
              <a:gdLst>
                <a:gd name="T0" fmla="*/ 1 w 6"/>
                <a:gd name="T1" fmla="*/ 4 h 6"/>
                <a:gd name="T2" fmla="*/ 3 w 6"/>
                <a:gd name="T3" fmla="*/ 5 h 6"/>
                <a:gd name="T4" fmla="*/ 6 w 6"/>
                <a:gd name="T5" fmla="*/ 3 h 6"/>
                <a:gd name="T6" fmla="*/ 6 w 6"/>
                <a:gd name="T7" fmla="*/ 1 h 6"/>
                <a:gd name="T8" fmla="*/ 5 w 6"/>
                <a:gd name="T9" fmla="*/ 0 h 6"/>
                <a:gd name="T10" fmla="*/ 5 w 6"/>
                <a:gd name="T11" fmla="*/ 0 h 6"/>
                <a:gd name="T12" fmla="*/ 5 w 6"/>
                <a:gd name="T13" fmla="*/ 0 h 6"/>
                <a:gd name="T14" fmla="*/ 3 w 6"/>
                <a:gd name="T15" fmla="*/ 1 h 6"/>
                <a:gd name="T16" fmla="*/ 1 w 6"/>
                <a:gd name="T17" fmla="*/ 2 h 6"/>
                <a:gd name="T18" fmla="*/ 1 w 6"/>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1" y="4"/>
                  </a:moveTo>
                  <a:cubicBezTo>
                    <a:pt x="1" y="5"/>
                    <a:pt x="2" y="5"/>
                    <a:pt x="3" y="5"/>
                  </a:cubicBezTo>
                  <a:cubicBezTo>
                    <a:pt x="5" y="6"/>
                    <a:pt x="5" y="4"/>
                    <a:pt x="6" y="3"/>
                  </a:cubicBezTo>
                  <a:cubicBezTo>
                    <a:pt x="6" y="2"/>
                    <a:pt x="6" y="1"/>
                    <a:pt x="6" y="1"/>
                  </a:cubicBezTo>
                  <a:cubicBezTo>
                    <a:pt x="6" y="0"/>
                    <a:pt x="5" y="0"/>
                    <a:pt x="5" y="0"/>
                  </a:cubicBezTo>
                  <a:cubicBezTo>
                    <a:pt x="5" y="0"/>
                    <a:pt x="5" y="0"/>
                    <a:pt x="5" y="0"/>
                  </a:cubicBezTo>
                  <a:cubicBezTo>
                    <a:pt x="5" y="0"/>
                    <a:pt x="5" y="0"/>
                    <a:pt x="5" y="0"/>
                  </a:cubicBezTo>
                  <a:cubicBezTo>
                    <a:pt x="4" y="1"/>
                    <a:pt x="3" y="1"/>
                    <a:pt x="3" y="1"/>
                  </a:cubicBezTo>
                  <a:cubicBezTo>
                    <a:pt x="2" y="1"/>
                    <a:pt x="1" y="2"/>
                    <a:pt x="1" y="2"/>
                  </a:cubicBezTo>
                  <a:cubicBezTo>
                    <a:pt x="1" y="3"/>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8" name="Freeform 113">
              <a:extLst>
                <a:ext uri="{FF2B5EF4-FFF2-40B4-BE49-F238E27FC236}">
                  <a16:creationId xmlns:a16="http://schemas.microsoft.com/office/drawing/2014/main" id="{ADA9D9D0-5A6F-496E-912A-89D3C01C5610}"/>
                </a:ext>
              </a:extLst>
            </p:cNvPr>
            <p:cNvSpPr>
              <a:spLocks/>
            </p:cNvSpPr>
            <p:nvPr userDrawn="1"/>
          </p:nvSpPr>
          <p:spPr bwMode="auto">
            <a:xfrm>
              <a:off x="4840702" y="2202804"/>
              <a:ext cx="24606" cy="41010"/>
            </a:xfrm>
            <a:custGeom>
              <a:avLst/>
              <a:gdLst>
                <a:gd name="T0" fmla="*/ 1 w 3"/>
                <a:gd name="T1" fmla="*/ 0 h 5"/>
                <a:gd name="T2" fmla="*/ 1 w 3"/>
                <a:gd name="T3" fmla="*/ 0 h 5"/>
                <a:gd name="T4" fmla="*/ 0 w 3"/>
                <a:gd name="T5" fmla="*/ 0 h 5"/>
                <a:gd name="T6" fmla="*/ 2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1" y="0"/>
                    <a:pt x="1" y="0"/>
                    <a:pt x="1" y="0"/>
                  </a:cubicBezTo>
                  <a:cubicBezTo>
                    <a:pt x="0" y="0"/>
                    <a:pt x="0" y="0"/>
                    <a:pt x="0" y="0"/>
                  </a:cubicBezTo>
                  <a:cubicBezTo>
                    <a:pt x="2" y="1"/>
                    <a:pt x="2" y="3"/>
                    <a:pt x="2" y="5"/>
                  </a:cubicBezTo>
                  <a:cubicBezTo>
                    <a:pt x="3" y="3"/>
                    <a:pt x="2"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9" name="Freeform 114">
              <a:extLst>
                <a:ext uri="{FF2B5EF4-FFF2-40B4-BE49-F238E27FC236}">
                  <a16:creationId xmlns:a16="http://schemas.microsoft.com/office/drawing/2014/main" id="{2B627163-92D6-4FCD-86B2-25D43DFC3D22}"/>
                </a:ext>
              </a:extLst>
            </p:cNvPr>
            <p:cNvSpPr>
              <a:spLocks/>
            </p:cNvSpPr>
            <p:nvPr userDrawn="1"/>
          </p:nvSpPr>
          <p:spPr bwMode="auto">
            <a:xfrm>
              <a:off x="5431244" y="2358641"/>
              <a:ext cx="49212" cy="24606"/>
            </a:xfrm>
            <a:custGeom>
              <a:avLst/>
              <a:gdLst>
                <a:gd name="T0" fmla="*/ 0 w 6"/>
                <a:gd name="T1" fmla="*/ 1 h 3"/>
                <a:gd name="T2" fmla="*/ 4 w 6"/>
                <a:gd name="T3" fmla="*/ 2 h 3"/>
                <a:gd name="T4" fmla="*/ 6 w 6"/>
                <a:gd name="T5" fmla="*/ 0 h 3"/>
                <a:gd name="T6" fmla="*/ 5 w 6"/>
                <a:gd name="T7" fmla="*/ 1 h 3"/>
                <a:gd name="T8" fmla="*/ 0 w 6"/>
                <a:gd name="T9" fmla="*/ 1 h 3"/>
              </a:gdLst>
              <a:ahLst/>
              <a:cxnLst>
                <a:cxn ang="0">
                  <a:pos x="T0" y="T1"/>
                </a:cxn>
                <a:cxn ang="0">
                  <a:pos x="T2" y="T3"/>
                </a:cxn>
                <a:cxn ang="0">
                  <a:pos x="T4" y="T5"/>
                </a:cxn>
                <a:cxn ang="0">
                  <a:pos x="T6" y="T7"/>
                </a:cxn>
                <a:cxn ang="0">
                  <a:pos x="T8" y="T9"/>
                </a:cxn>
              </a:cxnLst>
              <a:rect l="0" t="0" r="r" b="b"/>
              <a:pathLst>
                <a:path w="6" h="3">
                  <a:moveTo>
                    <a:pt x="0" y="1"/>
                  </a:moveTo>
                  <a:cubicBezTo>
                    <a:pt x="2" y="2"/>
                    <a:pt x="3" y="3"/>
                    <a:pt x="4" y="2"/>
                  </a:cubicBezTo>
                  <a:cubicBezTo>
                    <a:pt x="5" y="2"/>
                    <a:pt x="6" y="1"/>
                    <a:pt x="6" y="0"/>
                  </a:cubicBezTo>
                  <a:cubicBezTo>
                    <a:pt x="6" y="0"/>
                    <a:pt x="5" y="1"/>
                    <a:pt x="5" y="1"/>
                  </a:cubicBezTo>
                  <a:cubicBezTo>
                    <a:pt x="3" y="1"/>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0" name="Freeform 115">
              <a:extLst>
                <a:ext uri="{FF2B5EF4-FFF2-40B4-BE49-F238E27FC236}">
                  <a16:creationId xmlns:a16="http://schemas.microsoft.com/office/drawing/2014/main" id="{0E103CB9-8580-45F3-9DB0-979C2E3101D3}"/>
                </a:ext>
              </a:extLst>
            </p:cNvPr>
            <p:cNvSpPr>
              <a:spLocks/>
            </p:cNvSpPr>
            <p:nvPr userDrawn="1"/>
          </p:nvSpPr>
          <p:spPr bwMode="auto">
            <a:xfrm>
              <a:off x="5259003" y="4868445"/>
              <a:ext cx="32808" cy="32808"/>
            </a:xfrm>
            <a:custGeom>
              <a:avLst/>
              <a:gdLst>
                <a:gd name="T0" fmla="*/ 0 w 4"/>
                <a:gd name="T1" fmla="*/ 3 h 4"/>
                <a:gd name="T2" fmla="*/ 0 w 4"/>
                <a:gd name="T3" fmla="*/ 4 h 4"/>
                <a:gd name="T4" fmla="*/ 4 w 4"/>
                <a:gd name="T5" fmla="*/ 0 h 4"/>
                <a:gd name="T6" fmla="*/ 4 w 4"/>
                <a:gd name="T7" fmla="*/ 0 h 4"/>
                <a:gd name="T8" fmla="*/ 0 w 4"/>
                <a:gd name="T9" fmla="*/ 3 h 4"/>
              </a:gdLst>
              <a:ahLst/>
              <a:cxnLst>
                <a:cxn ang="0">
                  <a:pos x="T0" y="T1"/>
                </a:cxn>
                <a:cxn ang="0">
                  <a:pos x="T2" y="T3"/>
                </a:cxn>
                <a:cxn ang="0">
                  <a:pos x="T4" y="T5"/>
                </a:cxn>
                <a:cxn ang="0">
                  <a:pos x="T6" y="T7"/>
                </a:cxn>
                <a:cxn ang="0">
                  <a:pos x="T8" y="T9"/>
                </a:cxn>
              </a:cxnLst>
              <a:rect l="0" t="0" r="r" b="b"/>
              <a:pathLst>
                <a:path w="4" h="4">
                  <a:moveTo>
                    <a:pt x="0" y="3"/>
                  </a:moveTo>
                  <a:cubicBezTo>
                    <a:pt x="0" y="3"/>
                    <a:pt x="0" y="4"/>
                    <a:pt x="0" y="4"/>
                  </a:cubicBezTo>
                  <a:cubicBezTo>
                    <a:pt x="1" y="2"/>
                    <a:pt x="3" y="1"/>
                    <a:pt x="4" y="0"/>
                  </a:cubicBezTo>
                  <a:cubicBezTo>
                    <a:pt x="4" y="0"/>
                    <a:pt x="4" y="0"/>
                    <a:pt x="4" y="0"/>
                  </a:cubicBezTo>
                  <a:cubicBezTo>
                    <a:pt x="3"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1" name="Freeform 116">
              <a:extLst>
                <a:ext uri="{FF2B5EF4-FFF2-40B4-BE49-F238E27FC236}">
                  <a16:creationId xmlns:a16="http://schemas.microsoft.com/office/drawing/2014/main" id="{F7AE7298-CE26-42A7-B3CB-99F882BDA3C4}"/>
                </a:ext>
              </a:extLst>
            </p:cNvPr>
            <p:cNvSpPr>
              <a:spLocks/>
            </p:cNvSpPr>
            <p:nvPr userDrawn="1"/>
          </p:nvSpPr>
          <p:spPr bwMode="auto">
            <a:xfrm>
              <a:off x="5648595" y="2342237"/>
              <a:ext cx="90222" cy="102526"/>
            </a:xfrm>
            <a:custGeom>
              <a:avLst/>
              <a:gdLst>
                <a:gd name="T0" fmla="*/ 11 w 11"/>
                <a:gd name="T1" fmla="*/ 6 h 12"/>
                <a:gd name="T2" fmla="*/ 7 w 11"/>
                <a:gd name="T3" fmla="*/ 1 h 12"/>
                <a:gd name="T4" fmla="*/ 1 w 11"/>
                <a:gd name="T5" fmla="*/ 3 h 12"/>
                <a:gd name="T6" fmla="*/ 0 w 11"/>
                <a:gd name="T7" fmla="*/ 7 h 12"/>
                <a:gd name="T8" fmla="*/ 3 w 11"/>
                <a:gd name="T9" fmla="*/ 11 h 12"/>
                <a:gd name="T10" fmla="*/ 8 w 11"/>
                <a:gd name="T11" fmla="*/ 12 h 12"/>
                <a:gd name="T12" fmla="*/ 10 w 11"/>
                <a:gd name="T13" fmla="*/ 10 h 12"/>
                <a:gd name="T14" fmla="*/ 11 w 1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11" y="6"/>
                  </a:moveTo>
                  <a:cubicBezTo>
                    <a:pt x="11" y="4"/>
                    <a:pt x="9" y="2"/>
                    <a:pt x="7" y="1"/>
                  </a:cubicBezTo>
                  <a:cubicBezTo>
                    <a:pt x="5" y="0"/>
                    <a:pt x="3" y="1"/>
                    <a:pt x="1" y="3"/>
                  </a:cubicBezTo>
                  <a:cubicBezTo>
                    <a:pt x="0" y="4"/>
                    <a:pt x="0" y="5"/>
                    <a:pt x="0" y="7"/>
                  </a:cubicBezTo>
                  <a:cubicBezTo>
                    <a:pt x="0" y="9"/>
                    <a:pt x="2" y="10"/>
                    <a:pt x="3" y="11"/>
                  </a:cubicBezTo>
                  <a:cubicBezTo>
                    <a:pt x="5" y="12"/>
                    <a:pt x="7" y="12"/>
                    <a:pt x="8" y="12"/>
                  </a:cubicBezTo>
                  <a:cubicBezTo>
                    <a:pt x="9" y="11"/>
                    <a:pt x="10" y="11"/>
                    <a:pt x="10" y="10"/>
                  </a:cubicBezTo>
                  <a:cubicBezTo>
                    <a:pt x="11" y="9"/>
                    <a:pt x="11" y="7"/>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2" name="Freeform 117">
              <a:extLst>
                <a:ext uri="{FF2B5EF4-FFF2-40B4-BE49-F238E27FC236}">
                  <a16:creationId xmlns:a16="http://schemas.microsoft.com/office/drawing/2014/main" id="{B55CEE1F-7930-404E-88E7-2011408E507D}"/>
                </a:ext>
              </a:extLst>
            </p:cNvPr>
            <p:cNvSpPr>
              <a:spLocks/>
            </p:cNvSpPr>
            <p:nvPr userDrawn="1"/>
          </p:nvSpPr>
          <p:spPr bwMode="auto">
            <a:xfrm>
              <a:off x="5431244" y="2284823"/>
              <a:ext cx="32808" cy="8202"/>
            </a:xfrm>
            <a:custGeom>
              <a:avLst/>
              <a:gdLst>
                <a:gd name="T0" fmla="*/ 0 w 4"/>
                <a:gd name="T1" fmla="*/ 1 h 1"/>
                <a:gd name="T2" fmla="*/ 4 w 4"/>
                <a:gd name="T3" fmla="*/ 1 h 1"/>
                <a:gd name="T4" fmla="*/ 0 w 4"/>
                <a:gd name="T5" fmla="*/ 1 h 1"/>
              </a:gdLst>
              <a:ahLst/>
              <a:cxnLst>
                <a:cxn ang="0">
                  <a:pos x="T0" y="T1"/>
                </a:cxn>
                <a:cxn ang="0">
                  <a:pos x="T2" y="T3"/>
                </a:cxn>
                <a:cxn ang="0">
                  <a:pos x="T4" y="T5"/>
                </a:cxn>
              </a:cxnLst>
              <a:rect l="0" t="0" r="r" b="b"/>
              <a:pathLst>
                <a:path w="4" h="1">
                  <a:moveTo>
                    <a:pt x="0" y="1"/>
                  </a:moveTo>
                  <a:cubicBezTo>
                    <a:pt x="2" y="1"/>
                    <a:pt x="3" y="1"/>
                    <a:pt x="4" y="1"/>
                  </a:cubicBezTo>
                  <a:cubicBezTo>
                    <a:pt x="2"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3" name="Freeform 118">
              <a:extLst>
                <a:ext uri="{FF2B5EF4-FFF2-40B4-BE49-F238E27FC236}">
                  <a16:creationId xmlns:a16="http://schemas.microsoft.com/office/drawing/2014/main" id="{85731E3F-0EC0-4D04-B291-BDF181319C43}"/>
                </a:ext>
              </a:extLst>
            </p:cNvPr>
            <p:cNvSpPr>
              <a:spLocks/>
            </p:cNvSpPr>
            <p:nvPr userDrawn="1"/>
          </p:nvSpPr>
          <p:spPr bwMode="auto">
            <a:xfrm>
              <a:off x="6083300" y="1542546"/>
              <a:ext cx="41010" cy="73818"/>
            </a:xfrm>
            <a:custGeom>
              <a:avLst/>
              <a:gdLst>
                <a:gd name="T0" fmla="*/ 3 w 5"/>
                <a:gd name="T1" fmla="*/ 8 h 9"/>
                <a:gd name="T2" fmla="*/ 5 w 5"/>
                <a:gd name="T3" fmla="*/ 7 h 9"/>
                <a:gd name="T4" fmla="*/ 4 w 5"/>
                <a:gd name="T5" fmla="*/ 5 h 9"/>
                <a:gd name="T6" fmla="*/ 2 w 5"/>
                <a:gd name="T7" fmla="*/ 2 h 9"/>
                <a:gd name="T8" fmla="*/ 0 w 5"/>
                <a:gd name="T9" fmla="*/ 0 h 9"/>
                <a:gd name="T10" fmla="*/ 2 w 5"/>
                <a:gd name="T11" fmla="*/ 2 h 9"/>
                <a:gd name="T12" fmla="*/ 4 w 5"/>
                <a:gd name="T13" fmla="*/ 6 h 9"/>
                <a:gd name="T14" fmla="*/ 3 w 5"/>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8"/>
                  </a:moveTo>
                  <a:cubicBezTo>
                    <a:pt x="4" y="9"/>
                    <a:pt x="5" y="8"/>
                    <a:pt x="5" y="7"/>
                  </a:cubicBezTo>
                  <a:cubicBezTo>
                    <a:pt x="5" y="7"/>
                    <a:pt x="5" y="6"/>
                    <a:pt x="4" y="5"/>
                  </a:cubicBezTo>
                  <a:cubicBezTo>
                    <a:pt x="5" y="4"/>
                    <a:pt x="4" y="3"/>
                    <a:pt x="2" y="2"/>
                  </a:cubicBezTo>
                  <a:cubicBezTo>
                    <a:pt x="1" y="1"/>
                    <a:pt x="0" y="1"/>
                    <a:pt x="0" y="0"/>
                  </a:cubicBezTo>
                  <a:cubicBezTo>
                    <a:pt x="0" y="1"/>
                    <a:pt x="1" y="2"/>
                    <a:pt x="2" y="2"/>
                  </a:cubicBezTo>
                  <a:cubicBezTo>
                    <a:pt x="3" y="3"/>
                    <a:pt x="4" y="4"/>
                    <a:pt x="4" y="6"/>
                  </a:cubicBezTo>
                  <a:cubicBezTo>
                    <a:pt x="4" y="7"/>
                    <a:pt x="3" y="7"/>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4" name="Freeform 119">
              <a:extLst>
                <a:ext uri="{FF2B5EF4-FFF2-40B4-BE49-F238E27FC236}">
                  <a16:creationId xmlns:a16="http://schemas.microsoft.com/office/drawing/2014/main" id="{59CA9B37-5FF4-4645-945D-A6E950402A56}"/>
                </a:ext>
              </a:extLst>
            </p:cNvPr>
            <p:cNvSpPr>
              <a:spLocks/>
            </p:cNvSpPr>
            <p:nvPr userDrawn="1"/>
          </p:nvSpPr>
          <p:spPr bwMode="auto">
            <a:xfrm>
              <a:off x="4955530" y="4786425"/>
              <a:ext cx="57414" cy="49212"/>
            </a:xfrm>
            <a:custGeom>
              <a:avLst/>
              <a:gdLst>
                <a:gd name="T0" fmla="*/ 7 w 7"/>
                <a:gd name="T1" fmla="*/ 2 h 6"/>
                <a:gd name="T2" fmla="*/ 4 w 7"/>
                <a:gd name="T3" fmla="*/ 0 h 6"/>
                <a:gd name="T4" fmla="*/ 2 w 7"/>
                <a:gd name="T5" fmla="*/ 1 h 6"/>
                <a:gd name="T6" fmla="*/ 1 w 7"/>
                <a:gd name="T7" fmla="*/ 4 h 6"/>
                <a:gd name="T8" fmla="*/ 5 w 7"/>
                <a:gd name="T9" fmla="*/ 5 h 6"/>
                <a:gd name="T10" fmla="*/ 7 w 7"/>
                <a:gd name="T11" fmla="*/ 2 h 6"/>
              </a:gdLst>
              <a:ahLst/>
              <a:cxnLst>
                <a:cxn ang="0">
                  <a:pos x="T0" y="T1"/>
                </a:cxn>
                <a:cxn ang="0">
                  <a:pos x="T2" y="T3"/>
                </a:cxn>
                <a:cxn ang="0">
                  <a:pos x="T4" y="T5"/>
                </a:cxn>
                <a:cxn ang="0">
                  <a:pos x="T6" y="T7"/>
                </a:cxn>
                <a:cxn ang="0">
                  <a:pos x="T8" y="T9"/>
                </a:cxn>
                <a:cxn ang="0">
                  <a:pos x="T10" y="T11"/>
                </a:cxn>
              </a:cxnLst>
              <a:rect l="0" t="0" r="r" b="b"/>
              <a:pathLst>
                <a:path w="7" h="6">
                  <a:moveTo>
                    <a:pt x="7" y="2"/>
                  </a:moveTo>
                  <a:cubicBezTo>
                    <a:pt x="7" y="0"/>
                    <a:pt x="6" y="0"/>
                    <a:pt x="4" y="0"/>
                  </a:cubicBezTo>
                  <a:cubicBezTo>
                    <a:pt x="3" y="0"/>
                    <a:pt x="2" y="0"/>
                    <a:pt x="2" y="1"/>
                  </a:cubicBezTo>
                  <a:cubicBezTo>
                    <a:pt x="1" y="2"/>
                    <a:pt x="0" y="3"/>
                    <a:pt x="1" y="4"/>
                  </a:cubicBezTo>
                  <a:cubicBezTo>
                    <a:pt x="2" y="5"/>
                    <a:pt x="3" y="6"/>
                    <a:pt x="5" y="5"/>
                  </a:cubicBezTo>
                  <a:cubicBezTo>
                    <a:pt x="7" y="5"/>
                    <a:pt x="7"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5" name="Freeform 120">
              <a:extLst>
                <a:ext uri="{FF2B5EF4-FFF2-40B4-BE49-F238E27FC236}">
                  <a16:creationId xmlns:a16="http://schemas.microsoft.com/office/drawing/2014/main" id="{60476002-DA18-4016-A280-7203D5CEA472}"/>
                </a:ext>
              </a:extLst>
            </p:cNvPr>
            <p:cNvSpPr>
              <a:spLocks/>
            </p:cNvSpPr>
            <p:nvPr userDrawn="1"/>
          </p:nvSpPr>
          <p:spPr bwMode="auto">
            <a:xfrm>
              <a:off x="4799692" y="2252015"/>
              <a:ext cx="24606" cy="16404"/>
            </a:xfrm>
            <a:custGeom>
              <a:avLst/>
              <a:gdLst>
                <a:gd name="T0" fmla="*/ 0 w 3"/>
                <a:gd name="T1" fmla="*/ 0 h 2"/>
                <a:gd name="T2" fmla="*/ 3 w 3"/>
                <a:gd name="T3" fmla="*/ 1 h 2"/>
                <a:gd name="T4" fmla="*/ 0 w 3"/>
                <a:gd name="T5" fmla="*/ 0 h 2"/>
              </a:gdLst>
              <a:ahLst/>
              <a:cxnLst>
                <a:cxn ang="0">
                  <a:pos x="T0" y="T1"/>
                </a:cxn>
                <a:cxn ang="0">
                  <a:pos x="T2" y="T3"/>
                </a:cxn>
                <a:cxn ang="0">
                  <a:pos x="T4" y="T5"/>
                </a:cxn>
              </a:cxnLst>
              <a:rect l="0" t="0" r="r" b="b"/>
              <a:pathLst>
                <a:path w="3" h="2">
                  <a:moveTo>
                    <a:pt x="0" y="0"/>
                  </a:moveTo>
                  <a:cubicBezTo>
                    <a:pt x="1" y="2"/>
                    <a:pt x="2" y="2"/>
                    <a:pt x="3" y="1"/>
                  </a:cubicBezTo>
                  <a:cubicBezTo>
                    <a:pt x="2"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6" name="Freeform 121">
              <a:extLst>
                <a:ext uri="{FF2B5EF4-FFF2-40B4-BE49-F238E27FC236}">
                  <a16:creationId xmlns:a16="http://schemas.microsoft.com/office/drawing/2014/main" id="{ED5E045F-1C1A-45B4-9CFD-479CC5F2A05F}"/>
                </a:ext>
              </a:extLst>
            </p:cNvPr>
            <p:cNvSpPr>
              <a:spLocks/>
            </p:cNvSpPr>
            <p:nvPr userDrawn="1"/>
          </p:nvSpPr>
          <p:spPr bwMode="auto">
            <a:xfrm>
              <a:off x="4988338" y="4770021"/>
              <a:ext cx="24606" cy="820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1" y="1"/>
                    <a:pt x="2" y="1"/>
                    <a:pt x="3" y="1"/>
                  </a:cubicBezTo>
                  <a:cubicBezTo>
                    <a:pt x="1"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7" name="Freeform 122">
              <a:extLst>
                <a:ext uri="{FF2B5EF4-FFF2-40B4-BE49-F238E27FC236}">
                  <a16:creationId xmlns:a16="http://schemas.microsoft.com/office/drawing/2014/main" id="{AB1B368B-949F-4702-B629-EC25F9B1AF10}"/>
                </a:ext>
              </a:extLst>
            </p:cNvPr>
            <p:cNvSpPr>
              <a:spLocks/>
            </p:cNvSpPr>
            <p:nvPr userDrawn="1"/>
          </p:nvSpPr>
          <p:spPr bwMode="auto">
            <a:xfrm>
              <a:off x="5406638" y="2309429"/>
              <a:ext cx="8202" cy="32808"/>
            </a:xfrm>
            <a:custGeom>
              <a:avLst/>
              <a:gdLst>
                <a:gd name="T0" fmla="*/ 1 w 1"/>
                <a:gd name="T1" fmla="*/ 1 h 4"/>
                <a:gd name="T2" fmla="*/ 0 w 1"/>
                <a:gd name="T3" fmla="*/ 1 h 4"/>
                <a:gd name="T4" fmla="*/ 1 w 1"/>
                <a:gd name="T5" fmla="*/ 4 h 4"/>
                <a:gd name="T6" fmla="*/ 1 w 1"/>
                <a:gd name="T7" fmla="*/ 4 h 4"/>
                <a:gd name="T8" fmla="*/ 1 w 1"/>
                <a:gd name="T9" fmla="*/ 3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cubicBezTo>
                    <a:pt x="1" y="0"/>
                    <a:pt x="1" y="0"/>
                    <a:pt x="0" y="1"/>
                  </a:cubicBezTo>
                  <a:cubicBezTo>
                    <a:pt x="0" y="2"/>
                    <a:pt x="0" y="3"/>
                    <a:pt x="1" y="4"/>
                  </a:cubicBezTo>
                  <a:cubicBezTo>
                    <a:pt x="1" y="4"/>
                    <a:pt x="1" y="4"/>
                    <a:pt x="1" y="4"/>
                  </a:cubicBezTo>
                  <a:cubicBezTo>
                    <a:pt x="1" y="4"/>
                    <a:pt x="1" y="4"/>
                    <a:pt x="1" y="3"/>
                  </a:cubicBezTo>
                  <a:cubicBezTo>
                    <a:pt x="1" y="2"/>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8" name="Freeform 123">
              <a:extLst>
                <a:ext uri="{FF2B5EF4-FFF2-40B4-BE49-F238E27FC236}">
                  <a16:creationId xmlns:a16="http://schemas.microsoft.com/office/drawing/2014/main" id="{BD3A0D6D-5B09-4F63-AC7B-46399FA559CD}"/>
                </a:ext>
              </a:extLst>
            </p:cNvPr>
            <p:cNvSpPr>
              <a:spLocks/>
            </p:cNvSpPr>
            <p:nvPr userDrawn="1"/>
          </p:nvSpPr>
          <p:spPr bwMode="auto">
            <a:xfrm>
              <a:off x="5012943" y="4794627"/>
              <a:ext cx="24606" cy="41010"/>
            </a:xfrm>
            <a:custGeom>
              <a:avLst/>
              <a:gdLst>
                <a:gd name="T0" fmla="*/ 2 w 3"/>
                <a:gd name="T1" fmla="*/ 0 h 5"/>
                <a:gd name="T2" fmla="*/ 2 w 3"/>
                <a:gd name="T3" fmla="*/ 0 h 5"/>
                <a:gd name="T4" fmla="*/ 2 w 3"/>
                <a:gd name="T5" fmla="*/ 3 h 5"/>
                <a:gd name="T6" fmla="*/ 0 w 3"/>
                <a:gd name="T7" fmla="*/ 5 h 5"/>
                <a:gd name="T8" fmla="*/ 1 w 3"/>
                <a:gd name="T9" fmla="*/ 5 h 5"/>
                <a:gd name="T10" fmla="*/ 2 w 3"/>
                <a:gd name="T11" fmla="*/ 3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2" y="0"/>
                    <a:pt x="2" y="0"/>
                    <a:pt x="2" y="0"/>
                  </a:cubicBezTo>
                  <a:cubicBezTo>
                    <a:pt x="2" y="1"/>
                    <a:pt x="2" y="2"/>
                    <a:pt x="2" y="3"/>
                  </a:cubicBezTo>
                  <a:cubicBezTo>
                    <a:pt x="1" y="4"/>
                    <a:pt x="1" y="4"/>
                    <a:pt x="0" y="5"/>
                  </a:cubicBezTo>
                  <a:cubicBezTo>
                    <a:pt x="1" y="5"/>
                    <a:pt x="1" y="5"/>
                    <a:pt x="1" y="5"/>
                  </a:cubicBezTo>
                  <a:cubicBezTo>
                    <a:pt x="2" y="5"/>
                    <a:pt x="2" y="4"/>
                    <a:pt x="2" y="3"/>
                  </a:cubicBezTo>
                  <a:cubicBezTo>
                    <a:pt x="3"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9" name="Freeform 124">
              <a:extLst>
                <a:ext uri="{FF2B5EF4-FFF2-40B4-BE49-F238E27FC236}">
                  <a16:creationId xmlns:a16="http://schemas.microsoft.com/office/drawing/2014/main" id="{9C8F21D8-9FA6-4D64-9835-193A9C53C975}"/>
                </a:ext>
              </a:extLst>
            </p:cNvPr>
            <p:cNvSpPr>
              <a:spLocks/>
            </p:cNvSpPr>
            <p:nvPr userDrawn="1"/>
          </p:nvSpPr>
          <p:spPr bwMode="auto">
            <a:xfrm>
              <a:off x="5480456" y="2334035"/>
              <a:ext cx="16404" cy="24606"/>
            </a:xfrm>
            <a:custGeom>
              <a:avLst/>
              <a:gdLst>
                <a:gd name="T0" fmla="*/ 2 w 2"/>
                <a:gd name="T1" fmla="*/ 0 h 3"/>
                <a:gd name="T2" fmla="*/ 0 w 2"/>
                <a:gd name="T3" fmla="*/ 3 h 3"/>
                <a:gd name="T4" fmla="*/ 2 w 2"/>
                <a:gd name="T5" fmla="*/ 0 h 3"/>
              </a:gdLst>
              <a:ahLst/>
              <a:cxnLst>
                <a:cxn ang="0">
                  <a:pos x="T0" y="T1"/>
                </a:cxn>
                <a:cxn ang="0">
                  <a:pos x="T2" y="T3"/>
                </a:cxn>
                <a:cxn ang="0">
                  <a:pos x="T4" y="T5"/>
                </a:cxn>
              </a:cxnLst>
              <a:rect l="0" t="0" r="r" b="b"/>
              <a:pathLst>
                <a:path w="2" h="3">
                  <a:moveTo>
                    <a:pt x="2" y="0"/>
                  </a:moveTo>
                  <a:cubicBezTo>
                    <a:pt x="1" y="1"/>
                    <a:pt x="1" y="2"/>
                    <a:pt x="0" y="3"/>
                  </a:cubicBezTo>
                  <a:cubicBezTo>
                    <a:pt x="1" y="2"/>
                    <a:pt x="2"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0" name="Freeform 125">
              <a:extLst>
                <a:ext uri="{FF2B5EF4-FFF2-40B4-BE49-F238E27FC236}">
                  <a16:creationId xmlns:a16="http://schemas.microsoft.com/office/drawing/2014/main" id="{CB9A3C11-369F-4B41-AC03-AD9766B54A9C}"/>
                </a:ext>
              </a:extLst>
            </p:cNvPr>
            <p:cNvSpPr>
              <a:spLocks/>
            </p:cNvSpPr>
            <p:nvPr userDrawn="1"/>
          </p:nvSpPr>
          <p:spPr bwMode="auto">
            <a:xfrm>
              <a:off x="5283609" y="3092719"/>
              <a:ext cx="8202" cy="20506"/>
            </a:xfrm>
            <a:custGeom>
              <a:avLst/>
              <a:gdLst>
                <a:gd name="T0" fmla="*/ 1 w 1"/>
                <a:gd name="T1" fmla="*/ 1 h 2"/>
                <a:gd name="T2" fmla="*/ 1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1" y="0"/>
                  </a:cubicBezTo>
                  <a:cubicBezTo>
                    <a:pt x="0" y="0"/>
                    <a:pt x="0" y="1"/>
                    <a:pt x="0" y="2"/>
                  </a:cubicBezTo>
                  <a:cubicBezTo>
                    <a:pt x="0" y="2"/>
                    <a:pt x="0"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1" name="Freeform 126">
              <a:extLst>
                <a:ext uri="{FF2B5EF4-FFF2-40B4-BE49-F238E27FC236}">
                  <a16:creationId xmlns:a16="http://schemas.microsoft.com/office/drawing/2014/main" id="{259B72FE-8AAA-4078-916B-B37DA5A5D42E}"/>
                </a:ext>
              </a:extLst>
            </p:cNvPr>
            <p:cNvSpPr>
              <a:spLocks/>
            </p:cNvSpPr>
            <p:nvPr userDrawn="1"/>
          </p:nvSpPr>
          <p:spPr bwMode="auto">
            <a:xfrm>
              <a:off x="10985562" y="1222669"/>
              <a:ext cx="90222" cy="65616"/>
            </a:xfrm>
            <a:custGeom>
              <a:avLst/>
              <a:gdLst>
                <a:gd name="T0" fmla="*/ 1 w 11"/>
                <a:gd name="T1" fmla="*/ 5 h 8"/>
                <a:gd name="T2" fmla="*/ 2 w 11"/>
                <a:gd name="T3" fmla="*/ 8 h 8"/>
                <a:gd name="T4" fmla="*/ 1 w 11"/>
                <a:gd name="T5" fmla="*/ 7 h 8"/>
                <a:gd name="T6" fmla="*/ 3 w 11"/>
                <a:gd name="T7" fmla="*/ 8 h 8"/>
                <a:gd name="T8" fmla="*/ 4 w 11"/>
                <a:gd name="T9" fmla="*/ 8 h 8"/>
                <a:gd name="T10" fmla="*/ 7 w 11"/>
                <a:gd name="T11" fmla="*/ 8 h 8"/>
                <a:gd name="T12" fmla="*/ 11 w 11"/>
                <a:gd name="T13" fmla="*/ 4 h 8"/>
                <a:gd name="T14" fmla="*/ 9 w 11"/>
                <a:gd name="T15" fmla="*/ 1 h 8"/>
                <a:gd name="T16" fmla="*/ 4 w 11"/>
                <a:gd name="T17" fmla="*/ 1 h 8"/>
                <a:gd name="T18" fmla="*/ 1 w 11"/>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 y="5"/>
                  </a:moveTo>
                  <a:cubicBezTo>
                    <a:pt x="0" y="6"/>
                    <a:pt x="0" y="7"/>
                    <a:pt x="2" y="8"/>
                  </a:cubicBezTo>
                  <a:cubicBezTo>
                    <a:pt x="1" y="8"/>
                    <a:pt x="1" y="7"/>
                    <a:pt x="1" y="7"/>
                  </a:cubicBezTo>
                  <a:cubicBezTo>
                    <a:pt x="2" y="7"/>
                    <a:pt x="2" y="8"/>
                    <a:pt x="3" y="8"/>
                  </a:cubicBezTo>
                  <a:cubicBezTo>
                    <a:pt x="3" y="8"/>
                    <a:pt x="4" y="8"/>
                    <a:pt x="4" y="8"/>
                  </a:cubicBezTo>
                  <a:cubicBezTo>
                    <a:pt x="5" y="8"/>
                    <a:pt x="6" y="8"/>
                    <a:pt x="7" y="8"/>
                  </a:cubicBezTo>
                  <a:cubicBezTo>
                    <a:pt x="9" y="8"/>
                    <a:pt x="10" y="6"/>
                    <a:pt x="11" y="4"/>
                  </a:cubicBezTo>
                  <a:cubicBezTo>
                    <a:pt x="11" y="3"/>
                    <a:pt x="10" y="2"/>
                    <a:pt x="9" y="1"/>
                  </a:cubicBezTo>
                  <a:cubicBezTo>
                    <a:pt x="8" y="0"/>
                    <a:pt x="6" y="0"/>
                    <a:pt x="4" y="1"/>
                  </a:cubicBezTo>
                  <a:cubicBezTo>
                    <a:pt x="2" y="2"/>
                    <a:pt x="1"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2" name="Freeform 127">
              <a:extLst>
                <a:ext uri="{FF2B5EF4-FFF2-40B4-BE49-F238E27FC236}">
                  <a16:creationId xmlns:a16="http://schemas.microsoft.com/office/drawing/2014/main" id="{6C70058C-AC91-4363-B529-B108842881A3}"/>
                </a:ext>
              </a:extLst>
            </p:cNvPr>
            <p:cNvSpPr>
              <a:spLocks/>
            </p:cNvSpPr>
            <p:nvPr userDrawn="1"/>
          </p:nvSpPr>
          <p:spPr bwMode="auto">
            <a:xfrm>
              <a:off x="8777649" y="2502177"/>
              <a:ext cx="123030" cy="106626"/>
            </a:xfrm>
            <a:custGeom>
              <a:avLst/>
              <a:gdLst>
                <a:gd name="T0" fmla="*/ 2 w 15"/>
                <a:gd name="T1" fmla="*/ 8 h 13"/>
                <a:gd name="T2" fmla="*/ 3 w 15"/>
                <a:gd name="T3" fmla="*/ 10 h 13"/>
                <a:gd name="T4" fmla="*/ 6 w 15"/>
                <a:gd name="T5" fmla="*/ 13 h 13"/>
                <a:gd name="T6" fmla="*/ 6 w 15"/>
                <a:gd name="T7" fmla="*/ 12 h 13"/>
                <a:gd name="T8" fmla="*/ 7 w 15"/>
                <a:gd name="T9" fmla="*/ 12 h 13"/>
                <a:gd name="T10" fmla="*/ 11 w 15"/>
                <a:gd name="T11" fmla="*/ 11 h 13"/>
                <a:gd name="T12" fmla="*/ 14 w 15"/>
                <a:gd name="T13" fmla="*/ 9 h 13"/>
                <a:gd name="T14" fmla="*/ 14 w 15"/>
                <a:gd name="T15" fmla="*/ 8 h 13"/>
                <a:gd name="T16" fmla="*/ 14 w 15"/>
                <a:gd name="T17" fmla="*/ 8 h 13"/>
                <a:gd name="T18" fmla="*/ 13 w 15"/>
                <a:gd name="T19" fmla="*/ 6 h 13"/>
                <a:gd name="T20" fmla="*/ 3 w 15"/>
                <a:gd name="T21" fmla="*/ 1 h 13"/>
                <a:gd name="T22" fmla="*/ 1 w 15"/>
                <a:gd name="T23" fmla="*/ 5 h 13"/>
                <a:gd name="T24" fmla="*/ 2 w 15"/>
                <a:gd name="T25"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2" y="8"/>
                  </a:moveTo>
                  <a:cubicBezTo>
                    <a:pt x="3" y="9"/>
                    <a:pt x="3" y="9"/>
                    <a:pt x="3" y="10"/>
                  </a:cubicBezTo>
                  <a:cubicBezTo>
                    <a:pt x="3" y="12"/>
                    <a:pt x="4" y="12"/>
                    <a:pt x="6" y="13"/>
                  </a:cubicBezTo>
                  <a:cubicBezTo>
                    <a:pt x="6" y="12"/>
                    <a:pt x="6" y="12"/>
                    <a:pt x="6" y="12"/>
                  </a:cubicBezTo>
                  <a:cubicBezTo>
                    <a:pt x="7" y="12"/>
                    <a:pt x="7" y="12"/>
                    <a:pt x="7" y="12"/>
                  </a:cubicBezTo>
                  <a:cubicBezTo>
                    <a:pt x="9" y="12"/>
                    <a:pt x="10" y="11"/>
                    <a:pt x="11" y="11"/>
                  </a:cubicBezTo>
                  <a:cubicBezTo>
                    <a:pt x="12" y="11"/>
                    <a:pt x="13" y="10"/>
                    <a:pt x="14" y="9"/>
                  </a:cubicBezTo>
                  <a:cubicBezTo>
                    <a:pt x="14" y="9"/>
                    <a:pt x="15" y="9"/>
                    <a:pt x="14" y="8"/>
                  </a:cubicBezTo>
                  <a:cubicBezTo>
                    <a:pt x="14" y="8"/>
                    <a:pt x="14" y="8"/>
                    <a:pt x="14" y="8"/>
                  </a:cubicBezTo>
                  <a:cubicBezTo>
                    <a:pt x="14" y="7"/>
                    <a:pt x="14" y="7"/>
                    <a:pt x="13" y="6"/>
                  </a:cubicBezTo>
                  <a:cubicBezTo>
                    <a:pt x="13" y="2"/>
                    <a:pt x="7" y="0"/>
                    <a:pt x="3" y="1"/>
                  </a:cubicBezTo>
                  <a:cubicBezTo>
                    <a:pt x="2" y="2"/>
                    <a:pt x="1" y="3"/>
                    <a:pt x="1" y="5"/>
                  </a:cubicBezTo>
                  <a:cubicBezTo>
                    <a:pt x="1" y="6"/>
                    <a:pt x="0"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3" name="Freeform 128">
              <a:extLst>
                <a:ext uri="{FF2B5EF4-FFF2-40B4-BE49-F238E27FC236}">
                  <a16:creationId xmlns:a16="http://schemas.microsoft.com/office/drawing/2014/main" id="{5948DAAE-D0DF-4716-97D2-7471A3209499}"/>
                </a:ext>
              </a:extLst>
            </p:cNvPr>
            <p:cNvSpPr>
              <a:spLocks/>
            </p:cNvSpPr>
            <p:nvPr userDrawn="1"/>
          </p:nvSpPr>
          <p:spPr bwMode="auto">
            <a:xfrm>
              <a:off x="8059975" y="2169996"/>
              <a:ext cx="114828" cy="106626"/>
            </a:xfrm>
            <a:custGeom>
              <a:avLst/>
              <a:gdLst>
                <a:gd name="T0" fmla="*/ 7 w 14"/>
                <a:gd name="T1" fmla="*/ 12 h 13"/>
                <a:gd name="T2" fmla="*/ 9 w 14"/>
                <a:gd name="T3" fmla="*/ 12 h 13"/>
                <a:gd name="T4" fmla="*/ 13 w 14"/>
                <a:gd name="T5" fmla="*/ 10 h 13"/>
                <a:gd name="T6" fmla="*/ 13 w 14"/>
                <a:gd name="T7" fmla="*/ 2 h 13"/>
                <a:gd name="T8" fmla="*/ 10 w 14"/>
                <a:gd name="T9" fmla="*/ 1 h 13"/>
                <a:gd name="T10" fmla="*/ 8 w 14"/>
                <a:gd name="T11" fmla="*/ 1 h 13"/>
                <a:gd name="T12" fmla="*/ 4 w 14"/>
                <a:gd name="T13" fmla="*/ 4 h 13"/>
                <a:gd name="T14" fmla="*/ 4 w 14"/>
                <a:gd name="T15" fmla="*/ 6 h 13"/>
                <a:gd name="T16" fmla="*/ 2 w 14"/>
                <a:gd name="T17" fmla="*/ 8 h 13"/>
                <a:gd name="T18" fmla="*/ 1 w 14"/>
                <a:gd name="T19" fmla="*/ 10 h 13"/>
                <a:gd name="T20" fmla="*/ 1 w 14"/>
                <a:gd name="T21" fmla="*/ 10 h 13"/>
                <a:gd name="T22" fmla="*/ 7 w 14"/>
                <a:gd name="T2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3">
                  <a:moveTo>
                    <a:pt x="7" y="12"/>
                  </a:moveTo>
                  <a:cubicBezTo>
                    <a:pt x="8" y="12"/>
                    <a:pt x="8" y="12"/>
                    <a:pt x="9" y="12"/>
                  </a:cubicBezTo>
                  <a:cubicBezTo>
                    <a:pt x="11" y="13"/>
                    <a:pt x="12" y="12"/>
                    <a:pt x="13" y="10"/>
                  </a:cubicBezTo>
                  <a:cubicBezTo>
                    <a:pt x="14" y="8"/>
                    <a:pt x="14" y="5"/>
                    <a:pt x="13" y="2"/>
                  </a:cubicBezTo>
                  <a:cubicBezTo>
                    <a:pt x="12" y="1"/>
                    <a:pt x="11" y="0"/>
                    <a:pt x="10" y="1"/>
                  </a:cubicBezTo>
                  <a:cubicBezTo>
                    <a:pt x="9" y="1"/>
                    <a:pt x="9" y="1"/>
                    <a:pt x="8" y="1"/>
                  </a:cubicBezTo>
                  <a:cubicBezTo>
                    <a:pt x="6" y="2"/>
                    <a:pt x="5" y="2"/>
                    <a:pt x="4" y="4"/>
                  </a:cubicBezTo>
                  <a:cubicBezTo>
                    <a:pt x="4" y="5"/>
                    <a:pt x="4" y="5"/>
                    <a:pt x="4" y="6"/>
                  </a:cubicBezTo>
                  <a:cubicBezTo>
                    <a:pt x="3" y="6"/>
                    <a:pt x="3" y="7"/>
                    <a:pt x="2" y="8"/>
                  </a:cubicBezTo>
                  <a:cubicBezTo>
                    <a:pt x="1" y="8"/>
                    <a:pt x="0" y="8"/>
                    <a:pt x="1" y="10"/>
                  </a:cubicBezTo>
                  <a:cubicBezTo>
                    <a:pt x="1" y="10"/>
                    <a:pt x="1" y="10"/>
                    <a:pt x="1" y="10"/>
                  </a:cubicBezTo>
                  <a:cubicBezTo>
                    <a:pt x="3" y="11"/>
                    <a:pt x="5" y="11"/>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4" name="Freeform 129">
              <a:extLst>
                <a:ext uri="{FF2B5EF4-FFF2-40B4-BE49-F238E27FC236}">
                  <a16:creationId xmlns:a16="http://schemas.microsoft.com/office/drawing/2014/main" id="{57D99A5F-F393-47AF-BE0B-7F53E7E80A25}"/>
                </a:ext>
              </a:extLst>
            </p:cNvPr>
            <p:cNvSpPr>
              <a:spLocks/>
            </p:cNvSpPr>
            <p:nvPr userDrawn="1"/>
          </p:nvSpPr>
          <p:spPr bwMode="auto">
            <a:xfrm>
              <a:off x="8109187" y="2325833"/>
              <a:ext cx="41010" cy="32808"/>
            </a:xfrm>
            <a:custGeom>
              <a:avLst/>
              <a:gdLst>
                <a:gd name="T0" fmla="*/ 0 w 5"/>
                <a:gd name="T1" fmla="*/ 3 h 4"/>
                <a:gd name="T2" fmla="*/ 2 w 5"/>
                <a:gd name="T3" fmla="*/ 4 h 4"/>
                <a:gd name="T4" fmla="*/ 3 w 5"/>
                <a:gd name="T5" fmla="*/ 2 h 4"/>
                <a:gd name="T6" fmla="*/ 4 w 5"/>
                <a:gd name="T7" fmla="*/ 1 h 4"/>
                <a:gd name="T8" fmla="*/ 3 w 5"/>
                <a:gd name="T9" fmla="*/ 0 h 4"/>
                <a:gd name="T10" fmla="*/ 1 w 5"/>
                <a:gd name="T11" fmla="*/ 1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cubicBezTo>
                    <a:pt x="0" y="4"/>
                    <a:pt x="2" y="4"/>
                    <a:pt x="2" y="4"/>
                  </a:cubicBezTo>
                  <a:cubicBezTo>
                    <a:pt x="4" y="4"/>
                    <a:pt x="3" y="3"/>
                    <a:pt x="3" y="2"/>
                  </a:cubicBezTo>
                  <a:cubicBezTo>
                    <a:pt x="4" y="2"/>
                    <a:pt x="4" y="2"/>
                    <a:pt x="4" y="1"/>
                  </a:cubicBezTo>
                  <a:cubicBezTo>
                    <a:pt x="5" y="0"/>
                    <a:pt x="4" y="0"/>
                    <a:pt x="3" y="0"/>
                  </a:cubicBezTo>
                  <a:cubicBezTo>
                    <a:pt x="3" y="0"/>
                    <a:pt x="2" y="0"/>
                    <a:pt x="1" y="1"/>
                  </a:cubicBezTo>
                  <a:cubicBezTo>
                    <a:pt x="1" y="1"/>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5" name="Freeform 130">
              <a:extLst>
                <a:ext uri="{FF2B5EF4-FFF2-40B4-BE49-F238E27FC236}">
                  <a16:creationId xmlns:a16="http://schemas.microsoft.com/office/drawing/2014/main" id="{4E75BA24-F8A7-4178-B1E9-605D6519DAE5}"/>
                </a:ext>
              </a:extLst>
            </p:cNvPr>
            <p:cNvSpPr>
              <a:spLocks/>
            </p:cNvSpPr>
            <p:nvPr userDrawn="1"/>
          </p:nvSpPr>
          <p:spPr bwMode="auto">
            <a:xfrm>
              <a:off x="8117389" y="2391449"/>
              <a:ext cx="41010" cy="32808"/>
            </a:xfrm>
            <a:custGeom>
              <a:avLst/>
              <a:gdLst>
                <a:gd name="T0" fmla="*/ 1 w 5"/>
                <a:gd name="T1" fmla="*/ 3 h 4"/>
                <a:gd name="T2" fmla="*/ 3 w 5"/>
                <a:gd name="T3" fmla="*/ 2 h 4"/>
                <a:gd name="T4" fmla="*/ 4 w 5"/>
                <a:gd name="T5" fmla="*/ 1 h 4"/>
                <a:gd name="T6" fmla="*/ 1 w 5"/>
                <a:gd name="T7" fmla="*/ 1 h 4"/>
                <a:gd name="T8" fmla="*/ 1 w 5"/>
                <a:gd name="T9" fmla="*/ 3 h 4"/>
              </a:gdLst>
              <a:ahLst/>
              <a:cxnLst>
                <a:cxn ang="0">
                  <a:pos x="T0" y="T1"/>
                </a:cxn>
                <a:cxn ang="0">
                  <a:pos x="T2" y="T3"/>
                </a:cxn>
                <a:cxn ang="0">
                  <a:pos x="T4" y="T5"/>
                </a:cxn>
                <a:cxn ang="0">
                  <a:pos x="T6" y="T7"/>
                </a:cxn>
                <a:cxn ang="0">
                  <a:pos x="T8" y="T9"/>
                </a:cxn>
              </a:cxnLst>
              <a:rect l="0" t="0" r="r" b="b"/>
              <a:pathLst>
                <a:path w="5" h="4">
                  <a:moveTo>
                    <a:pt x="1" y="3"/>
                  </a:moveTo>
                  <a:cubicBezTo>
                    <a:pt x="1" y="4"/>
                    <a:pt x="2" y="3"/>
                    <a:pt x="3" y="2"/>
                  </a:cubicBezTo>
                  <a:cubicBezTo>
                    <a:pt x="3" y="2"/>
                    <a:pt x="5" y="2"/>
                    <a:pt x="4" y="1"/>
                  </a:cubicBezTo>
                  <a:cubicBezTo>
                    <a:pt x="3" y="0"/>
                    <a:pt x="2" y="1"/>
                    <a:pt x="1" y="1"/>
                  </a:cubicBezTo>
                  <a:cubicBezTo>
                    <a:pt x="1" y="2"/>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6" name="Freeform 131">
              <a:extLst>
                <a:ext uri="{FF2B5EF4-FFF2-40B4-BE49-F238E27FC236}">
                  <a16:creationId xmlns:a16="http://schemas.microsoft.com/office/drawing/2014/main" id="{1EA2F604-4407-436D-9B13-DF77EF91F98B}"/>
                </a:ext>
              </a:extLst>
            </p:cNvPr>
            <p:cNvSpPr>
              <a:spLocks/>
            </p:cNvSpPr>
            <p:nvPr userDrawn="1"/>
          </p:nvSpPr>
          <p:spPr bwMode="auto">
            <a:xfrm>
              <a:off x="8027167" y="2342237"/>
              <a:ext cx="16404" cy="24606"/>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2" y="2"/>
                    <a:pt x="1" y="1"/>
                    <a:pt x="0" y="0"/>
                  </a:cubicBezTo>
                  <a:cubicBezTo>
                    <a:pt x="1" y="1"/>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7" name="Freeform 132">
              <a:extLst>
                <a:ext uri="{FF2B5EF4-FFF2-40B4-BE49-F238E27FC236}">
                  <a16:creationId xmlns:a16="http://schemas.microsoft.com/office/drawing/2014/main" id="{32562A5E-8E96-4D11-B2F0-4E081BF516A9}"/>
                </a:ext>
              </a:extLst>
            </p:cNvPr>
            <p:cNvSpPr>
              <a:spLocks noEditPoints="1"/>
            </p:cNvSpPr>
            <p:nvPr userDrawn="1"/>
          </p:nvSpPr>
          <p:spPr bwMode="auto">
            <a:xfrm>
              <a:off x="5820836" y="1271881"/>
              <a:ext cx="3440729" cy="4166602"/>
            </a:xfrm>
            <a:custGeom>
              <a:avLst/>
              <a:gdLst>
                <a:gd name="T0" fmla="*/ 314 w 418"/>
                <a:gd name="T1" fmla="*/ 409 h 505"/>
                <a:gd name="T2" fmla="*/ 300 w 418"/>
                <a:gd name="T3" fmla="*/ 378 h 505"/>
                <a:gd name="T4" fmla="*/ 340 w 418"/>
                <a:gd name="T5" fmla="*/ 392 h 505"/>
                <a:gd name="T6" fmla="*/ 295 w 418"/>
                <a:gd name="T7" fmla="*/ 356 h 505"/>
                <a:gd name="T8" fmla="*/ 281 w 418"/>
                <a:gd name="T9" fmla="*/ 330 h 505"/>
                <a:gd name="T10" fmla="*/ 299 w 418"/>
                <a:gd name="T11" fmla="*/ 314 h 505"/>
                <a:gd name="T12" fmla="*/ 308 w 418"/>
                <a:gd name="T13" fmla="*/ 306 h 505"/>
                <a:gd name="T14" fmla="*/ 310 w 418"/>
                <a:gd name="T15" fmla="*/ 281 h 505"/>
                <a:gd name="T16" fmla="*/ 332 w 418"/>
                <a:gd name="T17" fmla="*/ 278 h 505"/>
                <a:gd name="T18" fmla="*/ 366 w 418"/>
                <a:gd name="T19" fmla="*/ 272 h 505"/>
                <a:gd name="T20" fmla="*/ 381 w 418"/>
                <a:gd name="T21" fmla="*/ 250 h 505"/>
                <a:gd name="T22" fmla="*/ 380 w 418"/>
                <a:gd name="T23" fmla="*/ 240 h 505"/>
                <a:gd name="T24" fmla="*/ 334 w 418"/>
                <a:gd name="T25" fmla="*/ 235 h 505"/>
                <a:gd name="T26" fmla="*/ 324 w 418"/>
                <a:gd name="T27" fmla="*/ 218 h 505"/>
                <a:gd name="T28" fmla="*/ 327 w 418"/>
                <a:gd name="T29" fmla="*/ 204 h 505"/>
                <a:gd name="T30" fmla="*/ 367 w 418"/>
                <a:gd name="T31" fmla="*/ 213 h 505"/>
                <a:gd name="T32" fmla="*/ 374 w 418"/>
                <a:gd name="T33" fmla="*/ 191 h 505"/>
                <a:gd name="T34" fmla="*/ 389 w 418"/>
                <a:gd name="T35" fmla="*/ 176 h 505"/>
                <a:gd name="T36" fmla="*/ 350 w 418"/>
                <a:gd name="T37" fmla="*/ 179 h 505"/>
                <a:gd name="T38" fmla="*/ 339 w 418"/>
                <a:gd name="T39" fmla="*/ 158 h 505"/>
                <a:gd name="T40" fmla="*/ 294 w 418"/>
                <a:gd name="T41" fmla="*/ 147 h 505"/>
                <a:gd name="T42" fmla="*/ 270 w 418"/>
                <a:gd name="T43" fmla="*/ 137 h 505"/>
                <a:gd name="T44" fmla="*/ 257 w 418"/>
                <a:gd name="T45" fmla="*/ 110 h 505"/>
                <a:gd name="T46" fmla="*/ 202 w 418"/>
                <a:gd name="T47" fmla="*/ 113 h 505"/>
                <a:gd name="T48" fmla="*/ 170 w 418"/>
                <a:gd name="T49" fmla="*/ 97 h 505"/>
                <a:gd name="T50" fmla="*/ 195 w 418"/>
                <a:gd name="T51" fmla="*/ 53 h 505"/>
                <a:gd name="T52" fmla="*/ 208 w 418"/>
                <a:gd name="T53" fmla="*/ 34 h 505"/>
                <a:gd name="T54" fmla="*/ 173 w 418"/>
                <a:gd name="T55" fmla="*/ 68 h 505"/>
                <a:gd name="T56" fmla="*/ 164 w 418"/>
                <a:gd name="T57" fmla="*/ 45 h 505"/>
                <a:gd name="T58" fmla="*/ 158 w 418"/>
                <a:gd name="T59" fmla="*/ 32 h 505"/>
                <a:gd name="T60" fmla="*/ 134 w 418"/>
                <a:gd name="T61" fmla="*/ 14 h 505"/>
                <a:gd name="T62" fmla="*/ 83 w 418"/>
                <a:gd name="T63" fmla="*/ 24 h 505"/>
                <a:gd name="T64" fmla="*/ 52 w 418"/>
                <a:gd name="T65" fmla="*/ 32 h 505"/>
                <a:gd name="T66" fmla="*/ 19 w 418"/>
                <a:gd name="T67" fmla="*/ 68 h 505"/>
                <a:gd name="T68" fmla="*/ 19 w 418"/>
                <a:gd name="T69" fmla="*/ 114 h 505"/>
                <a:gd name="T70" fmla="*/ 25 w 418"/>
                <a:gd name="T71" fmla="*/ 136 h 505"/>
                <a:gd name="T72" fmla="*/ 42 w 418"/>
                <a:gd name="T73" fmla="*/ 199 h 505"/>
                <a:gd name="T74" fmla="*/ 65 w 418"/>
                <a:gd name="T75" fmla="*/ 224 h 505"/>
                <a:gd name="T76" fmla="*/ 70 w 418"/>
                <a:gd name="T77" fmla="*/ 273 h 505"/>
                <a:gd name="T78" fmla="*/ 108 w 418"/>
                <a:gd name="T79" fmla="*/ 292 h 505"/>
                <a:gd name="T80" fmla="*/ 99 w 418"/>
                <a:gd name="T81" fmla="*/ 329 h 505"/>
                <a:gd name="T82" fmla="*/ 76 w 418"/>
                <a:gd name="T83" fmla="*/ 348 h 505"/>
                <a:gd name="T84" fmla="*/ 112 w 418"/>
                <a:gd name="T85" fmla="*/ 354 h 505"/>
                <a:gd name="T86" fmla="*/ 127 w 418"/>
                <a:gd name="T87" fmla="*/ 366 h 505"/>
                <a:gd name="T88" fmla="*/ 137 w 418"/>
                <a:gd name="T89" fmla="*/ 379 h 505"/>
                <a:gd name="T90" fmla="*/ 150 w 418"/>
                <a:gd name="T91" fmla="*/ 388 h 505"/>
                <a:gd name="T92" fmla="*/ 167 w 418"/>
                <a:gd name="T93" fmla="*/ 444 h 505"/>
                <a:gd name="T94" fmla="*/ 198 w 418"/>
                <a:gd name="T95" fmla="*/ 429 h 505"/>
                <a:gd name="T96" fmla="*/ 209 w 418"/>
                <a:gd name="T97" fmla="*/ 439 h 505"/>
                <a:gd name="T98" fmla="*/ 238 w 418"/>
                <a:gd name="T99" fmla="*/ 494 h 505"/>
                <a:gd name="T100" fmla="*/ 243 w 418"/>
                <a:gd name="T101" fmla="*/ 458 h 505"/>
                <a:gd name="T102" fmla="*/ 230 w 418"/>
                <a:gd name="T103" fmla="*/ 410 h 505"/>
                <a:gd name="T104" fmla="*/ 248 w 418"/>
                <a:gd name="T105" fmla="*/ 408 h 505"/>
                <a:gd name="T106" fmla="*/ 260 w 418"/>
                <a:gd name="T107" fmla="*/ 406 h 505"/>
                <a:gd name="T108" fmla="*/ 306 w 418"/>
                <a:gd name="T109" fmla="*/ 419 h 505"/>
                <a:gd name="T110" fmla="*/ 342 w 418"/>
                <a:gd name="T111" fmla="*/ 441 h 505"/>
                <a:gd name="T112" fmla="*/ 373 w 418"/>
                <a:gd name="T113" fmla="*/ 459 h 505"/>
                <a:gd name="T114" fmla="*/ 366 w 418"/>
                <a:gd name="T115" fmla="*/ 237 h 505"/>
                <a:gd name="T116" fmla="*/ 26 w 418"/>
                <a:gd name="T117" fmla="*/ 54 h 505"/>
                <a:gd name="T118" fmla="*/ 297 w 418"/>
                <a:gd name="T119" fmla="*/ 162 h 505"/>
                <a:gd name="T120" fmla="*/ 227 w 418"/>
                <a:gd name="T121" fmla="*/ 446 h 505"/>
                <a:gd name="T122" fmla="*/ 226 w 418"/>
                <a:gd name="T123" fmla="*/ 45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396" y="469"/>
                  </a:moveTo>
                  <a:cubicBezTo>
                    <a:pt x="397" y="466"/>
                    <a:pt x="395" y="464"/>
                    <a:pt x="393" y="464"/>
                  </a:cubicBezTo>
                  <a:cubicBezTo>
                    <a:pt x="392" y="464"/>
                    <a:pt x="392" y="463"/>
                    <a:pt x="391" y="463"/>
                  </a:cubicBezTo>
                  <a:cubicBezTo>
                    <a:pt x="388" y="460"/>
                    <a:pt x="384" y="457"/>
                    <a:pt x="380" y="456"/>
                  </a:cubicBezTo>
                  <a:cubicBezTo>
                    <a:pt x="378" y="454"/>
                    <a:pt x="376" y="453"/>
                    <a:pt x="374" y="451"/>
                  </a:cubicBezTo>
                  <a:cubicBezTo>
                    <a:pt x="372" y="450"/>
                    <a:pt x="370" y="448"/>
                    <a:pt x="368" y="447"/>
                  </a:cubicBezTo>
                  <a:cubicBezTo>
                    <a:pt x="364" y="446"/>
                    <a:pt x="360" y="444"/>
                    <a:pt x="358" y="441"/>
                  </a:cubicBezTo>
                  <a:cubicBezTo>
                    <a:pt x="357" y="441"/>
                    <a:pt x="358" y="442"/>
                    <a:pt x="358" y="442"/>
                  </a:cubicBezTo>
                  <a:cubicBezTo>
                    <a:pt x="357" y="442"/>
                    <a:pt x="357" y="440"/>
                    <a:pt x="356" y="440"/>
                  </a:cubicBezTo>
                  <a:cubicBezTo>
                    <a:pt x="353" y="438"/>
                    <a:pt x="351" y="436"/>
                    <a:pt x="348" y="434"/>
                  </a:cubicBezTo>
                  <a:cubicBezTo>
                    <a:pt x="346" y="432"/>
                    <a:pt x="345" y="430"/>
                    <a:pt x="343" y="429"/>
                  </a:cubicBezTo>
                  <a:cubicBezTo>
                    <a:pt x="340" y="428"/>
                    <a:pt x="337" y="427"/>
                    <a:pt x="334" y="426"/>
                  </a:cubicBezTo>
                  <a:cubicBezTo>
                    <a:pt x="333" y="424"/>
                    <a:pt x="331" y="423"/>
                    <a:pt x="328" y="423"/>
                  </a:cubicBezTo>
                  <a:cubicBezTo>
                    <a:pt x="325" y="423"/>
                    <a:pt x="324" y="421"/>
                    <a:pt x="323" y="418"/>
                  </a:cubicBezTo>
                  <a:cubicBezTo>
                    <a:pt x="323" y="418"/>
                    <a:pt x="323" y="419"/>
                    <a:pt x="323" y="419"/>
                  </a:cubicBezTo>
                  <a:cubicBezTo>
                    <a:pt x="323" y="419"/>
                    <a:pt x="323" y="419"/>
                    <a:pt x="323" y="418"/>
                  </a:cubicBezTo>
                  <a:cubicBezTo>
                    <a:pt x="322" y="417"/>
                    <a:pt x="321" y="415"/>
                    <a:pt x="319" y="414"/>
                  </a:cubicBezTo>
                  <a:cubicBezTo>
                    <a:pt x="317" y="412"/>
                    <a:pt x="316" y="410"/>
                    <a:pt x="314" y="409"/>
                  </a:cubicBezTo>
                  <a:cubicBezTo>
                    <a:pt x="312" y="405"/>
                    <a:pt x="309" y="402"/>
                    <a:pt x="304" y="402"/>
                  </a:cubicBezTo>
                  <a:cubicBezTo>
                    <a:pt x="303" y="402"/>
                    <a:pt x="301" y="402"/>
                    <a:pt x="300" y="401"/>
                  </a:cubicBezTo>
                  <a:cubicBezTo>
                    <a:pt x="300" y="400"/>
                    <a:pt x="300" y="401"/>
                    <a:pt x="299" y="401"/>
                  </a:cubicBezTo>
                  <a:cubicBezTo>
                    <a:pt x="298" y="399"/>
                    <a:pt x="296" y="399"/>
                    <a:pt x="295" y="399"/>
                  </a:cubicBezTo>
                  <a:cubicBezTo>
                    <a:pt x="294" y="398"/>
                    <a:pt x="293" y="397"/>
                    <a:pt x="293" y="397"/>
                  </a:cubicBezTo>
                  <a:cubicBezTo>
                    <a:pt x="291" y="395"/>
                    <a:pt x="291" y="394"/>
                    <a:pt x="289" y="393"/>
                  </a:cubicBezTo>
                  <a:cubicBezTo>
                    <a:pt x="289" y="393"/>
                    <a:pt x="289" y="393"/>
                    <a:pt x="289" y="392"/>
                  </a:cubicBezTo>
                  <a:cubicBezTo>
                    <a:pt x="288" y="391"/>
                    <a:pt x="287" y="391"/>
                    <a:pt x="285" y="391"/>
                  </a:cubicBezTo>
                  <a:cubicBezTo>
                    <a:pt x="283" y="391"/>
                    <a:pt x="282" y="390"/>
                    <a:pt x="280" y="388"/>
                  </a:cubicBezTo>
                  <a:cubicBezTo>
                    <a:pt x="280" y="388"/>
                    <a:pt x="279" y="387"/>
                    <a:pt x="278" y="386"/>
                  </a:cubicBezTo>
                  <a:cubicBezTo>
                    <a:pt x="278" y="387"/>
                    <a:pt x="279" y="387"/>
                    <a:pt x="279" y="388"/>
                  </a:cubicBezTo>
                  <a:cubicBezTo>
                    <a:pt x="279" y="387"/>
                    <a:pt x="278" y="387"/>
                    <a:pt x="278" y="387"/>
                  </a:cubicBezTo>
                  <a:cubicBezTo>
                    <a:pt x="277" y="383"/>
                    <a:pt x="274" y="382"/>
                    <a:pt x="272" y="379"/>
                  </a:cubicBezTo>
                  <a:cubicBezTo>
                    <a:pt x="272" y="378"/>
                    <a:pt x="272" y="378"/>
                    <a:pt x="271" y="378"/>
                  </a:cubicBezTo>
                  <a:cubicBezTo>
                    <a:pt x="272" y="376"/>
                    <a:pt x="273" y="375"/>
                    <a:pt x="276" y="375"/>
                  </a:cubicBezTo>
                  <a:cubicBezTo>
                    <a:pt x="279" y="376"/>
                    <a:pt x="283" y="377"/>
                    <a:pt x="287" y="377"/>
                  </a:cubicBezTo>
                  <a:cubicBezTo>
                    <a:pt x="291" y="377"/>
                    <a:pt x="296" y="377"/>
                    <a:pt x="300" y="378"/>
                  </a:cubicBezTo>
                  <a:cubicBezTo>
                    <a:pt x="300" y="378"/>
                    <a:pt x="300" y="378"/>
                    <a:pt x="300" y="378"/>
                  </a:cubicBezTo>
                  <a:cubicBezTo>
                    <a:pt x="301" y="378"/>
                    <a:pt x="301" y="378"/>
                    <a:pt x="301" y="378"/>
                  </a:cubicBezTo>
                  <a:cubicBezTo>
                    <a:pt x="303" y="379"/>
                    <a:pt x="306" y="379"/>
                    <a:pt x="308" y="379"/>
                  </a:cubicBezTo>
                  <a:cubicBezTo>
                    <a:pt x="309" y="379"/>
                    <a:pt x="309" y="379"/>
                    <a:pt x="310" y="379"/>
                  </a:cubicBezTo>
                  <a:cubicBezTo>
                    <a:pt x="311" y="379"/>
                    <a:pt x="312" y="379"/>
                    <a:pt x="313" y="380"/>
                  </a:cubicBezTo>
                  <a:cubicBezTo>
                    <a:pt x="313" y="380"/>
                    <a:pt x="313" y="380"/>
                    <a:pt x="314" y="380"/>
                  </a:cubicBezTo>
                  <a:cubicBezTo>
                    <a:pt x="317" y="381"/>
                    <a:pt x="319" y="384"/>
                    <a:pt x="322" y="386"/>
                  </a:cubicBezTo>
                  <a:cubicBezTo>
                    <a:pt x="322" y="385"/>
                    <a:pt x="321" y="385"/>
                    <a:pt x="321" y="384"/>
                  </a:cubicBezTo>
                  <a:cubicBezTo>
                    <a:pt x="322" y="385"/>
                    <a:pt x="323" y="385"/>
                    <a:pt x="324" y="386"/>
                  </a:cubicBezTo>
                  <a:cubicBezTo>
                    <a:pt x="324" y="386"/>
                    <a:pt x="324" y="386"/>
                    <a:pt x="324" y="386"/>
                  </a:cubicBezTo>
                  <a:cubicBezTo>
                    <a:pt x="324" y="386"/>
                    <a:pt x="325" y="387"/>
                    <a:pt x="325" y="387"/>
                  </a:cubicBezTo>
                  <a:cubicBezTo>
                    <a:pt x="326" y="388"/>
                    <a:pt x="325" y="390"/>
                    <a:pt x="327" y="391"/>
                  </a:cubicBezTo>
                  <a:cubicBezTo>
                    <a:pt x="328" y="391"/>
                    <a:pt x="329" y="392"/>
                    <a:pt x="329" y="392"/>
                  </a:cubicBezTo>
                  <a:cubicBezTo>
                    <a:pt x="330" y="394"/>
                    <a:pt x="331" y="394"/>
                    <a:pt x="333" y="395"/>
                  </a:cubicBezTo>
                  <a:cubicBezTo>
                    <a:pt x="334" y="395"/>
                    <a:pt x="336" y="395"/>
                    <a:pt x="337" y="395"/>
                  </a:cubicBezTo>
                  <a:cubicBezTo>
                    <a:pt x="337" y="395"/>
                    <a:pt x="337" y="395"/>
                    <a:pt x="337" y="395"/>
                  </a:cubicBezTo>
                  <a:cubicBezTo>
                    <a:pt x="339" y="395"/>
                    <a:pt x="339" y="394"/>
                    <a:pt x="339" y="392"/>
                  </a:cubicBezTo>
                  <a:cubicBezTo>
                    <a:pt x="339" y="392"/>
                    <a:pt x="339" y="391"/>
                    <a:pt x="340" y="392"/>
                  </a:cubicBezTo>
                  <a:cubicBezTo>
                    <a:pt x="340" y="392"/>
                    <a:pt x="340" y="392"/>
                    <a:pt x="340" y="392"/>
                  </a:cubicBezTo>
                  <a:cubicBezTo>
                    <a:pt x="340" y="392"/>
                    <a:pt x="340" y="393"/>
                    <a:pt x="340" y="392"/>
                  </a:cubicBezTo>
                  <a:cubicBezTo>
                    <a:pt x="340" y="392"/>
                    <a:pt x="340" y="391"/>
                    <a:pt x="340" y="390"/>
                  </a:cubicBezTo>
                  <a:cubicBezTo>
                    <a:pt x="342" y="391"/>
                    <a:pt x="344" y="392"/>
                    <a:pt x="346" y="392"/>
                  </a:cubicBezTo>
                  <a:cubicBezTo>
                    <a:pt x="346" y="391"/>
                    <a:pt x="347" y="392"/>
                    <a:pt x="348" y="391"/>
                  </a:cubicBezTo>
                  <a:cubicBezTo>
                    <a:pt x="352" y="391"/>
                    <a:pt x="353" y="389"/>
                    <a:pt x="353" y="385"/>
                  </a:cubicBezTo>
                  <a:cubicBezTo>
                    <a:pt x="353" y="384"/>
                    <a:pt x="353" y="383"/>
                    <a:pt x="352" y="382"/>
                  </a:cubicBezTo>
                  <a:cubicBezTo>
                    <a:pt x="351" y="380"/>
                    <a:pt x="349" y="378"/>
                    <a:pt x="347" y="377"/>
                  </a:cubicBezTo>
                  <a:cubicBezTo>
                    <a:pt x="347" y="377"/>
                    <a:pt x="347" y="377"/>
                    <a:pt x="347" y="377"/>
                  </a:cubicBezTo>
                  <a:cubicBezTo>
                    <a:pt x="347" y="377"/>
                    <a:pt x="346" y="377"/>
                    <a:pt x="346" y="376"/>
                  </a:cubicBezTo>
                  <a:cubicBezTo>
                    <a:pt x="344" y="376"/>
                    <a:pt x="342" y="376"/>
                    <a:pt x="340" y="376"/>
                  </a:cubicBezTo>
                  <a:cubicBezTo>
                    <a:pt x="337" y="376"/>
                    <a:pt x="335" y="375"/>
                    <a:pt x="333" y="373"/>
                  </a:cubicBezTo>
                  <a:cubicBezTo>
                    <a:pt x="331" y="373"/>
                    <a:pt x="330" y="371"/>
                    <a:pt x="329" y="369"/>
                  </a:cubicBezTo>
                  <a:cubicBezTo>
                    <a:pt x="328" y="369"/>
                    <a:pt x="328" y="368"/>
                    <a:pt x="327" y="368"/>
                  </a:cubicBezTo>
                  <a:cubicBezTo>
                    <a:pt x="322" y="369"/>
                    <a:pt x="318" y="369"/>
                    <a:pt x="314" y="368"/>
                  </a:cubicBezTo>
                  <a:cubicBezTo>
                    <a:pt x="312" y="368"/>
                    <a:pt x="310" y="367"/>
                    <a:pt x="309" y="366"/>
                  </a:cubicBezTo>
                  <a:cubicBezTo>
                    <a:pt x="307" y="365"/>
                    <a:pt x="306" y="365"/>
                    <a:pt x="304" y="364"/>
                  </a:cubicBezTo>
                  <a:cubicBezTo>
                    <a:pt x="303" y="364"/>
                    <a:pt x="302" y="362"/>
                    <a:pt x="301" y="362"/>
                  </a:cubicBezTo>
                  <a:cubicBezTo>
                    <a:pt x="299" y="360"/>
                    <a:pt x="296" y="359"/>
                    <a:pt x="295" y="356"/>
                  </a:cubicBezTo>
                  <a:cubicBezTo>
                    <a:pt x="294" y="352"/>
                    <a:pt x="295" y="352"/>
                    <a:pt x="299" y="351"/>
                  </a:cubicBezTo>
                  <a:cubicBezTo>
                    <a:pt x="299" y="351"/>
                    <a:pt x="299" y="351"/>
                    <a:pt x="299" y="351"/>
                  </a:cubicBezTo>
                  <a:cubicBezTo>
                    <a:pt x="299" y="351"/>
                    <a:pt x="299" y="351"/>
                    <a:pt x="299" y="351"/>
                  </a:cubicBezTo>
                  <a:cubicBezTo>
                    <a:pt x="302" y="351"/>
                    <a:pt x="302" y="351"/>
                    <a:pt x="302" y="348"/>
                  </a:cubicBezTo>
                  <a:cubicBezTo>
                    <a:pt x="301" y="347"/>
                    <a:pt x="301" y="346"/>
                    <a:pt x="301" y="345"/>
                  </a:cubicBezTo>
                  <a:cubicBezTo>
                    <a:pt x="300" y="343"/>
                    <a:pt x="301" y="342"/>
                    <a:pt x="303" y="342"/>
                  </a:cubicBezTo>
                  <a:cubicBezTo>
                    <a:pt x="305" y="342"/>
                    <a:pt x="306" y="342"/>
                    <a:pt x="307" y="342"/>
                  </a:cubicBezTo>
                  <a:cubicBezTo>
                    <a:pt x="308" y="341"/>
                    <a:pt x="308" y="342"/>
                    <a:pt x="309" y="341"/>
                  </a:cubicBezTo>
                  <a:cubicBezTo>
                    <a:pt x="308" y="341"/>
                    <a:pt x="309" y="340"/>
                    <a:pt x="308" y="339"/>
                  </a:cubicBezTo>
                  <a:cubicBezTo>
                    <a:pt x="305" y="338"/>
                    <a:pt x="302" y="336"/>
                    <a:pt x="299" y="336"/>
                  </a:cubicBezTo>
                  <a:cubicBezTo>
                    <a:pt x="298" y="335"/>
                    <a:pt x="297" y="335"/>
                    <a:pt x="297" y="335"/>
                  </a:cubicBezTo>
                  <a:cubicBezTo>
                    <a:pt x="296" y="335"/>
                    <a:pt x="295" y="334"/>
                    <a:pt x="294" y="334"/>
                  </a:cubicBezTo>
                  <a:cubicBezTo>
                    <a:pt x="293" y="333"/>
                    <a:pt x="292" y="333"/>
                    <a:pt x="291" y="333"/>
                  </a:cubicBezTo>
                  <a:cubicBezTo>
                    <a:pt x="290" y="333"/>
                    <a:pt x="290" y="332"/>
                    <a:pt x="290" y="333"/>
                  </a:cubicBezTo>
                  <a:cubicBezTo>
                    <a:pt x="289" y="333"/>
                    <a:pt x="289" y="333"/>
                    <a:pt x="288" y="333"/>
                  </a:cubicBezTo>
                  <a:cubicBezTo>
                    <a:pt x="287" y="332"/>
                    <a:pt x="285" y="333"/>
                    <a:pt x="283" y="332"/>
                  </a:cubicBezTo>
                  <a:cubicBezTo>
                    <a:pt x="283" y="332"/>
                    <a:pt x="283" y="332"/>
                    <a:pt x="282" y="332"/>
                  </a:cubicBezTo>
                  <a:cubicBezTo>
                    <a:pt x="282" y="331"/>
                    <a:pt x="282" y="331"/>
                    <a:pt x="281" y="330"/>
                  </a:cubicBezTo>
                  <a:cubicBezTo>
                    <a:pt x="280" y="330"/>
                    <a:pt x="280" y="329"/>
                    <a:pt x="279" y="329"/>
                  </a:cubicBezTo>
                  <a:cubicBezTo>
                    <a:pt x="279" y="330"/>
                    <a:pt x="278" y="330"/>
                    <a:pt x="278" y="330"/>
                  </a:cubicBezTo>
                  <a:cubicBezTo>
                    <a:pt x="277" y="330"/>
                    <a:pt x="277" y="330"/>
                    <a:pt x="278" y="329"/>
                  </a:cubicBezTo>
                  <a:cubicBezTo>
                    <a:pt x="278" y="328"/>
                    <a:pt x="278" y="329"/>
                    <a:pt x="277" y="329"/>
                  </a:cubicBezTo>
                  <a:cubicBezTo>
                    <a:pt x="277" y="329"/>
                    <a:pt x="276" y="328"/>
                    <a:pt x="276" y="328"/>
                  </a:cubicBezTo>
                  <a:cubicBezTo>
                    <a:pt x="277" y="328"/>
                    <a:pt x="276" y="327"/>
                    <a:pt x="276" y="326"/>
                  </a:cubicBezTo>
                  <a:cubicBezTo>
                    <a:pt x="277" y="324"/>
                    <a:pt x="278" y="323"/>
                    <a:pt x="279" y="322"/>
                  </a:cubicBezTo>
                  <a:cubicBezTo>
                    <a:pt x="280" y="321"/>
                    <a:pt x="281" y="321"/>
                    <a:pt x="281" y="320"/>
                  </a:cubicBezTo>
                  <a:cubicBezTo>
                    <a:pt x="282" y="319"/>
                    <a:pt x="282" y="317"/>
                    <a:pt x="283" y="316"/>
                  </a:cubicBezTo>
                  <a:cubicBezTo>
                    <a:pt x="283" y="315"/>
                    <a:pt x="283" y="314"/>
                    <a:pt x="284" y="314"/>
                  </a:cubicBezTo>
                  <a:cubicBezTo>
                    <a:pt x="285" y="314"/>
                    <a:pt x="286" y="314"/>
                    <a:pt x="287" y="314"/>
                  </a:cubicBezTo>
                  <a:cubicBezTo>
                    <a:pt x="288" y="313"/>
                    <a:pt x="289" y="314"/>
                    <a:pt x="290" y="314"/>
                  </a:cubicBezTo>
                  <a:cubicBezTo>
                    <a:pt x="291" y="314"/>
                    <a:pt x="291" y="314"/>
                    <a:pt x="291" y="314"/>
                  </a:cubicBezTo>
                  <a:cubicBezTo>
                    <a:pt x="291" y="314"/>
                    <a:pt x="292" y="314"/>
                    <a:pt x="292" y="314"/>
                  </a:cubicBezTo>
                  <a:cubicBezTo>
                    <a:pt x="292" y="314"/>
                    <a:pt x="293" y="314"/>
                    <a:pt x="293" y="314"/>
                  </a:cubicBezTo>
                  <a:cubicBezTo>
                    <a:pt x="295" y="314"/>
                    <a:pt x="297" y="313"/>
                    <a:pt x="298" y="315"/>
                  </a:cubicBezTo>
                  <a:cubicBezTo>
                    <a:pt x="298" y="314"/>
                    <a:pt x="298" y="314"/>
                    <a:pt x="299" y="314"/>
                  </a:cubicBezTo>
                  <a:cubicBezTo>
                    <a:pt x="299" y="314"/>
                    <a:pt x="299" y="314"/>
                    <a:pt x="299" y="314"/>
                  </a:cubicBezTo>
                  <a:cubicBezTo>
                    <a:pt x="299" y="315"/>
                    <a:pt x="300" y="315"/>
                    <a:pt x="301" y="315"/>
                  </a:cubicBezTo>
                  <a:cubicBezTo>
                    <a:pt x="302" y="315"/>
                    <a:pt x="303" y="315"/>
                    <a:pt x="304" y="315"/>
                  </a:cubicBezTo>
                  <a:cubicBezTo>
                    <a:pt x="304" y="315"/>
                    <a:pt x="304" y="315"/>
                    <a:pt x="304" y="315"/>
                  </a:cubicBezTo>
                  <a:cubicBezTo>
                    <a:pt x="304" y="315"/>
                    <a:pt x="304" y="315"/>
                    <a:pt x="304" y="315"/>
                  </a:cubicBezTo>
                  <a:cubicBezTo>
                    <a:pt x="306" y="316"/>
                    <a:pt x="308" y="316"/>
                    <a:pt x="310" y="316"/>
                  </a:cubicBezTo>
                  <a:cubicBezTo>
                    <a:pt x="311" y="316"/>
                    <a:pt x="312" y="317"/>
                    <a:pt x="314" y="316"/>
                  </a:cubicBezTo>
                  <a:cubicBezTo>
                    <a:pt x="316" y="315"/>
                    <a:pt x="319" y="317"/>
                    <a:pt x="322" y="317"/>
                  </a:cubicBezTo>
                  <a:cubicBezTo>
                    <a:pt x="323" y="318"/>
                    <a:pt x="324" y="318"/>
                    <a:pt x="326" y="318"/>
                  </a:cubicBezTo>
                  <a:cubicBezTo>
                    <a:pt x="327" y="318"/>
                    <a:pt x="327" y="318"/>
                    <a:pt x="328" y="318"/>
                  </a:cubicBezTo>
                  <a:cubicBezTo>
                    <a:pt x="328" y="318"/>
                    <a:pt x="328" y="318"/>
                    <a:pt x="328" y="318"/>
                  </a:cubicBezTo>
                  <a:cubicBezTo>
                    <a:pt x="330" y="318"/>
                    <a:pt x="330" y="317"/>
                    <a:pt x="331" y="316"/>
                  </a:cubicBezTo>
                  <a:cubicBezTo>
                    <a:pt x="332" y="314"/>
                    <a:pt x="331" y="313"/>
                    <a:pt x="329" y="313"/>
                  </a:cubicBezTo>
                  <a:cubicBezTo>
                    <a:pt x="328" y="313"/>
                    <a:pt x="327" y="313"/>
                    <a:pt x="326" y="313"/>
                  </a:cubicBezTo>
                  <a:cubicBezTo>
                    <a:pt x="323" y="313"/>
                    <a:pt x="321" y="314"/>
                    <a:pt x="318" y="314"/>
                  </a:cubicBezTo>
                  <a:cubicBezTo>
                    <a:pt x="318" y="315"/>
                    <a:pt x="318" y="315"/>
                    <a:pt x="318" y="315"/>
                  </a:cubicBezTo>
                  <a:cubicBezTo>
                    <a:pt x="318" y="315"/>
                    <a:pt x="318" y="314"/>
                    <a:pt x="317" y="314"/>
                  </a:cubicBezTo>
                  <a:cubicBezTo>
                    <a:pt x="316" y="314"/>
                    <a:pt x="316" y="313"/>
                    <a:pt x="315" y="313"/>
                  </a:cubicBezTo>
                  <a:cubicBezTo>
                    <a:pt x="312" y="311"/>
                    <a:pt x="308" y="310"/>
                    <a:pt x="308" y="306"/>
                  </a:cubicBezTo>
                  <a:cubicBezTo>
                    <a:pt x="307" y="304"/>
                    <a:pt x="306" y="304"/>
                    <a:pt x="305" y="306"/>
                  </a:cubicBezTo>
                  <a:cubicBezTo>
                    <a:pt x="303" y="308"/>
                    <a:pt x="301" y="308"/>
                    <a:pt x="299" y="308"/>
                  </a:cubicBezTo>
                  <a:cubicBezTo>
                    <a:pt x="298" y="306"/>
                    <a:pt x="296" y="307"/>
                    <a:pt x="295" y="305"/>
                  </a:cubicBezTo>
                  <a:cubicBezTo>
                    <a:pt x="294" y="303"/>
                    <a:pt x="292" y="303"/>
                    <a:pt x="290" y="304"/>
                  </a:cubicBezTo>
                  <a:cubicBezTo>
                    <a:pt x="289" y="304"/>
                    <a:pt x="287" y="304"/>
                    <a:pt x="285" y="303"/>
                  </a:cubicBezTo>
                  <a:cubicBezTo>
                    <a:pt x="285" y="302"/>
                    <a:pt x="284" y="302"/>
                    <a:pt x="283" y="301"/>
                  </a:cubicBezTo>
                  <a:cubicBezTo>
                    <a:pt x="283" y="301"/>
                    <a:pt x="284" y="301"/>
                    <a:pt x="284" y="300"/>
                  </a:cubicBezTo>
                  <a:cubicBezTo>
                    <a:pt x="283" y="300"/>
                    <a:pt x="283" y="300"/>
                    <a:pt x="283" y="300"/>
                  </a:cubicBezTo>
                  <a:cubicBezTo>
                    <a:pt x="282" y="301"/>
                    <a:pt x="282" y="299"/>
                    <a:pt x="281" y="299"/>
                  </a:cubicBezTo>
                  <a:cubicBezTo>
                    <a:pt x="281" y="299"/>
                    <a:pt x="281" y="299"/>
                    <a:pt x="281" y="299"/>
                  </a:cubicBezTo>
                  <a:cubicBezTo>
                    <a:pt x="282" y="299"/>
                    <a:pt x="282" y="298"/>
                    <a:pt x="282" y="298"/>
                  </a:cubicBezTo>
                  <a:cubicBezTo>
                    <a:pt x="282" y="297"/>
                    <a:pt x="282" y="297"/>
                    <a:pt x="283" y="297"/>
                  </a:cubicBezTo>
                  <a:cubicBezTo>
                    <a:pt x="284" y="296"/>
                    <a:pt x="285" y="296"/>
                    <a:pt x="287" y="296"/>
                  </a:cubicBezTo>
                  <a:cubicBezTo>
                    <a:pt x="290" y="296"/>
                    <a:pt x="290" y="295"/>
                    <a:pt x="289" y="292"/>
                  </a:cubicBezTo>
                  <a:cubicBezTo>
                    <a:pt x="289" y="290"/>
                    <a:pt x="289" y="289"/>
                    <a:pt x="289" y="287"/>
                  </a:cubicBezTo>
                  <a:cubicBezTo>
                    <a:pt x="292" y="283"/>
                    <a:pt x="296" y="282"/>
                    <a:pt x="300" y="281"/>
                  </a:cubicBezTo>
                  <a:cubicBezTo>
                    <a:pt x="301" y="280"/>
                    <a:pt x="303" y="280"/>
                    <a:pt x="305" y="280"/>
                  </a:cubicBezTo>
                  <a:cubicBezTo>
                    <a:pt x="307" y="281"/>
                    <a:pt x="308" y="281"/>
                    <a:pt x="310" y="281"/>
                  </a:cubicBezTo>
                  <a:cubicBezTo>
                    <a:pt x="310" y="281"/>
                    <a:pt x="310" y="281"/>
                    <a:pt x="310" y="281"/>
                  </a:cubicBezTo>
                  <a:cubicBezTo>
                    <a:pt x="310" y="281"/>
                    <a:pt x="310" y="281"/>
                    <a:pt x="310" y="281"/>
                  </a:cubicBezTo>
                  <a:cubicBezTo>
                    <a:pt x="310" y="281"/>
                    <a:pt x="310" y="281"/>
                    <a:pt x="310" y="281"/>
                  </a:cubicBezTo>
                  <a:cubicBezTo>
                    <a:pt x="311" y="281"/>
                    <a:pt x="312" y="281"/>
                    <a:pt x="312" y="280"/>
                  </a:cubicBezTo>
                  <a:cubicBezTo>
                    <a:pt x="312" y="280"/>
                    <a:pt x="312" y="280"/>
                    <a:pt x="312" y="280"/>
                  </a:cubicBezTo>
                  <a:cubicBezTo>
                    <a:pt x="312" y="280"/>
                    <a:pt x="312" y="280"/>
                    <a:pt x="312" y="280"/>
                  </a:cubicBezTo>
                  <a:cubicBezTo>
                    <a:pt x="312" y="280"/>
                    <a:pt x="312" y="280"/>
                    <a:pt x="312" y="280"/>
                  </a:cubicBezTo>
                  <a:cubicBezTo>
                    <a:pt x="312" y="280"/>
                    <a:pt x="312" y="280"/>
                    <a:pt x="312" y="280"/>
                  </a:cubicBezTo>
                  <a:cubicBezTo>
                    <a:pt x="313" y="281"/>
                    <a:pt x="314" y="281"/>
                    <a:pt x="315" y="280"/>
                  </a:cubicBezTo>
                  <a:cubicBezTo>
                    <a:pt x="315" y="280"/>
                    <a:pt x="315" y="280"/>
                    <a:pt x="315" y="280"/>
                  </a:cubicBezTo>
                  <a:cubicBezTo>
                    <a:pt x="315" y="280"/>
                    <a:pt x="316" y="280"/>
                    <a:pt x="316" y="280"/>
                  </a:cubicBezTo>
                  <a:cubicBezTo>
                    <a:pt x="319" y="281"/>
                    <a:pt x="321" y="281"/>
                    <a:pt x="323" y="281"/>
                  </a:cubicBezTo>
                  <a:cubicBezTo>
                    <a:pt x="323" y="281"/>
                    <a:pt x="324" y="282"/>
                    <a:pt x="324" y="281"/>
                  </a:cubicBezTo>
                  <a:cubicBezTo>
                    <a:pt x="325" y="280"/>
                    <a:pt x="325" y="281"/>
                    <a:pt x="326" y="280"/>
                  </a:cubicBezTo>
                  <a:cubicBezTo>
                    <a:pt x="327" y="280"/>
                    <a:pt x="328" y="280"/>
                    <a:pt x="329" y="278"/>
                  </a:cubicBezTo>
                  <a:cubicBezTo>
                    <a:pt x="329" y="278"/>
                    <a:pt x="328" y="278"/>
                    <a:pt x="328" y="278"/>
                  </a:cubicBezTo>
                  <a:cubicBezTo>
                    <a:pt x="329" y="277"/>
                    <a:pt x="330" y="277"/>
                    <a:pt x="330" y="277"/>
                  </a:cubicBezTo>
                  <a:cubicBezTo>
                    <a:pt x="331" y="277"/>
                    <a:pt x="331" y="277"/>
                    <a:pt x="332" y="278"/>
                  </a:cubicBezTo>
                  <a:cubicBezTo>
                    <a:pt x="331" y="277"/>
                    <a:pt x="333" y="277"/>
                    <a:pt x="333" y="276"/>
                  </a:cubicBezTo>
                  <a:cubicBezTo>
                    <a:pt x="334" y="278"/>
                    <a:pt x="335" y="279"/>
                    <a:pt x="337" y="281"/>
                  </a:cubicBezTo>
                  <a:cubicBezTo>
                    <a:pt x="338" y="281"/>
                    <a:pt x="339" y="282"/>
                    <a:pt x="340" y="282"/>
                  </a:cubicBezTo>
                  <a:cubicBezTo>
                    <a:pt x="342" y="281"/>
                    <a:pt x="342" y="279"/>
                    <a:pt x="342" y="278"/>
                  </a:cubicBezTo>
                  <a:cubicBezTo>
                    <a:pt x="343" y="277"/>
                    <a:pt x="343" y="278"/>
                    <a:pt x="344" y="278"/>
                  </a:cubicBezTo>
                  <a:cubicBezTo>
                    <a:pt x="345" y="277"/>
                    <a:pt x="345" y="277"/>
                    <a:pt x="346" y="277"/>
                  </a:cubicBezTo>
                  <a:cubicBezTo>
                    <a:pt x="347" y="277"/>
                    <a:pt x="347" y="277"/>
                    <a:pt x="347" y="277"/>
                  </a:cubicBezTo>
                  <a:cubicBezTo>
                    <a:pt x="349" y="278"/>
                    <a:pt x="351" y="279"/>
                    <a:pt x="353" y="280"/>
                  </a:cubicBezTo>
                  <a:cubicBezTo>
                    <a:pt x="355" y="281"/>
                    <a:pt x="356" y="281"/>
                    <a:pt x="358" y="282"/>
                  </a:cubicBezTo>
                  <a:cubicBezTo>
                    <a:pt x="359" y="283"/>
                    <a:pt x="361" y="283"/>
                    <a:pt x="362" y="283"/>
                  </a:cubicBezTo>
                  <a:cubicBezTo>
                    <a:pt x="363" y="283"/>
                    <a:pt x="364" y="283"/>
                    <a:pt x="365" y="282"/>
                  </a:cubicBezTo>
                  <a:cubicBezTo>
                    <a:pt x="370" y="281"/>
                    <a:pt x="375" y="280"/>
                    <a:pt x="379" y="276"/>
                  </a:cubicBezTo>
                  <a:cubicBezTo>
                    <a:pt x="382" y="276"/>
                    <a:pt x="382" y="275"/>
                    <a:pt x="382" y="272"/>
                  </a:cubicBezTo>
                  <a:cubicBezTo>
                    <a:pt x="381" y="272"/>
                    <a:pt x="381" y="271"/>
                    <a:pt x="380" y="270"/>
                  </a:cubicBezTo>
                  <a:cubicBezTo>
                    <a:pt x="379" y="270"/>
                    <a:pt x="379" y="269"/>
                    <a:pt x="378" y="270"/>
                  </a:cubicBezTo>
                  <a:cubicBezTo>
                    <a:pt x="377" y="269"/>
                    <a:pt x="376" y="270"/>
                    <a:pt x="375" y="271"/>
                  </a:cubicBezTo>
                  <a:cubicBezTo>
                    <a:pt x="375" y="271"/>
                    <a:pt x="375" y="271"/>
                    <a:pt x="375" y="271"/>
                  </a:cubicBezTo>
                  <a:cubicBezTo>
                    <a:pt x="372" y="272"/>
                    <a:pt x="369" y="272"/>
                    <a:pt x="366" y="272"/>
                  </a:cubicBezTo>
                  <a:cubicBezTo>
                    <a:pt x="364" y="272"/>
                    <a:pt x="363" y="272"/>
                    <a:pt x="362" y="272"/>
                  </a:cubicBezTo>
                  <a:cubicBezTo>
                    <a:pt x="362" y="271"/>
                    <a:pt x="361" y="271"/>
                    <a:pt x="361" y="271"/>
                  </a:cubicBezTo>
                  <a:cubicBezTo>
                    <a:pt x="362" y="270"/>
                    <a:pt x="362" y="268"/>
                    <a:pt x="362" y="266"/>
                  </a:cubicBezTo>
                  <a:cubicBezTo>
                    <a:pt x="362" y="266"/>
                    <a:pt x="362" y="266"/>
                    <a:pt x="362" y="266"/>
                  </a:cubicBezTo>
                  <a:cubicBezTo>
                    <a:pt x="362" y="266"/>
                    <a:pt x="363" y="266"/>
                    <a:pt x="363" y="266"/>
                  </a:cubicBezTo>
                  <a:cubicBezTo>
                    <a:pt x="364" y="267"/>
                    <a:pt x="365" y="266"/>
                    <a:pt x="366" y="267"/>
                  </a:cubicBezTo>
                  <a:cubicBezTo>
                    <a:pt x="366" y="267"/>
                    <a:pt x="366" y="267"/>
                    <a:pt x="366" y="267"/>
                  </a:cubicBezTo>
                  <a:cubicBezTo>
                    <a:pt x="369" y="268"/>
                    <a:pt x="371" y="267"/>
                    <a:pt x="372" y="265"/>
                  </a:cubicBezTo>
                  <a:cubicBezTo>
                    <a:pt x="373" y="263"/>
                    <a:pt x="374" y="262"/>
                    <a:pt x="374" y="260"/>
                  </a:cubicBezTo>
                  <a:cubicBezTo>
                    <a:pt x="376" y="259"/>
                    <a:pt x="375" y="258"/>
                    <a:pt x="374" y="257"/>
                  </a:cubicBezTo>
                  <a:cubicBezTo>
                    <a:pt x="373" y="256"/>
                    <a:pt x="372" y="255"/>
                    <a:pt x="370" y="255"/>
                  </a:cubicBezTo>
                  <a:cubicBezTo>
                    <a:pt x="369" y="255"/>
                    <a:pt x="369" y="255"/>
                    <a:pt x="368" y="255"/>
                  </a:cubicBezTo>
                  <a:cubicBezTo>
                    <a:pt x="365" y="254"/>
                    <a:pt x="364" y="253"/>
                    <a:pt x="364" y="250"/>
                  </a:cubicBezTo>
                  <a:cubicBezTo>
                    <a:pt x="364" y="250"/>
                    <a:pt x="364" y="250"/>
                    <a:pt x="364" y="250"/>
                  </a:cubicBezTo>
                  <a:cubicBezTo>
                    <a:pt x="366" y="251"/>
                    <a:pt x="367" y="250"/>
                    <a:pt x="368" y="250"/>
                  </a:cubicBezTo>
                  <a:cubicBezTo>
                    <a:pt x="369" y="249"/>
                    <a:pt x="368" y="249"/>
                    <a:pt x="369" y="249"/>
                  </a:cubicBezTo>
                  <a:cubicBezTo>
                    <a:pt x="370" y="250"/>
                    <a:pt x="371" y="249"/>
                    <a:pt x="372" y="249"/>
                  </a:cubicBezTo>
                  <a:cubicBezTo>
                    <a:pt x="375" y="250"/>
                    <a:pt x="378" y="250"/>
                    <a:pt x="381" y="250"/>
                  </a:cubicBezTo>
                  <a:cubicBezTo>
                    <a:pt x="383" y="249"/>
                    <a:pt x="384" y="250"/>
                    <a:pt x="386" y="249"/>
                  </a:cubicBezTo>
                  <a:cubicBezTo>
                    <a:pt x="387" y="249"/>
                    <a:pt x="388" y="249"/>
                    <a:pt x="389" y="250"/>
                  </a:cubicBezTo>
                  <a:cubicBezTo>
                    <a:pt x="390" y="250"/>
                    <a:pt x="391" y="249"/>
                    <a:pt x="392" y="249"/>
                  </a:cubicBezTo>
                  <a:cubicBezTo>
                    <a:pt x="393" y="249"/>
                    <a:pt x="394" y="249"/>
                    <a:pt x="395" y="249"/>
                  </a:cubicBezTo>
                  <a:cubicBezTo>
                    <a:pt x="399" y="249"/>
                    <a:pt x="402" y="250"/>
                    <a:pt x="406" y="250"/>
                  </a:cubicBezTo>
                  <a:cubicBezTo>
                    <a:pt x="407" y="250"/>
                    <a:pt x="408" y="251"/>
                    <a:pt x="409" y="250"/>
                  </a:cubicBezTo>
                  <a:cubicBezTo>
                    <a:pt x="411" y="250"/>
                    <a:pt x="412" y="249"/>
                    <a:pt x="414" y="248"/>
                  </a:cubicBezTo>
                  <a:cubicBezTo>
                    <a:pt x="415" y="249"/>
                    <a:pt x="416" y="248"/>
                    <a:pt x="417" y="248"/>
                  </a:cubicBezTo>
                  <a:cubicBezTo>
                    <a:pt x="418" y="247"/>
                    <a:pt x="418" y="246"/>
                    <a:pt x="418" y="245"/>
                  </a:cubicBezTo>
                  <a:cubicBezTo>
                    <a:pt x="418" y="243"/>
                    <a:pt x="417" y="244"/>
                    <a:pt x="416" y="244"/>
                  </a:cubicBezTo>
                  <a:cubicBezTo>
                    <a:pt x="413" y="244"/>
                    <a:pt x="410" y="244"/>
                    <a:pt x="407" y="244"/>
                  </a:cubicBezTo>
                  <a:cubicBezTo>
                    <a:pt x="402" y="244"/>
                    <a:pt x="398" y="245"/>
                    <a:pt x="393" y="245"/>
                  </a:cubicBezTo>
                  <a:cubicBezTo>
                    <a:pt x="389" y="245"/>
                    <a:pt x="386" y="244"/>
                    <a:pt x="382" y="244"/>
                  </a:cubicBezTo>
                  <a:cubicBezTo>
                    <a:pt x="382" y="244"/>
                    <a:pt x="382" y="244"/>
                    <a:pt x="381" y="244"/>
                  </a:cubicBezTo>
                  <a:cubicBezTo>
                    <a:pt x="381" y="244"/>
                    <a:pt x="381" y="244"/>
                    <a:pt x="381" y="244"/>
                  </a:cubicBezTo>
                  <a:cubicBezTo>
                    <a:pt x="381" y="243"/>
                    <a:pt x="380" y="243"/>
                    <a:pt x="380" y="242"/>
                  </a:cubicBezTo>
                  <a:cubicBezTo>
                    <a:pt x="380" y="241"/>
                    <a:pt x="380" y="241"/>
                    <a:pt x="380" y="240"/>
                  </a:cubicBezTo>
                  <a:cubicBezTo>
                    <a:pt x="380" y="240"/>
                    <a:pt x="380" y="240"/>
                    <a:pt x="380" y="240"/>
                  </a:cubicBezTo>
                  <a:cubicBezTo>
                    <a:pt x="379" y="240"/>
                    <a:pt x="379" y="240"/>
                    <a:pt x="379" y="240"/>
                  </a:cubicBezTo>
                  <a:cubicBezTo>
                    <a:pt x="380" y="239"/>
                    <a:pt x="381" y="239"/>
                    <a:pt x="383" y="238"/>
                  </a:cubicBezTo>
                  <a:cubicBezTo>
                    <a:pt x="383" y="238"/>
                    <a:pt x="383" y="238"/>
                    <a:pt x="383" y="238"/>
                  </a:cubicBezTo>
                  <a:cubicBezTo>
                    <a:pt x="383" y="237"/>
                    <a:pt x="383" y="237"/>
                    <a:pt x="383" y="236"/>
                  </a:cubicBezTo>
                  <a:cubicBezTo>
                    <a:pt x="382" y="235"/>
                    <a:pt x="381" y="235"/>
                    <a:pt x="380" y="235"/>
                  </a:cubicBezTo>
                  <a:cubicBezTo>
                    <a:pt x="376" y="235"/>
                    <a:pt x="373" y="233"/>
                    <a:pt x="369" y="235"/>
                  </a:cubicBezTo>
                  <a:cubicBezTo>
                    <a:pt x="369" y="235"/>
                    <a:pt x="369" y="235"/>
                    <a:pt x="369" y="235"/>
                  </a:cubicBezTo>
                  <a:cubicBezTo>
                    <a:pt x="368" y="235"/>
                    <a:pt x="368" y="235"/>
                    <a:pt x="367" y="235"/>
                  </a:cubicBezTo>
                  <a:cubicBezTo>
                    <a:pt x="365" y="235"/>
                    <a:pt x="363" y="235"/>
                    <a:pt x="362" y="233"/>
                  </a:cubicBezTo>
                  <a:cubicBezTo>
                    <a:pt x="362" y="234"/>
                    <a:pt x="362" y="234"/>
                    <a:pt x="362" y="234"/>
                  </a:cubicBezTo>
                  <a:cubicBezTo>
                    <a:pt x="361" y="234"/>
                    <a:pt x="361" y="232"/>
                    <a:pt x="359" y="232"/>
                  </a:cubicBezTo>
                  <a:cubicBezTo>
                    <a:pt x="355" y="231"/>
                    <a:pt x="351" y="230"/>
                    <a:pt x="347" y="230"/>
                  </a:cubicBezTo>
                  <a:cubicBezTo>
                    <a:pt x="346" y="230"/>
                    <a:pt x="346" y="230"/>
                    <a:pt x="345" y="230"/>
                  </a:cubicBezTo>
                  <a:cubicBezTo>
                    <a:pt x="345" y="230"/>
                    <a:pt x="345" y="230"/>
                    <a:pt x="345" y="230"/>
                  </a:cubicBezTo>
                  <a:cubicBezTo>
                    <a:pt x="343" y="231"/>
                    <a:pt x="341" y="232"/>
                    <a:pt x="340" y="234"/>
                  </a:cubicBezTo>
                  <a:cubicBezTo>
                    <a:pt x="340" y="234"/>
                    <a:pt x="340" y="234"/>
                    <a:pt x="340" y="234"/>
                  </a:cubicBezTo>
                  <a:cubicBezTo>
                    <a:pt x="340" y="234"/>
                    <a:pt x="340" y="234"/>
                    <a:pt x="339" y="235"/>
                  </a:cubicBezTo>
                  <a:cubicBezTo>
                    <a:pt x="339" y="236"/>
                    <a:pt x="336" y="236"/>
                    <a:pt x="334" y="235"/>
                  </a:cubicBezTo>
                  <a:cubicBezTo>
                    <a:pt x="332" y="234"/>
                    <a:pt x="331" y="232"/>
                    <a:pt x="331" y="230"/>
                  </a:cubicBezTo>
                  <a:cubicBezTo>
                    <a:pt x="331" y="228"/>
                    <a:pt x="332" y="228"/>
                    <a:pt x="333" y="228"/>
                  </a:cubicBezTo>
                  <a:cubicBezTo>
                    <a:pt x="333" y="228"/>
                    <a:pt x="334" y="228"/>
                    <a:pt x="334" y="228"/>
                  </a:cubicBezTo>
                  <a:cubicBezTo>
                    <a:pt x="334" y="228"/>
                    <a:pt x="334" y="228"/>
                    <a:pt x="334" y="228"/>
                  </a:cubicBezTo>
                  <a:cubicBezTo>
                    <a:pt x="338" y="228"/>
                    <a:pt x="339" y="226"/>
                    <a:pt x="339" y="222"/>
                  </a:cubicBezTo>
                  <a:cubicBezTo>
                    <a:pt x="340" y="221"/>
                    <a:pt x="340" y="223"/>
                    <a:pt x="341" y="222"/>
                  </a:cubicBezTo>
                  <a:cubicBezTo>
                    <a:pt x="341" y="221"/>
                    <a:pt x="342" y="221"/>
                    <a:pt x="343" y="221"/>
                  </a:cubicBezTo>
                  <a:cubicBezTo>
                    <a:pt x="344" y="222"/>
                    <a:pt x="346" y="221"/>
                    <a:pt x="347" y="221"/>
                  </a:cubicBezTo>
                  <a:cubicBezTo>
                    <a:pt x="348" y="221"/>
                    <a:pt x="349" y="221"/>
                    <a:pt x="349" y="220"/>
                  </a:cubicBezTo>
                  <a:cubicBezTo>
                    <a:pt x="347" y="220"/>
                    <a:pt x="346" y="218"/>
                    <a:pt x="344" y="218"/>
                  </a:cubicBezTo>
                  <a:cubicBezTo>
                    <a:pt x="343" y="219"/>
                    <a:pt x="343" y="218"/>
                    <a:pt x="342" y="218"/>
                  </a:cubicBezTo>
                  <a:cubicBezTo>
                    <a:pt x="341" y="218"/>
                    <a:pt x="339" y="218"/>
                    <a:pt x="338" y="218"/>
                  </a:cubicBezTo>
                  <a:cubicBezTo>
                    <a:pt x="337" y="218"/>
                    <a:pt x="336" y="218"/>
                    <a:pt x="335" y="217"/>
                  </a:cubicBezTo>
                  <a:cubicBezTo>
                    <a:pt x="334" y="217"/>
                    <a:pt x="334" y="217"/>
                    <a:pt x="333" y="217"/>
                  </a:cubicBezTo>
                  <a:cubicBezTo>
                    <a:pt x="331" y="218"/>
                    <a:pt x="329" y="218"/>
                    <a:pt x="327" y="219"/>
                  </a:cubicBezTo>
                  <a:cubicBezTo>
                    <a:pt x="327" y="219"/>
                    <a:pt x="328" y="219"/>
                    <a:pt x="328" y="219"/>
                  </a:cubicBezTo>
                  <a:cubicBezTo>
                    <a:pt x="327" y="218"/>
                    <a:pt x="326" y="218"/>
                    <a:pt x="325" y="218"/>
                  </a:cubicBezTo>
                  <a:cubicBezTo>
                    <a:pt x="325" y="218"/>
                    <a:pt x="324" y="218"/>
                    <a:pt x="324" y="218"/>
                  </a:cubicBezTo>
                  <a:cubicBezTo>
                    <a:pt x="323" y="218"/>
                    <a:pt x="323" y="217"/>
                    <a:pt x="322" y="216"/>
                  </a:cubicBezTo>
                  <a:cubicBezTo>
                    <a:pt x="322" y="215"/>
                    <a:pt x="323" y="214"/>
                    <a:pt x="324" y="214"/>
                  </a:cubicBezTo>
                  <a:cubicBezTo>
                    <a:pt x="325" y="214"/>
                    <a:pt x="325" y="213"/>
                    <a:pt x="324" y="213"/>
                  </a:cubicBezTo>
                  <a:cubicBezTo>
                    <a:pt x="323" y="212"/>
                    <a:pt x="323" y="211"/>
                    <a:pt x="324" y="209"/>
                  </a:cubicBezTo>
                  <a:cubicBezTo>
                    <a:pt x="323" y="209"/>
                    <a:pt x="322" y="209"/>
                    <a:pt x="321" y="209"/>
                  </a:cubicBezTo>
                  <a:cubicBezTo>
                    <a:pt x="319" y="209"/>
                    <a:pt x="317" y="209"/>
                    <a:pt x="315" y="210"/>
                  </a:cubicBezTo>
                  <a:cubicBezTo>
                    <a:pt x="313" y="212"/>
                    <a:pt x="312" y="213"/>
                    <a:pt x="310" y="214"/>
                  </a:cubicBezTo>
                  <a:cubicBezTo>
                    <a:pt x="309" y="215"/>
                    <a:pt x="308" y="215"/>
                    <a:pt x="307" y="215"/>
                  </a:cubicBezTo>
                  <a:cubicBezTo>
                    <a:pt x="305" y="214"/>
                    <a:pt x="303" y="212"/>
                    <a:pt x="302" y="210"/>
                  </a:cubicBezTo>
                  <a:cubicBezTo>
                    <a:pt x="302" y="210"/>
                    <a:pt x="302" y="210"/>
                    <a:pt x="301" y="209"/>
                  </a:cubicBezTo>
                  <a:cubicBezTo>
                    <a:pt x="302" y="207"/>
                    <a:pt x="303" y="206"/>
                    <a:pt x="304" y="205"/>
                  </a:cubicBezTo>
                  <a:cubicBezTo>
                    <a:pt x="306" y="203"/>
                    <a:pt x="308" y="202"/>
                    <a:pt x="310" y="201"/>
                  </a:cubicBezTo>
                  <a:cubicBezTo>
                    <a:pt x="311" y="200"/>
                    <a:pt x="313" y="200"/>
                    <a:pt x="314" y="200"/>
                  </a:cubicBezTo>
                  <a:cubicBezTo>
                    <a:pt x="315" y="200"/>
                    <a:pt x="317" y="199"/>
                    <a:pt x="318" y="199"/>
                  </a:cubicBezTo>
                  <a:cubicBezTo>
                    <a:pt x="319" y="199"/>
                    <a:pt x="320" y="200"/>
                    <a:pt x="321" y="200"/>
                  </a:cubicBezTo>
                  <a:cubicBezTo>
                    <a:pt x="322" y="201"/>
                    <a:pt x="323" y="201"/>
                    <a:pt x="324" y="201"/>
                  </a:cubicBezTo>
                  <a:cubicBezTo>
                    <a:pt x="324" y="201"/>
                    <a:pt x="324" y="201"/>
                    <a:pt x="324" y="201"/>
                  </a:cubicBezTo>
                  <a:cubicBezTo>
                    <a:pt x="326" y="202"/>
                    <a:pt x="326" y="202"/>
                    <a:pt x="327" y="204"/>
                  </a:cubicBezTo>
                  <a:cubicBezTo>
                    <a:pt x="327" y="205"/>
                    <a:pt x="328" y="205"/>
                    <a:pt x="330" y="205"/>
                  </a:cubicBezTo>
                  <a:cubicBezTo>
                    <a:pt x="331" y="205"/>
                    <a:pt x="331" y="204"/>
                    <a:pt x="331" y="203"/>
                  </a:cubicBezTo>
                  <a:cubicBezTo>
                    <a:pt x="332" y="201"/>
                    <a:pt x="333" y="200"/>
                    <a:pt x="335" y="202"/>
                  </a:cubicBezTo>
                  <a:cubicBezTo>
                    <a:pt x="336" y="202"/>
                    <a:pt x="336" y="203"/>
                    <a:pt x="337" y="203"/>
                  </a:cubicBezTo>
                  <a:cubicBezTo>
                    <a:pt x="338" y="203"/>
                    <a:pt x="339" y="204"/>
                    <a:pt x="339" y="202"/>
                  </a:cubicBezTo>
                  <a:cubicBezTo>
                    <a:pt x="340" y="201"/>
                    <a:pt x="340" y="201"/>
                    <a:pt x="341" y="200"/>
                  </a:cubicBezTo>
                  <a:cubicBezTo>
                    <a:pt x="342" y="200"/>
                    <a:pt x="343" y="202"/>
                    <a:pt x="344" y="202"/>
                  </a:cubicBezTo>
                  <a:cubicBezTo>
                    <a:pt x="344" y="202"/>
                    <a:pt x="343" y="202"/>
                    <a:pt x="343" y="201"/>
                  </a:cubicBezTo>
                  <a:cubicBezTo>
                    <a:pt x="344" y="201"/>
                    <a:pt x="344" y="202"/>
                    <a:pt x="344" y="202"/>
                  </a:cubicBezTo>
                  <a:cubicBezTo>
                    <a:pt x="345" y="203"/>
                    <a:pt x="345" y="204"/>
                    <a:pt x="346" y="205"/>
                  </a:cubicBezTo>
                  <a:cubicBezTo>
                    <a:pt x="346" y="206"/>
                    <a:pt x="347" y="208"/>
                    <a:pt x="349" y="208"/>
                  </a:cubicBezTo>
                  <a:cubicBezTo>
                    <a:pt x="351" y="209"/>
                    <a:pt x="352" y="209"/>
                    <a:pt x="354" y="209"/>
                  </a:cubicBezTo>
                  <a:cubicBezTo>
                    <a:pt x="355" y="210"/>
                    <a:pt x="355" y="209"/>
                    <a:pt x="356" y="210"/>
                  </a:cubicBezTo>
                  <a:cubicBezTo>
                    <a:pt x="358" y="210"/>
                    <a:pt x="359" y="211"/>
                    <a:pt x="361" y="213"/>
                  </a:cubicBezTo>
                  <a:cubicBezTo>
                    <a:pt x="361" y="213"/>
                    <a:pt x="362" y="214"/>
                    <a:pt x="362" y="215"/>
                  </a:cubicBezTo>
                  <a:cubicBezTo>
                    <a:pt x="364" y="214"/>
                    <a:pt x="362" y="214"/>
                    <a:pt x="362" y="213"/>
                  </a:cubicBezTo>
                  <a:cubicBezTo>
                    <a:pt x="363" y="213"/>
                    <a:pt x="363" y="214"/>
                    <a:pt x="363" y="213"/>
                  </a:cubicBezTo>
                  <a:cubicBezTo>
                    <a:pt x="364" y="213"/>
                    <a:pt x="365" y="212"/>
                    <a:pt x="367" y="213"/>
                  </a:cubicBezTo>
                  <a:cubicBezTo>
                    <a:pt x="367" y="213"/>
                    <a:pt x="367" y="212"/>
                    <a:pt x="367" y="212"/>
                  </a:cubicBezTo>
                  <a:cubicBezTo>
                    <a:pt x="366" y="212"/>
                    <a:pt x="365" y="211"/>
                    <a:pt x="364" y="210"/>
                  </a:cubicBezTo>
                  <a:cubicBezTo>
                    <a:pt x="363" y="210"/>
                    <a:pt x="364" y="208"/>
                    <a:pt x="363" y="208"/>
                  </a:cubicBezTo>
                  <a:cubicBezTo>
                    <a:pt x="361" y="207"/>
                    <a:pt x="360" y="206"/>
                    <a:pt x="359" y="206"/>
                  </a:cubicBezTo>
                  <a:cubicBezTo>
                    <a:pt x="358" y="205"/>
                    <a:pt x="357" y="205"/>
                    <a:pt x="356" y="204"/>
                  </a:cubicBezTo>
                  <a:cubicBezTo>
                    <a:pt x="355" y="203"/>
                    <a:pt x="354" y="203"/>
                    <a:pt x="355" y="202"/>
                  </a:cubicBezTo>
                  <a:cubicBezTo>
                    <a:pt x="356" y="200"/>
                    <a:pt x="356" y="199"/>
                    <a:pt x="356" y="198"/>
                  </a:cubicBezTo>
                  <a:cubicBezTo>
                    <a:pt x="356" y="197"/>
                    <a:pt x="355" y="197"/>
                    <a:pt x="356" y="197"/>
                  </a:cubicBezTo>
                  <a:cubicBezTo>
                    <a:pt x="357" y="196"/>
                    <a:pt x="356" y="196"/>
                    <a:pt x="356" y="196"/>
                  </a:cubicBezTo>
                  <a:cubicBezTo>
                    <a:pt x="356" y="196"/>
                    <a:pt x="356" y="196"/>
                    <a:pt x="356" y="196"/>
                  </a:cubicBezTo>
                  <a:cubicBezTo>
                    <a:pt x="356" y="196"/>
                    <a:pt x="356" y="196"/>
                    <a:pt x="356" y="195"/>
                  </a:cubicBezTo>
                  <a:cubicBezTo>
                    <a:pt x="356" y="196"/>
                    <a:pt x="356" y="196"/>
                    <a:pt x="356" y="196"/>
                  </a:cubicBezTo>
                  <a:cubicBezTo>
                    <a:pt x="356" y="196"/>
                    <a:pt x="356" y="196"/>
                    <a:pt x="356" y="196"/>
                  </a:cubicBezTo>
                  <a:cubicBezTo>
                    <a:pt x="357" y="194"/>
                    <a:pt x="356" y="194"/>
                    <a:pt x="355" y="193"/>
                  </a:cubicBezTo>
                  <a:cubicBezTo>
                    <a:pt x="357" y="192"/>
                    <a:pt x="359" y="192"/>
                    <a:pt x="361" y="191"/>
                  </a:cubicBezTo>
                  <a:cubicBezTo>
                    <a:pt x="361" y="191"/>
                    <a:pt x="362" y="191"/>
                    <a:pt x="363" y="191"/>
                  </a:cubicBezTo>
                  <a:cubicBezTo>
                    <a:pt x="364" y="191"/>
                    <a:pt x="365" y="191"/>
                    <a:pt x="366" y="191"/>
                  </a:cubicBezTo>
                  <a:cubicBezTo>
                    <a:pt x="369" y="191"/>
                    <a:pt x="371" y="191"/>
                    <a:pt x="374" y="191"/>
                  </a:cubicBezTo>
                  <a:cubicBezTo>
                    <a:pt x="376" y="192"/>
                    <a:pt x="378" y="192"/>
                    <a:pt x="380" y="192"/>
                  </a:cubicBezTo>
                  <a:cubicBezTo>
                    <a:pt x="381" y="193"/>
                    <a:pt x="381" y="193"/>
                    <a:pt x="382" y="193"/>
                  </a:cubicBezTo>
                  <a:cubicBezTo>
                    <a:pt x="382" y="193"/>
                    <a:pt x="383" y="193"/>
                    <a:pt x="383" y="193"/>
                  </a:cubicBezTo>
                  <a:cubicBezTo>
                    <a:pt x="385" y="195"/>
                    <a:pt x="388" y="195"/>
                    <a:pt x="391" y="196"/>
                  </a:cubicBezTo>
                  <a:cubicBezTo>
                    <a:pt x="392" y="196"/>
                    <a:pt x="393" y="195"/>
                    <a:pt x="393" y="194"/>
                  </a:cubicBezTo>
                  <a:cubicBezTo>
                    <a:pt x="394" y="194"/>
                    <a:pt x="393" y="193"/>
                    <a:pt x="393" y="193"/>
                  </a:cubicBezTo>
                  <a:cubicBezTo>
                    <a:pt x="391" y="191"/>
                    <a:pt x="388" y="189"/>
                    <a:pt x="385" y="190"/>
                  </a:cubicBezTo>
                  <a:cubicBezTo>
                    <a:pt x="385" y="189"/>
                    <a:pt x="384" y="189"/>
                    <a:pt x="384" y="187"/>
                  </a:cubicBezTo>
                  <a:cubicBezTo>
                    <a:pt x="385" y="186"/>
                    <a:pt x="384" y="186"/>
                    <a:pt x="383" y="186"/>
                  </a:cubicBezTo>
                  <a:cubicBezTo>
                    <a:pt x="381" y="185"/>
                    <a:pt x="379" y="184"/>
                    <a:pt x="377" y="185"/>
                  </a:cubicBezTo>
                  <a:cubicBezTo>
                    <a:pt x="376" y="185"/>
                    <a:pt x="375" y="184"/>
                    <a:pt x="375" y="185"/>
                  </a:cubicBezTo>
                  <a:cubicBezTo>
                    <a:pt x="374" y="185"/>
                    <a:pt x="374" y="184"/>
                    <a:pt x="373" y="184"/>
                  </a:cubicBezTo>
                  <a:cubicBezTo>
                    <a:pt x="373" y="184"/>
                    <a:pt x="373" y="184"/>
                    <a:pt x="373" y="184"/>
                  </a:cubicBezTo>
                  <a:cubicBezTo>
                    <a:pt x="372" y="182"/>
                    <a:pt x="373" y="181"/>
                    <a:pt x="374" y="180"/>
                  </a:cubicBezTo>
                  <a:cubicBezTo>
                    <a:pt x="374" y="181"/>
                    <a:pt x="375" y="181"/>
                    <a:pt x="376" y="180"/>
                  </a:cubicBezTo>
                  <a:cubicBezTo>
                    <a:pt x="378" y="179"/>
                    <a:pt x="380" y="178"/>
                    <a:pt x="382" y="178"/>
                  </a:cubicBezTo>
                  <a:cubicBezTo>
                    <a:pt x="384" y="178"/>
                    <a:pt x="385" y="177"/>
                    <a:pt x="386" y="177"/>
                  </a:cubicBezTo>
                  <a:cubicBezTo>
                    <a:pt x="387" y="176"/>
                    <a:pt x="388" y="176"/>
                    <a:pt x="389" y="176"/>
                  </a:cubicBezTo>
                  <a:cubicBezTo>
                    <a:pt x="390" y="176"/>
                    <a:pt x="390" y="176"/>
                    <a:pt x="390" y="176"/>
                  </a:cubicBezTo>
                  <a:cubicBezTo>
                    <a:pt x="392" y="175"/>
                    <a:pt x="393" y="174"/>
                    <a:pt x="395" y="173"/>
                  </a:cubicBezTo>
                  <a:cubicBezTo>
                    <a:pt x="397" y="173"/>
                    <a:pt x="398" y="171"/>
                    <a:pt x="400" y="170"/>
                  </a:cubicBezTo>
                  <a:cubicBezTo>
                    <a:pt x="400" y="170"/>
                    <a:pt x="400" y="169"/>
                    <a:pt x="400" y="169"/>
                  </a:cubicBezTo>
                  <a:cubicBezTo>
                    <a:pt x="399" y="168"/>
                    <a:pt x="397" y="168"/>
                    <a:pt x="396" y="168"/>
                  </a:cubicBezTo>
                  <a:cubicBezTo>
                    <a:pt x="394" y="169"/>
                    <a:pt x="392" y="168"/>
                    <a:pt x="390" y="168"/>
                  </a:cubicBezTo>
                  <a:cubicBezTo>
                    <a:pt x="391" y="167"/>
                    <a:pt x="391" y="167"/>
                    <a:pt x="391" y="166"/>
                  </a:cubicBezTo>
                  <a:cubicBezTo>
                    <a:pt x="393" y="163"/>
                    <a:pt x="392" y="161"/>
                    <a:pt x="389" y="161"/>
                  </a:cubicBezTo>
                  <a:cubicBezTo>
                    <a:pt x="388" y="162"/>
                    <a:pt x="386" y="162"/>
                    <a:pt x="385" y="163"/>
                  </a:cubicBezTo>
                  <a:cubicBezTo>
                    <a:pt x="385" y="163"/>
                    <a:pt x="384" y="164"/>
                    <a:pt x="383" y="164"/>
                  </a:cubicBezTo>
                  <a:cubicBezTo>
                    <a:pt x="382" y="164"/>
                    <a:pt x="381" y="165"/>
                    <a:pt x="380" y="166"/>
                  </a:cubicBezTo>
                  <a:cubicBezTo>
                    <a:pt x="376" y="168"/>
                    <a:pt x="373" y="171"/>
                    <a:pt x="369" y="173"/>
                  </a:cubicBezTo>
                  <a:cubicBezTo>
                    <a:pt x="368" y="174"/>
                    <a:pt x="367" y="175"/>
                    <a:pt x="366" y="176"/>
                  </a:cubicBezTo>
                  <a:cubicBezTo>
                    <a:pt x="366" y="176"/>
                    <a:pt x="366" y="176"/>
                    <a:pt x="366" y="176"/>
                  </a:cubicBezTo>
                  <a:cubicBezTo>
                    <a:pt x="365" y="177"/>
                    <a:pt x="364" y="177"/>
                    <a:pt x="363" y="178"/>
                  </a:cubicBezTo>
                  <a:cubicBezTo>
                    <a:pt x="360" y="179"/>
                    <a:pt x="357" y="179"/>
                    <a:pt x="354" y="180"/>
                  </a:cubicBezTo>
                  <a:cubicBezTo>
                    <a:pt x="353" y="179"/>
                    <a:pt x="351" y="181"/>
                    <a:pt x="351" y="179"/>
                  </a:cubicBezTo>
                  <a:cubicBezTo>
                    <a:pt x="351" y="179"/>
                    <a:pt x="350" y="179"/>
                    <a:pt x="350" y="179"/>
                  </a:cubicBezTo>
                  <a:cubicBezTo>
                    <a:pt x="350" y="179"/>
                    <a:pt x="350" y="180"/>
                    <a:pt x="350" y="180"/>
                  </a:cubicBezTo>
                  <a:cubicBezTo>
                    <a:pt x="350" y="180"/>
                    <a:pt x="350" y="180"/>
                    <a:pt x="350" y="180"/>
                  </a:cubicBezTo>
                  <a:cubicBezTo>
                    <a:pt x="349" y="179"/>
                    <a:pt x="350" y="178"/>
                    <a:pt x="349" y="177"/>
                  </a:cubicBezTo>
                  <a:cubicBezTo>
                    <a:pt x="350" y="176"/>
                    <a:pt x="350" y="175"/>
                    <a:pt x="351" y="174"/>
                  </a:cubicBezTo>
                  <a:cubicBezTo>
                    <a:pt x="351" y="174"/>
                    <a:pt x="351" y="174"/>
                    <a:pt x="351" y="174"/>
                  </a:cubicBezTo>
                  <a:cubicBezTo>
                    <a:pt x="351" y="174"/>
                    <a:pt x="351" y="174"/>
                    <a:pt x="351" y="174"/>
                  </a:cubicBezTo>
                  <a:cubicBezTo>
                    <a:pt x="351" y="173"/>
                    <a:pt x="352" y="172"/>
                    <a:pt x="353" y="171"/>
                  </a:cubicBezTo>
                  <a:cubicBezTo>
                    <a:pt x="354" y="169"/>
                    <a:pt x="355" y="167"/>
                    <a:pt x="356" y="166"/>
                  </a:cubicBezTo>
                  <a:cubicBezTo>
                    <a:pt x="357" y="165"/>
                    <a:pt x="358" y="165"/>
                    <a:pt x="357" y="163"/>
                  </a:cubicBezTo>
                  <a:cubicBezTo>
                    <a:pt x="356" y="163"/>
                    <a:pt x="355" y="162"/>
                    <a:pt x="354" y="163"/>
                  </a:cubicBezTo>
                  <a:cubicBezTo>
                    <a:pt x="352" y="164"/>
                    <a:pt x="351" y="165"/>
                    <a:pt x="349" y="166"/>
                  </a:cubicBezTo>
                  <a:cubicBezTo>
                    <a:pt x="348" y="166"/>
                    <a:pt x="348" y="166"/>
                    <a:pt x="347" y="166"/>
                  </a:cubicBezTo>
                  <a:cubicBezTo>
                    <a:pt x="347" y="166"/>
                    <a:pt x="347" y="166"/>
                    <a:pt x="347" y="166"/>
                  </a:cubicBezTo>
                  <a:cubicBezTo>
                    <a:pt x="347" y="166"/>
                    <a:pt x="347" y="166"/>
                    <a:pt x="347" y="166"/>
                  </a:cubicBezTo>
                  <a:cubicBezTo>
                    <a:pt x="346" y="166"/>
                    <a:pt x="346" y="166"/>
                    <a:pt x="345" y="166"/>
                  </a:cubicBezTo>
                  <a:cubicBezTo>
                    <a:pt x="345" y="164"/>
                    <a:pt x="344" y="162"/>
                    <a:pt x="342" y="161"/>
                  </a:cubicBezTo>
                  <a:cubicBezTo>
                    <a:pt x="341" y="161"/>
                    <a:pt x="341" y="160"/>
                    <a:pt x="340" y="160"/>
                  </a:cubicBezTo>
                  <a:cubicBezTo>
                    <a:pt x="340" y="159"/>
                    <a:pt x="340" y="158"/>
                    <a:pt x="339" y="158"/>
                  </a:cubicBezTo>
                  <a:cubicBezTo>
                    <a:pt x="338" y="158"/>
                    <a:pt x="336" y="158"/>
                    <a:pt x="335" y="158"/>
                  </a:cubicBezTo>
                  <a:cubicBezTo>
                    <a:pt x="332" y="157"/>
                    <a:pt x="329" y="159"/>
                    <a:pt x="326" y="158"/>
                  </a:cubicBezTo>
                  <a:cubicBezTo>
                    <a:pt x="324" y="157"/>
                    <a:pt x="323" y="158"/>
                    <a:pt x="322" y="159"/>
                  </a:cubicBezTo>
                  <a:cubicBezTo>
                    <a:pt x="321" y="159"/>
                    <a:pt x="320" y="161"/>
                    <a:pt x="318" y="161"/>
                  </a:cubicBezTo>
                  <a:cubicBezTo>
                    <a:pt x="317" y="161"/>
                    <a:pt x="317" y="160"/>
                    <a:pt x="316" y="159"/>
                  </a:cubicBezTo>
                  <a:cubicBezTo>
                    <a:pt x="315" y="158"/>
                    <a:pt x="315" y="158"/>
                    <a:pt x="314" y="157"/>
                  </a:cubicBezTo>
                  <a:cubicBezTo>
                    <a:pt x="313" y="157"/>
                    <a:pt x="312" y="156"/>
                    <a:pt x="311" y="157"/>
                  </a:cubicBezTo>
                  <a:cubicBezTo>
                    <a:pt x="310" y="156"/>
                    <a:pt x="309" y="156"/>
                    <a:pt x="308" y="156"/>
                  </a:cubicBezTo>
                  <a:cubicBezTo>
                    <a:pt x="305" y="156"/>
                    <a:pt x="302" y="156"/>
                    <a:pt x="302" y="152"/>
                  </a:cubicBezTo>
                  <a:cubicBezTo>
                    <a:pt x="301" y="152"/>
                    <a:pt x="301" y="152"/>
                    <a:pt x="301" y="152"/>
                  </a:cubicBezTo>
                  <a:cubicBezTo>
                    <a:pt x="299" y="154"/>
                    <a:pt x="299" y="155"/>
                    <a:pt x="297" y="155"/>
                  </a:cubicBezTo>
                  <a:cubicBezTo>
                    <a:pt x="297" y="155"/>
                    <a:pt x="296" y="155"/>
                    <a:pt x="296" y="155"/>
                  </a:cubicBezTo>
                  <a:cubicBezTo>
                    <a:pt x="296" y="155"/>
                    <a:pt x="296" y="155"/>
                    <a:pt x="296" y="155"/>
                  </a:cubicBezTo>
                  <a:cubicBezTo>
                    <a:pt x="294" y="155"/>
                    <a:pt x="292" y="154"/>
                    <a:pt x="291" y="154"/>
                  </a:cubicBezTo>
                  <a:cubicBezTo>
                    <a:pt x="291" y="154"/>
                    <a:pt x="291" y="154"/>
                    <a:pt x="291" y="154"/>
                  </a:cubicBezTo>
                  <a:cubicBezTo>
                    <a:pt x="291" y="153"/>
                    <a:pt x="291" y="151"/>
                    <a:pt x="293" y="150"/>
                  </a:cubicBezTo>
                  <a:cubicBezTo>
                    <a:pt x="293" y="149"/>
                    <a:pt x="294" y="148"/>
                    <a:pt x="295" y="148"/>
                  </a:cubicBezTo>
                  <a:cubicBezTo>
                    <a:pt x="295" y="147"/>
                    <a:pt x="295" y="147"/>
                    <a:pt x="294" y="147"/>
                  </a:cubicBezTo>
                  <a:cubicBezTo>
                    <a:pt x="294" y="147"/>
                    <a:pt x="295" y="146"/>
                    <a:pt x="294" y="146"/>
                  </a:cubicBezTo>
                  <a:cubicBezTo>
                    <a:pt x="294" y="146"/>
                    <a:pt x="294" y="146"/>
                    <a:pt x="294" y="146"/>
                  </a:cubicBezTo>
                  <a:cubicBezTo>
                    <a:pt x="294" y="146"/>
                    <a:pt x="295" y="145"/>
                    <a:pt x="295" y="144"/>
                  </a:cubicBezTo>
                  <a:cubicBezTo>
                    <a:pt x="295" y="142"/>
                    <a:pt x="294" y="140"/>
                    <a:pt x="293" y="140"/>
                  </a:cubicBezTo>
                  <a:cubicBezTo>
                    <a:pt x="291" y="140"/>
                    <a:pt x="289" y="141"/>
                    <a:pt x="287" y="141"/>
                  </a:cubicBezTo>
                  <a:cubicBezTo>
                    <a:pt x="284" y="142"/>
                    <a:pt x="283" y="144"/>
                    <a:pt x="282" y="146"/>
                  </a:cubicBezTo>
                  <a:cubicBezTo>
                    <a:pt x="281" y="148"/>
                    <a:pt x="280" y="150"/>
                    <a:pt x="278" y="149"/>
                  </a:cubicBezTo>
                  <a:cubicBezTo>
                    <a:pt x="278" y="149"/>
                    <a:pt x="278" y="149"/>
                    <a:pt x="278" y="149"/>
                  </a:cubicBezTo>
                  <a:cubicBezTo>
                    <a:pt x="278" y="149"/>
                    <a:pt x="277" y="149"/>
                    <a:pt x="277" y="148"/>
                  </a:cubicBezTo>
                  <a:cubicBezTo>
                    <a:pt x="277" y="149"/>
                    <a:pt x="277" y="149"/>
                    <a:pt x="278" y="150"/>
                  </a:cubicBezTo>
                  <a:cubicBezTo>
                    <a:pt x="278" y="150"/>
                    <a:pt x="278" y="150"/>
                    <a:pt x="278" y="150"/>
                  </a:cubicBezTo>
                  <a:cubicBezTo>
                    <a:pt x="278" y="150"/>
                    <a:pt x="278" y="150"/>
                    <a:pt x="278" y="150"/>
                  </a:cubicBezTo>
                  <a:cubicBezTo>
                    <a:pt x="277" y="149"/>
                    <a:pt x="276" y="148"/>
                    <a:pt x="275" y="147"/>
                  </a:cubicBezTo>
                  <a:cubicBezTo>
                    <a:pt x="274" y="146"/>
                    <a:pt x="275" y="146"/>
                    <a:pt x="275" y="146"/>
                  </a:cubicBezTo>
                  <a:cubicBezTo>
                    <a:pt x="274" y="145"/>
                    <a:pt x="274" y="143"/>
                    <a:pt x="273" y="143"/>
                  </a:cubicBezTo>
                  <a:cubicBezTo>
                    <a:pt x="272" y="142"/>
                    <a:pt x="270" y="141"/>
                    <a:pt x="269" y="141"/>
                  </a:cubicBezTo>
                  <a:cubicBezTo>
                    <a:pt x="267" y="140"/>
                    <a:pt x="267" y="140"/>
                    <a:pt x="269" y="137"/>
                  </a:cubicBezTo>
                  <a:cubicBezTo>
                    <a:pt x="269" y="137"/>
                    <a:pt x="270" y="137"/>
                    <a:pt x="270" y="137"/>
                  </a:cubicBezTo>
                  <a:cubicBezTo>
                    <a:pt x="270" y="136"/>
                    <a:pt x="270" y="136"/>
                    <a:pt x="269" y="136"/>
                  </a:cubicBezTo>
                  <a:cubicBezTo>
                    <a:pt x="269" y="136"/>
                    <a:pt x="269" y="136"/>
                    <a:pt x="269" y="136"/>
                  </a:cubicBezTo>
                  <a:cubicBezTo>
                    <a:pt x="267" y="133"/>
                    <a:pt x="266" y="129"/>
                    <a:pt x="269" y="126"/>
                  </a:cubicBezTo>
                  <a:cubicBezTo>
                    <a:pt x="269" y="126"/>
                    <a:pt x="269" y="126"/>
                    <a:pt x="269" y="126"/>
                  </a:cubicBezTo>
                  <a:cubicBezTo>
                    <a:pt x="269" y="125"/>
                    <a:pt x="270" y="124"/>
                    <a:pt x="271" y="122"/>
                  </a:cubicBezTo>
                  <a:cubicBezTo>
                    <a:pt x="271" y="120"/>
                    <a:pt x="272" y="120"/>
                    <a:pt x="274" y="121"/>
                  </a:cubicBezTo>
                  <a:cubicBezTo>
                    <a:pt x="274" y="120"/>
                    <a:pt x="273" y="119"/>
                    <a:pt x="273" y="119"/>
                  </a:cubicBezTo>
                  <a:cubicBezTo>
                    <a:pt x="273" y="119"/>
                    <a:pt x="273" y="119"/>
                    <a:pt x="273" y="119"/>
                  </a:cubicBezTo>
                  <a:cubicBezTo>
                    <a:pt x="273" y="119"/>
                    <a:pt x="273" y="119"/>
                    <a:pt x="273" y="119"/>
                  </a:cubicBezTo>
                  <a:cubicBezTo>
                    <a:pt x="273" y="119"/>
                    <a:pt x="273" y="119"/>
                    <a:pt x="273" y="119"/>
                  </a:cubicBezTo>
                  <a:cubicBezTo>
                    <a:pt x="272" y="119"/>
                    <a:pt x="272" y="118"/>
                    <a:pt x="272" y="118"/>
                  </a:cubicBezTo>
                  <a:cubicBezTo>
                    <a:pt x="271" y="115"/>
                    <a:pt x="269" y="116"/>
                    <a:pt x="267" y="116"/>
                  </a:cubicBezTo>
                  <a:cubicBezTo>
                    <a:pt x="267" y="116"/>
                    <a:pt x="267" y="116"/>
                    <a:pt x="267" y="117"/>
                  </a:cubicBezTo>
                  <a:cubicBezTo>
                    <a:pt x="267" y="117"/>
                    <a:pt x="267" y="117"/>
                    <a:pt x="267" y="117"/>
                  </a:cubicBezTo>
                  <a:cubicBezTo>
                    <a:pt x="266" y="117"/>
                    <a:pt x="266" y="116"/>
                    <a:pt x="265" y="116"/>
                  </a:cubicBezTo>
                  <a:cubicBezTo>
                    <a:pt x="264" y="116"/>
                    <a:pt x="264" y="115"/>
                    <a:pt x="263" y="115"/>
                  </a:cubicBezTo>
                  <a:cubicBezTo>
                    <a:pt x="262" y="113"/>
                    <a:pt x="260" y="112"/>
                    <a:pt x="258" y="112"/>
                  </a:cubicBezTo>
                  <a:cubicBezTo>
                    <a:pt x="258" y="111"/>
                    <a:pt x="257" y="110"/>
                    <a:pt x="257" y="110"/>
                  </a:cubicBezTo>
                  <a:cubicBezTo>
                    <a:pt x="257" y="107"/>
                    <a:pt x="257" y="107"/>
                    <a:pt x="255" y="106"/>
                  </a:cubicBezTo>
                  <a:cubicBezTo>
                    <a:pt x="254" y="106"/>
                    <a:pt x="253" y="105"/>
                    <a:pt x="253" y="105"/>
                  </a:cubicBezTo>
                  <a:cubicBezTo>
                    <a:pt x="253" y="104"/>
                    <a:pt x="254" y="104"/>
                    <a:pt x="254" y="102"/>
                  </a:cubicBezTo>
                  <a:cubicBezTo>
                    <a:pt x="253" y="104"/>
                    <a:pt x="251" y="102"/>
                    <a:pt x="250" y="103"/>
                  </a:cubicBezTo>
                  <a:cubicBezTo>
                    <a:pt x="249" y="101"/>
                    <a:pt x="248" y="100"/>
                    <a:pt x="246" y="101"/>
                  </a:cubicBezTo>
                  <a:cubicBezTo>
                    <a:pt x="242" y="101"/>
                    <a:pt x="239" y="103"/>
                    <a:pt x="237" y="106"/>
                  </a:cubicBezTo>
                  <a:cubicBezTo>
                    <a:pt x="236" y="107"/>
                    <a:pt x="236" y="109"/>
                    <a:pt x="235" y="111"/>
                  </a:cubicBezTo>
                  <a:cubicBezTo>
                    <a:pt x="233" y="110"/>
                    <a:pt x="234" y="112"/>
                    <a:pt x="234" y="112"/>
                  </a:cubicBezTo>
                  <a:cubicBezTo>
                    <a:pt x="233" y="114"/>
                    <a:pt x="231" y="115"/>
                    <a:pt x="230" y="116"/>
                  </a:cubicBezTo>
                  <a:cubicBezTo>
                    <a:pt x="229" y="117"/>
                    <a:pt x="228" y="115"/>
                    <a:pt x="227" y="114"/>
                  </a:cubicBezTo>
                  <a:cubicBezTo>
                    <a:pt x="227" y="115"/>
                    <a:pt x="229" y="116"/>
                    <a:pt x="228" y="116"/>
                  </a:cubicBezTo>
                  <a:cubicBezTo>
                    <a:pt x="228" y="116"/>
                    <a:pt x="227" y="115"/>
                    <a:pt x="226" y="114"/>
                  </a:cubicBezTo>
                  <a:cubicBezTo>
                    <a:pt x="226" y="113"/>
                    <a:pt x="224" y="112"/>
                    <a:pt x="224" y="111"/>
                  </a:cubicBezTo>
                  <a:cubicBezTo>
                    <a:pt x="224" y="111"/>
                    <a:pt x="223" y="111"/>
                    <a:pt x="223" y="111"/>
                  </a:cubicBezTo>
                  <a:cubicBezTo>
                    <a:pt x="222" y="112"/>
                    <a:pt x="221" y="112"/>
                    <a:pt x="220" y="113"/>
                  </a:cubicBezTo>
                  <a:cubicBezTo>
                    <a:pt x="219" y="114"/>
                    <a:pt x="217" y="114"/>
                    <a:pt x="216" y="114"/>
                  </a:cubicBezTo>
                  <a:cubicBezTo>
                    <a:pt x="212" y="115"/>
                    <a:pt x="208" y="114"/>
                    <a:pt x="204" y="114"/>
                  </a:cubicBezTo>
                  <a:cubicBezTo>
                    <a:pt x="203" y="114"/>
                    <a:pt x="203" y="113"/>
                    <a:pt x="202" y="113"/>
                  </a:cubicBezTo>
                  <a:cubicBezTo>
                    <a:pt x="203" y="114"/>
                    <a:pt x="203" y="114"/>
                    <a:pt x="202" y="114"/>
                  </a:cubicBezTo>
                  <a:cubicBezTo>
                    <a:pt x="201" y="113"/>
                    <a:pt x="201" y="114"/>
                    <a:pt x="200" y="114"/>
                  </a:cubicBezTo>
                  <a:cubicBezTo>
                    <a:pt x="198" y="114"/>
                    <a:pt x="196" y="115"/>
                    <a:pt x="195" y="112"/>
                  </a:cubicBezTo>
                  <a:cubicBezTo>
                    <a:pt x="195" y="111"/>
                    <a:pt x="194" y="111"/>
                    <a:pt x="193" y="112"/>
                  </a:cubicBezTo>
                  <a:cubicBezTo>
                    <a:pt x="193" y="112"/>
                    <a:pt x="192" y="112"/>
                    <a:pt x="192" y="112"/>
                  </a:cubicBezTo>
                  <a:cubicBezTo>
                    <a:pt x="191" y="112"/>
                    <a:pt x="190" y="112"/>
                    <a:pt x="189" y="112"/>
                  </a:cubicBezTo>
                  <a:cubicBezTo>
                    <a:pt x="188" y="112"/>
                    <a:pt x="186" y="112"/>
                    <a:pt x="185" y="111"/>
                  </a:cubicBezTo>
                  <a:cubicBezTo>
                    <a:pt x="185" y="110"/>
                    <a:pt x="184" y="109"/>
                    <a:pt x="184" y="109"/>
                  </a:cubicBezTo>
                  <a:cubicBezTo>
                    <a:pt x="184" y="108"/>
                    <a:pt x="184" y="107"/>
                    <a:pt x="184" y="107"/>
                  </a:cubicBezTo>
                  <a:cubicBezTo>
                    <a:pt x="184" y="107"/>
                    <a:pt x="183" y="107"/>
                    <a:pt x="183" y="107"/>
                  </a:cubicBezTo>
                  <a:cubicBezTo>
                    <a:pt x="182" y="107"/>
                    <a:pt x="182" y="107"/>
                    <a:pt x="183" y="106"/>
                  </a:cubicBezTo>
                  <a:cubicBezTo>
                    <a:pt x="184" y="106"/>
                    <a:pt x="185" y="105"/>
                    <a:pt x="187" y="104"/>
                  </a:cubicBezTo>
                  <a:cubicBezTo>
                    <a:pt x="188" y="103"/>
                    <a:pt x="187" y="102"/>
                    <a:pt x="186" y="102"/>
                  </a:cubicBezTo>
                  <a:cubicBezTo>
                    <a:pt x="186" y="101"/>
                    <a:pt x="185" y="100"/>
                    <a:pt x="184" y="100"/>
                  </a:cubicBezTo>
                  <a:cubicBezTo>
                    <a:pt x="183" y="98"/>
                    <a:pt x="182" y="97"/>
                    <a:pt x="180" y="98"/>
                  </a:cubicBezTo>
                  <a:cubicBezTo>
                    <a:pt x="179" y="97"/>
                    <a:pt x="179" y="98"/>
                    <a:pt x="178" y="98"/>
                  </a:cubicBezTo>
                  <a:cubicBezTo>
                    <a:pt x="175" y="99"/>
                    <a:pt x="172" y="99"/>
                    <a:pt x="170" y="97"/>
                  </a:cubicBezTo>
                  <a:cubicBezTo>
                    <a:pt x="170" y="97"/>
                    <a:pt x="170" y="97"/>
                    <a:pt x="170" y="97"/>
                  </a:cubicBezTo>
                  <a:cubicBezTo>
                    <a:pt x="170" y="97"/>
                    <a:pt x="170" y="97"/>
                    <a:pt x="170" y="97"/>
                  </a:cubicBezTo>
                  <a:cubicBezTo>
                    <a:pt x="169" y="96"/>
                    <a:pt x="167" y="95"/>
                    <a:pt x="168" y="94"/>
                  </a:cubicBezTo>
                  <a:cubicBezTo>
                    <a:pt x="168" y="91"/>
                    <a:pt x="167" y="93"/>
                    <a:pt x="166" y="93"/>
                  </a:cubicBezTo>
                  <a:cubicBezTo>
                    <a:pt x="168" y="91"/>
                    <a:pt x="167" y="88"/>
                    <a:pt x="169" y="86"/>
                  </a:cubicBezTo>
                  <a:cubicBezTo>
                    <a:pt x="169" y="86"/>
                    <a:pt x="169" y="85"/>
                    <a:pt x="170" y="84"/>
                  </a:cubicBezTo>
                  <a:cubicBezTo>
                    <a:pt x="170" y="84"/>
                    <a:pt x="170" y="84"/>
                    <a:pt x="171" y="83"/>
                  </a:cubicBezTo>
                  <a:cubicBezTo>
                    <a:pt x="173" y="82"/>
                    <a:pt x="174" y="80"/>
                    <a:pt x="176" y="79"/>
                  </a:cubicBezTo>
                  <a:cubicBezTo>
                    <a:pt x="176" y="79"/>
                    <a:pt x="176" y="79"/>
                    <a:pt x="176" y="79"/>
                  </a:cubicBezTo>
                  <a:cubicBezTo>
                    <a:pt x="177" y="78"/>
                    <a:pt x="177" y="78"/>
                    <a:pt x="177" y="78"/>
                  </a:cubicBezTo>
                  <a:cubicBezTo>
                    <a:pt x="178" y="77"/>
                    <a:pt x="179" y="77"/>
                    <a:pt x="180" y="75"/>
                  </a:cubicBezTo>
                  <a:cubicBezTo>
                    <a:pt x="181" y="74"/>
                    <a:pt x="182" y="73"/>
                    <a:pt x="184" y="73"/>
                  </a:cubicBezTo>
                  <a:cubicBezTo>
                    <a:pt x="185" y="72"/>
                    <a:pt x="185" y="72"/>
                    <a:pt x="185" y="71"/>
                  </a:cubicBezTo>
                  <a:cubicBezTo>
                    <a:pt x="185" y="69"/>
                    <a:pt x="185" y="67"/>
                    <a:pt x="186" y="65"/>
                  </a:cubicBezTo>
                  <a:cubicBezTo>
                    <a:pt x="186" y="65"/>
                    <a:pt x="187" y="64"/>
                    <a:pt x="187" y="63"/>
                  </a:cubicBezTo>
                  <a:cubicBezTo>
                    <a:pt x="188" y="63"/>
                    <a:pt x="188" y="62"/>
                    <a:pt x="189" y="61"/>
                  </a:cubicBezTo>
                  <a:cubicBezTo>
                    <a:pt x="189" y="61"/>
                    <a:pt x="190" y="60"/>
                    <a:pt x="190" y="59"/>
                  </a:cubicBezTo>
                  <a:cubicBezTo>
                    <a:pt x="191" y="58"/>
                    <a:pt x="191" y="57"/>
                    <a:pt x="192" y="56"/>
                  </a:cubicBezTo>
                  <a:cubicBezTo>
                    <a:pt x="193" y="55"/>
                    <a:pt x="194" y="55"/>
                    <a:pt x="195" y="53"/>
                  </a:cubicBezTo>
                  <a:cubicBezTo>
                    <a:pt x="196" y="52"/>
                    <a:pt x="196" y="52"/>
                    <a:pt x="197" y="51"/>
                  </a:cubicBezTo>
                  <a:cubicBezTo>
                    <a:pt x="197" y="50"/>
                    <a:pt x="198" y="50"/>
                    <a:pt x="198" y="50"/>
                  </a:cubicBezTo>
                  <a:cubicBezTo>
                    <a:pt x="199" y="50"/>
                    <a:pt x="199" y="49"/>
                    <a:pt x="200" y="49"/>
                  </a:cubicBezTo>
                  <a:cubicBezTo>
                    <a:pt x="203" y="48"/>
                    <a:pt x="207" y="45"/>
                    <a:pt x="210" y="42"/>
                  </a:cubicBezTo>
                  <a:cubicBezTo>
                    <a:pt x="210" y="42"/>
                    <a:pt x="210" y="42"/>
                    <a:pt x="210" y="41"/>
                  </a:cubicBezTo>
                  <a:cubicBezTo>
                    <a:pt x="210" y="41"/>
                    <a:pt x="210" y="41"/>
                    <a:pt x="210" y="41"/>
                  </a:cubicBezTo>
                  <a:cubicBezTo>
                    <a:pt x="211" y="40"/>
                    <a:pt x="212" y="39"/>
                    <a:pt x="213" y="38"/>
                  </a:cubicBezTo>
                  <a:cubicBezTo>
                    <a:pt x="212" y="38"/>
                    <a:pt x="212" y="38"/>
                    <a:pt x="212" y="38"/>
                  </a:cubicBezTo>
                  <a:cubicBezTo>
                    <a:pt x="212" y="38"/>
                    <a:pt x="212" y="38"/>
                    <a:pt x="213" y="38"/>
                  </a:cubicBezTo>
                  <a:cubicBezTo>
                    <a:pt x="213" y="38"/>
                    <a:pt x="213" y="38"/>
                    <a:pt x="213" y="38"/>
                  </a:cubicBezTo>
                  <a:cubicBezTo>
                    <a:pt x="213" y="38"/>
                    <a:pt x="213" y="38"/>
                    <a:pt x="213" y="38"/>
                  </a:cubicBezTo>
                  <a:cubicBezTo>
                    <a:pt x="213" y="36"/>
                    <a:pt x="216" y="35"/>
                    <a:pt x="217" y="33"/>
                  </a:cubicBezTo>
                  <a:cubicBezTo>
                    <a:pt x="218" y="33"/>
                    <a:pt x="218" y="32"/>
                    <a:pt x="219" y="31"/>
                  </a:cubicBezTo>
                  <a:cubicBezTo>
                    <a:pt x="217" y="31"/>
                    <a:pt x="217" y="32"/>
                    <a:pt x="216" y="32"/>
                  </a:cubicBezTo>
                  <a:cubicBezTo>
                    <a:pt x="215" y="32"/>
                    <a:pt x="214" y="33"/>
                    <a:pt x="213" y="33"/>
                  </a:cubicBezTo>
                  <a:cubicBezTo>
                    <a:pt x="213" y="32"/>
                    <a:pt x="214" y="32"/>
                    <a:pt x="214" y="32"/>
                  </a:cubicBezTo>
                  <a:cubicBezTo>
                    <a:pt x="214" y="32"/>
                    <a:pt x="214" y="31"/>
                    <a:pt x="213" y="31"/>
                  </a:cubicBezTo>
                  <a:cubicBezTo>
                    <a:pt x="212" y="33"/>
                    <a:pt x="210" y="33"/>
                    <a:pt x="208" y="34"/>
                  </a:cubicBezTo>
                  <a:cubicBezTo>
                    <a:pt x="208" y="34"/>
                    <a:pt x="208" y="34"/>
                    <a:pt x="208" y="34"/>
                  </a:cubicBezTo>
                  <a:cubicBezTo>
                    <a:pt x="207" y="35"/>
                    <a:pt x="206" y="35"/>
                    <a:pt x="205" y="36"/>
                  </a:cubicBezTo>
                  <a:cubicBezTo>
                    <a:pt x="205" y="36"/>
                    <a:pt x="204" y="36"/>
                    <a:pt x="204" y="36"/>
                  </a:cubicBezTo>
                  <a:cubicBezTo>
                    <a:pt x="204" y="37"/>
                    <a:pt x="203" y="37"/>
                    <a:pt x="203" y="38"/>
                  </a:cubicBezTo>
                  <a:cubicBezTo>
                    <a:pt x="203" y="38"/>
                    <a:pt x="202" y="38"/>
                    <a:pt x="202" y="39"/>
                  </a:cubicBezTo>
                  <a:cubicBezTo>
                    <a:pt x="199" y="41"/>
                    <a:pt x="196" y="43"/>
                    <a:pt x="195" y="46"/>
                  </a:cubicBezTo>
                  <a:cubicBezTo>
                    <a:pt x="195" y="47"/>
                    <a:pt x="194" y="47"/>
                    <a:pt x="194" y="48"/>
                  </a:cubicBezTo>
                  <a:cubicBezTo>
                    <a:pt x="194" y="48"/>
                    <a:pt x="193" y="48"/>
                    <a:pt x="193" y="48"/>
                  </a:cubicBezTo>
                  <a:cubicBezTo>
                    <a:pt x="190" y="49"/>
                    <a:pt x="190" y="51"/>
                    <a:pt x="189" y="54"/>
                  </a:cubicBezTo>
                  <a:cubicBezTo>
                    <a:pt x="189" y="54"/>
                    <a:pt x="189" y="54"/>
                    <a:pt x="189" y="55"/>
                  </a:cubicBezTo>
                  <a:cubicBezTo>
                    <a:pt x="189" y="55"/>
                    <a:pt x="188" y="56"/>
                    <a:pt x="188" y="57"/>
                  </a:cubicBezTo>
                  <a:cubicBezTo>
                    <a:pt x="187" y="58"/>
                    <a:pt x="187" y="58"/>
                    <a:pt x="186" y="58"/>
                  </a:cubicBezTo>
                  <a:cubicBezTo>
                    <a:pt x="185" y="59"/>
                    <a:pt x="184" y="60"/>
                    <a:pt x="183" y="62"/>
                  </a:cubicBezTo>
                  <a:cubicBezTo>
                    <a:pt x="183" y="62"/>
                    <a:pt x="183" y="62"/>
                    <a:pt x="183" y="62"/>
                  </a:cubicBezTo>
                  <a:cubicBezTo>
                    <a:pt x="182" y="64"/>
                    <a:pt x="181" y="65"/>
                    <a:pt x="180" y="66"/>
                  </a:cubicBezTo>
                  <a:cubicBezTo>
                    <a:pt x="179" y="66"/>
                    <a:pt x="178" y="67"/>
                    <a:pt x="177" y="68"/>
                  </a:cubicBezTo>
                  <a:cubicBezTo>
                    <a:pt x="176" y="68"/>
                    <a:pt x="176" y="67"/>
                    <a:pt x="175" y="67"/>
                  </a:cubicBezTo>
                  <a:cubicBezTo>
                    <a:pt x="174" y="67"/>
                    <a:pt x="173" y="68"/>
                    <a:pt x="173" y="68"/>
                  </a:cubicBezTo>
                  <a:cubicBezTo>
                    <a:pt x="173" y="69"/>
                    <a:pt x="172" y="69"/>
                    <a:pt x="171" y="69"/>
                  </a:cubicBezTo>
                  <a:cubicBezTo>
                    <a:pt x="171" y="69"/>
                    <a:pt x="171" y="69"/>
                    <a:pt x="171" y="69"/>
                  </a:cubicBezTo>
                  <a:cubicBezTo>
                    <a:pt x="171" y="69"/>
                    <a:pt x="171" y="69"/>
                    <a:pt x="171" y="69"/>
                  </a:cubicBezTo>
                  <a:cubicBezTo>
                    <a:pt x="171" y="70"/>
                    <a:pt x="170" y="69"/>
                    <a:pt x="170" y="70"/>
                  </a:cubicBezTo>
                  <a:cubicBezTo>
                    <a:pt x="170" y="71"/>
                    <a:pt x="171" y="72"/>
                    <a:pt x="171" y="73"/>
                  </a:cubicBezTo>
                  <a:cubicBezTo>
                    <a:pt x="168" y="75"/>
                    <a:pt x="165" y="78"/>
                    <a:pt x="163" y="81"/>
                  </a:cubicBezTo>
                  <a:cubicBezTo>
                    <a:pt x="163" y="82"/>
                    <a:pt x="162" y="82"/>
                    <a:pt x="162" y="82"/>
                  </a:cubicBezTo>
                  <a:cubicBezTo>
                    <a:pt x="162" y="82"/>
                    <a:pt x="162" y="82"/>
                    <a:pt x="162" y="83"/>
                  </a:cubicBezTo>
                  <a:cubicBezTo>
                    <a:pt x="162" y="83"/>
                    <a:pt x="161" y="84"/>
                    <a:pt x="161" y="85"/>
                  </a:cubicBezTo>
                  <a:cubicBezTo>
                    <a:pt x="160" y="88"/>
                    <a:pt x="156" y="89"/>
                    <a:pt x="153" y="86"/>
                  </a:cubicBezTo>
                  <a:cubicBezTo>
                    <a:pt x="152" y="84"/>
                    <a:pt x="151" y="83"/>
                    <a:pt x="150" y="81"/>
                  </a:cubicBezTo>
                  <a:cubicBezTo>
                    <a:pt x="150" y="80"/>
                    <a:pt x="151" y="79"/>
                    <a:pt x="152" y="78"/>
                  </a:cubicBezTo>
                  <a:cubicBezTo>
                    <a:pt x="155" y="75"/>
                    <a:pt x="158" y="71"/>
                    <a:pt x="162" y="68"/>
                  </a:cubicBezTo>
                  <a:cubicBezTo>
                    <a:pt x="165" y="68"/>
                    <a:pt x="165" y="68"/>
                    <a:pt x="164" y="65"/>
                  </a:cubicBezTo>
                  <a:cubicBezTo>
                    <a:pt x="164" y="64"/>
                    <a:pt x="163" y="63"/>
                    <a:pt x="164" y="62"/>
                  </a:cubicBezTo>
                  <a:cubicBezTo>
                    <a:pt x="164" y="58"/>
                    <a:pt x="161" y="55"/>
                    <a:pt x="159" y="52"/>
                  </a:cubicBezTo>
                  <a:cubicBezTo>
                    <a:pt x="158" y="51"/>
                    <a:pt x="159" y="50"/>
                    <a:pt x="159" y="48"/>
                  </a:cubicBezTo>
                  <a:cubicBezTo>
                    <a:pt x="160" y="46"/>
                    <a:pt x="162" y="45"/>
                    <a:pt x="164" y="45"/>
                  </a:cubicBezTo>
                  <a:cubicBezTo>
                    <a:pt x="166" y="45"/>
                    <a:pt x="166" y="45"/>
                    <a:pt x="166" y="43"/>
                  </a:cubicBezTo>
                  <a:cubicBezTo>
                    <a:pt x="166" y="42"/>
                    <a:pt x="166" y="42"/>
                    <a:pt x="166" y="41"/>
                  </a:cubicBezTo>
                  <a:cubicBezTo>
                    <a:pt x="166" y="41"/>
                    <a:pt x="165" y="40"/>
                    <a:pt x="165" y="41"/>
                  </a:cubicBezTo>
                  <a:cubicBezTo>
                    <a:pt x="164" y="43"/>
                    <a:pt x="162" y="42"/>
                    <a:pt x="161" y="41"/>
                  </a:cubicBezTo>
                  <a:cubicBezTo>
                    <a:pt x="159" y="41"/>
                    <a:pt x="158" y="41"/>
                    <a:pt x="157" y="42"/>
                  </a:cubicBezTo>
                  <a:cubicBezTo>
                    <a:pt x="157" y="42"/>
                    <a:pt x="157" y="42"/>
                    <a:pt x="157" y="42"/>
                  </a:cubicBezTo>
                  <a:cubicBezTo>
                    <a:pt x="157" y="42"/>
                    <a:pt x="157" y="42"/>
                    <a:pt x="157" y="42"/>
                  </a:cubicBezTo>
                  <a:cubicBezTo>
                    <a:pt x="156" y="41"/>
                    <a:pt x="155" y="41"/>
                    <a:pt x="154" y="40"/>
                  </a:cubicBezTo>
                  <a:cubicBezTo>
                    <a:pt x="154" y="39"/>
                    <a:pt x="154" y="39"/>
                    <a:pt x="154" y="39"/>
                  </a:cubicBezTo>
                  <a:cubicBezTo>
                    <a:pt x="154" y="39"/>
                    <a:pt x="154" y="39"/>
                    <a:pt x="154" y="39"/>
                  </a:cubicBezTo>
                  <a:cubicBezTo>
                    <a:pt x="155" y="37"/>
                    <a:pt x="157" y="36"/>
                    <a:pt x="159" y="35"/>
                  </a:cubicBezTo>
                  <a:cubicBezTo>
                    <a:pt x="160" y="35"/>
                    <a:pt x="161" y="35"/>
                    <a:pt x="162" y="34"/>
                  </a:cubicBezTo>
                  <a:cubicBezTo>
                    <a:pt x="163" y="34"/>
                    <a:pt x="164" y="34"/>
                    <a:pt x="166" y="33"/>
                  </a:cubicBezTo>
                  <a:cubicBezTo>
                    <a:pt x="165" y="33"/>
                    <a:pt x="165" y="33"/>
                    <a:pt x="165" y="33"/>
                  </a:cubicBezTo>
                  <a:cubicBezTo>
                    <a:pt x="164" y="32"/>
                    <a:pt x="163" y="31"/>
                    <a:pt x="162" y="32"/>
                  </a:cubicBezTo>
                  <a:cubicBezTo>
                    <a:pt x="161" y="32"/>
                    <a:pt x="160" y="32"/>
                    <a:pt x="159" y="32"/>
                  </a:cubicBezTo>
                  <a:cubicBezTo>
                    <a:pt x="159" y="32"/>
                    <a:pt x="159" y="32"/>
                    <a:pt x="158" y="32"/>
                  </a:cubicBezTo>
                  <a:cubicBezTo>
                    <a:pt x="158" y="32"/>
                    <a:pt x="158" y="32"/>
                    <a:pt x="158" y="32"/>
                  </a:cubicBezTo>
                  <a:cubicBezTo>
                    <a:pt x="159" y="33"/>
                    <a:pt x="158" y="33"/>
                    <a:pt x="158" y="34"/>
                  </a:cubicBezTo>
                  <a:cubicBezTo>
                    <a:pt x="156" y="34"/>
                    <a:pt x="155" y="34"/>
                    <a:pt x="154" y="33"/>
                  </a:cubicBezTo>
                  <a:cubicBezTo>
                    <a:pt x="154" y="32"/>
                    <a:pt x="153" y="32"/>
                    <a:pt x="153" y="31"/>
                  </a:cubicBezTo>
                  <a:cubicBezTo>
                    <a:pt x="152" y="30"/>
                    <a:pt x="150" y="31"/>
                    <a:pt x="148" y="30"/>
                  </a:cubicBezTo>
                  <a:cubicBezTo>
                    <a:pt x="147" y="29"/>
                    <a:pt x="146" y="29"/>
                    <a:pt x="145" y="29"/>
                  </a:cubicBezTo>
                  <a:cubicBezTo>
                    <a:pt x="145" y="29"/>
                    <a:pt x="145" y="29"/>
                    <a:pt x="145" y="29"/>
                  </a:cubicBezTo>
                  <a:cubicBezTo>
                    <a:pt x="146" y="28"/>
                    <a:pt x="146" y="27"/>
                    <a:pt x="145" y="26"/>
                  </a:cubicBezTo>
                  <a:cubicBezTo>
                    <a:pt x="145" y="27"/>
                    <a:pt x="144" y="27"/>
                    <a:pt x="144" y="26"/>
                  </a:cubicBezTo>
                  <a:cubicBezTo>
                    <a:pt x="144" y="26"/>
                    <a:pt x="145" y="26"/>
                    <a:pt x="145" y="26"/>
                  </a:cubicBezTo>
                  <a:cubicBezTo>
                    <a:pt x="145" y="25"/>
                    <a:pt x="146" y="25"/>
                    <a:pt x="147" y="25"/>
                  </a:cubicBezTo>
                  <a:cubicBezTo>
                    <a:pt x="149" y="24"/>
                    <a:pt x="151" y="23"/>
                    <a:pt x="152" y="22"/>
                  </a:cubicBezTo>
                  <a:cubicBezTo>
                    <a:pt x="153" y="22"/>
                    <a:pt x="153" y="21"/>
                    <a:pt x="153" y="21"/>
                  </a:cubicBezTo>
                  <a:cubicBezTo>
                    <a:pt x="153" y="20"/>
                    <a:pt x="152" y="20"/>
                    <a:pt x="152" y="20"/>
                  </a:cubicBezTo>
                  <a:cubicBezTo>
                    <a:pt x="149" y="20"/>
                    <a:pt x="147" y="20"/>
                    <a:pt x="144" y="20"/>
                  </a:cubicBezTo>
                  <a:cubicBezTo>
                    <a:pt x="142" y="19"/>
                    <a:pt x="140" y="19"/>
                    <a:pt x="138" y="18"/>
                  </a:cubicBezTo>
                  <a:cubicBezTo>
                    <a:pt x="137" y="18"/>
                    <a:pt x="138" y="19"/>
                    <a:pt x="138" y="19"/>
                  </a:cubicBezTo>
                  <a:cubicBezTo>
                    <a:pt x="137" y="18"/>
                    <a:pt x="136" y="17"/>
                    <a:pt x="136" y="16"/>
                  </a:cubicBezTo>
                  <a:cubicBezTo>
                    <a:pt x="136" y="15"/>
                    <a:pt x="135" y="14"/>
                    <a:pt x="134" y="14"/>
                  </a:cubicBezTo>
                  <a:cubicBezTo>
                    <a:pt x="132" y="15"/>
                    <a:pt x="130" y="14"/>
                    <a:pt x="128" y="13"/>
                  </a:cubicBezTo>
                  <a:cubicBezTo>
                    <a:pt x="127" y="13"/>
                    <a:pt x="126" y="12"/>
                    <a:pt x="126" y="10"/>
                  </a:cubicBezTo>
                  <a:cubicBezTo>
                    <a:pt x="126" y="10"/>
                    <a:pt x="126" y="9"/>
                    <a:pt x="126" y="9"/>
                  </a:cubicBezTo>
                  <a:cubicBezTo>
                    <a:pt x="126" y="9"/>
                    <a:pt x="126" y="8"/>
                    <a:pt x="127" y="8"/>
                  </a:cubicBezTo>
                  <a:cubicBezTo>
                    <a:pt x="127" y="6"/>
                    <a:pt x="127" y="5"/>
                    <a:pt x="127" y="3"/>
                  </a:cubicBezTo>
                  <a:cubicBezTo>
                    <a:pt x="128" y="3"/>
                    <a:pt x="129" y="2"/>
                    <a:pt x="128" y="1"/>
                  </a:cubicBezTo>
                  <a:cubicBezTo>
                    <a:pt x="127" y="0"/>
                    <a:pt x="126" y="0"/>
                    <a:pt x="124" y="1"/>
                  </a:cubicBezTo>
                  <a:cubicBezTo>
                    <a:pt x="123" y="2"/>
                    <a:pt x="122" y="4"/>
                    <a:pt x="120" y="5"/>
                  </a:cubicBezTo>
                  <a:cubicBezTo>
                    <a:pt x="119" y="6"/>
                    <a:pt x="117" y="7"/>
                    <a:pt x="115" y="6"/>
                  </a:cubicBezTo>
                  <a:cubicBezTo>
                    <a:pt x="114" y="6"/>
                    <a:pt x="113" y="6"/>
                    <a:pt x="111" y="7"/>
                  </a:cubicBezTo>
                  <a:cubicBezTo>
                    <a:pt x="111" y="7"/>
                    <a:pt x="110" y="8"/>
                    <a:pt x="109" y="8"/>
                  </a:cubicBezTo>
                  <a:cubicBezTo>
                    <a:pt x="109" y="8"/>
                    <a:pt x="108" y="8"/>
                    <a:pt x="108" y="9"/>
                  </a:cubicBezTo>
                  <a:cubicBezTo>
                    <a:pt x="106" y="10"/>
                    <a:pt x="105" y="11"/>
                    <a:pt x="104" y="12"/>
                  </a:cubicBezTo>
                  <a:cubicBezTo>
                    <a:pt x="102" y="15"/>
                    <a:pt x="99" y="19"/>
                    <a:pt x="96" y="21"/>
                  </a:cubicBezTo>
                  <a:cubicBezTo>
                    <a:pt x="94" y="22"/>
                    <a:pt x="92" y="23"/>
                    <a:pt x="91" y="21"/>
                  </a:cubicBezTo>
                  <a:cubicBezTo>
                    <a:pt x="91" y="21"/>
                    <a:pt x="91" y="21"/>
                    <a:pt x="91" y="21"/>
                  </a:cubicBezTo>
                  <a:cubicBezTo>
                    <a:pt x="91" y="21"/>
                    <a:pt x="91" y="21"/>
                    <a:pt x="91" y="22"/>
                  </a:cubicBezTo>
                  <a:cubicBezTo>
                    <a:pt x="86" y="19"/>
                    <a:pt x="85" y="19"/>
                    <a:pt x="83" y="24"/>
                  </a:cubicBezTo>
                  <a:cubicBezTo>
                    <a:pt x="83" y="26"/>
                    <a:pt x="82" y="27"/>
                    <a:pt x="81" y="27"/>
                  </a:cubicBezTo>
                  <a:cubicBezTo>
                    <a:pt x="80" y="27"/>
                    <a:pt x="80" y="27"/>
                    <a:pt x="79" y="27"/>
                  </a:cubicBezTo>
                  <a:cubicBezTo>
                    <a:pt x="75" y="26"/>
                    <a:pt x="71" y="29"/>
                    <a:pt x="69" y="33"/>
                  </a:cubicBezTo>
                  <a:cubicBezTo>
                    <a:pt x="68" y="33"/>
                    <a:pt x="67" y="34"/>
                    <a:pt x="66" y="34"/>
                  </a:cubicBezTo>
                  <a:cubicBezTo>
                    <a:pt x="64" y="35"/>
                    <a:pt x="64" y="33"/>
                    <a:pt x="62" y="33"/>
                  </a:cubicBezTo>
                  <a:cubicBezTo>
                    <a:pt x="63" y="33"/>
                    <a:pt x="63" y="34"/>
                    <a:pt x="63" y="34"/>
                  </a:cubicBezTo>
                  <a:cubicBezTo>
                    <a:pt x="63" y="34"/>
                    <a:pt x="62" y="34"/>
                    <a:pt x="62" y="34"/>
                  </a:cubicBezTo>
                  <a:cubicBezTo>
                    <a:pt x="61" y="34"/>
                    <a:pt x="62" y="34"/>
                    <a:pt x="62" y="35"/>
                  </a:cubicBezTo>
                  <a:cubicBezTo>
                    <a:pt x="60" y="34"/>
                    <a:pt x="60" y="32"/>
                    <a:pt x="58" y="33"/>
                  </a:cubicBezTo>
                  <a:cubicBezTo>
                    <a:pt x="56" y="34"/>
                    <a:pt x="55" y="33"/>
                    <a:pt x="54" y="32"/>
                  </a:cubicBezTo>
                  <a:cubicBezTo>
                    <a:pt x="54" y="32"/>
                    <a:pt x="54" y="32"/>
                    <a:pt x="54" y="33"/>
                  </a:cubicBezTo>
                  <a:cubicBezTo>
                    <a:pt x="54" y="33"/>
                    <a:pt x="54" y="33"/>
                    <a:pt x="54" y="33"/>
                  </a:cubicBezTo>
                  <a:cubicBezTo>
                    <a:pt x="54" y="33"/>
                    <a:pt x="54" y="33"/>
                    <a:pt x="54" y="33"/>
                  </a:cubicBezTo>
                  <a:cubicBezTo>
                    <a:pt x="54" y="33"/>
                    <a:pt x="54" y="33"/>
                    <a:pt x="54" y="33"/>
                  </a:cubicBezTo>
                  <a:cubicBezTo>
                    <a:pt x="54" y="33"/>
                    <a:pt x="54" y="33"/>
                    <a:pt x="54" y="33"/>
                  </a:cubicBezTo>
                  <a:cubicBezTo>
                    <a:pt x="54" y="32"/>
                    <a:pt x="53" y="32"/>
                    <a:pt x="53" y="32"/>
                  </a:cubicBezTo>
                  <a:cubicBezTo>
                    <a:pt x="53" y="32"/>
                    <a:pt x="53" y="32"/>
                    <a:pt x="52" y="32"/>
                  </a:cubicBezTo>
                  <a:cubicBezTo>
                    <a:pt x="52" y="32"/>
                    <a:pt x="52" y="32"/>
                    <a:pt x="52" y="32"/>
                  </a:cubicBezTo>
                  <a:cubicBezTo>
                    <a:pt x="52" y="32"/>
                    <a:pt x="52" y="32"/>
                    <a:pt x="52" y="32"/>
                  </a:cubicBezTo>
                  <a:cubicBezTo>
                    <a:pt x="52" y="32"/>
                    <a:pt x="52" y="32"/>
                    <a:pt x="52" y="32"/>
                  </a:cubicBezTo>
                  <a:cubicBezTo>
                    <a:pt x="51" y="31"/>
                    <a:pt x="50" y="31"/>
                    <a:pt x="50" y="31"/>
                  </a:cubicBezTo>
                  <a:cubicBezTo>
                    <a:pt x="46" y="32"/>
                    <a:pt x="44" y="34"/>
                    <a:pt x="42" y="36"/>
                  </a:cubicBezTo>
                  <a:cubicBezTo>
                    <a:pt x="42" y="37"/>
                    <a:pt x="41" y="37"/>
                    <a:pt x="40" y="36"/>
                  </a:cubicBezTo>
                  <a:cubicBezTo>
                    <a:pt x="40" y="37"/>
                    <a:pt x="40" y="37"/>
                    <a:pt x="39" y="38"/>
                  </a:cubicBezTo>
                  <a:cubicBezTo>
                    <a:pt x="38" y="39"/>
                    <a:pt x="38" y="40"/>
                    <a:pt x="38" y="41"/>
                  </a:cubicBezTo>
                  <a:cubicBezTo>
                    <a:pt x="38" y="42"/>
                    <a:pt x="37" y="42"/>
                    <a:pt x="36" y="42"/>
                  </a:cubicBezTo>
                  <a:cubicBezTo>
                    <a:pt x="36" y="42"/>
                    <a:pt x="36" y="42"/>
                    <a:pt x="35" y="42"/>
                  </a:cubicBezTo>
                  <a:cubicBezTo>
                    <a:pt x="34" y="43"/>
                    <a:pt x="32" y="43"/>
                    <a:pt x="30" y="43"/>
                  </a:cubicBezTo>
                  <a:cubicBezTo>
                    <a:pt x="29" y="42"/>
                    <a:pt x="28" y="42"/>
                    <a:pt x="27" y="43"/>
                  </a:cubicBezTo>
                  <a:cubicBezTo>
                    <a:pt x="23" y="46"/>
                    <a:pt x="21" y="50"/>
                    <a:pt x="19" y="54"/>
                  </a:cubicBezTo>
                  <a:cubicBezTo>
                    <a:pt x="18" y="57"/>
                    <a:pt x="19" y="59"/>
                    <a:pt x="21" y="62"/>
                  </a:cubicBezTo>
                  <a:cubicBezTo>
                    <a:pt x="21" y="62"/>
                    <a:pt x="21" y="62"/>
                    <a:pt x="21" y="62"/>
                  </a:cubicBezTo>
                  <a:cubicBezTo>
                    <a:pt x="21" y="62"/>
                    <a:pt x="21" y="62"/>
                    <a:pt x="21" y="62"/>
                  </a:cubicBezTo>
                  <a:cubicBezTo>
                    <a:pt x="22" y="62"/>
                    <a:pt x="22" y="63"/>
                    <a:pt x="22" y="63"/>
                  </a:cubicBezTo>
                  <a:cubicBezTo>
                    <a:pt x="22" y="66"/>
                    <a:pt x="22" y="66"/>
                    <a:pt x="19" y="66"/>
                  </a:cubicBezTo>
                  <a:cubicBezTo>
                    <a:pt x="19" y="67"/>
                    <a:pt x="19" y="67"/>
                    <a:pt x="19" y="68"/>
                  </a:cubicBezTo>
                  <a:cubicBezTo>
                    <a:pt x="18" y="66"/>
                    <a:pt x="17" y="65"/>
                    <a:pt x="15" y="66"/>
                  </a:cubicBezTo>
                  <a:cubicBezTo>
                    <a:pt x="13" y="66"/>
                    <a:pt x="11" y="67"/>
                    <a:pt x="10" y="67"/>
                  </a:cubicBezTo>
                  <a:cubicBezTo>
                    <a:pt x="9" y="67"/>
                    <a:pt x="9" y="67"/>
                    <a:pt x="9" y="67"/>
                  </a:cubicBezTo>
                  <a:cubicBezTo>
                    <a:pt x="6" y="68"/>
                    <a:pt x="5" y="70"/>
                    <a:pt x="4" y="72"/>
                  </a:cubicBezTo>
                  <a:cubicBezTo>
                    <a:pt x="4" y="72"/>
                    <a:pt x="4" y="72"/>
                    <a:pt x="4" y="73"/>
                  </a:cubicBezTo>
                  <a:cubicBezTo>
                    <a:pt x="2" y="74"/>
                    <a:pt x="1" y="76"/>
                    <a:pt x="1" y="79"/>
                  </a:cubicBezTo>
                  <a:cubicBezTo>
                    <a:pt x="0" y="81"/>
                    <a:pt x="1" y="84"/>
                    <a:pt x="1" y="86"/>
                  </a:cubicBezTo>
                  <a:cubicBezTo>
                    <a:pt x="1" y="91"/>
                    <a:pt x="2" y="92"/>
                    <a:pt x="6" y="94"/>
                  </a:cubicBezTo>
                  <a:cubicBezTo>
                    <a:pt x="7" y="95"/>
                    <a:pt x="7" y="96"/>
                    <a:pt x="8" y="96"/>
                  </a:cubicBezTo>
                  <a:cubicBezTo>
                    <a:pt x="8" y="97"/>
                    <a:pt x="8" y="98"/>
                    <a:pt x="9" y="99"/>
                  </a:cubicBezTo>
                  <a:cubicBezTo>
                    <a:pt x="9" y="99"/>
                    <a:pt x="9" y="99"/>
                    <a:pt x="9" y="99"/>
                  </a:cubicBezTo>
                  <a:cubicBezTo>
                    <a:pt x="9" y="99"/>
                    <a:pt x="9" y="99"/>
                    <a:pt x="9" y="99"/>
                  </a:cubicBezTo>
                  <a:cubicBezTo>
                    <a:pt x="10" y="100"/>
                    <a:pt x="10" y="101"/>
                    <a:pt x="10" y="102"/>
                  </a:cubicBezTo>
                  <a:cubicBezTo>
                    <a:pt x="10" y="105"/>
                    <a:pt x="13" y="108"/>
                    <a:pt x="15" y="110"/>
                  </a:cubicBezTo>
                  <a:cubicBezTo>
                    <a:pt x="15" y="111"/>
                    <a:pt x="16" y="111"/>
                    <a:pt x="16" y="112"/>
                  </a:cubicBezTo>
                  <a:cubicBezTo>
                    <a:pt x="16" y="113"/>
                    <a:pt x="17" y="113"/>
                    <a:pt x="18" y="113"/>
                  </a:cubicBezTo>
                  <a:cubicBezTo>
                    <a:pt x="18" y="113"/>
                    <a:pt x="19" y="114"/>
                    <a:pt x="19" y="114"/>
                  </a:cubicBezTo>
                  <a:cubicBezTo>
                    <a:pt x="19" y="114"/>
                    <a:pt x="19" y="114"/>
                    <a:pt x="19" y="114"/>
                  </a:cubicBezTo>
                  <a:cubicBezTo>
                    <a:pt x="19" y="114"/>
                    <a:pt x="19" y="114"/>
                    <a:pt x="19" y="114"/>
                  </a:cubicBezTo>
                  <a:cubicBezTo>
                    <a:pt x="19" y="115"/>
                    <a:pt x="18" y="115"/>
                    <a:pt x="18" y="116"/>
                  </a:cubicBezTo>
                  <a:cubicBezTo>
                    <a:pt x="17" y="117"/>
                    <a:pt x="16" y="117"/>
                    <a:pt x="15" y="118"/>
                  </a:cubicBezTo>
                  <a:cubicBezTo>
                    <a:pt x="14" y="119"/>
                    <a:pt x="13" y="119"/>
                    <a:pt x="12" y="119"/>
                  </a:cubicBezTo>
                  <a:cubicBezTo>
                    <a:pt x="10" y="120"/>
                    <a:pt x="8" y="121"/>
                    <a:pt x="6" y="123"/>
                  </a:cubicBezTo>
                  <a:cubicBezTo>
                    <a:pt x="6" y="123"/>
                    <a:pt x="6" y="124"/>
                    <a:pt x="6" y="124"/>
                  </a:cubicBezTo>
                  <a:cubicBezTo>
                    <a:pt x="4" y="126"/>
                    <a:pt x="3" y="128"/>
                    <a:pt x="4" y="130"/>
                  </a:cubicBezTo>
                  <a:cubicBezTo>
                    <a:pt x="5" y="133"/>
                    <a:pt x="6" y="135"/>
                    <a:pt x="10" y="135"/>
                  </a:cubicBezTo>
                  <a:cubicBezTo>
                    <a:pt x="12" y="135"/>
                    <a:pt x="13" y="136"/>
                    <a:pt x="14" y="138"/>
                  </a:cubicBezTo>
                  <a:cubicBezTo>
                    <a:pt x="15" y="139"/>
                    <a:pt x="16" y="141"/>
                    <a:pt x="17" y="142"/>
                  </a:cubicBezTo>
                  <a:cubicBezTo>
                    <a:pt x="17" y="142"/>
                    <a:pt x="17" y="142"/>
                    <a:pt x="17" y="142"/>
                  </a:cubicBezTo>
                  <a:cubicBezTo>
                    <a:pt x="16" y="140"/>
                    <a:pt x="15" y="139"/>
                    <a:pt x="14" y="137"/>
                  </a:cubicBezTo>
                  <a:cubicBezTo>
                    <a:pt x="14" y="137"/>
                    <a:pt x="14" y="137"/>
                    <a:pt x="13" y="137"/>
                  </a:cubicBezTo>
                  <a:cubicBezTo>
                    <a:pt x="15" y="138"/>
                    <a:pt x="17" y="140"/>
                    <a:pt x="19" y="142"/>
                  </a:cubicBezTo>
                  <a:cubicBezTo>
                    <a:pt x="19" y="142"/>
                    <a:pt x="19" y="142"/>
                    <a:pt x="20" y="142"/>
                  </a:cubicBezTo>
                  <a:cubicBezTo>
                    <a:pt x="21" y="143"/>
                    <a:pt x="21" y="142"/>
                    <a:pt x="22" y="141"/>
                  </a:cubicBezTo>
                  <a:cubicBezTo>
                    <a:pt x="23" y="140"/>
                    <a:pt x="22" y="137"/>
                    <a:pt x="24" y="136"/>
                  </a:cubicBezTo>
                  <a:cubicBezTo>
                    <a:pt x="25" y="136"/>
                    <a:pt x="25" y="136"/>
                    <a:pt x="25" y="136"/>
                  </a:cubicBezTo>
                  <a:cubicBezTo>
                    <a:pt x="27" y="136"/>
                    <a:pt x="29" y="134"/>
                    <a:pt x="31" y="136"/>
                  </a:cubicBezTo>
                  <a:cubicBezTo>
                    <a:pt x="33" y="139"/>
                    <a:pt x="35" y="142"/>
                    <a:pt x="37" y="144"/>
                  </a:cubicBezTo>
                  <a:cubicBezTo>
                    <a:pt x="39" y="146"/>
                    <a:pt x="40" y="148"/>
                    <a:pt x="40" y="151"/>
                  </a:cubicBezTo>
                  <a:cubicBezTo>
                    <a:pt x="39" y="152"/>
                    <a:pt x="39" y="152"/>
                    <a:pt x="39" y="153"/>
                  </a:cubicBezTo>
                  <a:cubicBezTo>
                    <a:pt x="39" y="153"/>
                    <a:pt x="40" y="154"/>
                    <a:pt x="40" y="154"/>
                  </a:cubicBezTo>
                  <a:cubicBezTo>
                    <a:pt x="39" y="154"/>
                    <a:pt x="39" y="153"/>
                    <a:pt x="38" y="153"/>
                  </a:cubicBezTo>
                  <a:cubicBezTo>
                    <a:pt x="39" y="155"/>
                    <a:pt x="39" y="156"/>
                    <a:pt x="37" y="157"/>
                  </a:cubicBezTo>
                  <a:cubicBezTo>
                    <a:pt x="37" y="157"/>
                    <a:pt x="37" y="158"/>
                    <a:pt x="37" y="158"/>
                  </a:cubicBezTo>
                  <a:cubicBezTo>
                    <a:pt x="36" y="159"/>
                    <a:pt x="36" y="160"/>
                    <a:pt x="36" y="161"/>
                  </a:cubicBezTo>
                  <a:cubicBezTo>
                    <a:pt x="37" y="161"/>
                    <a:pt x="38" y="161"/>
                    <a:pt x="40" y="161"/>
                  </a:cubicBezTo>
                  <a:cubicBezTo>
                    <a:pt x="41" y="162"/>
                    <a:pt x="40" y="164"/>
                    <a:pt x="40" y="166"/>
                  </a:cubicBezTo>
                  <a:cubicBezTo>
                    <a:pt x="40" y="167"/>
                    <a:pt x="40" y="167"/>
                    <a:pt x="40" y="167"/>
                  </a:cubicBezTo>
                  <a:cubicBezTo>
                    <a:pt x="39" y="168"/>
                    <a:pt x="40" y="169"/>
                    <a:pt x="40" y="170"/>
                  </a:cubicBezTo>
                  <a:cubicBezTo>
                    <a:pt x="41" y="172"/>
                    <a:pt x="42" y="174"/>
                    <a:pt x="42" y="176"/>
                  </a:cubicBezTo>
                  <a:cubicBezTo>
                    <a:pt x="42" y="179"/>
                    <a:pt x="40" y="182"/>
                    <a:pt x="39" y="186"/>
                  </a:cubicBezTo>
                  <a:cubicBezTo>
                    <a:pt x="39" y="187"/>
                    <a:pt x="38" y="188"/>
                    <a:pt x="39" y="189"/>
                  </a:cubicBezTo>
                  <a:cubicBezTo>
                    <a:pt x="41" y="191"/>
                    <a:pt x="41" y="193"/>
                    <a:pt x="42" y="196"/>
                  </a:cubicBezTo>
                  <a:cubicBezTo>
                    <a:pt x="42" y="197"/>
                    <a:pt x="41" y="198"/>
                    <a:pt x="42" y="199"/>
                  </a:cubicBezTo>
                  <a:cubicBezTo>
                    <a:pt x="42" y="201"/>
                    <a:pt x="43" y="203"/>
                    <a:pt x="43" y="205"/>
                  </a:cubicBezTo>
                  <a:cubicBezTo>
                    <a:pt x="43" y="207"/>
                    <a:pt x="43" y="209"/>
                    <a:pt x="44" y="211"/>
                  </a:cubicBezTo>
                  <a:cubicBezTo>
                    <a:pt x="44" y="212"/>
                    <a:pt x="44" y="212"/>
                    <a:pt x="45" y="212"/>
                  </a:cubicBezTo>
                  <a:cubicBezTo>
                    <a:pt x="46" y="212"/>
                    <a:pt x="46" y="212"/>
                    <a:pt x="46" y="211"/>
                  </a:cubicBezTo>
                  <a:cubicBezTo>
                    <a:pt x="47" y="209"/>
                    <a:pt x="46" y="207"/>
                    <a:pt x="46" y="205"/>
                  </a:cubicBezTo>
                  <a:cubicBezTo>
                    <a:pt x="46" y="205"/>
                    <a:pt x="47" y="206"/>
                    <a:pt x="47" y="205"/>
                  </a:cubicBezTo>
                  <a:cubicBezTo>
                    <a:pt x="47" y="203"/>
                    <a:pt x="48" y="203"/>
                    <a:pt x="50" y="202"/>
                  </a:cubicBezTo>
                  <a:cubicBezTo>
                    <a:pt x="51" y="202"/>
                    <a:pt x="51" y="203"/>
                    <a:pt x="52" y="203"/>
                  </a:cubicBezTo>
                  <a:cubicBezTo>
                    <a:pt x="53" y="205"/>
                    <a:pt x="55" y="206"/>
                    <a:pt x="57" y="206"/>
                  </a:cubicBezTo>
                  <a:cubicBezTo>
                    <a:pt x="57" y="208"/>
                    <a:pt x="58" y="206"/>
                    <a:pt x="59" y="206"/>
                  </a:cubicBezTo>
                  <a:cubicBezTo>
                    <a:pt x="59" y="207"/>
                    <a:pt x="61" y="207"/>
                    <a:pt x="62" y="207"/>
                  </a:cubicBezTo>
                  <a:cubicBezTo>
                    <a:pt x="63" y="207"/>
                    <a:pt x="64" y="207"/>
                    <a:pt x="65" y="208"/>
                  </a:cubicBezTo>
                  <a:cubicBezTo>
                    <a:pt x="65" y="209"/>
                    <a:pt x="66" y="210"/>
                    <a:pt x="67" y="210"/>
                  </a:cubicBezTo>
                  <a:cubicBezTo>
                    <a:pt x="66" y="210"/>
                    <a:pt x="66" y="211"/>
                    <a:pt x="66" y="211"/>
                  </a:cubicBezTo>
                  <a:cubicBezTo>
                    <a:pt x="66" y="213"/>
                    <a:pt x="65" y="216"/>
                    <a:pt x="65" y="218"/>
                  </a:cubicBezTo>
                  <a:cubicBezTo>
                    <a:pt x="65" y="219"/>
                    <a:pt x="65" y="221"/>
                    <a:pt x="65" y="223"/>
                  </a:cubicBezTo>
                  <a:cubicBezTo>
                    <a:pt x="65" y="223"/>
                    <a:pt x="65" y="223"/>
                    <a:pt x="65" y="224"/>
                  </a:cubicBezTo>
                  <a:cubicBezTo>
                    <a:pt x="65" y="224"/>
                    <a:pt x="65" y="224"/>
                    <a:pt x="65" y="224"/>
                  </a:cubicBezTo>
                  <a:cubicBezTo>
                    <a:pt x="65" y="224"/>
                    <a:pt x="65" y="224"/>
                    <a:pt x="65" y="224"/>
                  </a:cubicBezTo>
                  <a:cubicBezTo>
                    <a:pt x="65" y="224"/>
                    <a:pt x="65" y="225"/>
                    <a:pt x="66" y="225"/>
                  </a:cubicBezTo>
                  <a:cubicBezTo>
                    <a:pt x="65" y="225"/>
                    <a:pt x="65" y="225"/>
                    <a:pt x="65" y="225"/>
                  </a:cubicBezTo>
                  <a:cubicBezTo>
                    <a:pt x="64" y="225"/>
                    <a:pt x="65" y="225"/>
                    <a:pt x="65" y="226"/>
                  </a:cubicBezTo>
                  <a:cubicBezTo>
                    <a:pt x="66" y="226"/>
                    <a:pt x="67" y="227"/>
                    <a:pt x="66" y="229"/>
                  </a:cubicBezTo>
                  <a:cubicBezTo>
                    <a:pt x="66" y="230"/>
                    <a:pt x="66" y="231"/>
                    <a:pt x="66" y="232"/>
                  </a:cubicBezTo>
                  <a:cubicBezTo>
                    <a:pt x="66" y="233"/>
                    <a:pt x="66" y="233"/>
                    <a:pt x="66" y="234"/>
                  </a:cubicBezTo>
                  <a:cubicBezTo>
                    <a:pt x="65" y="235"/>
                    <a:pt x="64" y="237"/>
                    <a:pt x="64" y="238"/>
                  </a:cubicBezTo>
                  <a:cubicBezTo>
                    <a:pt x="63" y="239"/>
                    <a:pt x="63" y="241"/>
                    <a:pt x="63" y="243"/>
                  </a:cubicBezTo>
                  <a:cubicBezTo>
                    <a:pt x="62" y="244"/>
                    <a:pt x="63" y="245"/>
                    <a:pt x="63" y="246"/>
                  </a:cubicBezTo>
                  <a:cubicBezTo>
                    <a:pt x="64" y="247"/>
                    <a:pt x="65" y="249"/>
                    <a:pt x="66" y="250"/>
                  </a:cubicBezTo>
                  <a:cubicBezTo>
                    <a:pt x="68" y="254"/>
                    <a:pt x="71" y="257"/>
                    <a:pt x="74" y="259"/>
                  </a:cubicBezTo>
                  <a:cubicBezTo>
                    <a:pt x="75" y="259"/>
                    <a:pt x="75" y="260"/>
                    <a:pt x="75" y="260"/>
                  </a:cubicBezTo>
                  <a:cubicBezTo>
                    <a:pt x="75" y="260"/>
                    <a:pt x="75" y="260"/>
                    <a:pt x="75" y="260"/>
                  </a:cubicBezTo>
                  <a:cubicBezTo>
                    <a:pt x="75" y="262"/>
                    <a:pt x="74" y="260"/>
                    <a:pt x="73" y="261"/>
                  </a:cubicBezTo>
                  <a:cubicBezTo>
                    <a:pt x="74" y="262"/>
                    <a:pt x="75" y="262"/>
                    <a:pt x="76" y="262"/>
                  </a:cubicBezTo>
                  <a:cubicBezTo>
                    <a:pt x="73" y="264"/>
                    <a:pt x="72" y="266"/>
                    <a:pt x="72" y="269"/>
                  </a:cubicBezTo>
                  <a:cubicBezTo>
                    <a:pt x="72" y="271"/>
                    <a:pt x="72" y="272"/>
                    <a:pt x="70" y="273"/>
                  </a:cubicBezTo>
                  <a:cubicBezTo>
                    <a:pt x="70" y="273"/>
                    <a:pt x="69" y="274"/>
                    <a:pt x="70" y="274"/>
                  </a:cubicBezTo>
                  <a:cubicBezTo>
                    <a:pt x="70" y="275"/>
                    <a:pt x="70" y="276"/>
                    <a:pt x="70" y="277"/>
                  </a:cubicBezTo>
                  <a:cubicBezTo>
                    <a:pt x="70" y="278"/>
                    <a:pt x="70" y="279"/>
                    <a:pt x="70" y="279"/>
                  </a:cubicBezTo>
                  <a:cubicBezTo>
                    <a:pt x="69" y="280"/>
                    <a:pt x="70" y="281"/>
                    <a:pt x="70" y="282"/>
                  </a:cubicBezTo>
                  <a:cubicBezTo>
                    <a:pt x="70" y="284"/>
                    <a:pt x="70" y="286"/>
                    <a:pt x="70" y="288"/>
                  </a:cubicBezTo>
                  <a:cubicBezTo>
                    <a:pt x="70" y="289"/>
                    <a:pt x="71" y="290"/>
                    <a:pt x="72" y="291"/>
                  </a:cubicBezTo>
                  <a:cubicBezTo>
                    <a:pt x="72" y="291"/>
                    <a:pt x="73" y="291"/>
                    <a:pt x="74" y="290"/>
                  </a:cubicBezTo>
                  <a:cubicBezTo>
                    <a:pt x="76" y="289"/>
                    <a:pt x="77" y="288"/>
                    <a:pt x="78" y="287"/>
                  </a:cubicBezTo>
                  <a:cubicBezTo>
                    <a:pt x="80" y="286"/>
                    <a:pt x="81" y="286"/>
                    <a:pt x="82" y="287"/>
                  </a:cubicBezTo>
                  <a:cubicBezTo>
                    <a:pt x="83" y="287"/>
                    <a:pt x="85" y="288"/>
                    <a:pt x="87" y="287"/>
                  </a:cubicBezTo>
                  <a:cubicBezTo>
                    <a:pt x="88" y="288"/>
                    <a:pt x="89" y="288"/>
                    <a:pt x="91" y="288"/>
                  </a:cubicBezTo>
                  <a:cubicBezTo>
                    <a:pt x="91" y="289"/>
                    <a:pt x="92" y="289"/>
                    <a:pt x="93" y="289"/>
                  </a:cubicBezTo>
                  <a:cubicBezTo>
                    <a:pt x="93" y="290"/>
                    <a:pt x="94" y="290"/>
                    <a:pt x="94" y="291"/>
                  </a:cubicBezTo>
                  <a:cubicBezTo>
                    <a:pt x="94" y="293"/>
                    <a:pt x="96" y="295"/>
                    <a:pt x="98" y="297"/>
                  </a:cubicBezTo>
                  <a:cubicBezTo>
                    <a:pt x="98" y="298"/>
                    <a:pt x="99" y="298"/>
                    <a:pt x="100" y="298"/>
                  </a:cubicBezTo>
                  <a:cubicBezTo>
                    <a:pt x="101" y="298"/>
                    <a:pt x="102" y="296"/>
                    <a:pt x="103" y="295"/>
                  </a:cubicBezTo>
                  <a:cubicBezTo>
                    <a:pt x="104" y="294"/>
                    <a:pt x="105" y="292"/>
                    <a:pt x="108" y="294"/>
                  </a:cubicBezTo>
                  <a:cubicBezTo>
                    <a:pt x="109" y="294"/>
                    <a:pt x="107" y="292"/>
                    <a:pt x="108" y="292"/>
                  </a:cubicBezTo>
                  <a:cubicBezTo>
                    <a:pt x="108" y="293"/>
                    <a:pt x="109" y="293"/>
                    <a:pt x="110" y="293"/>
                  </a:cubicBezTo>
                  <a:cubicBezTo>
                    <a:pt x="110" y="293"/>
                    <a:pt x="111" y="293"/>
                    <a:pt x="112" y="293"/>
                  </a:cubicBezTo>
                  <a:cubicBezTo>
                    <a:pt x="114" y="293"/>
                    <a:pt x="115" y="294"/>
                    <a:pt x="116" y="296"/>
                  </a:cubicBezTo>
                  <a:cubicBezTo>
                    <a:pt x="117" y="298"/>
                    <a:pt x="119" y="299"/>
                    <a:pt x="120" y="300"/>
                  </a:cubicBezTo>
                  <a:cubicBezTo>
                    <a:pt x="120" y="301"/>
                    <a:pt x="120" y="303"/>
                    <a:pt x="121" y="304"/>
                  </a:cubicBezTo>
                  <a:cubicBezTo>
                    <a:pt x="121" y="304"/>
                    <a:pt x="121" y="304"/>
                    <a:pt x="121" y="304"/>
                  </a:cubicBezTo>
                  <a:cubicBezTo>
                    <a:pt x="121" y="304"/>
                    <a:pt x="121" y="304"/>
                    <a:pt x="121" y="304"/>
                  </a:cubicBezTo>
                  <a:cubicBezTo>
                    <a:pt x="121" y="305"/>
                    <a:pt x="122" y="306"/>
                    <a:pt x="123" y="307"/>
                  </a:cubicBezTo>
                  <a:cubicBezTo>
                    <a:pt x="122" y="307"/>
                    <a:pt x="122" y="307"/>
                    <a:pt x="121" y="307"/>
                  </a:cubicBezTo>
                  <a:cubicBezTo>
                    <a:pt x="122" y="307"/>
                    <a:pt x="122" y="309"/>
                    <a:pt x="122" y="310"/>
                  </a:cubicBezTo>
                  <a:cubicBezTo>
                    <a:pt x="121" y="311"/>
                    <a:pt x="120" y="313"/>
                    <a:pt x="119" y="315"/>
                  </a:cubicBezTo>
                  <a:cubicBezTo>
                    <a:pt x="119" y="316"/>
                    <a:pt x="118" y="317"/>
                    <a:pt x="118" y="318"/>
                  </a:cubicBezTo>
                  <a:cubicBezTo>
                    <a:pt x="117" y="319"/>
                    <a:pt x="117" y="319"/>
                    <a:pt x="117" y="319"/>
                  </a:cubicBezTo>
                  <a:cubicBezTo>
                    <a:pt x="117" y="320"/>
                    <a:pt x="116" y="320"/>
                    <a:pt x="116" y="320"/>
                  </a:cubicBezTo>
                  <a:cubicBezTo>
                    <a:pt x="115" y="320"/>
                    <a:pt x="114" y="320"/>
                    <a:pt x="114" y="321"/>
                  </a:cubicBezTo>
                  <a:cubicBezTo>
                    <a:pt x="113" y="322"/>
                    <a:pt x="112" y="322"/>
                    <a:pt x="111" y="322"/>
                  </a:cubicBezTo>
                  <a:cubicBezTo>
                    <a:pt x="106" y="321"/>
                    <a:pt x="104" y="324"/>
                    <a:pt x="102" y="328"/>
                  </a:cubicBezTo>
                  <a:cubicBezTo>
                    <a:pt x="101" y="328"/>
                    <a:pt x="100" y="328"/>
                    <a:pt x="99" y="329"/>
                  </a:cubicBezTo>
                  <a:cubicBezTo>
                    <a:pt x="97" y="329"/>
                    <a:pt x="96" y="330"/>
                    <a:pt x="94" y="330"/>
                  </a:cubicBezTo>
                  <a:cubicBezTo>
                    <a:pt x="92" y="331"/>
                    <a:pt x="91" y="328"/>
                    <a:pt x="90" y="329"/>
                  </a:cubicBezTo>
                  <a:cubicBezTo>
                    <a:pt x="90" y="329"/>
                    <a:pt x="90" y="330"/>
                    <a:pt x="90" y="330"/>
                  </a:cubicBezTo>
                  <a:cubicBezTo>
                    <a:pt x="89" y="330"/>
                    <a:pt x="89" y="329"/>
                    <a:pt x="89" y="329"/>
                  </a:cubicBezTo>
                  <a:cubicBezTo>
                    <a:pt x="89" y="328"/>
                    <a:pt x="88" y="328"/>
                    <a:pt x="87" y="329"/>
                  </a:cubicBezTo>
                  <a:cubicBezTo>
                    <a:pt x="85" y="330"/>
                    <a:pt x="84" y="332"/>
                    <a:pt x="84" y="334"/>
                  </a:cubicBezTo>
                  <a:cubicBezTo>
                    <a:pt x="84" y="336"/>
                    <a:pt x="83" y="337"/>
                    <a:pt x="83" y="338"/>
                  </a:cubicBezTo>
                  <a:cubicBezTo>
                    <a:pt x="82" y="339"/>
                    <a:pt x="81" y="340"/>
                    <a:pt x="79" y="340"/>
                  </a:cubicBezTo>
                  <a:cubicBezTo>
                    <a:pt x="79" y="340"/>
                    <a:pt x="79" y="340"/>
                    <a:pt x="79" y="341"/>
                  </a:cubicBezTo>
                  <a:cubicBezTo>
                    <a:pt x="77" y="342"/>
                    <a:pt x="74" y="343"/>
                    <a:pt x="72" y="345"/>
                  </a:cubicBezTo>
                  <a:cubicBezTo>
                    <a:pt x="71" y="345"/>
                    <a:pt x="71" y="345"/>
                    <a:pt x="71" y="345"/>
                  </a:cubicBezTo>
                  <a:cubicBezTo>
                    <a:pt x="68" y="347"/>
                    <a:pt x="66" y="348"/>
                    <a:pt x="63" y="349"/>
                  </a:cubicBezTo>
                  <a:cubicBezTo>
                    <a:pt x="62" y="349"/>
                    <a:pt x="62" y="351"/>
                    <a:pt x="61" y="350"/>
                  </a:cubicBezTo>
                  <a:cubicBezTo>
                    <a:pt x="60" y="351"/>
                    <a:pt x="59" y="352"/>
                    <a:pt x="60" y="353"/>
                  </a:cubicBezTo>
                  <a:cubicBezTo>
                    <a:pt x="63" y="352"/>
                    <a:pt x="65" y="351"/>
                    <a:pt x="68" y="351"/>
                  </a:cubicBezTo>
                  <a:cubicBezTo>
                    <a:pt x="69" y="351"/>
                    <a:pt x="70" y="351"/>
                    <a:pt x="70" y="351"/>
                  </a:cubicBezTo>
                  <a:cubicBezTo>
                    <a:pt x="71" y="351"/>
                    <a:pt x="72" y="351"/>
                    <a:pt x="73" y="350"/>
                  </a:cubicBezTo>
                  <a:cubicBezTo>
                    <a:pt x="74" y="350"/>
                    <a:pt x="75" y="349"/>
                    <a:pt x="76" y="348"/>
                  </a:cubicBezTo>
                  <a:cubicBezTo>
                    <a:pt x="76" y="348"/>
                    <a:pt x="77" y="347"/>
                    <a:pt x="78" y="346"/>
                  </a:cubicBezTo>
                  <a:cubicBezTo>
                    <a:pt x="80" y="346"/>
                    <a:pt x="82" y="347"/>
                    <a:pt x="84" y="348"/>
                  </a:cubicBezTo>
                  <a:cubicBezTo>
                    <a:pt x="85" y="348"/>
                    <a:pt x="86" y="349"/>
                    <a:pt x="88" y="349"/>
                  </a:cubicBezTo>
                  <a:cubicBezTo>
                    <a:pt x="91" y="349"/>
                    <a:pt x="92" y="347"/>
                    <a:pt x="93" y="344"/>
                  </a:cubicBezTo>
                  <a:cubicBezTo>
                    <a:pt x="93" y="344"/>
                    <a:pt x="94" y="343"/>
                    <a:pt x="94" y="342"/>
                  </a:cubicBezTo>
                  <a:cubicBezTo>
                    <a:pt x="94" y="342"/>
                    <a:pt x="95" y="342"/>
                    <a:pt x="95" y="341"/>
                  </a:cubicBezTo>
                  <a:cubicBezTo>
                    <a:pt x="96" y="341"/>
                    <a:pt x="96" y="340"/>
                    <a:pt x="97" y="340"/>
                  </a:cubicBezTo>
                  <a:cubicBezTo>
                    <a:pt x="98" y="339"/>
                    <a:pt x="99" y="339"/>
                    <a:pt x="100" y="339"/>
                  </a:cubicBezTo>
                  <a:cubicBezTo>
                    <a:pt x="101" y="339"/>
                    <a:pt x="101" y="341"/>
                    <a:pt x="102" y="342"/>
                  </a:cubicBezTo>
                  <a:cubicBezTo>
                    <a:pt x="102" y="342"/>
                    <a:pt x="102" y="342"/>
                    <a:pt x="102" y="342"/>
                  </a:cubicBezTo>
                  <a:cubicBezTo>
                    <a:pt x="101" y="343"/>
                    <a:pt x="103" y="345"/>
                    <a:pt x="102" y="346"/>
                  </a:cubicBezTo>
                  <a:cubicBezTo>
                    <a:pt x="102" y="347"/>
                    <a:pt x="102" y="348"/>
                    <a:pt x="103" y="349"/>
                  </a:cubicBezTo>
                  <a:cubicBezTo>
                    <a:pt x="103" y="349"/>
                    <a:pt x="104" y="349"/>
                    <a:pt x="105" y="348"/>
                  </a:cubicBezTo>
                  <a:cubicBezTo>
                    <a:pt x="106" y="348"/>
                    <a:pt x="107" y="348"/>
                    <a:pt x="108" y="348"/>
                  </a:cubicBezTo>
                  <a:cubicBezTo>
                    <a:pt x="109" y="349"/>
                    <a:pt x="110" y="349"/>
                    <a:pt x="111" y="350"/>
                  </a:cubicBezTo>
                  <a:cubicBezTo>
                    <a:pt x="111" y="352"/>
                    <a:pt x="113" y="352"/>
                    <a:pt x="113" y="354"/>
                  </a:cubicBezTo>
                  <a:cubicBezTo>
                    <a:pt x="113" y="354"/>
                    <a:pt x="113" y="354"/>
                    <a:pt x="113" y="354"/>
                  </a:cubicBezTo>
                  <a:cubicBezTo>
                    <a:pt x="113" y="354"/>
                    <a:pt x="113" y="354"/>
                    <a:pt x="112" y="354"/>
                  </a:cubicBezTo>
                  <a:cubicBezTo>
                    <a:pt x="113" y="356"/>
                    <a:pt x="112" y="358"/>
                    <a:pt x="112" y="359"/>
                  </a:cubicBezTo>
                  <a:cubicBezTo>
                    <a:pt x="112" y="361"/>
                    <a:pt x="111" y="362"/>
                    <a:pt x="110" y="363"/>
                  </a:cubicBezTo>
                  <a:cubicBezTo>
                    <a:pt x="108" y="364"/>
                    <a:pt x="106" y="364"/>
                    <a:pt x="106" y="366"/>
                  </a:cubicBezTo>
                  <a:cubicBezTo>
                    <a:pt x="105" y="367"/>
                    <a:pt x="105" y="368"/>
                    <a:pt x="105" y="369"/>
                  </a:cubicBezTo>
                  <a:cubicBezTo>
                    <a:pt x="105" y="372"/>
                    <a:pt x="106" y="373"/>
                    <a:pt x="109" y="371"/>
                  </a:cubicBezTo>
                  <a:cubicBezTo>
                    <a:pt x="113" y="370"/>
                    <a:pt x="114" y="367"/>
                    <a:pt x="115" y="364"/>
                  </a:cubicBezTo>
                  <a:cubicBezTo>
                    <a:pt x="115" y="363"/>
                    <a:pt x="114" y="363"/>
                    <a:pt x="114" y="363"/>
                  </a:cubicBezTo>
                  <a:cubicBezTo>
                    <a:pt x="114" y="362"/>
                    <a:pt x="112" y="362"/>
                    <a:pt x="113" y="361"/>
                  </a:cubicBezTo>
                  <a:cubicBezTo>
                    <a:pt x="114" y="361"/>
                    <a:pt x="114" y="361"/>
                    <a:pt x="114" y="361"/>
                  </a:cubicBezTo>
                  <a:cubicBezTo>
                    <a:pt x="115" y="360"/>
                    <a:pt x="116" y="359"/>
                    <a:pt x="118" y="359"/>
                  </a:cubicBezTo>
                  <a:cubicBezTo>
                    <a:pt x="118" y="359"/>
                    <a:pt x="118" y="359"/>
                    <a:pt x="118" y="359"/>
                  </a:cubicBezTo>
                  <a:cubicBezTo>
                    <a:pt x="119" y="359"/>
                    <a:pt x="119" y="359"/>
                    <a:pt x="119" y="359"/>
                  </a:cubicBezTo>
                  <a:cubicBezTo>
                    <a:pt x="121" y="361"/>
                    <a:pt x="120" y="359"/>
                    <a:pt x="121" y="359"/>
                  </a:cubicBezTo>
                  <a:cubicBezTo>
                    <a:pt x="121" y="359"/>
                    <a:pt x="121" y="360"/>
                    <a:pt x="122" y="360"/>
                  </a:cubicBezTo>
                  <a:cubicBezTo>
                    <a:pt x="122" y="360"/>
                    <a:pt x="121" y="359"/>
                    <a:pt x="122" y="359"/>
                  </a:cubicBezTo>
                  <a:cubicBezTo>
                    <a:pt x="122" y="359"/>
                    <a:pt x="122" y="360"/>
                    <a:pt x="123" y="360"/>
                  </a:cubicBezTo>
                  <a:cubicBezTo>
                    <a:pt x="123" y="360"/>
                    <a:pt x="124" y="360"/>
                    <a:pt x="124" y="360"/>
                  </a:cubicBezTo>
                  <a:cubicBezTo>
                    <a:pt x="126" y="362"/>
                    <a:pt x="127" y="364"/>
                    <a:pt x="127" y="366"/>
                  </a:cubicBezTo>
                  <a:cubicBezTo>
                    <a:pt x="127" y="367"/>
                    <a:pt x="128" y="369"/>
                    <a:pt x="128" y="371"/>
                  </a:cubicBezTo>
                  <a:cubicBezTo>
                    <a:pt x="128" y="372"/>
                    <a:pt x="128" y="373"/>
                    <a:pt x="128" y="375"/>
                  </a:cubicBezTo>
                  <a:cubicBezTo>
                    <a:pt x="128" y="376"/>
                    <a:pt x="129" y="376"/>
                    <a:pt x="129" y="377"/>
                  </a:cubicBezTo>
                  <a:cubicBezTo>
                    <a:pt x="129" y="379"/>
                    <a:pt x="130" y="380"/>
                    <a:pt x="132" y="380"/>
                  </a:cubicBezTo>
                  <a:cubicBezTo>
                    <a:pt x="133" y="381"/>
                    <a:pt x="134" y="379"/>
                    <a:pt x="136" y="380"/>
                  </a:cubicBezTo>
                  <a:cubicBezTo>
                    <a:pt x="136" y="380"/>
                    <a:pt x="136" y="379"/>
                    <a:pt x="136" y="379"/>
                  </a:cubicBezTo>
                  <a:cubicBezTo>
                    <a:pt x="137" y="378"/>
                    <a:pt x="137" y="377"/>
                    <a:pt x="137" y="376"/>
                  </a:cubicBezTo>
                  <a:cubicBezTo>
                    <a:pt x="135" y="375"/>
                    <a:pt x="134" y="372"/>
                    <a:pt x="133" y="370"/>
                  </a:cubicBezTo>
                  <a:cubicBezTo>
                    <a:pt x="133" y="370"/>
                    <a:pt x="133" y="369"/>
                    <a:pt x="133" y="369"/>
                  </a:cubicBezTo>
                  <a:cubicBezTo>
                    <a:pt x="133" y="369"/>
                    <a:pt x="133" y="369"/>
                    <a:pt x="132" y="369"/>
                  </a:cubicBezTo>
                  <a:cubicBezTo>
                    <a:pt x="133" y="368"/>
                    <a:pt x="133" y="368"/>
                    <a:pt x="133" y="367"/>
                  </a:cubicBezTo>
                  <a:cubicBezTo>
                    <a:pt x="133" y="367"/>
                    <a:pt x="133" y="367"/>
                    <a:pt x="133" y="367"/>
                  </a:cubicBezTo>
                  <a:cubicBezTo>
                    <a:pt x="135" y="367"/>
                    <a:pt x="136" y="368"/>
                    <a:pt x="137" y="369"/>
                  </a:cubicBezTo>
                  <a:cubicBezTo>
                    <a:pt x="138" y="370"/>
                    <a:pt x="139" y="372"/>
                    <a:pt x="140" y="373"/>
                  </a:cubicBezTo>
                  <a:cubicBezTo>
                    <a:pt x="141" y="373"/>
                    <a:pt x="141" y="373"/>
                    <a:pt x="141" y="373"/>
                  </a:cubicBezTo>
                  <a:cubicBezTo>
                    <a:pt x="141" y="373"/>
                    <a:pt x="141" y="373"/>
                    <a:pt x="141" y="373"/>
                  </a:cubicBezTo>
                  <a:cubicBezTo>
                    <a:pt x="139" y="374"/>
                    <a:pt x="138" y="375"/>
                    <a:pt x="137" y="376"/>
                  </a:cubicBezTo>
                  <a:cubicBezTo>
                    <a:pt x="137" y="377"/>
                    <a:pt x="137" y="378"/>
                    <a:pt x="137" y="379"/>
                  </a:cubicBezTo>
                  <a:cubicBezTo>
                    <a:pt x="137" y="379"/>
                    <a:pt x="137" y="379"/>
                    <a:pt x="137" y="379"/>
                  </a:cubicBezTo>
                  <a:cubicBezTo>
                    <a:pt x="137" y="379"/>
                    <a:pt x="137" y="379"/>
                    <a:pt x="137" y="379"/>
                  </a:cubicBezTo>
                  <a:cubicBezTo>
                    <a:pt x="137" y="379"/>
                    <a:pt x="137" y="380"/>
                    <a:pt x="138" y="380"/>
                  </a:cubicBezTo>
                  <a:cubicBezTo>
                    <a:pt x="138" y="380"/>
                    <a:pt x="138" y="380"/>
                    <a:pt x="138" y="380"/>
                  </a:cubicBezTo>
                  <a:cubicBezTo>
                    <a:pt x="138" y="380"/>
                    <a:pt x="138" y="380"/>
                    <a:pt x="138" y="380"/>
                  </a:cubicBezTo>
                  <a:cubicBezTo>
                    <a:pt x="138" y="380"/>
                    <a:pt x="138" y="381"/>
                    <a:pt x="138" y="380"/>
                  </a:cubicBezTo>
                  <a:cubicBezTo>
                    <a:pt x="138" y="380"/>
                    <a:pt x="138" y="380"/>
                    <a:pt x="138" y="380"/>
                  </a:cubicBezTo>
                  <a:cubicBezTo>
                    <a:pt x="138" y="380"/>
                    <a:pt x="138" y="380"/>
                    <a:pt x="138" y="380"/>
                  </a:cubicBezTo>
                  <a:cubicBezTo>
                    <a:pt x="138" y="380"/>
                    <a:pt x="138" y="380"/>
                    <a:pt x="138" y="380"/>
                  </a:cubicBezTo>
                  <a:cubicBezTo>
                    <a:pt x="137" y="380"/>
                    <a:pt x="137" y="380"/>
                    <a:pt x="137" y="379"/>
                  </a:cubicBezTo>
                  <a:cubicBezTo>
                    <a:pt x="137" y="379"/>
                    <a:pt x="137" y="379"/>
                    <a:pt x="137" y="379"/>
                  </a:cubicBezTo>
                  <a:cubicBezTo>
                    <a:pt x="137" y="379"/>
                    <a:pt x="137" y="379"/>
                    <a:pt x="137" y="379"/>
                  </a:cubicBezTo>
                  <a:cubicBezTo>
                    <a:pt x="137" y="378"/>
                    <a:pt x="137" y="378"/>
                    <a:pt x="137" y="378"/>
                  </a:cubicBezTo>
                  <a:cubicBezTo>
                    <a:pt x="136" y="379"/>
                    <a:pt x="136" y="379"/>
                    <a:pt x="136" y="379"/>
                  </a:cubicBezTo>
                  <a:cubicBezTo>
                    <a:pt x="138" y="382"/>
                    <a:pt x="139" y="382"/>
                    <a:pt x="142" y="382"/>
                  </a:cubicBezTo>
                  <a:cubicBezTo>
                    <a:pt x="144" y="382"/>
                    <a:pt x="145" y="382"/>
                    <a:pt x="147" y="384"/>
                  </a:cubicBezTo>
                  <a:cubicBezTo>
                    <a:pt x="147" y="384"/>
                    <a:pt x="147" y="384"/>
                    <a:pt x="148" y="384"/>
                  </a:cubicBezTo>
                  <a:cubicBezTo>
                    <a:pt x="148" y="385"/>
                    <a:pt x="149" y="386"/>
                    <a:pt x="150" y="388"/>
                  </a:cubicBezTo>
                  <a:cubicBezTo>
                    <a:pt x="149" y="389"/>
                    <a:pt x="151" y="389"/>
                    <a:pt x="151" y="390"/>
                  </a:cubicBezTo>
                  <a:cubicBezTo>
                    <a:pt x="150" y="391"/>
                    <a:pt x="151" y="393"/>
                    <a:pt x="151" y="394"/>
                  </a:cubicBezTo>
                  <a:cubicBezTo>
                    <a:pt x="151" y="395"/>
                    <a:pt x="151" y="397"/>
                    <a:pt x="151" y="397"/>
                  </a:cubicBezTo>
                  <a:cubicBezTo>
                    <a:pt x="149" y="398"/>
                    <a:pt x="151" y="399"/>
                    <a:pt x="150" y="399"/>
                  </a:cubicBezTo>
                  <a:cubicBezTo>
                    <a:pt x="150" y="399"/>
                    <a:pt x="150" y="399"/>
                    <a:pt x="150" y="399"/>
                  </a:cubicBezTo>
                  <a:cubicBezTo>
                    <a:pt x="149" y="402"/>
                    <a:pt x="149" y="404"/>
                    <a:pt x="148" y="407"/>
                  </a:cubicBezTo>
                  <a:cubicBezTo>
                    <a:pt x="147" y="408"/>
                    <a:pt x="146" y="409"/>
                    <a:pt x="145" y="410"/>
                  </a:cubicBezTo>
                  <a:cubicBezTo>
                    <a:pt x="145" y="414"/>
                    <a:pt x="144" y="417"/>
                    <a:pt x="145" y="421"/>
                  </a:cubicBezTo>
                  <a:cubicBezTo>
                    <a:pt x="146" y="422"/>
                    <a:pt x="146" y="424"/>
                    <a:pt x="147" y="425"/>
                  </a:cubicBezTo>
                  <a:cubicBezTo>
                    <a:pt x="147" y="426"/>
                    <a:pt x="146" y="426"/>
                    <a:pt x="147" y="427"/>
                  </a:cubicBezTo>
                  <a:cubicBezTo>
                    <a:pt x="149" y="427"/>
                    <a:pt x="150" y="428"/>
                    <a:pt x="151" y="429"/>
                  </a:cubicBezTo>
                  <a:cubicBezTo>
                    <a:pt x="153" y="430"/>
                    <a:pt x="154" y="431"/>
                    <a:pt x="155" y="432"/>
                  </a:cubicBezTo>
                  <a:cubicBezTo>
                    <a:pt x="157" y="433"/>
                    <a:pt x="159" y="433"/>
                    <a:pt x="160" y="434"/>
                  </a:cubicBezTo>
                  <a:cubicBezTo>
                    <a:pt x="161" y="435"/>
                    <a:pt x="161" y="434"/>
                    <a:pt x="161" y="434"/>
                  </a:cubicBezTo>
                  <a:cubicBezTo>
                    <a:pt x="162" y="434"/>
                    <a:pt x="162" y="435"/>
                    <a:pt x="163" y="436"/>
                  </a:cubicBezTo>
                  <a:cubicBezTo>
                    <a:pt x="163" y="437"/>
                    <a:pt x="163" y="437"/>
                    <a:pt x="164" y="438"/>
                  </a:cubicBezTo>
                  <a:cubicBezTo>
                    <a:pt x="164" y="438"/>
                    <a:pt x="164" y="438"/>
                    <a:pt x="164" y="438"/>
                  </a:cubicBezTo>
                  <a:cubicBezTo>
                    <a:pt x="165" y="440"/>
                    <a:pt x="167" y="442"/>
                    <a:pt x="167" y="444"/>
                  </a:cubicBezTo>
                  <a:cubicBezTo>
                    <a:pt x="166" y="446"/>
                    <a:pt x="167" y="447"/>
                    <a:pt x="168" y="448"/>
                  </a:cubicBezTo>
                  <a:cubicBezTo>
                    <a:pt x="169" y="450"/>
                    <a:pt x="170" y="451"/>
                    <a:pt x="172" y="450"/>
                  </a:cubicBezTo>
                  <a:cubicBezTo>
                    <a:pt x="174" y="450"/>
                    <a:pt x="173" y="448"/>
                    <a:pt x="173" y="447"/>
                  </a:cubicBezTo>
                  <a:cubicBezTo>
                    <a:pt x="173" y="446"/>
                    <a:pt x="173" y="445"/>
                    <a:pt x="173" y="445"/>
                  </a:cubicBezTo>
                  <a:cubicBezTo>
                    <a:pt x="173" y="443"/>
                    <a:pt x="171" y="442"/>
                    <a:pt x="171" y="440"/>
                  </a:cubicBezTo>
                  <a:cubicBezTo>
                    <a:pt x="169" y="435"/>
                    <a:pt x="170" y="434"/>
                    <a:pt x="173" y="432"/>
                  </a:cubicBezTo>
                  <a:cubicBezTo>
                    <a:pt x="174" y="432"/>
                    <a:pt x="174" y="431"/>
                    <a:pt x="175" y="431"/>
                  </a:cubicBezTo>
                  <a:cubicBezTo>
                    <a:pt x="176" y="431"/>
                    <a:pt x="176" y="430"/>
                    <a:pt x="175" y="430"/>
                  </a:cubicBezTo>
                  <a:cubicBezTo>
                    <a:pt x="175" y="429"/>
                    <a:pt x="175" y="428"/>
                    <a:pt x="175" y="427"/>
                  </a:cubicBezTo>
                  <a:cubicBezTo>
                    <a:pt x="174" y="425"/>
                    <a:pt x="175" y="424"/>
                    <a:pt x="177" y="422"/>
                  </a:cubicBezTo>
                  <a:cubicBezTo>
                    <a:pt x="179" y="422"/>
                    <a:pt x="181" y="423"/>
                    <a:pt x="184" y="423"/>
                  </a:cubicBezTo>
                  <a:cubicBezTo>
                    <a:pt x="184" y="423"/>
                    <a:pt x="184" y="423"/>
                    <a:pt x="184" y="422"/>
                  </a:cubicBezTo>
                  <a:cubicBezTo>
                    <a:pt x="184" y="422"/>
                    <a:pt x="184" y="422"/>
                    <a:pt x="184" y="422"/>
                  </a:cubicBezTo>
                  <a:cubicBezTo>
                    <a:pt x="186" y="424"/>
                    <a:pt x="187" y="425"/>
                    <a:pt x="189" y="425"/>
                  </a:cubicBezTo>
                  <a:cubicBezTo>
                    <a:pt x="191" y="426"/>
                    <a:pt x="193" y="426"/>
                    <a:pt x="194" y="428"/>
                  </a:cubicBezTo>
                  <a:cubicBezTo>
                    <a:pt x="195" y="427"/>
                    <a:pt x="194" y="427"/>
                    <a:pt x="194" y="426"/>
                  </a:cubicBezTo>
                  <a:cubicBezTo>
                    <a:pt x="195" y="427"/>
                    <a:pt x="195" y="428"/>
                    <a:pt x="196" y="428"/>
                  </a:cubicBezTo>
                  <a:cubicBezTo>
                    <a:pt x="197" y="428"/>
                    <a:pt x="197" y="428"/>
                    <a:pt x="198" y="429"/>
                  </a:cubicBezTo>
                  <a:cubicBezTo>
                    <a:pt x="200" y="430"/>
                    <a:pt x="201" y="433"/>
                    <a:pt x="202" y="434"/>
                  </a:cubicBezTo>
                  <a:cubicBezTo>
                    <a:pt x="202" y="434"/>
                    <a:pt x="202" y="435"/>
                    <a:pt x="202" y="435"/>
                  </a:cubicBezTo>
                  <a:cubicBezTo>
                    <a:pt x="202" y="434"/>
                    <a:pt x="201" y="434"/>
                    <a:pt x="201" y="435"/>
                  </a:cubicBezTo>
                  <a:cubicBezTo>
                    <a:pt x="201" y="437"/>
                    <a:pt x="198" y="437"/>
                    <a:pt x="198" y="439"/>
                  </a:cubicBezTo>
                  <a:cubicBezTo>
                    <a:pt x="198" y="440"/>
                    <a:pt x="197" y="440"/>
                    <a:pt x="196" y="440"/>
                  </a:cubicBezTo>
                  <a:cubicBezTo>
                    <a:pt x="196" y="440"/>
                    <a:pt x="196" y="440"/>
                    <a:pt x="196" y="440"/>
                  </a:cubicBezTo>
                  <a:cubicBezTo>
                    <a:pt x="196" y="441"/>
                    <a:pt x="195" y="442"/>
                    <a:pt x="196" y="443"/>
                  </a:cubicBezTo>
                  <a:cubicBezTo>
                    <a:pt x="196" y="444"/>
                    <a:pt x="197" y="445"/>
                    <a:pt x="198" y="445"/>
                  </a:cubicBezTo>
                  <a:cubicBezTo>
                    <a:pt x="199" y="445"/>
                    <a:pt x="201" y="445"/>
                    <a:pt x="203" y="445"/>
                  </a:cubicBezTo>
                  <a:cubicBezTo>
                    <a:pt x="205" y="445"/>
                    <a:pt x="205" y="443"/>
                    <a:pt x="206" y="442"/>
                  </a:cubicBezTo>
                  <a:cubicBezTo>
                    <a:pt x="207" y="441"/>
                    <a:pt x="205" y="440"/>
                    <a:pt x="206" y="439"/>
                  </a:cubicBezTo>
                  <a:cubicBezTo>
                    <a:pt x="206" y="440"/>
                    <a:pt x="207" y="440"/>
                    <a:pt x="207" y="440"/>
                  </a:cubicBezTo>
                  <a:cubicBezTo>
                    <a:pt x="207" y="440"/>
                    <a:pt x="207" y="439"/>
                    <a:pt x="207" y="439"/>
                  </a:cubicBezTo>
                  <a:cubicBezTo>
                    <a:pt x="207" y="439"/>
                    <a:pt x="207" y="439"/>
                    <a:pt x="207" y="439"/>
                  </a:cubicBezTo>
                  <a:cubicBezTo>
                    <a:pt x="207" y="439"/>
                    <a:pt x="208" y="439"/>
                    <a:pt x="208" y="439"/>
                  </a:cubicBezTo>
                  <a:cubicBezTo>
                    <a:pt x="208" y="440"/>
                    <a:pt x="208" y="440"/>
                    <a:pt x="208" y="440"/>
                  </a:cubicBezTo>
                  <a:cubicBezTo>
                    <a:pt x="208" y="440"/>
                    <a:pt x="208" y="439"/>
                    <a:pt x="208" y="439"/>
                  </a:cubicBezTo>
                  <a:cubicBezTo>
                    <a:pt x="208" y="439"/>
                    <a:pt x="209" y="439"/>
                    <a:pt x="209" y="439"/>
                  </a:cubicBezTo>
                  <a:cubicBezTo>
                    <a:pt x="209" y="439"/>
                    <a:pt x="209" y="440"/>
                    <a:pt x="210" y="440"/>
                  </a:cubicBezTo>
                  <a:cubicBezTo>
                    <a:pt x="210" y="440"/>
                    <a:pt x="210" y="440"/>
                    <a:pt x="210" y="440"/>
                  </a:cubicBezTo>
                  <a:cubicBezTo>
                    <a:pt x="211" y="442"/>
                    <a:pt x="212" y="443"/>
                    <a:pt x="212" y="445"/>
                  </a:cubicBezTo>
                  <a:cubicBezTo>
                    <a:pt x="212" y="446"/>
                    <a:pt x="212" y="446"/>
                    <a:pt x="213" y="446"/>
                  </a:cubicBezTo>
                  <a:cubicBezTo>
                    <a:pt x="213" y="448"/>
                    <a:pt x="215" y="449"/>
                    <a:pt x="215" y="451"/>
                  </a:cubicBezTo>
                  <a:cubicBezTo>
                    <a:pt x="215" y="454"/>
                    <a:pt x="218" y="456"/>
                    <a:pt x="219" y="458"/>
                  </a:cubicBezTo>
                  <a:cubicBezTo>
                    <a:pt x="219" y="459"/>
                    <a:pt x="220" y="460"/>
                    <a:pt x="221" y="461"/>
                  </a:cubicBezTo>
                  <a:cubicBezTo>
                    <a:pt x="221" y="461"/>
                    <a:pt x="220" y="460"/>
                    <a:pt x="221" y="460"/>
                  </a:cubicBezTo>
                  <a:cubicBezTo>
                    <a:pt x="221" y="461"/>
                    <a:pt x="222" y="461"/>
                    <a:pt x="223" y="462"/>
                  </a:cubicBezTo>
                  <a:cubicBezTo>
                    <a:pt x="223" y="462"/>
                    <a:pt x="223" y="462"/>
                    <a:pt x="223" y="462"/>
                  </a:cubicBezTo>
                  <a:cubicBezTo>
                    <a:pt x="223" y="462"/>
                    <a:pt x="223" y="462"/>
                    <a:pt x="223" y="462"/>
                  </a:cubicBezTo>
                  <a:cubicBezTo>
                    <a:pt x="223" y="463"/>
                    <a:pt x="223" y="463"/>
                    <a:pt x="223" y="463"/>
                  </a:cubicBezTo>
                  <a:cubicBezTo>
                    <a:pt x="223" y="464"/>
                    <a:pt x="223" y="463"/>
                    <a:pt x="222" y="463"/>
                  </a:cubicBezTo>
                  <a:cubicBezTo>
                    <a:pt x="224" y="465"/>
                    <a:pt x="224" y="467"/>
                    <a:pt x="226" y="469"/>
                  </a:cubicBezTo>
                  <a:cubicBezTo>
                    <a:pt x="227" y="475"/>
                    <a:pt x="231" y="479"/>
                    <a:pt x="234" y="485"/>
                  </a:cubicBezTo>
                  <a:cubicBezTo>
                    <a:pt x="235" y="486"/>
                    <a:pt x="235" y="488"/>
                    <a:pt x="236" y="490"/>
                  </a:cubicBezTo>
                  <a:cubicBezTo>
                    <a:pt x="236" y="492"/>
                    <a:pt x="238" y="493"/>
                    <a:pt x="239" y="494"/>
                  </a:cubicBezTo>
                  <a:cubicBezTo>
                    <a:pt x="238" y="495"/>
                    <a:pt x="238" y="493"/>
                    <a:pt x="238" y="494"/>
                  </a:cubicBezTo>
                  <a:cubicBezTo>
                    <a:pt x="238" y="495"/>
                    <a:pt x="239" y="496"/>
                    <a:pt x="240" y="497"/>
                  </a:cubicBezTo>
                  <a:cubicBezTo>
                    <a:pt x="240" y="497"/>
                    <a:pt x="240" y="498"/>
                    <a:pt x="241" y="498"/>
                  </a:cubicBezTo>
                  <a:cubicBezTo>
                    <a:pt x="241" y="501"/>
                    <a:pt x="243" y="503"/>
                    <a:pt x="245" y="504"/>
                  </a:cubicBezTo>
                  <a:cubicBezTo>
                    <a:pt x="247" y="505"/>
                    <a:pt x="248" y="504"/>
                    <a:pt x="249" y="503"/>
                  </a:cubicBezTo>
                  <a:cubicBezTo>
                    <a:pt x="250" y="501"/>
                    <a:pt x="251" y="500"/>
                    <a:pt x="251" y="498"/>
                  </a:cubicBezTo>
                  <a:cubicBezTo>
                    <a:pt x="251" y="498"/>
                    <a:pt x="251" y="497"/>
                    <a:pt x="251" y="497"/>
                  </a:cubicBezTo>
                  <a:cubicBezTo>
                    <a:pt x="252" y="496"/>
                    <a:pt x="252" y="495"/>
                    <a:pt x="253" y="494"/>
                  </a:cubicBezTo>
                  <a:cubicBezTo>
                    <a:pt x="254" y="492"/>
                    <a:pt x="253" y="490"/>
                    <a:pt x="254" y="487"/>
                  </a:cubicBezTo>
                  <a:cubicBezTo>
                    <a:pt x="254" y="486"/>
                    <a:pt x="254" y="485"/>
                    <a:pt x="254" y="484"/>
                  </a:cubicBezTo>
                  <a:cubicBezTo>
                    <a:pt x="254" y="484"/>
                    <a:pt x="254" y="483"/>
                    <a:pt x="253" y="482"/>
                  </a:cubicBezTo>
                  <a:cubicBezTo>
                    <a:pt x="252" y="481"/>
                    <a:pt x="251" y="479"/>
                    <a:pt x="250" y="477"/>
                  </a:cubicBezTo>
                  <a:cubicBezTo>
                    <a:pt x="250" y="477"/>
                    <a:pt x="250" y="477"/>
                    <a:pt x="250" y="477"/>
                  </a:cubicBezTo>
                  <a:cubicBezTo>
                    <a:pt x="250" y="476"/>
                    <a:pt x="250" y="477"/>
                    <a:pt x="251" y="477"/>
                  </a:cubicBezTo>
                  <a:cubicBezTo>
                    <a:pt x="251" y="476"/>
                    <a:pt x="250" y="475"/>
                    <a:pt x="250" y="474"/>
                  </a:cubicBezTo>
                  <a:cubicBezTo>
                    <a:pt x="251" y="475"/>
                    <a:pt x="251" y="476"/>
                    <a:pt x="252" y="477"/>
                  </a:cubicBezTo>
                  <a:cubicBezTo>
                    <a:pt x="251" y="474"/>
                    <a:pt x="250" y="472"/>
                    <a:pt x="248" y="470"/>
                  </a:cubicBezTo>
                  <a:cubicBezTo>
                    <a:pt x="247" y="469"/>
                    <a:pt x="247" y="468"/>
                    <a:pt x="246" y="467"/>
                  </a:cubicBezTo>
                  <a:cubicBezTo>
                    <a:pt x="246" y="464"/>
                    <a:pt x="244" y="461"/>
                    <a:pt x="243" y="458"/>
                  </a:cubicBezTo>
                  <a:cubicBezTo>
                    <a:pt x="242" y="456"/>
                    <a:pt x="242" y="454"/>
                    <a:pt x="240" y="453"/>
                  </a:cubicBezTo>
                  <a:cubicBezTo>
                    <a:pt x="241" y="452"/>
                    <a:pt x="240" y="452"/>
                    <a:pt x="240" y="451"/>
                  </a:cubicBezTo>
                  <a:cubicBezTo>
                    <a:pt x="239" y="450"/>
                    <a:pt x="239" y="450"/>
                    <a:pt x="238" y="450"/>
                  </a:cubicBezTo>
                  <a:cubicBezTo>
                    <a:pt x="238" y="449"/>
                    <a:pt x="238" y="449"/>
                    <a:pt x="237" y="448"/>
                  </a:cubicBezTo>
                  <a:cubicBezTo>
                    <a:pt x="237" y="448"/>
                    <a:pt x="237" y="448"/>
                    <a:pt x="237" y="448"/>
                  </a:cubicBezTo>
                  <a:cubicBezTo>
                    <a:pt x="237" y="445"/>
                    <a:pt x="234" y="443"/>
                    <a:pt x="232" y="439"/>
                  </a:cubicBezTo>
                  <a:cubicBezTo>
                    <a:pt x="232" y="438"/>
                    <a:pt x="232" y="438"/>
                    <a:pt x="231" y="437"/>
                  </a:cubicBezTo>
                  <a:cubicBezTo>
                    <a:pt x="231" y="435"/>
                    <a:pt x="230" y="433"/>
                    <a:pt x="229" y="432"/>
                  </a:cubicBezTo>
                  <a:cubicBezTo>
                    <a:pt x="226" y="428"/>
                    <a:pt x="224" y="425"/>
                    <a:pt x="221" y="422"/>
                  </a:cubicBezTo>
                  <a:cubicBezTo>
                    <a:pt x="221" y="422"/>
                    <a:pt x="221" y="421"/>
                    <a:pt x="221" y="421"/>
                  </a:cubicBezTo>
                  <a:cubicBezTo>
                    <a:pt x="221" y="421"/>
                    <a:pt x="222" y="420"/>
                    <a:pt x="222" y="419"/>
                  </a:cubicBezTo>
                  <a:cubicBezTo>
                    <a:pt x="221" y="419"/>
                    <a:pt x="221" y="421"/>
                    <a:pt x="220" y="420"/>
                  </a:cubicBezTo>
                  <a:cubicBezTo>
                    <a:pt x="220" y="419"/>
                    <a:pt x="221" y="419"/>
                    <a:pt x="222" y="418"/>
                  </a:cubicBezTo>
                  <a:cubicBezTo>
                    <a:pt x="221" y="418"/>
                    <a:pt x="220" y="420"/>
                    <a:pt x="220" y="418"/>
                  </a:cubicBezTo>
                  <a:cubicBezTo>
                    <a:pt x="220" y="418"/>
                    <a:pt x="219" y="418"/>
                    <a:pt x="220" y="417"/>
                  </a:cubicBezTo>
                  <a:cubicBezTo>
                    <a:pt x="221" y="417"/>
                    <a:pt x="221" y="416"/>
                    <a:pt x="223" y="415"/>
                  </a:cubicBezTo>
                  <a:cubicBezTo>
                    <a:pt x="225" y="415"/>
                    <a:pt x="227" y="414"/>
                    <a:pt x="229" y="413"/>
                  </a:cubicBezTo>
                  <a:cubicBezTo>
                    <a:pt x="230" y="413"/>
                    <a:pt x="231" y="412"/>
                    <a:pt x="230" y="410"/>
                  </a:cubicBezTo>
                  <a:cubicBezTo>
                    <a:pt x="229" y="409"/>
                    <a:pt x="228" y="408"/>
                    <a:pt x="227" y="408"/>
                  </a:cubicBezTo>
                  <a:cubicBezTo>
                    <a:pt x="224" y="404"/>
                    <a:pt x="225" y="402"/>
                    <a:pt x="229" y="402"/>
                  </a:cubicBezTo>
                  <a:cubicBezTo>
                    <a:pt x="230" y="402"/>
                    <a:pt x="231" y="402"/>
                    <a:pt x="232" y="401"/>
                  </a:cubicBezTo>
                  <a:cubicBezTo>
                    <a:pt x="232" y="402"/>
                    <a:pt x="233" y="402"/>
                    <a:pt x="234" y="401"/>
                  </a:cubicBezTo>
                  <a:cubicBezTo>
                    <a:pt x="234" y="400"/>
                    <a:pt x="235" y="400"/>
                    <a:pt x="236" y="400"/>
                  </a:cubicBezTo>
                  <a:cubicBezTo>
                    <a:pt x="237" y="400"/>
                    <a:pt x="238" y="401"/>
                    <a:pt x="240" y="400"/>
                  </a:cubicBezTo>
                  <a:cubicBezTo>
                    <a:pt x="241" y="399"/>
                    <a:pt x="240" y="398"/>
                    <a:pt x="240" y="396"/>
                  </a:cubicBezTo>
                  <a:cubicBezTo>
                    <a:pt x="240" y="396"/>
                    <a:pt x="240" y="396"/>
                    <a:pt x="240" y="396"/>
                  </a:cubicBezTo>
                  <a:cubicBezTo>
                    <a:pt x="240" y="393"/>
                    <a:pt x="241" y="394"/>
                    <a:pt x="242" y="394"/>
                  </a:cubicBezTo>
                  <a:cubicBezTo>
                    <a:pt x="242" y="394"/>
                    <a:pt x="242" y="393"/>
                    <a:pt x="242" y="392"/>
                  </a:cubicBezTo>
                  <a:cubicBezTo>
                    <a:pt x="243" y="393"/>
                    <a:pt x="243" y="395"/>
                    <a:pt x="245" y="393"/>
                  </a:cubicBezTo>
                  <a:cubicBezTo>
                    <a:pt x="246" y="395"/>
                    <a:pt x="247" y="397"/>
                    <a:pt x="249" y="398"/>
                  </a:cubicBezTo>
                  <a:cubicBezTo>
                    <a:pt x="249" y="398"/>
                    <a:pt x="249" y="398"/>
                    <a:pt x="249" y="398"/>
                  </a:cubicBezTo>
                  <a:cubicBezTo>
                    <a:pt x="249" y="398"/>
                    <a:pt x="249" y="398"/>
                    <a:pt x="249" y="398"/>
                  </a:cubicBezTo>
                  <a:cubicBezTo>
                    <a:pt x="249" y="398"/>
                    <a:pt x="249" y="398"/>
                    <a:pt x="249" y="398"/>
                  </a:cubicBezTo>
                  <a:cubicBezTo>
                    <a:pt x="249" y="398"/>
                    <a:pt x="249" y="398"/>
                    <a:pt x="249" y="398"/>
                  </a:cubicBezTo>
                  <a:cubicBezTo>
                    <a:pt x="248" y="399"/>
                    <a:pt x="248" y="401"/>
                    <a:pt x="248" y="403"/>
                  </a:cubicBezTo>
                  <a:cubicBezTo>
                    <a:pt x="247" y="404"/>
                    <a:pt x="245" y="406"/>
                    <a:pt x="248" y="408"/>
                  </a:cubicBezTo>
                  <a:cubicBezTo>
                    <a:pt x="248" y="408"/>
                    <a:pt x="248" y="408"/>
                    <a:pt x="248" y="408"/>
                  </a:cubicBezTo>
                  <a:cubicBezTo>
                    <a:pt x="249" y="407"/>
                    <a:pt x="250" y="408"/>
                    <a:pt x="251" y="408"/>
                  </a:cubicBezTo>
                  <a:cubicBezTo>
                    <a:pt x="252" y="408"/>
                    <a:pt x="252" y="409"/>
                    <a:pt x="254" y="410"/>
                  </a:cubicBezTo>
                  <a:cubicBezTo>
                    <a:pt x="257" y="411"/>
                    <a:pt x="259" y="414"/>
                    <a:pt x="261" y="416"/>
                  </a:cubicBezTo>
                  <a:cubicBezTo>
                    <a:pt x="261" y="417"/>
                    <a:pt x="261" y="417"/>
                    <a:pt x="261" y="417"/>
                  </a:cubicBezTo>
                  <a:cubicBezTo>
                    <a:pt x="262" y="418"/>
                    <a:pt x="264" y="420"/>
                    <a:pt x="265" y="421"/>
                  </a:cubicBezTo>
                  <a:cubicBezTo>
                    <a:pt x="265" y="422"/>
                    <a:pt x="265" y="422"/>
                    <a:pt x="266" y="423"/>
                  </a:cubicBezTo>
                  <a:cubicBezTo>
                    <a:pt x="267" y="422"/>
                    <a:pt x="266" y="422"/>
                    <a:pt x="266" y="421"/>
                  </a:cubicBezTo>
                  <a:cubicBezTo>
                    <a:pt x="266" y="420"/>
                    <a:pt x="265" y="420"/>
                    <a:pt x="265" y="419"/>
                  </a:cubicBezTo>
                  <a:cubicBezTo>
                    <a:pt x="266" y="419"/>
                    <a:pt x="266" y="419"/>
                    <a:pt x="267" y="420"/>
                  </a:cubicBezTo>
                  <a:cubicBezTo>
                    <a:pt x="267" y="417"/>
                    <a:pt x="269" y="416"/>
                    <a:pt x="271" y="414"/>
                  </a:cubicBezTo>
                  <a:cubicBezTo>
                    <a:pt x="272" y="414"/>
                    <a:pt x="273" y="414"/>
                    <a:pt x="275" y="413"/>
                  </a:cubicBezTo>
                  <a:cubicBezTo>
                    <a:pt x="277" y="413"/>
                    <a:pt x="277" y="412"/>
                    <a:pt x="276" y="410"/>
                  </a:cubicBezTo>
                  <a:cubicBezTo>
                    <a:pt x="275" y="409"/>
                    <a:pt x="274" y="408"/>
                    <a:pt x="273" y="408"/>
                  </a:cubicBezTo>
                  <a:cubicBezTo>
                    <a:pt x="270" y="407"/>
                    <a:pt x="267" y="407"/>
                    <a:pt x="264" y="407"/>
                  </a:cubicBezTo>
                  <a:cubicBezTo>
                    <a:pt x="262" y="408"/>
                    <a:pt x="261" y="407"/>
                    <a:pt x="260" y="406"/>
                  </a:cubicBezTo>
                  <a:cubicBezTo>
                    <a:pt x="260" y="406"/>
                    <a:pt x="260" y="406"/>
                    <a:pt x="260" y="406"/>
                  </a:cubicBezTo>
                  <a:cubicBezTo>
                    <a:pt x="260" y="406"/>
                    <a:pt x="260" y="406"/>
                    <a:pt x="260" y="406"/>
                  </a:cubicBezTo>
                  <a:cubicBezTo>
                    <a:pt x="259" y="404"/>
                    <a:pt x="258" y="403"/>
                    <a:pt x="257" y="401"/>
                  </a:cubicBezTo>
                  <a:cubicBezTo>
                    <a:pt x="256" y="400"/>
                    <a:pt x="257" y="398"/>
                    <a:pt x="257" y="397"/>
                  </a:cubicBezTo>
                  <a:cubicBezTo>
                    <a:pt x="258" y="396"/>
                    <a:pt x="260" y="395"/>
                    <a:pt x="261" y="396"/>
                  </a:cubicBezTo>
                  <a:cubicBezTo>
                    <a:pt x="263" y="396"/>
                    <a:pt x="265" y="397"/>
                    <a:pt x="267" y="397"/>
                  </a:cubicBezTo>
                  <a:cubicBezTo>
                    <a:pt x="268" y="397"/>
                    <a:pt x="269" y="398"/>
                    <a:pt x="270" y="398"/>
                  </a:cubicBezTo>
                  <a:cubicBezTo>
                    <a:pt x="269" y="398"/>
                    <a:pt x="269" y="398"/>
                    <a:pt x="269" y="397"/>
                  </a:cubicBezTo>
                  <a:cubicBezTo>
                    <a:pt x="271" y="398"/>
                    <a:pt x="271" y="400"/>
                    <a:pt x="273" y="400"/>
                  </a:cubicBezTo>
                  <a:cubicBezTo>
                    <a:pt x="275" y="401"/>
                    <a:pt x="276" y="402"/>
                    <a:pt x="278" y="403"/>
                  </a:cubicBezTo>
                  <a:cubicBezTo>
                    <a:pt x="279" y="404"/>
                    <a:pt x="279" y="404"/>
                    <a:pt x="280" y="405"/>
                  </a:cubicBezTo>
                  <a:cubicBezTo>
                    <a:pt x="281" y="405"/>
                    <a:pt x="282" y="407"/>
                    <a:pt x="283" y="406"/>
                  </a:cubicBezTo>
                  <a:cubicBezTo>
                    <a:pt x="285" y="406"/>
                    <a:pt x="286" y="405"/>
                    <a:pt x="288" y="405"/>
                  </a:cubicBezTo>
                  <a:cubicBezTo>
                    <a:pt x="288" y="405"/>
                    <a:pt x="289" y="406"/>
                    <a:pt x="290" y="407"/>
                  </a:cubicBezTo>
                  <a:cubicBezTo>
                    <a:pt x="290" y="407"/>
                    <a:pt x="290" y="407"/>
                    <a:pt x="290" y="407"/>
                  </a:cubicBezTo>
                  <a:cubicBezTo>
                    <a:pt x="291" y="408"/>
                    <a:pt x="292" y="408"/>
                    <a:pt x="293" y="409"/>
                  </a:cubicBezTo>
                  <a:cubicBezTo>
                    <a:pt x="294" y="409"/>
                    <a:pt x="294" y="410"/>
                    <a:pt x="296" y="410"/>
                  </a:cubicBezTo>
                  <a:cubicBezTo>
                    <a:pt x="297" y="410"/>
                    <a:pt x="298" y="411"/>
                    <a:pt x="299" y="411"/>
                  </a:cubicBezTo>
                  <a:cubicBezTo>
                    <a:pt x="302" y="412"/>
                    <a:pt x="303" y="414"/>
                    <a:pt x="305" y="416"/>
                  </a:cubicBezTo>
                  <a:cubicBezTo>
                    <a:pt x="305" y="417"/>
                    <a:pt x="306" y="418"/>
                    <a:pt x="306" y="419"/>
                  </a:cubicBezTo>
                  <a:cubicBezTo>
                    <a:pt x="306" y="420"/>
                    <a:pt x="306" y="421"/>
                    <a:pt x="308" y="422"/>
                  </a:cubicBezTo>
                  <a:cubicBezTo>
                    <a:pt x="308" y="422"/>
                    <a:pt x="309" y="423"/>
                    <a:pt x="310" y="423"/>
                  </a:cubicBezTo>
                  <a:cubicBezTo>
                    <a:pt x="310" y="423"/>
                    <a:pt x="310" y="424"/>
                    <a:pt x="311" y="424"/>
                  </a:cubicBezTo>
                  <a:cubicBezTo>
                    <a:pt x="312" y="424"/>
                    <a:pt x="312" y="425"/>
                    <a:pt x="313" y="425"/>
                  </a:cubicBezTo>
                  <a:cubicBezTo>
                    <a:pt x="313" y="426"/>
                    <a:pt x="314" y="426"/>
                    <a:pt x="314" y="426"/>
                  </a:cubicBezTo>
                  <a:cubicBezTo>
                    <a:pt x="315" y="427"/>
                    <a:pt x="315" y="427"/>
                    <a:pt x="315" y="427"/>
                  </a:cubicBezTo>
                  <a:cubicBezTo>
                    <a:pt x="316" y="427"/>
                    <a:pt x="316" y="428"/>
                    <a:pt x="316" y="428"/>
                  </a:cubicBezTo>
                  <a:cubicBezTo>
                    <a:pt x="318" y="429"/>
                    <a:pt x="320" y="431"/>
                    <a:pt x="322" y="432"/>
                  </a:cubicBezTo>
                  <a:cubicBezTo>
                    <a:pt x="324" y="433"/>
                    <a:pt x="326" y="434"/>
                    <a:pt x="328" y="435"/>
                  </a:cubicBezTo>
                  <a:cubicBezTo>
                    <a:pt x="329" y="436"/>
                    <a:pt x="329" y="436"/>
                    <a:pt x="330" y="436"/>
                  </a:cubicBezTo>
                  <a:cubicBezTo>
                    <a:pt x="331" y="436"/>
                    <a:pt x="331" y="436"/>
                    <a:pt x="332" y="436"/>
                  </a:cubicBezTo>
                  <a:cubicBezTo>
                    <a:pt x="334" y="437"/>
                    <a:pt x="336" y="437"/>
                    <a:pt x="337" y="439"/>
                  </a:cubicBezTo>
                  <a:cubicBezTo>
                    <a:pt x="338" y="439"/>
                    <a:pt x="337" y="439"/>
                    <a:pt x="337" y="438"/>
                  </a:cubicBezTo>
                  <a:cubicBezTo>
                    <a:pt x="337" y="438"/>
                    <a:pt x="337" y="438"/>
                    <a:pt x="337" y="438"/>
                  </a:cubicBezTo>
                  <a:cubicBezTo>
                    <a:pt x="337" y="438"/>
                    <a:pt x="337" y="438"/>
                    <a:pt x="337" y="438"/>
                  </a:cubicBezTo>
                  <a:cubicBezTo>
                    <a:pt x="338" y="438"/>
                    <a:pt x="338" y="438"/>
                    <a:pt x="339" y="438"/>
                  </a:cubicBezTo>
                  <a:cubicBezTo>
                    <a:pt x="340" y="439"/>
                    <a:pt x="341" y="440"/>
                    <a:pt x="342" y="441"/>
                  </a:cubicBezTo>
                  <a:cubicBezTo>
                    <a:pt x="342" y="441"/>
                    <a:pt x="342" y="441"/>
                    <a:pt x="342" y="441"/>
                  </a:cubicBezTo>
                  <a:cubicBezTo>
                    <a:pt x="342" y="441"/>
                    <a:pt x="342" y="440"/>
                    <a:pt x="342" y="440"/>
                  </a:cubicBezTo>
                  <a:cubicBezTo>
                    <a:pt x="344" y="441"/>
                    <a:pt x="345" y="442"/>
                    <a:pt x="346" y="443"/>
                  </a:cubicBezTo>
                  <a:cubicBezTo>
                    <a:pt x="346" y="443"/>
                    <a:pt x="346" y="444"/>
                    <a:pt x="347" y="443"/>
                  </a:cubicBezTo>
                  <a:cubicBezTo>
                    <a:pt x="347" y="443"/>
                    <a:pt x="346" y="443"/>
                    <a:pt x="346" y="442"/>
                  </a:cubicBezTo>
                  <a:cubicBezTo>
                    <a:pt x="347" y="442"/>
                    <a:pt x="347" y="443"/>
                    <a:pt x="347" y="443"/>
                  </a:cubicBezTo>
                  <a:cubicBezTo>
                    <a:pt x="347" y="443"/>
                    <a:pt x="347" y="443"/>
                    <a:pt x="347" y="443"/>
                  </a:cubicBezTo>
                  <a:cubicBezTo>
                    <a:pt x="347" y="443"/>
                    <a:pt x="347" y="443"/>
                    <a:pt x="347" y="443"/>
                  </a:cubicBezTo>
                  <a:cubicBezTo>
                    <a:pt x="348" y="444"/>
                    <a:pt x="348" y="444"/>
                    <a:pt x="349" y="445"/>
                  </a:cubicBezTo>
                  <a:cubicBezTo>
                    <a:pt x="350" y="446"/>
                    <a:pt x="352" y="447"/>
                    <a:pt x="353" y="448"/>
                  </a:cubicBezTo>
                  <a:cubicBezTo>
                    <a:pt x="354" y="449"/>
                    <a:pt x="355" y="449"/>
                    <a:pt x="355" y="449"/>
                  </a:cubicBezTo>
                  <a:cubicBezTo>
                    <a:pt x="356" y="450"/>
                    <a:pt x="358" y="451"/>
                    <a:pt x="359" y="452"/>
                  </a:cubicBezTo>
                  <a:cubicBezTo>
                    <a:pt x="360" y="452"/>
                    <a:pt x="360" y="452"/>
                    <a:pt x="360" y="452"/>
                  </a:cubicBezTo>
                  <a:cubicBezTo>
                    <a:pt x="362" y="453"/>
                    <a:pt x="364" y="452"/>
                    <a:pt x="365" y="454"/>
                  </a:cubicBezTo>
                  <a:cubicBezTo>
                    <a:pt x="366" y="455"/>
                    <a:pt x="366" y="456"/>
                    <a:pt x="367" y="456"/>
                  </a:cubicBezTo>
                  <a:cubicBezTo>
                    <a:pt x="368" y="457"/>
                    <a:pt x="369" y="457"/>
                    <a:pt x="370" y="457"/>
                  </a:cubicBezTo>
                  <a:cubicBezTo>
                    <a:pt x="371" y="458"/>
                    <a:pt x="372" y="459"/>
                    <a:pt x="373" y="460"/>
                  </a:cubicBezTo>
                  <a:cubicBezTo>
                    <a:pt x="373" y="460"/>
                    <a:pt x="373" y="460"/>
                    <a:pt x="373" y="460"/>
                  </a:cubicBezTo>
                  <a:cubicBezTo>
                    <a:pt x="373" y="459"/>
                    <a:pt x="373" y="459"/>
                    <a:pt x="373" y="459"/>
                  </a:cubicBezTo>
                  <a:cubicBezTo>
                    <a:pt x="374" y="459"/>
                    <a:pt x="375" y="461"/>
                    <a:pt x="376" y="462"/>
                  </a:cubicBezTo>
                  <a:cubicBezTo>
                    <a:pt x="376" y="463"/>
                    <a:pt x="377" y="463"/>
                    <a:pt x="378" y="463"/>
                  </a:cubicBezTo>
                  <a:cubicBezTo>
                    <a:pt x="379" y="464"/>
                    <a:pt x="380" y="464"/>
                    <a:pt x="380" y="465"/>
                  </a:cubicBezTo>
                  <a:cubicBezTo>
                    <a:pt x="381" y="466"/>
                    <a:pt x="382" y="466"/>
                    <a:pt x="383" y="467"/>
                  </a:cubicBezTo>
                  <a:cubicBezTo>
                    <a:pt x="384" y="468"/>
                    <a:pt x="385" y="468"/>
                    <a:pt x="386" y="469"/>
                  </a:cubicBezTo>
                  <a:cubicBezTo>
                    <a:pt x="387" y="470"/>
                    <a:pt x="387" y="471"/>
                    <a:pt x="388" y="471"/>
                  </a:cubicBezTo>
                  <a:cubicBezTo>
                    <a:pt x="390" y="472"/>
                    <a:pt x="392" y="473"/>
                    <a:pt x="394" y="473"/>
                  </a:cubicBezTo>
                  <a:cubicBezTo>
                    <a:pt x="396" y="472"/>
                    <a:pt x="397" y="471"/>
                    <a:pt x="396" y="469"/>
                  </a:cubicBezTo>
                  <a:close/>
                  <a:moveTo>
                    <a:pt x="370" y="238"/>
                  </a:moveTo>
                  <a:cubicBezTo>
                    <a:pt x="370" y="238"/>
                    <a:pt x="370" y="238"/>
                    <a:pt x="370" y="238"/>
                  </a:cubicBezTo>
                  <a:cubicBezTo>
                    <a:pt x="372" y="239"/>
                    <a:pt x="374" y="240"/>
                    <a:pt x="376" y="240"/>
                  </a:cubicBezTo>
                  <a:cubicBezTo>
                    <a:pt x="374" y="241"/>
                    <a:pt x="374" y="242"/>
                    <a:pt x="373" y="244"/>
                  </a:cubicBezTo>
                  <a:cubicBezTo>
                    <a:pt x="373" y="244"/>
                    <a:pt x="373" y="244"/>
                    <a:pt x="373" y="244"/>
                  </a:cubicBezTo>
                  <a:cubicBezTo>
                    <a:pt x="372" y="244"/>
                    <a:pt x="371" y="244"/>
                    <a:pt x="369" y="244"/>
                  </a:cubicBezTo>
                  <a:cubicBezTo>
                    <a:pt x="369" y="245"/>
                    <a:pt x="369" y="245"/>
                    <a:pt x="369" y="245"/>
                  </a:cubicBezTo>
                  <a:cubicBezTo>
                    <a:pt x="368" y="244"/>
                    <a:pt x="368" y="243"/>
                    <a:pt x="367" y="243"/>
                  </a:cubicBezTo>
                  <a:cubicBezTo>
                    <a:pt x="366" y="243"/>
                    <a:pt x="366" y="243"/>
                    <a:pt x="366" y="243"/>
                  </a:cubicBezTo>
                  <a:cubicBezTo>
                    <a:pt x="366" y="241"/>
                    <a:pt x="365" y="239"/>
                    <a:pt x="366" y="237"/>
                  </a:cubicBezTo>
                  <a:cubicBezTo>
                    <a:pt x="367" y="238"/>
                    <a:pt x="369" y="239"/>
                    <a:pt x="370" y="238"/>
                  </a:cubicBezTo>
                  <a:close/>
                  <a:moveTo>
                    <a:pt x="30" y="57"/>
                  </a:moveTo>
                  <a:cubicBezTo>
                    <a:pt x="30" y="59"/>
                    <a:pt x="29" y="60"/>
                    <a:pt x="28" y="61"/>
                  </a:cubicBezTo>
                  <a:cubicBezTo>
                    <a:pt x="26" y="61"/>
                    <a:pt x="29" y="60"/>
                    <a:pt x="28" y="60"/>
                  </a:cubicBezTo>
                  <a:cubicBezTo>
                    <a:pt x="27" y="60"/>
                    <a:pt x="26" y="61"/>
                    <a:pt x="25" y="61"/>
                  </a:cubicBezTo>
                  <a:cubicBezTo>
                    <a:pt x="25" y="61"/>
                    <a:pt x="25" y="60"/>
                    <a:pt x="24" y="60"/>
                  </a:cubicBezTo>
                  <a:cubicBezTo>
                    <a:pt x="25" y="60"/>
                    <a:pt x="25" y="59"/>
                    <a:pt x="25" y="59"/>
                  </a:cubicBezTo>
                  <a:cubicBezTo>
                    <a:pt x="25" y="59"/>
                    <a:pt x="25" y="59"/>
                    <a:pt x="25" y="59"/>
                  </a:cubicBezTo>
                  <a:cubicBezTo>
                    <a:pt x="25" y="58"/>
                    <a:pt x="26" y="57"/>
                    <a:pt x="26" y="56"/>
                  </a:cubicBezTo>
                  <a:cubicBezTo>
                    <a:pt x="26" y="55"/>
                    <a:pt x="25" y="55"/>
                    <a:pt x="25" y="55"/>
                  </a:cubicBezTo>
                  <a:cubicBezTo>
                    <a:pt x="25" y="55"/>
                    <a:pt x="25" y="55"/>
                    <a:pt x="25" y="55"/>
                  </a:cubicBezTo>
                  <a:cubicBezTo>
                    <a:pt x="25" y="55"/>
                    <a:pt x="23" y="56"/>
                    <a:pt x="24" y="54"/>
                  </a:cubicBezTo>
                  <a:cubicBezTo>
                    <a:pt x="24" y="54"/>
                    <a:pt x="24" y="54"/>
                    <a:pt x="24" y="54"/>
                  </a:cubicBezTo>
                  <a:cubicBezTo>
                    <a:pt x="24" y="54"/>
                    <a:pt x="24" y="54"/>
                    <a:pt x="24" y="54"/>
                  </a:cubicBezTo>
                  <a:cubicBezTo>
                    <a:pt x="24" y="53"/>
                    <a:pt x="24" y="53"/>
                    <a:pt x="24" y="53"/>
                  </a:cubicBezTo>
                  <a:cubicBezTo>
                    <a:pt x="25" y="54"/>
                    <a:pt x="25" y="54"/>
                    <a:pt x="25" y="54"/>
                  </a:cubicBezTo>
                  <a:cubicBezTo>
                    <a:pt x="25" y="54"/>
                    <a:pt x="25" y="54"/>
                    <a:pt x="25" y="54"/>
                  </a:cubicBezTo>
                  <a:cubicBezTo>
                    <a:pt x="26" y="54"/>
                    <a:pt x="26" y="55"/>
                    <a:pt x="26" y="54"/>
                  </a:cubicBezTo>
                  <a:cubicBezTo>
                    <a:pt x="28" y="52"/>
                    <a:pt x="29" y="52"/>
                    <a:pt x="31" y="54"/>
                  </a:cubicBezTo>
                  <a:cubicBezTo>
                    <a:pt x="33" y="55"/>
                    <a:pt x="31" y="52"/>
                    <a:pt x="33" y="52"/>
                  </a:cubicBezTo>
                  <a:cubicBezTo>
                    <a:pt x="33" y="53"/>
                    <a:pt x="33" y="54"/>
                    <a:pt x="33" y="54"/>
                  </a:cubicBezTo>
                  <a:cubicBezTo>
                    <a:pt x="33" y="54"/>
                    <a:pt x="33" y="54"/>
                    <a:pt x="33" y="54"/>
                  </a:cubicBezTo>
                  <a:cubicBezTo>
                    <a:pt x="33" y="56"/>
                    <a:pt x="33" y="57"/>
                    <a:pt x="32" y="59"/>
                  </a:cubicBezTo>
                  <a:cubicBezTo>
                    <a:pt x="31" y="58"/>
                    <a:pt x="31" y="58"/>
                    <a:pt x="31" y="57"/>
                  </a:cubicBezTo>
                  <a:cubicBezTo>
                    <a:pt x="31" y="56"/>
                    <a:pt x="31" y="56"/>
                    <a:pt x="30" y="56"/>
                  </a:cubicBezTo>
                  <a:cubicBezTo>
                    <a:pt x="30" y="56"/>
                    <a:pt x="30" y="57"/>
                    <a:pt x="30" y="57"/>
                  </a:cubicBezTo>
                  <a:close/>
                  <a:moveTo>
                    <a:pt x="306" y="177"/>
                  </a:moveTo>
                  <a:cubicBezTo>
                    <a:pt x="305" y="177"/>
                    <a:pt x="304" y="177"/>
                    <a:pt x="303" y="176"/>
                  </a:cubicBezTo>
                  <a:cubicBezTo>
                    <a:pt x="304" y="176"/>
                    <a:pt x="305" y="176"/>
                    <a:pt x="306" y="174"/>
                  </a:cubicBezTo>
                  <a:cubicBezTo>
                    <a:pt x="304" y="175"/>
                    <a:pt x="303" y="174"/>
                    <a:pt x="302" y="173"/>
                  </a:cubicBezTo>
                  <a:cubicBezTo>
                    <a:pt x="302" y="172"/>
                    <a:pt x="302" y="171"/>
                    <a:pt x="302" y="170"/>
                  </a:cubicBezTo>
                  <a:cubicBezTo>
                    <a:pt x="302" y="167"/>
                    <a:pt x="301" y="166"/>
                    <a:pt x="297" y="166"/>
                  </a:cubicBezTo>
                  <a:cubicBezTo>
                    <a:pt x="296" y="166"/>
                    <a:pt x="295" y="164"/>
                    <a:pt x="295" y="163"/>
                  </a:cubicBezTo>
                  <a:cubicBezTo>
                    <a:pt x="296" y="162"/>
                    <a:pt x="296" y="165"/>
                    <a:pt x="297" y="164"/>
                  </a:cubicBezTo>
                  <a:cubicBezTo>
                    <a:pt x="296" y="163"/>
                    <a:pt x="296" y="163"/>
                    <a:pt x="295" y="162"/>
                  </a:cubicBezTo>
                  <a:cubicBezTo>
                    <a:pt x="296" y="163"/>
                    <a:pt x="297" y="163"/>
                    <a:pt x="297" y="162"/>
                  </a:cubicBezTo>
                  <a:cubicBezTo>
                    <a:pt x="297" y="161"/>
                    <a:pt x="296" y="161"/>
                    <a:pt x="295" y="161"/>
                  </a:cubicBezTo>
                  <a:cubicBezTo>
                    <a:pt x="296" y="161"/>
                    <a:pt x="296" y="161"/>
                    <a:pt x="297" y="160"/>
                  </a:cubicBezTo>
                  <a:cubicBezTo>
                    <a:pt x="297" y="160"/>
                    <a:pt x="297" y="160"/>
                    <a:pt x="297" y="160"/>
                  </a:cubicBezTo>
                  <a:cubicBezTo>
                    <a:pt x="300" y="161"/>
                    <a:pt x="304" y="161"/>
                    <a:pt x="307" y="162"/>
                  </a:cubicBezTo>
                  <a:cubicBezTo>
                    <a:pt x="307" y="162"/>
                    <a:pt x="307" y="162"/>
                    <a:pt x="307" y="162"/>
                  </a:cubicBezTo>
                  <a:cubicBezTo>
                    <a:pt x="307" y="162"/>
                    <a:pt x="307" y="162"/>
                    <a:pt x="307" y="162"/>
                  </a:cubicBezTo>
                  <a:cubicBezTo>
                    <a:pt x="308" y="163"/>
                    <a:pt x="309" y="164"/>
                    <a:pt x="309" y="163"/>
                  </a:cubicBezTo>
                  <a:cubicBezTo>
                    <a:pt x="310" y="163"/>
                    <a:pt x="310" y="164"/>
                    <a:pt x="310" y="163"/>
                  </a:cubicBezTo>
                  <a:cubicBezTo>
                    <a:pt x="310" y="164"/>
                    <a:pt x="310" y="164"/>
                    <a:pt x="311" y="164"/>
                  </a:cubicBezTo>
                  <a:cubicBezTo>
                    <a:pt x="311" y="165"/>
                    <a:pt x="312" y="165"/>
                    <a:pt x="312" y="166"/>
                  </a:cubicBezTo>
                  <a:cubicBezTo>
                    <a:pt x="312" y="165"/>
                    <a:pt x="311" y="165"/>
                    <a:pt x="311" y="165"/>
                  </a:cubicBezTo>
                  <a:cubicBezTo>
                    <a:pt x="311" y="165"/>
                    <a:pt x="311" y="166"/>
                    <a:pt x="311" y="166"/>
                  </a:cubicBezTo>
                  <a:cubicBezTo>
                    <a:pt x="311" y="167"/>
                    <a:pt x="311" y="167"/>
                    <a:pt x="312" y="168"/>
                  </a:cubicBezTo>
                  <a:cubicBezTo>
                    <a:pt x="312" y="170"/>
                    <a:pt x="312" y="172"/>
                    <a:pt x="311" y="174"/>
                  </a:cubicBezTo>
                  <a:cubicBezTo>
                    <a:pt x="311" y="174"/>
                    <a:pt x="311" y="174"/>
                    <a:pt x="311" y="174"/>
                  </a:cubicBezTo>
                  <a:cubicBezTo>
                    <a:pt x="309" y="176"/>
                    <a:pt x="307" y="176"/>
                    <a:pt x="306" y="177"/>
                  </a:cubicBezTo>
                  <a:close/>
                  <a:moveTo>
                    <a:pt x="224" y="445"/>
                  </a:moveTo>
                  <a:cubicBezTo>
                    <a:pt x="225" y="444"/>
                    <a:pt x="226" y="445"/>
                    <a:pt x="227" y="446"/>
                  </a:cubicBezTo>
                  <a:cubicBezTo>
                    <a:pt x="228" y="447"/>
                    <a:pt x="228" y="448"/>
                    <a:pt x="229" y="449"/>
                  </a:cubicBezTo>
                  <a:cubicBezTo>
                    <a:pt x="229" y="450"/>
                    <a:pt x="229" y="450"/>
                    <a:pt x="229" y="450"/>
                  </a:cubicBezTo>
                  <a:cubicBezTo>
                    <a:pt x="230" y="452"/>
                    <a:pt x="231" y="453"/>
                    <a:pt x="232" y="455"/>
                  </a:cubicBezTo>
                  <a:cubicBezTo>
                    <a:pt x="233" y="456"/>
                    <a:pt x="233" y="457"/>
                    <a:pt x="234" y="458"/>
                  </a:cubicBezTo>
                  <a:cubicBezTo>
                    <a:pt x="234" y="457"/>
                    <a:pt x="234" y="458"/>
                    <a:pt x="235" y="458"/>
                  </a:cubicBezTo>
                  <a:cubicBezTo>
                    <a:pt x="234" y="458"/>
                    <a:pt x="234" y="458"/>
                    <a:pt x="234" y="458"/>
                  </a:cubicBezTo>
                  <a:cubicBezTo>
                    <a:pt x="234" y="460"/>
                    <a:pt x="235" y="462"/>
                    <a:pt x="236" y="465"/>
                  </a:cubicBezTo>
                  <a:cubicBezTo>
                    <a:pt x="238" y="468"/>
                    <a:pt x="240" y="471"/>
                    <a:pt x="241" y="474"/>
                  </a:cubicBezTo>
                  <a:cubicBezTo>
                    <a:pt x="241" y="476"/>
                    <a:pt x="242" y="478"/>
                    <a:pt x="243" y="480"/>
                  </a:cubicBezTo>
                  <a:cubicBezTo>
                    <a:pt x="243" y="480"/>
                    <a:pt x="243" y="480"/>
                    <a:pt x="243" y="481"/>
                  </a:cubicBezTo>
                  <a:cubicBezTo>
                    <a:pt x="241" y="481"/>
                    <a:pt x="240" y="481"/>
                    <a:pt x="239" y="480"/>
                  </a:cubicBezTo>
                  <a:cubicBezTo>
                    <a:pt x="239" y="480"/>
                    <a:pt x="239" y="480"/>
                    <a:pt x="238" y="479"/>
                  </a:cubicBezTo>
                  <a:cubicBezTo>
                    <a:pt x="237" y="476"/>
                    <a:pt x="235" y="473"/>
                    <a:pt x="234" y="470"/>
                  </a:cubicBezTo>
                  <a:cubicBezTo>
                    <a:pt x="233" y="468"/>
                    <a:pt x="233" y="467"/>
                    <a:pt x="231" y="466"/>
                  </a:cubicBezTo>
                  <a:cubicBezTo>
                    <a:pt x="231" y="466"/>
                    <a:pt x="231" y="466"/>
                    <a:pt x="231" y="466"/>
                  </a:cubicBezTo>
                  <a:cubicBezTo>
                    <a:pt x="230" y="463"/>
                    <a:pt x="229" y="460"/>
                    <a:pt x="228" y="458"/>
                  </a:cubicBezTo>
                  <a:cubicBezTo>
                    <a:pt x="228" y="456"/>
                    <a:pt x="227" y="455"/>
                    <a:pt x="226" y="455"/>
                  </a:cubicBezTo>
                  <a:cubicBezTo>
                    <a:pt x="226" y="455"/>
                    <a:pt x="226" y="455"/>
                    <a:pt x="226" y="455"/>
                  </a:cubicBezTo>
                  <a:cubicBezTo>
                    <a:pt x="226" y="454"/>
                    <a:pt x="225" y="454"/>
                    <a:pt x="224" y="454"/>
                  </a:cubicBezTo>
                  <a:cubicBezTo>
                    <a:pt x="224" y="454"/>
                    <a:pt x="224" y="454"/>
                    <a:pt x="224" y="453"/>
                  </a:cubicBezTo>
                  <a:cubicBezTo>
                    <a:pt x="224" y="452"/>
                    <a:pt x="224" y="450"/>
                    <a:pt x="223" y="449"/>
                  </a:cubicBezTo>
                  <a:cubicBezTo>
                    <a:pt x="223" y="449"/>
                    <a:pt x="222" y="449"/>
                    <a:pt x="222" y="449"/>
                  </a:cubicBezTo>
                  <a:cubicBezTo>
                    <a:pt x="222" y="447"/>
                    <a:pt x="222" y="446"/>
                    <a:pt x="222" y="445"/>
                  </a:cubicBezTo>
                  <a:cubicBezTo>
                    <a:pt x="222" y="445"/>
                    <a:pt x="222" y="445"/>
                    <a:pt x="222" y="445"/>
                  </a:cubicBezTo>
                  <a:cubicBezTo>
                    <a:pt x="222" y="445"/>
                    <a:pt x="222" y="445"/>
                    <a:pt x="222" y="445"/>
                  </a:cubicBezTo>
                  <a:cubicBezTo>
                    <a:pt x="222" y="445"/>
                    <a:pt x="222" y="445"/>
                    <a:pt x="222" y="445"/>
                  </a:cubicBezTo>
                  <a:cubicBezTo>
                    <a:pt x="223" y="445"/>
                    <a:pt x="222" y="445"/>
                    <a:pt x="222" y="445"/>
                  </a:cubicBezTo>
                  <a:cubicBezTo>
                    <a:pt x="222" y="444"/>
                    <a:pt x="222" y="444"/>
                    <a:pt x="222" y="444"/>
                  </a:cubicBezTo>
                  <a:cubicBezTo>
                    <a:pt x="223" y="443"/>
                    <a:pt x="223" y="445"/>
                    <a:pt x="224" y="4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8" name="Freeform 133">
              <a:extLst>
                <a:ext uri="{FF2B5EF4-FFF2-40B4-BE49-F238E27FC236}">
                  <a16:creationId xmlns:a16="http://schemas.microsoft.com/office/drawing/2014/main" id="{FA92AA95-3C1D-43B1-9A10-8A5B9C606B80}"/>
                </a:ext>
              </a:extLst>
            </p:cNvPr>
            <p:cNvSpPr>
              <a:spLocks/>
            </p:cNvSpPr>
            <p:nvPr userDrawn="1"/>
          </p:nvSpPr>
          <p:spPr bwMode="auto">
            <a:xfrm>
              <a:off x="9483018" y="2510379"/>
              <a:ext cx="668462" cy="155837"/>
            </a:xfrm>
            <a:custGeom>
              <a:avLst/>
              <a:gdLst>
                <a:gd name="T0" fmla="*/ 2 w 81"/>
                <a:gd name="T1" fmla="*/ 18 h 19"/>
                <a:gd name="T2" fmla="*/ 15 w 81"/>
                <a:gd name="T3" fmla="*/ 16 h 19"/>
                <a:gd name="T4" fmla="*/ 18 w 81"/>
                <a:gd name="T5" fmla="*/ 16 h 19"/>
                <a:gd name="T6" fmla="*/ 25 w 81"/>
                <a:gd name="T7" fmla="*/ 14 h 19"/>
                <a:gd name="T8" fmla="*/ 31 w 81"/>
                <a:gd name="T9" fmla="*/ 13 h 19"/>
                <a:gd name="T10" fmla="*/ 52 w 81"/>
                <a:gd name="T11" fmla="*/ 8 h 19"/>
                <a:gd name="T12" fmla="*/ 52 w 81"/>
                <a:gd name="T13" fmla="*/ 8 h 19"/>
                <a:gd name="T14" fmla="*/ 52 w 81"/>
                <a:gd name="T15" fmla="*/ 8 h 19"/>
                <a:gd name="T16" fmla="*/ 55 w 81"/>
                <a:gd name="T17" fmla="*/ 7 h 19"/>
                <a:gd name="T18" fmla="*/ 67 w 81"/>
                <a:gd name="T19" fmla="*/ 5 h 19"/>
                <a:gd name="T20" fmla="*/ 75 w 81"/>
                <a:gd name="T21" fmla="*/ 3 h 19"/>
                <a:gd name="T22" fmla="*/ 77 w 81"/>
                <a:gd name="T23" fmla="*/ 2 h 19"/>
                <a:gd name="T24" fmla="*/ 81 w 81"/>
                <a:gd name="T25" fmla="*/ 1 h 19"/>
                <a:gd name="T26" fmla="*/ 81 w 81"/>
                <a:gd name="T27" fmla="*/ 0 h 19"/>
                <a:gd name="T28" fmla="*/ 77 w 81"/>
                <a:gd name="T29" fmla="*/ 1 h 19"/>
                <a:gd name="T30" fmla="*/ 77 w 81"/>
                <a:gd name="T31" fmla="*/ 1 h 19"/>
                <a:gd name="T32" fmla="*/ 77 w 81"/>
                <a:gd name="T33" fmla="*/ 1 h 19"/>
                <a:gd name="T34" fmla="*/ 74 w 81"/>
                <a:gd name="T35" fmla="*/ 1 h 19"/>
                <a:gd name="T36" fmla="*/ 69 w 81"/>
                <a:gd name="T37" fmla="*/ 1 h 19"/>
                <a:gd name="T38" fmla="*/ 66 w 81"/>
                <a:gd name="T39" fmla="*/ 1 h 19"/>
                <a:gd name="T40" fmla="*/ 52 w 81"/>
                <a:gd name="T41" fmla="*/ 4 h 19"/>
                <a:gd name="T42" fmla="*/ 46 w 81"/>
                <a:gd name="T43" fmla="*/ 5 h 19"/>
                <a:gd name="T44" fmla="*/ 44 w 81"/>
                <a:gd name="T45" fmla="*/ 5 h 19"/>
                <a:gd name="T46" fmla="*/ 40 w 81"/>
                <a:gd name="T47" fmla="*/ 5 h 19"/>
                <a:gd name="T48" fmla="*/ 36 w 81"/>
                <a:gd name="T49" fmla="*/ 5 h 19"/>
                <a:gd name="T50" fmla="*/ 35 w 81"/>
                <a:gd name="T51" fmla="*/ 6 h 19"/>
                <a:gd name="T52" fmla="*/ 31 w 81"/>
                <a:gd name="T53" fmla="*/ 6 h 19"/>
                <a:gd name="T54" fmla="*/ 22 w 81"/>
                <a:gd name="T55" fmla="*/ 8 h 19"/>
                <a:gd name="T56" fmla="*/ 9 w 81"/>
                <a:gd name="T57" fmla="*/ 14 h 19"/>
                <a:gd name="T58" fmla="*/ 7 w 81"/>
                <a:gd name="T59" fmla="*/ 14 h 19"/>
                <a:gd name="T60" fmla="*/ 2 w 81"/>
                <a:gd name="T61" fmla="*/ 15 h 19"/>
                <a:gd name="T62" fmla="*/ 0 w 81"/>
                <a:gd name="T63" fmla="*/ 16 h 19"/>
                <a:gd name="T64" fmla="*/ 2 w 81"/>
                <a:gd name="T6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19">
                  <a:moveTo>
                    <a:pt x="2" y="18"/>
                  </a:moveTo>
                  <a:cubicBezTo>
                    <a:pt x="7" y="19"/>
                    <a:pt x="11" y="18"/>
                    <a:pt x="15" y="16"/>
                  </a:cubicBezTo>
                  <a:cubicBezTo>
                    <a:pt x="16" y="16"/>
                    <a:pt x="17" y="16"/>
                    <a:pt x="18" y="16"/>
                  </a:cubicBezTo>
                  <a:cubicBezTo>
                    <a:pt x="20" y="15"/>
                    <a:pt x="23" y="15"/>
                    <a:pt x="25" y="14"/>
                  </a:cubicBezTo>
                  <a:cubicBezTo>
                    <a:pt x="27" y="14"/>
                    <a:pt x="29" y="14"/>
                    <a:pt x="31" y="13"/>
                  </a:cubicBezTo>
                  <a:cubicBezTo>
                    <a:pt x="38" y="12"/>
                    <a:pt x="45" y="10"/>
                    <a:pt x="52" y="8"/>
                  </a:cubicBezTo>
                  <a:cubicBezTo>
                    <a:pt x="52" y="8"/>
                    <a:pt x="52" y="8"/>
                    <a:pt x="52" y="8"/>
                  </a:cubicBezTo>
                  <a:cubicBezTo>
                    <a:pt x="52" y="8"/>
                    <a:pt x="52" y="8"/>
                    <a:pt x="52" y="8"/>
                  </a:cubicBezTo>
                  <a:cubicBezTo>
                    <a:pt x="53" y="8"/>
                    <a:pt x="54" y="7"/>
                    <a:pt x="55" y="7"/>
                  </a:cubicBezTo>
                  <a:cubicBezTo>
                    <a:pt x="59" y="6"/>
                    <a:pt x="63" y="5"/>
                    <a:pt x="67" y="5"/>
                  </a:cubicBezTo>
                  <a:cubicBezTo>
                    <a:pt x="70" y="5"/>
                    <a:pt x="72" y="4"/>
                    <a:pt x="75" y="3"/>
                  </a:cubicBezTo>
                  <a:cubicBezTo>
                    <a:pt x="76" y="3"/>
                    <a:pt x="76" y="2"/>
                    <a:pt x="77" y="2"/>
                  </a:cubicBezTo>
                  <a:cubicBezTo>
                    <a:pt x="78" y="1"/>
                    <a:pt x="80" y="2"/>
                    <a:pt x="81" y="1"/>
                  </a:cubicBezTo>
                  <a:cubicBezTo>
                    <a:pt x="81" y="0"/>
                    <a:pt x="81" y="0"/>
                    <a:pt x="81" y="0"/>
                  </a:cubicBezTo>
                  <a:cubicBezTo>
                    <a:pt x="80" y="1"/>
                    <a:pt x="78" y="0"/>
                    <a:pt x="77" y="1"/>
                  </a:cubicBezTo>
                  <a:cubicBezTo>
                    <a:pt x="77" y="1"/>
                    <a:pt x="77" y="1"/>
                    <a:pt x="77" y="1"/>
                  </a:cubicBezTo>
                  <a:cubicBezTo>
                    <a:pt x="77" y="1"/>
                    <a:pt x="77" y="1"/>
                    <a:pt x="77" y="1"/>
                  </a:cubicBezTo>
                  <a:cubicBezTo>
                    <a:pt x="76" y="1"/>
                    <a:pt x="75" y="1"/>
                    <a:pt x="74" y="1"/>
                  </a:cubicBezTo>
                  <a:cubicBezTo>
                    <a:pt x="73" y="1"/>
                    <a:pt x="71" y="1"/>
                    <a:pt x="69" y="1"/>
                  </a:cubicBezTo>
                  <a:cubicBezTo>
                    <a:pt x="68" y="1"/>
                    <a:pt x="67" y="1"/>
                    <a:pt x="66" y="1"/>
                  </a:cubicBezTo>
                  <a:cubicBezTo>
                    <a:pt x="62" y="2"/>
                    <a:pt x="57" y="3"/>
                    <a:pt x="52" y="4"/>
                  </a:cubicBezTo>
                  <a:cubicBezTo>
                    <a:pt x="50" y="4"/>
                    <a:pt x="48" y="4"/>
                    <a:pt x="46" y="5"/>
                  </a:cubicBezTo>
                  <a:cubicBezTo>
                    <a:pt x="45" y="5"/>
                    <a:pt x="44" y="5"/>
                    <a:pt x="44" y="5"/>
                  </a:cubicBezTo>
                  <a:cubicBezTo>
                    <a:pt x="42" y="5"/>
                    <a:pt x="41" y="5"/>
                    <a:pt x="40" y="5"/>
                  </a:cubicBezTo>
                  <a:cubicBezTo>
                    <a:pt x="39" y="5"/>
                    <a:pt x="37" y="5"/>
                    <a:pt x="36" y="5"/>
                  </a:cubicBezTo>
                  <a:cubicBezTo>
                    <a:pt x="36" y="5"/>
                    <a:pt x="35" y="5"/>
                    <a:pt x="35" y="6"/>
                  </a:cubicBezTo>
                  <a:cubicBezTo>
                    <a:pt x="33" y="6"/>
                    <a:pt x="32" y="6"/>
                    <a:pt x="31" y="6"/>
                  </a:cubicBezTo>
                  <a:cubicBezTo>
                    <a:pt x="28" y="6"/>
                    <a:pt x="25" y="7"/>
                    <a:pt x="22" y="8"/>
                  </a:cubicBezTo>
                  <a:cubicBezTo>
                    <a:pt x="17" y="9"/>
                    <a:pt x="13" y="11"/>
                    <a:pt x="9" y="14"/>
                  </a:cubicBezTo>
                  <a:cubicBezTo>
                    <a:pt x="8" y="13"/>
                    <a:pt x="8" y="13"/>
                    <a:pt x="7" y="14"/>
                  </a:cubicBezTo>
                  <a:cubicBezTo>
                    <a:pt x="5" y="14"/>
                    <a:pt x="4" y="14"/>
                    <a:pt x="2" y="15"/>
                  </a:cubicBezTo>
                  <a:cubicBezTo>
                    <a:pt x="1" y="15"/>
                    <a:pt x="0" y="15"/>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9" name="Freeform 134">
              <a:extLst>
                <a:ext uri="{FF2B5EF4-FFF2-40B4-BE49-F238E27FC236}">
                  <a16:creationId xmlns:a16="http://schemas.microsoft.com/office/drawing/2014/main" id="{55758FDF-9DDF-4B7F-9B95-A9148583264E}"/>
                </a:ext>
              </a:extLst>
            </p:cNvPr>
            <p:cNvSpPr>
              <a:spLocks/>
            </p:cNvSpPr>
            <p:nvPr userDrawn="1"/>
          </p:nvSpPr>
          <p:spPr bwMode="auto">
            <a:xfrm>
              <a:off x="10192488" y="2424257"/>
              <a:ext cx="352685" cy="94324"/>
            </a:xfrm>
            <a:custGeom>
              <a:avLst/>
              <a:gdLst>
                <a:gd name="T0" fmla="*/ 0 w 43"/>
                <a:gd name="T1" fmla="*/ 10 h 11"/>
                <a:gd name="T2" fmla="*/ 0 w 43"/>
                <a:gd name="T3" fmla="*/ 11 h 11"/>
                <a:gd name="T4" fmla="*/ 5 w 43"/>
                <a:gd name="T5" fmla="*/ 10 h 11"/>
                <a:gd name="T6" fmla="*/ 7 w 43"/>
                <a:gd name="T7" fmla="*/ 10 h 11"/>
                <a:gd name="T8" fmla="*/ 15 w 43"/>
                <a:gd name="T9" fmla="*/ 9 h 11"/>
                <a:gd name="T10" fmla="*/ 18 w 43"/>
                <a:gd name="T11" fmla="*/ 8 h 11"/>
                <a:gd name="T12" fmla="*/ 21 w 43"/>
                <a:gd name="T13" fmla="*/ 8 h 11"/>
                <a:gd name="T14" fmla="*/ 29 w 43"/>
                <a:gd name="T15" fmla="*/ 7 h 11"/>
                <a:gd name="T16" fmla="*/ 29 w 43"/>
                <a:gd name="T17" fmla="*/ 7 h 11"/>
                <a:gd name="T18" fmla="*/ 35 w 43"/>
                <a:gd name="T19" fmla="*/ 5 h 11"/>
                <a:gd name="T20" fmla="*/ 38 w 43"/>
                <a:gd name="T21" fmla="*/ 5 h 11"/>
                <a:gd name="T22" fmla="*/ 40 w 43"/>
                <a:gd name="T23" fmla="*/ 5 h 11"/>
                <a:gd name="T24" fmla="*/ 43 w 43"/>
                <a:gd name="T25" fmla="*/ 2 h 11"/>
                <a:gd name="T26" fmla="*/ 39 w 43"/>
                <a:gd name="T27" fmla="*/ 0 h 11"/>
                <a:gd name="T28" fmla="*/ 38 w 43"/>
                <a:gd name="T29" fmla="*/ 1 h 11"/>
                <a:gd name="T30" fmla="*/ 37 w 43"/>
                <a:gd name="T31" fmla="*/ 1 h 11"/>
                <a:gd name="T32" fmla="*/ 34 w 43"/>
                <a:gd name="T33" fmla="*/ 2 h 11"/>
                <a:gd name="T34" fmla="*/ 31 w 43"/>
                <a:gd name="T35" fmla="*/ 2 h 11"/>
                <a:gd name="T36" fmla="*/ 26 w 43"/>
                <a:gd name="T37" fmla="*/ 2 h 11"/>
                <a:gd name="T38" fmla="*/ 23 w 43"/>
                <a:gd name="T39" fmla="*/ 3 h 11"/>
                <a:gd name="T40" fmla="*/ 21 w 43"/>
                <a:gd name="T41" fmla="*/ 3 h 11"/>
                <a:gd name="T42" fmla="*/ 18 w 43"/>
                <a:gd name="T43" fmla="*/ 4 h 11"/>
                <a:gd name="T44" fmla="*/ 14 w 43"/>
                <a:gd name="T45" fmla="*/ 6 h 11"/>
                <a:gd name="T46" fmla="*/ 10 w 43"/>
                <a:gd name="T47" fmla="*/ 6 h 11"/>
                <a:gd name="T48" fmla="*/ 2 w 43"/>
                <a:gd name="T49" fmla="*/ 8 h 11"/>
                <a:gd name="T50" fmla="*/ 0 w 43"/>
                <a:gd name="T51" fmla="*/ 9 h 11"/>
                <a:gd name="T52" fmla="*/ 0 w 43"/>
                <a:gd name="T5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11">
                  <a:moveTo>
                    <a:pt x="0" y="10"/>
                  </a:moveTo>
                  <a:cubicBezTo>
                    <a:pt x="0" y="10"/>
                    <a:pt x="0" y="11"/>
                    <a:pt x="0" y="11"/>
                  </a:cubicBezTo>
                  <a:cubicBezTo>
                    <a:pt x="2" y="10"/>
                    <a:pt x="3" y="11"/>
                    <a:pt x="5" y="10"/>
                  </a:cubicBezTo>
                  <a:cubicBezTo>
                    <a:pt x="6" y="10"/>
                    <a:pt x="6" y="10"/>
                    <a:pt x="7" y="10"/>
                  </a:cubicBezTo>
                  <a:cubicBezTo>
                    <a:pt x="10" y="11"/>
                    <a:pt x="13" y="9"/>
                    <a:pt x="15" y="9"/>
                  </a:cubicBezTo>
                  <a:cubicBezTo>
                    <a:pt x="16" y="9"/>
                    <a:pt x="17" y="9"/>
                    <a:pt x="18" y="8"/>
                  </a:cubicBezTo>
                  <a:cubicBezTo>
                    <a:pt x="19" y="9"/>
                    <a:pt x="20" y="8"/>
                    <a:pt x="21" y="8"/>
                  </a:cubicBezTo>
                  <a:cubicBezTo>
                    <a:pt x="24" y="8"/>
                    <a:pt x="27" y="8"/>
                    <a:pt x="29" y="7"/>
                  </a:cubicBezTo>
                  <a:cubicBezTo>
                    <a:pt x="29" y="7"/>
                    <a:pt x="29" y="7"/>
                    <a:pt x="29" y="7"/>
                  </a:cubicBezTo>
                  <a:cubicBezTo>
                    <a:pt x="31" y="7"/>
                    <a:pt x="33" y="6"/>
                    <a:pt x="35" y="5"/>
                  </a:cubicBezTo>
                  <a:cubicBezTo>
                    <a:pt x="36" y="5"/>
                    <a:pt x="37" y="5"/>
                    <a:pt x="38" y="5"/>
                  </a:cubicBezTo>
                  <a:cubicBezTo>
                    <a:pt x="39" y="5"/>
                    <a:pt x="39" y="5"/>
                    <a:pt x="40" y="5"/>
                  </a:cubicBezTo>
                  <a:cubicBezTo>
                    <a:pt x="41" y="4"/>
                    <a:pt x="43" y="3"/>
                    <a:pt x="43" y="2"/>
                  </a:cubicBezTo>
                  <a:cubicBezTo>
                    <a:pt x="42" y="0"/>
                    <a:pt x="40" y="1"/>
                    <a:pt x="39" y="0"/>
                  </a:cubicBezTo>
                  <a:cubicBezTo>
                    <a:pt x="39" y="0"/>
                    <a:pt x="39" y="0"/>
                    <a:pt x="38" y="1"/>
                  </a:cubicBezTo>
                  <a:cubicBezTo>
                    <a:pt x="38" y="0"/>
                    <a:pt x="38" y="1"/>
                    <a:pt x="37" y="1"/>
                  </a:cubicBezTo>
                  <a:cubicBezTo>
                    <a:pt x="36" y="1"/>
                    <a:pt x="35" y="1"/>
                    <a:pt x="34" y="2"/>
                  </a:cubicBezTo>
                  <a:cubicBezTo>
                    <a:pt x="33" y="1"/>
                    <a:pt x="32" y="2"/>
                    <a:pt x="31" y="2"/>
                  </a:cubicBezTo>
                  <a:cubicBezTo>
                    <a:pt x="29" y="2"/>
                    <a:pt x="28" y="2"/>
                    <a:pt x="26" y="2"/>
                  </a:cubicBezTo>
                  <a:cubicBezTo>
                    <a:pt x="25" y="2"/>
                    <a:pt x="24" y="2"/>
                    <a:pt x="23" y="3"/>
                  </a:cubicBezTo>
                  <a:cubicBezTo>
                    <a:pt x="22" y="3"/>
                    <a:pt x="22" y="3"/>
                    <a:pt x="21" y="3"/>
                  </a:cubicBezTo>
                  <a:cubicBezTo>
                    <a:pt x="20" y="4"/>
                    <a:pt x="19" y="4"/>
                    <a:pt x="18" y="4"/>
                  </a:cubicBezTo>
                  <a:cubicBezTo>
                    <a:pt x="17" y="5"/>
                    <a:pt x="15" y="6"/>
                    <a:pt x="14" y="6"/>
                  </a:cubicBezTo>
                  <a:cubicBezTo>
                    <a:pt x="13" y="6"/>
                    <a:pt x="11" y="6"/>
                    <a:pt x="10" y="6"/>
                  </a:cubicBezTo>
                  <a:cubicBezTo>
                    <a:pt x="8" y="7"/>
                    <a:pt x="5" y="7"/>
                    <a:pt x="2" y="8"/>
                  </a:cubicBezTo>
                  <a:cubicBezTo>
                    <a:pt x="2" y="8"/>
                    <a:pt x="0" y="8"/>
                    <a:pt x="0" y="9"/>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0" name="Freeform 135">
              <a:extLst>
                <a:ext uri="{FF2B5EF4-FFF2-40B4-BE49-F238E27FC236}">
                  <a16:creationId xmlns:a16="http://schemas.microsoft.com/office/drawing/2014/main" id="{66E53570-0048-42C9-A7F2-FB975F31C9BF}"/>
                </a:ext>
              </a:extLst>
            </p:cNvPr>
            <p:cNvSpPr>
              <a:spLocks/>
            </p:cNvSpPr>
            <p:nvPr userDrawn="1"/>
          </p:nvSpPr>
          <p:spPr bwMode="auto">
            <a:xfrm>
              <a:off x="10323719" y="2534985"/>
              <a:ext cx="24606" cy="24606"/>
            </a:xfrm>
            <a:custGeom>
              <a:avLst/>
              <a:gdLst>
                <a:gd name="T0" fmla="*/ 2 w 3"/>
                <a:gd name="T1" fmla="*/ 2 h 3"/>
                <a:gd name="T2" fmla="*/ 2 w 3"/>
                <a:gd name="T3" fmla="*/ 1 h 3"/>
                <a:gd name="T4" fmla="*/ 1 w 3"/>
                <a:gd name="T5" fmla="*/ 1 h 3"/>
                <a:gd name="T6" fmla="*/ 0 w 3"/>
                <a:gd name="T7" fmla="*/ 2 h 3"/>
                <a:gd name="T8" fmla="*/ 2 w 3"/>
                <a:gd name="T9" fmla="*/ 2 h 3"/>
              </a:gdLst>
              <a:ahLst/>
              <a:cxnLst>
                <a:cxn ang="0">
                  <a:pos x="T0" y="T1"/>
                </a:cxn>
                <a:cxn ang="0">
                  <a:pos x="T2" y="T3"/>
                </a:cxn>
                <a:cxn ang="0">
                  <a:pos x="T4" y="T5"/>
                </a:cxn>
                <a:cxn ang="0">
                  <a:pos x="T6" y="T7"/>
                </a:cxn>
                <a:cxn ang="0">
                  <a:pos x="T8" y="T9"/>
                </a:cxn>
              </a:cxnLst>
              <a:rect l="0" t="0" r="r" b="b"/>
              <a:pathLst>
                <a:path w="3" h="3">
                  <a:moveTo>
                    <a:pt x="2" y="2"/>
                  </a:moveTo>
                  <a:cubicBezTo>
                    <a:pt x="3" y="2"/>
                    <a:pt x="3" y="1"/>
                    <a:pt x="2" y="1"/>
                  </a:cubicBezTo>
                  <a:cubicBezTo>
                    <a:pt x="2" y="0"/>
                    <a:pt x="1" y="0"/>
                    <a:pt x="1" y="1"/>
                  </a:cubicBezTo>
                  <a:cubicBezTo>
                    <a:pt x="0" y="1"/>
                    <a:pt x="0" y="2"/>
                    <a:pt x="0" y="2"/>
                  </a:cubicBezTo>
                  <a:cubicBezTo>
                    <a:pt x="1" y="3"/>
                    <a:pt x="2"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1" name="Freeform 136">
              <a:extLst>
                <a:ext uri="{FF2B5EF4-FFF2-40B4-BE49-F238E27FC236}">
                  <a16:creationId xmlns:a16="http://schemas.microsoft.com/office/drawing/2014/main" id="{62DD5F7E-E8B5-4F56-B92D-18E8B3C151CC}"/>
                </a:ext>
              </a:extLst>
            </p:cNvPr>
            <p:cNvSpPr>
              <a:spLocks/>
            </p:cNvSpPr>
            <p:nvPr userDrawn="1"/>
          </p:nvSpPr>
          <p:spPr bwMode="auto">
            <a:xfrm>
              <a:off x="8925284" y="3416696"/>
              <a:ext cx="180443" cy="49212"/>
            </a:xfrm>
            <a:custGeom>
              <a:avLst/>
              <a:gdLst>
                <a:gd name="T0" fmla="*/ 20 w 22"/>
                <a:gd name="T1" fmla="*/ 3 h 6"/>
                <a:gd name="T2" fmla="*/ 22 w 22"/>
                <a:gd name="T3" fmla="*/ 1 h 6"/>
                <a:gd name="T4" fmla="*/ 21 w 22"/>
                <a:gd name="T5" fmla="*/ 1 h 6"/>
                <a:gd name="T6" fmla="*/ 21 w 22"/>
                <a:gd name="T7" fmla="*/ 1 h 6"/>
                <a:gd name="T8" fmla="*/ 21 w 22"/>
                <a:gd name="T9" fmla="*/ 1 h 6"/>
                <a:gd name="T10" fmla="*/ 19 w 22"/>
                <a:gd name="T11" fmla="*/ 1 h 6"/>
                <a:gd name="T12" fmla="*/ 13 w 22"/>
                <a:gd name="T13" fmla="*/ 1 h 6"/>
                <a:gd name="T14" fmla="*/ 1 w 22"/>
                <a:gd name="T15" fmla="*/ 3 h 6"/>
                <a:gd name="T16" fmla="*/ 2 w 22"/>
                <a:gd name="T17" fmla="*/ 6 h 6"/>
                <a:gd name="T18" fmla="*/ 10 w 22"/>
                <a:gd name="T19" fmla="*/ 6 h 6"/>
                <a:gd name="T20" fmla="*/ 14 w 22"/>
                <a:gd name="T21" fmla="*/ 5 h 6"/>
                <a:gd name="T22" fmla="*/ 15 w 22"/>
                <a:gd name="T23" fmla="*/ 5 h 6"/>
                <a:gd name="T24" fmla="*/ 17 w 22"/>
                <a:gd name="T25" fmla="*/ 4 h 6"/>
                <a:gd name="T26" fmla="*/ 20 w 22"/>
                <a:gd name="T27" fmla="*/ 3 h 6"/>
                <a:gd name="T28" fmla="*/ 20 w 22"/>
                <a:gd name="T29" fmla="*/ 2 h 6"/>
                <a:gd name="T30" fmla="*/ 20 w 22"/>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6">
                  <a:moveTo>
                    <a:pt x="20" y="3"/>
                  </a:moveTo>
                  <a:cubicBezTo>
                    <a:pt x="21" y="3"/>
                    <a:pt x="22" y="2"/>
                    <a:pt x="22" y="1"/>
                  </a:cubicBezTo>
                  <a:cubicBezTo>
                    <a:pt x="22" y="1"/>
                    <a:pt x="21" y="1"/>
                    <a:pt x="21" y="1"/>
                  </a:cubicBezTo>
                  <a:cubicBezTo>
                    <a:pt x="21" y="1"/>
                    <a:pt x="21" y="1"/>
                    <a:pt x="21" y="1"/>
                  </a:cubicBezTo>
                  <a:cubicBezTo>
                    <a:pt x="21" y="1"/>
                    <a:pt x="21" y="1"/>
                    <a:pt x="21" y="1"/>
                  </a:cubicBezTo>
                  <a:cubicBezTo>
                    <a:pt x="20" y="1"/>
                    <a:pt x="19" y="1"/>
                    <a:pt x="19" y="1"/>
                  </a:cubicBezTo>
                  <a:cubicBezTo>
                    <a:pt x="17" y="1"/>
                    <a:pt x="15" y="1"/>
                    <a:pt x="13" y="1"/>
                  </a:cubicBezTo>
                  <a:cubicBezTo>
                    <a:pt x="8" y="0"/>
                    <a:pt x="5" y="2"/>
                    <a:pt x="1" y="3"/>
                  </a:cubicBezTo>
                  <a:cubicBezTo>
                    <a:pt x="0" y="4"/>
                    <a:pt x="1" y="5"/>
                    <a:pt x="2" y="6"/>
                  </a:cubicBezTo>
                  <a:cubicBezTo>
                    <a:pt x="4" y="6"/>
                    <a:pt x="7" y="6"/>
                    <a:pt x="10" y="6"/>
                  </a:cubicBezTo>
                  <a:cubicBezTo>
                    <a:pt x="11" y="6"/>
                    <a:pt x="13" y="6"/>
                    <a:pt x="14" y="5"/>
                  </a:cubicBezTo>
                  <a:cubicBezTo>
                    <a:pt x="15" y="5"/>
                    <a:pt x="15" y="5"/>
                    <a:pt x="15" y="5"/>
                  </a:cubicBezTo>
                  <a:cubicBezTo>
                    <a:pt x="16" y="4"/>
                    <a:pt x="16" y="4"/>
                    <a:pt x="17" y="4"/>
                  </a:cubicBezTo>
                  <a:cubicBezTo>
                    <a:pt x="18" y="4"/>
                    <a:pt x="19" y="3"/>
                    <a:pt x="20" y="3"/>
                  </a:cubicBezTo>
                  <a:cubicBezTo>
                    <a:pt x="20" y="2"/>
                    <a:pt x="20" y="2"/>
                    <a:pt x="20" y="2"/>
                  </a:cubicBezTo>
                  <a:cubicBezTo>
                    <a:pt x="20" y="2"/>
                    <a:pt x="20" y="3"/>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2" name="Freeform 137">
              <a:extLst>
                <a:ext uri="{FF2B5EF4-FFF2-40B4-BE49-F238E27FC236}">
                  <a16:creationId xmlns:a16="http://schemas.microsoft.com/office/drawing/2014/main" id="{2C77D2D6-721C-44C3-AA5A-29707AECCF6B}"/>
                </a:ext>
              </a:extLst>
            </p:cNvPr>
            <p:cNvSpPr>
              <a:spLocks/>
            </p:cNvSpPr>
            <p:nvPr userDrawn="1"/>
          </p:nvSpPr>
          <p:spPr bwMode="auto">
            <a:xfrm>
              <a:off x="9458412" y="3621745"/>
              <a:ext cx="463413" cy="131232"/>
            </a:xfrm>
            <a:custGeom>
              <a:avLst/>
              <a:gdLst>
                <a:gd name="T0" fmla="*/ 1 w 56"/>
                <a:gd name="T1" fmla="*/ 2 h 16"/>
                <a:gd name="T2" fmla="*/ 2 w 56"/>
                <a:gd name="T3" fmla="*/ 7 h 16"/>
                <a:gd name="T4" fmla="*/ 3 w 56"/>
                <a:gd name="T5" fmla="*/ 8 h 16"/>
                <a:gd name="T6" fmla="*/ 5 w 56"/>
                <a:gd name="T7" fmla="*/ 11 h 16"/>
                <a:gd name="T8" fmla="*/ 6 w 56"/>
                <a:gd name="T9" fmla="*/ 13 h 16"/>
                <a:gd name="T10" fmla="*/ 7 w 56"/>
                <a:gd name="T11" fmla="*/ 13 h 16"/>
                <a:gd name="T12" fmla="*/ 6 w 56"/>
                <a:gd name="T13" fmla="*/ 12 h 16"/>
                <a:gd name="T14" fmla="*/ 7 w 56"/>
                <a:gd name="T15" fmla="*/ 13 h 16"/>
                <a:gd name="T16" fmla="*/ 11 w 56"/>
                <a:gd name="T17" fmla="*/ 15 h 16"/>
                <a:gd name="T18" fmla="*/ 12 w 56"/>
                <a:gd name="T19" fmla="*/ 16 h 16"/>
                <a:gd name="T20" fmla="*/ 14 w 56"/>
                <a:gd name="T21" fmla="*/ 16 h 16"/>
                <a:gd name="T22" fmla="*/ 15 w 56"/>
                <a:gd name="T23" fmla="*/ 16 h 16"/>
                <a:gd name="T24" fmla="*/ 23 w 56"/>
                <a:gd name="T25" fmla="*/ 12 h 16"/>
                <a:gd name="T26" fmla="*/ 24 w 56"/>
                <a:gd name="T27" fmla="*/ 8 h 16"/>
                <a:gd name="T28" fmla="*/ 28 w 56"/>
                <a:gd name="T29" fmla="*/ 7 h 16"/>
                <a:gd name="T30" fmla="*/ 32 w 56"/>
                <a:gd name="T31" fmla="*/ 8 h 16"/>
                <a:gd name="T32" fmla="*/ 49 w 56"/>
                <a:gd name="T33" fmla="*/ 8 h 16"/>
                <a:gd name="T34" fmla="*/ 55 w 56"/>
                <a:gd name="T35" fmla="*/ 7 h 16"/>
                <a:gd name="T36" fmla="*/ 55 w 56"/>
                <a:gd name="T37" fmla="*/ 6 h 16"/>
                <a:gd name="T38" fmla="*/ 39 w 56"/>
                <a:gd name="T39" fmla="*/ 4 h 16"/>
                <a:gd name="T40" fmla="*/ 35 w 56"/>
                <a:gd name="T41" fmla="*/ 4 h 16"/>
                <a:gd name="T42" fmla="*/ 29 w 56"/>
                <a:gd name="T43" fmla="*/ 4 h 16"/>
                <a:gd name="T44" fmla="*/ 23 w 56"/>
                <a:gd name="T45" fmla="*/ 3 h 16"/>
                <a:gd name="T46" fmla="*/ 20 w 56"/>
                <a:gd name="T47" fmla="*/ 2 h 16"/>
                <a:gd name="T48" fmla="*/ 20 w 56"/>
                <a:gd name="T49" fmla="*/ 3 h 16"/>
                <a:gd name="T50" fmla="*/ 20 w 56"/>
                <a:gd name="T51" fmla="*/ 3 h 16"/>
                <a:gd name="T52" fmla="*/ 19 w 56"/>
                <a:gd name="T53" fmla="*/ 3 h 16"/>
                <a:gd name="T54" fmla="*/ 12 w 56"/>
                <a:gd name="T55" fmla="*/ 2 h 16"/>
                <a:gd name="T56" fmla="*/ 2 w 56"/>
                <a:gd name="T57" fmla="*/ 0 h 16"/>
                <a:gd name="T58" fmla="*/ 1 w 56"/>
                <a:gd name="T5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16">
                  <a:moveTo>
                    <a:pt x="1" y="2"/>
                  </a:moveTo>
                  <a:cubicBezTo>
                    <a:pt x="1" y="4"/>
                    <a:pt x="2" y="5"/>
                    <a:pt x="2" y="7"/>
                  </a:cubicBezTo>
                  <a:cubicBezTo>
                    <a:pt x="2" y="8"/>
                    <a:pt x="2" y="8"/>
                    <a:pt x="3" y="8"/>
                  </a:cubicBezTo>
                  <a:cubicBezTo>
                    <a:pt x="4" y="9"/>
                    <a:pt x="4" y="10"/>
                    <a:pt x="5" y="11"/>
                  </a:cubicBezTo>
                  <a:cubicBezTo>
                    <a:pt x="5" y="11"/>
                    <a:pt x="5" y="13"/>
                    <a:pt x="6" y="13"/>
                  </a:cubicBezTo>
                  <a:cubicBezTo>
                    <a:pt x="6" y="13"/>
                    <a:pt x="7" y="13"/>
                    <a:pt x="7" y="13"/>
                  </a:cubicBezTo>
                  <a:cubicBezTo>
                    <a:pt x="7" y="13"/>
                    <a:pt x="6" y="13"/>
                    <a:pt x="6" y="12"/>
                  </a:cubicBezTo>
                  <a:cubicBezTo>
                    <a:pt x="7" y="12"/>
                    <a:pt x="7" y="13"/>
                    <a:pt x="7" y="13"/>
                  </a:cubicBezTo>
                  <a:cubicBezTo>
                    <a:pt x="8" y="14"/>
                    <a:pt x="9" y="15"/>
                    <a:pt x="11" y="15"/>
                  </a:cubicBezTo>
                  <a:cubicBezTo>
                    <a:pt x="11" y="16"/>
                    <a:pt x="12" y="16"/>
                    <a:pt x="12" y="16"/>
                  </a:cubicBezTo>
                  <a:cubicBezTo>
                    <a:pt x="13" y="16"/>
                    <a:pt x="13" y="16"/>
                    <a:pt x="14" y="16"/>
                  </a:cubicBezTo>
                  <a:cubicBezTo>
                    <a:pt x="14" y="16"/>
                    <a:pt x="15" y="16"/>
                    <a:pt x="15" y="16"/>
                  </a:cubicBezTo>
                  <a:cubicBezTo>
                    <a:pt x="18" y="16"/>
                    <a:pt x="21" y="15"/>
                    <a:pt x="23" y="12"/>
                  </a:cubicBezTo>
                  <a:cubicBezTo>
                    <a:pt x="23" y="11"/>
                    <a:pt x="23" y="9"/>
                    <a:pt x="24" y="8"/>
                  </a:cubicBezTo>
                  <a:cubicBezTo>
                    <a:pt x="26" y="8"/>
                    <a:pt x="27" y="8"/>
                    <a:pt x="28" y="7"/>
                  </a:cubicBezTo>
                  <a:cubicBezTo>
                    <a:pt x="29" y="8"/>
                    <a:pt x="30" y="8"/>
                    <a:pt x="32" y="8"/>
                  </a:cubicBezTo>
                  <a:cubicBezTo>
                    <a:pt x="37" y="9"/>
                    <a:pt x="43" y="7"/>
                    <a:pt x="49" y="8"/>
                  </a:cubicBezTo>
                  <a:cubicBezTo>
                    <a:pt x="51" y="8"/>
                    <a:pt x="53" y="6"/>
                    <a:pt x="55" y="7"/>
                  </a:cubicBezTo>
                  <a:cubicBezTo>
                    <a:pt x="55" y="7"/>
                    <a:pt x="56" y="6"/>
                    <a:pt x="55" y="6"/>
                  </a:cubicBezTo>
                  <a:cubicBezTo>
                    <a:pt x="50" y="4"/>
                    <a:pt x="44" y="5"/>
                    <a:pt x="39" y="4"/>
                  </a:cubicBezTo>
                  <a:cubicBezTo>
                    <a:pt x="38" y="4"/>
                    <a:pt x="36" y="4"/>
                    <a:pt x="35" y="4"/>
                  </a:cubicBezTo>
                  <a:cubicBezTo>
                    <a:pt x="33" y="4"/>
                    <a:pt x="31" y="4"/>
                    <a:pt x="29" y="4"/>
                  </a:cubicBezTo>
                  <a:cubicBezTo>
                    <a:pt x="27" y="3"/>
                    <a:pt x="25" y="3"/>
                    <a:pt x="23" y="3"/>
                  </a:cubicBezTo>
                  <a:cubicBezTo>
                    <a:pt x="22" y="3"/>
                    <a:pt x="21" y="3"/>
                    <a:pt x="20" y="2"/>
                  </a:cubicBezTo>
                  <a:cubicBezTo>
                    <a:pt x="20" y="2"/>
                    <a:pt x="20" y="2"/>
                    <a:pt x="20" y="3"/>
                  </a:cubicBezTo>
                  <a:cubicBezTo>
                    <a:pt x="20" y="3"/>
                    <a:pt x="20" y="3"/>
                    <a:pt x="20" y="3"/>
                  </a:cubicBezTo>
                  <a:cubicBezTo>
                    <a:pt x="20" y="3"/>
                    <a:pt x="19" y="3"/>
                    <a:pt x="19" y="3"/>
                  </a:cubicBezTo>
                  <a:cubicBezTo>
                    <a:pt x="17" y="2"/>
                    <a:pt x="15" y="2"/>
                    <a:pt x="12" y="2"/>
                  </a:cubicBezTo>
                  <a:cubicBezTo>
                    <a:pt x="9" y="0"/>
                    <a:pt x="5" y="1"/>
                    <a:pt x="2"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3" name="Freeform 138">
              <a:extLst>
                <a:ext uri="{FF2B5EF4-FFF2-40B4-BE49-F238E27FC236}">
                  <a16:creationId xmlns:a16="http://schemas.microsoft.com/office/drawing/2014/main" id="{F925FACE-72EF-4223-9EF6-7ADE111968BE}"/>
                </a:ext>
              </a:extLst>
            </p:cNvPr>
            <p:cNvSpPr>
              <a:spLocks/>
            </p:cNvSpPr>
            <p:nvPr userDrawn="1"/>
          </p:nvSpPr>
          <p:spPr bwMode="auto">
            <a:xfrm>
              <a:off x="11543296" y="2543187"/>
              <a:ext cx="323979" cy="188645"/>
            </a:xfrm>
            <a:custGeom>
              <a:avLst/>
              <a:gdLst>
                <a:gd name="T0" fmla="*/ 1 w 39"/>
                <a:gd name="T1" fmla="*/ 12 h 23"/>
                <a:gd name="T2" fmla="*/ 4 w 39"/>
                <a:gd name="T3" fmla="*/ 14 h 23"/>
                <a:gd name="T4" fmla="*/ 6 w 39"/>
                <a:gd name="T5" fmla="*/ 13 h 23"/>
                <a:gd name="T6" fmla="*/ 7 w 39"/>
                <a:gd name="T7" fmla="*/ 11 h 23"/>
                <a:gd name="T8" fmla="*/ 8 w 39"/>
                <a:gd name="T9" fmla="*/ 11 h 23"/>
                <a:gd name="T10" fmla="*/ 10 w 39"/>
                <a:gd name="T11" fmla="*/ 15 h 23"/>
                <a:gd name="T12" fmla="*/ 10 w 39"/>
                <a:gd name="T13" fmla="*/ 16 h 23"/>
                <a:gd name="T14" fmla="*/ 11 w 39"/>
                <a:gd name="T15" fmla="*/ 16 h 23"/>
                <a:gd name="T16" fmla="*/ 11 w 39"/>
                <a:gd name="T17" fmla="*/ 17 h 23"/>
                <a:gd name="T18" fmla="*/ 12 w 39"/>
                <a:gd name="T19" fmla="*/ 18 h 23"/>
                <a:gd name="T20" fmla="*/ 16 w 39"/>
                <a:gd name="T21" fmla="*/ 22 h 23"/>
                <a:gd name="T22" fmla="*/ 18 w 39"/>
                <a:gd name="T23" fmla="*/ 23 h 23"/>
                <a:gd name="T24" fmla="*/ 18 w 39"/>
                <a:gd name="T25" fmla="*/ 23 h 23"/>
                <a:gd name="T26" fmla="*/ 25 w 39"/>
                <a:gd name="T27" fmla="*/ 22 h 23"/>
                <a:gd name="T28" fmla="*/ 32 w 39"/>
                <a:gd name="T29" fmla="*/ 19 h 23"/>
                <a:gd name="T30" fmla="*/ 36 w 39"/>
                <a:gd name="T31" fmla="*/ 15 h 23"/>
                <a:gd name="T32" fmla="*/ 37 w 39"/>
                <a:gd name="T33" fmla="*/ 12 h 23"/>
                <a:gd name="T34" fmla="*/ 38 w 39"/>
                <a:gd name="T35" fmla="*/ 11 h 23"/>
                <a:gd name="T36" fmla="*/ 35 w 39"/>
                <a:gd name="T37" fmla="*/ 4 h 23"/>
                <a:gd name="T38" fmla="*/ 32 w 39"/>
                <a:gd name="T39" fmla="*/ 3 h 23"/>
                <a:gd name="T40" fmla="*/ 30 w 39"/>
                <a:gd name="T41" fmla="*/ 3 h 23"/>
                <a:gd name="T42" fmla="*/ 28 w 39"/>
                <a:gd name="T43" fmla="*/ 2 h 23"/>
                <a:gd name="T44" fmla="*/ 23 w 39"/>
                <a:gd name="T45" fmla="*/ 1 h 23"/>
                <a:gd name="T46" fmla="*/ 16 w 39"/>
                <a:gd name="T47" fmla="*/ 2 h 23"/>
                <a:gd name="T48" fmla="*/ 8 w 39"/>
                <a:gd name="T49" fmla="*/ 10 h 23"/>
                <a:gd name="T50" fmla="*/ 7 w 39"/>
                <a:gd name="T51" fmla="*/ 10 h 23"/>
                <a:gd name="T52" fmla="*/ 3 w 39"/>
                <a:gd name="T53" fmla="*/ 9 h 23"/>
                <a:gd name="T54" fmla="*/ 1 w 39"/>
                <a:gd name="T55"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3">
                  <a:moveTo>
                    <a:pt x="1" y="12"/>
                  </a:moveTo>
                  <a:cubicBezTo>
                    <a:pt x="1" y="13"/>
                    <a:pt x="3" y="13"/>
                    <a:pt x="4" y="14"/>
                  </a:cubicBezTo>
                  <a:cubicBezTo>
                    <a:pt x="5" y="14"/>
                    <a:pt x="6" y="14"/>
                    <a:pt x="6" y="13"/>
                  </a:cubicBezTo>
                  <a:cubicBezTo>
                    <a:pt x="7" y="13"/>
                    <a:pt x="8" y="13"/>
                    <a:pt x="7" y="11"/>
                  </a:cubicBezTo>
                  <a:cubicBezTo>
                    <a:pt x="8" y="11"/>
                    <a:pt x="8" y="11"/>
                    <a:pt x="8" y="11"/>
                  </a:cubicBezTo>
                  <a:cubicBezTo>
                    <a:pt x="9" y="12"/>
                    <a:pt x="9" y="14"/>
                    <a:pt x="10" y="15"/>
                  </a:cubicBezTo>
                  <a:cubicBezTo>
                    <a:pt x="10" y="15"/>
                    <a:pt x="10" y="16"/>
                    <a:pt x="10" y="16"/>
                  </a:cubicBezTo>
                  <a:cubicBezTo>
                    <a:pt x="10" y="16"/>
                    <a:pt x="11" y="16"/>
                    <a:pt x="11" y="16"/>
                  </a:cubicBezTo>
                  <a:cubicBezTo>
                    <a:pt x="11" y="16"/>
                    <a:pt x="11" y="16"/>
                    <a:pt x="11" y="17"/>
                  </a:cubicBezTo>
                  <a:cubicBezTo>
                    <a:pt x="11" y="17"/>
                    <a:pt x="11" y="18"/>
                    <a:pt x="12" y="18"/>
                  </a:cubicBezTo>
                  <a:cubicBezTo>
                    <a:pt x="13" y="20"/>
                    <a:pt x="14" y="21"/>
                    <a:pt x="16" y="22"/>
                  </a:cubicBezTo>
                  <a:cubicBezTo>
                    <a:pt x="16" y="23"/>
                    <a:pt x="17" y="23"/>
                    <a:pt x="18" y="23"/>
                  </a:cubicBezTo>
                  <a:cubicBezTo>
                    <a:pt x="18" y="23"/>
                    <a:pt x="18" y="23"/>
                    <a:pt x="18" y="23"/>
                  </a:cubicBezTo>
                  <a:cubicBezTo>
                    <a:pt x="20" y="23"/>
                    <a:pt x="23" y="22"/>
                    <a:pt x="25" y="22"/>
                  </a:cubicBezTo>
                  <a:cubicBezTo>
                    <a:pt x="27" y="22"/>
                    <a:pt x="30" y="20"/>
                    <a:pt x="32" y="19"/>
                  </a:cubicBezTo>
                  <a:cubicBezTo>
                    <a:pt x="34" y="19"/>
                    <a:pt x="35" y="17"/>
                    <a:pt x="36" y="15"/>
                  </a:cubicBezTo>
                  <a:cubicBezTo>
                    <a:pt x="36" y="14"/>
                    <a:pt x="36" y="13"/>
                    <a:pt x="37" y="12"/>
                  </a:cubicBezTo>
                  <a:cubicBezTo>
                    <a:pt x="37" y="12"/>
                    <a:pt x="38" y="12"/>
                    <a:pt x="38" y="11"/>
                  </a:cubicBezTo>
                  <a:cubicBezTo>
                    <a:pt x="39" y="8"/>
                    <a:pt x="38" y="5"/>
                    <a:pt x="35" y="4"/>
                  </a:cubicBezTo>
                  <a:cubicBezTo>
                    <a:pt x="34" y="4"/>
                    <a:pt x="33" y="3"/>
                    <a:pt x="32" y="3"/>
                  </a:cubicBezTo>
                  <a:cubicBezTo>
                    <a:pt x="31" y="3"/>
                    <a:pt x="31" y="3"/>
                    <a:pt x="30" y="3"/>
                  </a:cubicBezTo>
                  <a:cubicBezTo>
                    <a:pt x="29" y="2"/>
                    <a:pt x="29" y="2"/>
                    <a:pt x="28" y="2"/>
                  </a:cubicBezTo>
                  <a:cubicBezTo>
                    <a:pt x="26" y="1"/>
                    <a:pt x="25" y="2"/>
                    <a:pt x="23" y="1"/>
                  </a:cubicBezTo>
                  <a:cubicBezTo>
                    <a:pt x="21" y="0"/>
                    <a:pt x="18" y="1"/>
                    <a:pt x="16" y="2"/>
                  </a:cubicBezTo>
                  <a:cubicBezTo>
                    <a:pt x="13" y="5"/>
                    <a:pt x="10" y="7"/>
                    <a:pt x="8" y="10"/>
                  </a:cubicBezTo>
                  <a:cubicBezTo>
                    <a:pt x="8" y="10"/>
                    <a:pt x="8" y="8"/>
                    <a:pt x="7" y="10"/>
                  </a:cubicBezTo>
                  <a:cubicBezTo>
                    <a:pt x="6" y="8"/>
                    <a:pt x="4" y="9"/>
                    <a:pt x="3" y="9"/>
                  </a:cubicBezTo>
                  <a:cubicBezTo>
                    <a:pt x="2" y="10"/>
                    <a:pt x="0" y="11"/>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4" name="Freeform 139">
              <a:extLst>
                <a:ext uri="{FF2B5EF4-FFF2-40B4-BE49-F238E27FC236}">
                  <a16:creationId xmlns:a16="http://schemas.microsoft.com/office/drawing/2014/main" id="{7FC96963-B388-485C-BC7D-50B3E86C04BD}"/>
                </a:ext>
              </a:extLst>
            </p:cNvPr>
            <p:cNvSpPr>
              <a:spLocks/>
            </p:cNvSpPr>
            <p:nvPr userDrawn="1"/>
          </p:nvSpPr>
          <p:spPr bwMode="auto">
            <a:xfrm>
              <a:off x="9458412" y="3359282"/>
              <a:ext cx="311675" cy="49212"/>
            </a:xfrm>
            <a:custGeom>
              <a:avLst/>
              <a:gdLst>
                <a:gd name="T0" fmla="*/ 0 w 38"/>
                <a:gd name="T1" fmla="*/ 4 h 6"/>
                <a:gd name="T2" fmla="*/ 0 w 38"/>
                <a:gd name="T3" fmla="*/ 4 h 6"/>
                <a:gd name="T4" fmla="*/ 3 w 38"/>
                <a:gd name="T5" fmla="*/ 5 h 6"/>
                <a:gd name="T6" fmla="*/ 7 w 38"/>
                <a:gd name="T7" fmla="*/ 5 h 6"/>
                <a:gd name="T8" fmla="*/ 10 w 38"/>
                <a:gd name="T9" fmla="*/ 5 h 6"/>
                <a:gd name="T10" fmla="*/ 17 w 38"/>
                <a:gd name="T11" fmla="*/ 5 h 6"/>
                <a:gd name="T12" fmla="*/ 17 w 38"/>
                <a:gd name="T13" fmla="*/ 5 h 6"/>
                <a:gd name="T14" fmla="*/ 26 w 38"/>
                <a:gd name="T15" fmla="*/ 6 h 6"/>
                <a:gd name="T16" fmla="*/ 29 w 38"/>
                <a:gd name="T17" fmla="*/ 6 h 6"/>
                <a:gd name="T18" fmla="*/ 31 w 38"/>
                <a:gd name="T19" fmla="*/ 6 h 6"/>
                <a:gd name="T20" fmla="*/ 36 w 38"/>
                <a:gd name="T21" fmla="*/ 5 h 6"/>
                <a:gd name="T22" fmla="*/ 37 w 38"/>
                <a:gd name="T23" fmla="*/ 3 h 6"/>
                <a:gd name="T24" fmla="*/ 36 w 38"/>
                <a:gd name="T25" fmla="*/ 2 h 6"/>
                <a:gd name="T26" fmla="*/ 29 w 38"/>
                <a:gd name="T27" fmla="*/ 1 h 6"/>
                <a:gd name="T28" fmla="*/ 18 w 38"/>
                <a:gd name="T29" fmla="*/ 1 h 6"/>
                <a:gd name="T30" fmla="*/ 13 w 38"/>
                <a:gd name="T31" fmla="*/ 1 h 6"/>
                <a:gd name="T32" fmla="*/ 10 w 38"/>
                <a:gd name="T33" fmla="*/ 1 h 6"/>
                <a:gd name="T34" fmla="*/ 8 w 38"/>
                <a:gd name="T35" fmla="*/ 1 h 6"/>
                <a:gd name="T36" fmla="*/ 6 w 38"/>
                <a:gd name="T37" fmla="*/ 1 h 6"/>
                <a:gd name="T38" fmla="*/ 1 w 38"/>
                <a:gd name="T39" fmla="*/ 3 h 6"/>
                <a:gd name="T40" fmla="*/ 0 w 38"/>
                <a:gd name="T4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6">
                  <a:moveTo>
                    <a:pt x="0" y="4"/>
                  </a:moveTo>
                  <a:cubicBezTo>
                    <a:pt x="0" y="4"/>
                    <a:pt x="0" y="4"/>
                    <a:pt x="0" y="4"/>
                  </a:cubicBezTo>
                  <a:cubicBezTo>
                    <a:pt x="0" y="6"/>
                    <a:pt x="2" y="5"/>
                    <a:pt x="3" y="5"/>
                  </a:cubicBezTo>
                  <a:cubicBezTo>
                    <a:pt x="5" y="5"/>
                    <a:pt x="6" y="5"/>
                    <a:pt x="7" y="5"/>
                  </a:cubicBezTo>
                  <a:cubicBezTo>
                    <a:pt x="8" y="5"/>
                    <a:pt x="9" y="5"/>
                    <a:pt x="10" y="5"/>
                  </a:cubicBezTo>
                  <a:cubicBezTo>
                    <a:pt x="13" y="4"/>
                    <a:pt x="15" y="5"/>
                    <a:pt x="17" y="5"/>
                  </a:cubicBezTo>
                  <a:cubicBezTo>
                    <a:pt x="17" y="5"/>
                    <a:pt x="17" y="5"/>
                    <a:pt x="17" y="5"/>
                  </a:cubicBezTo>
                  <a:cubicBezTo>
                    <a:pt x="20" y="6"/>
                    <a:pt x="23" y="6"/>
                    <a:pt x="26" y="6"/>
                  </a:cubicBezTo>
                  <a:cubicBezTo>
                    <a:pt x="27" y="6"/>
                    <a:pt x="28" y="6"/>
                    <a:pt x="29" y="6"/>
                  </a:cubicBezTo>
                  <a:cubicBezTo>
                    <a:pt x="30" y="6"/>
                    <a:pt x="30" y="5"/>
                    <a:pt x="31" y="6"/>
                  </a:cubicBezTo>
                  <a:cubicBezTo>
                    <a:pt x="33" y="6"/>
                    <a:pt x="35" y="6"/>
                    <a:pt x="36" y="5"/>
                  </a:cubicBezTo>
                  <a:cubicBezTo>
                    <a:pt x="37" y="5"/>
                    <a:pt x="38" y="4"/>
                    <a:pt x="37" y="3"/>
                  </a:cubicBezTo>
                  <a:cubicBezTo>
                    <a:pt x="37" y="2"/>
                    <a:pt x="37" y="2"/>
                    <a:pt x="36" y="2"/>
                  </a:cubicBezTo>
                  <a:cubicBezTo>
                    <a:pt x="33" y="2"/>
                    <a:pt x="31" y="1"/>
                    <a:pt x="29" y="1"/>
                  </a:cubicBezTo>
                  <a:cubicBezTo>
                    <a:pt x="25" y="1"/>
                    <a:pt x="21" y="1"/>
                    <a:pt x="18" y="1"/>
                  </a:cubicBezTo>
                  <a:cubicBezTo>
                    <a:pt x="16" y="1"/>
                    <a:pt x="15" y="1"/>
                    <a:pt x="13" y="1"/>
                  </a:cubicBezTo>
                  <a:cubicBezTo>
                    <a:pt x="12" y="0"/>
                    <a:pt x="11" y="1"/>
                    <a:pt x="10" y="1"/>
                  </a:cubicBezTo>
                  <a:cubicBezTo>
                    <a:pt x="10" y="1"/>
                    <a:pt x="9" y="1"/>
                    <a:pt x="8" y="1"/>
                  </a:cubicBezTo>
                  <a:cubicBezTo>
                    <a:pt x="7" y="0"/>
                    <a:pt x="7" y="1"/>
                    <a:pt x="6" y="1"/>
                  </a:cubicBezTo>
                  <a:cubicBezTo>
                    <a:pt x="4" y="0"/>
                    <a:pt x="2" y="1"/>
                    <a:pt x="1" y="3"/>
                  </a:cubicBezTo>
                  <a:cubicBezTo>
                    <a:pt x="1" y="3"/>
                    <a:pt x="1"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5" name="Freeform 140">
              <a:extLst>
                <a:ext uri="{FF2B5EF4-FFF2-40B4-BE49-F238E27FC236}">
                  <a16:creationId xmlns:a16="http://schemas.microsoft.com/office/drawing/2014/main" id="{764F1019-A953-4F6C-8A81-EB6FA8CE2CCE}"/>
                </a:ext>
              </a:extLst>
            </p:cNvPr>
            <p:cNvSpPr>
              <a:spLocks/>
            </p:cNvSpPr>
            <p:nvPr userDrawn="1"/>
          </p:nvSpPr>
          <p:spPr bwMode="auto">
            <a:xfrm>
              <a:off x="11662224" y="3113223"/>
              <a:ext cx="237857" cy="155837"/>
            </a:xfrm>
            <a:custGeom>
              <a:avLst/>
              <a:gdLst>
                <a:gd name="T0" fmla="*/ 27 w 29"/>
                <a:gd name="T1" fmla="*/ 3 h 19"/>
                <a:gd name="T2" fmla="*/ 18 w 29"/>
                <a:gd name="T3" fmla="*/ 1 h 19"/>
                <a:gd name="T4" fmla="*/ 3 w 29"/>
                <a:gd name="T5" fmla="*/ 9 h 19"/>
                <a:gd name="T6" fmla="*/ 4 w 29"/>
                <a:gd name="T7" fmla="*/ 17 h 19"/>
                <a:gd name="T8" fmla="*/ 13 w 29"/>
                <a:gd name="T9" fmla="*/ 16 h 19"/>
                <a:gd name="T10" fmla="*/ 18 w 29"/>
                <a:gd name="T11" fmla="*/ 13 h 19"/>
                <a:gd name="T12" fmla="*/ 20 w 29"/>
                <a:gd name="T13" fmla="*/ 12 h 19"/>
                <a:gd name="T14" fmla="*/ 27 w 29"/>
                <a:gd name="T15" fmla="*/ 8 h 19"/>
                <a:gd name="T16" fmla="*/ 27 w 29"/>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7" y="3"/>
                  </a:moveTo>
                  <a:cubicBezTo>
                    <a:pt x="24" y="1"/>
                    <a:pt x="21" y="0"/>
                    <a:pt x="18" y="1"/>
                  </a:cubicBezTo>
                  <a:cubicBezTo>
                    <a:pt x="12" y="2"/>
                    <a:pt x="7" y="5"/>
                    <a:pt x="3" y="9"/>
                  </a:cubicBezTo>
                  <a:cubicBezTo>
                    <a:pt x="0" y="11"/>
                    <a:pt x="1" y="15"/>
                    <a:pt x="4" y="17"/>
                  </a:cubicBezTo>
                  <a:cubicBezTo>
                    <a:pt x="7" y="19"/>
                    <a:pt x="10" y="17"/>
                    <a:pt x="13" y="16"/>
                  </a:cubicBezTo>
                  <a:cubicBezTo>
                    <a:pt x="15" y="16"/>
                    <a:pt x="16" y="14"/>
                    <a:pt x="18" y="13"/>
                  </a:cubicBezTo>
                  <a:cubicBezTo>
                    <a:pt x="19" y="12"/>
                    <a:pt x="19" y="12"/>
                    <a:pt x="20" y="12"/>
                  </a:cubicBezTo>
                  <a:cubicBezTo>
                    <a:pt x="23" y="11"/>
                    <a:pt x="25" y="10"/>
                    <a:pt x="27" y="8"/>
                  </a:cubicBezTo>
                  <a:cubicBezTo>
                    <a:pt x="29" y="7"/>
                    <a:pt x="29" y="4"/>
                    <a:pt x="2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6" name="Freeform 141">
              <a:extLst>
                <a:ext uri="{FF2B5EF4-FFF2-40B4-BE49-F238E27FC236}">
                  <a16:creationId xmlns:a16="http://schemas.microsoft.com/office/drawing/2014/main" id="{C3C9F08A-AEF4-47D4-A415-37D47AE7E66F}"/>
                </a:ext>
              </a:extLst>
            </p:cNvPr>
            <p:cNvSpPr>
              <a:spLocks/>
            </p:cNvSpPr>
            <p:nvPr userDrawn="1"/>
          </p:nvSpPr>
          <p:spPr bwMode="auto">
            <a:xfrm>
              <a:off x="10208892" y="1747595"/>
              <a:ext cx="205049" cy="143536"/>
            </a:xfrm>
            <a:custGeom>
              <a:avLst/>
              <a:gdLst>
                <a:gd name="T0" fmla="*/ 2 w 25"/>
                <a:gd name="T1" fmla="*/ 3 h 17"/>
                <a:gd name="T2" fmla="*/ 4 w 25"/>
                <a:gd name="T3" fmla="*/ 4 h 17"/>
                <a:gd name="T4" fmla="*/ 11 w 25"/>
                <a:gd name="T5" fmla="*/ 11 h 17"/>
                <a:gd name="T6" fmla="*/ 13 w 25"/>
                <a:gd name="T7" fmla="*/ 14 h 17"/>
                <a:gd name="T8" fmla="*/ 22 w 25"/>
                <a:gd name="T9" fmla="*/ 16 h 17"/>
                <a:gd name="T10" fmla="*/ 24 w 25"/>
                <a:gd name="T11" fmla="*/ 14 h 17"/>
                <a:gd name="T12" fmla="*/ 20 w 25"/>
                <a:gd name="T13" fmla="*/ 9 h 17"/>
                <a:gd name="T14" fmla="*/ 13 w 25"/>
                <a:gd name="T15" fmla="*/ 6 h 17"/>
                <a:gd name="T16" fmla="*/ 4 w 25"/>
                <a:gd name="T17" fmla="*/ 1 h 17"/>
                <a:gd name="T18" fmla="*/ 1 w 25"/>
                <a:gd name="T19" fmla="*/ 1 h 17"/>
                <a:gd name="T20" fmla="*/ 2 w 25"/>
                <a:gd name="T2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7">
                  <a:moveTo>
                    <a:pt x="2" y="3"/>
                  </a:moveTo>
                  <a:cubicBezTo>
                    <a:pt x="2" y="4"/>
                    <a:pt x="3" y="4"/>
                    <a:pt x="4" y="4"/>
                  </a:cubicBezTo>
                  <a:cubicBezTo>
                    <a:pt x="6" y="7"/>
                    <a:pt x="9" y="8"/>
                    <a:pt x="11" y="11"/>
                  </a:cubicBezTo>
                  <a:cubicBezTo>
                    <a:pt x="12" y="12"/>
                    <a:pt x="13" y="13"/>
                    <a:pt x="13" y="14"/>
                  </a:cubicBezTo>
                  <a:cubicBezTo>
                    <a:pt x="16" y="17"/>
                    <a:pt x="19" y="16"/>
                    <a:pt x="22" y="16"/>
                  </a:cubicBezTo>
                  <a:cubicBezTo>
                    <a:pt x="23" y="16"/>
                    <a:pt x="25" y="16"/>
                    <a:pt x="24" y="14"/>
                  </a:cubicBezTo>
                  <a:cubicBezTo>
                    <a:pt x="24" y="11"/>
                    <a:pt x="22" y="9"/>
                    <a:pt x="20" y="9"/>
                  </a:cubicBezTo>
                  <a:cubicBezTo>
                    <a:pt x="18" y="8"/>
                    <a:pt x="16" y="7"/>
                    <a:pt x="13" y="6"/>
                  </a:cubicBezTo>
                  <a:cubicBezTo>
                    <a:pt x="10" y="4"/>
                    <a:pt x="7" y="3"/>
                    <a:pt x="4" y="1"/>
                  </a:cubicBezTo>
                  <a:cubicBezTo>
                    <a:pt x="3" y="0"/>
                    <a:pt x="2" y="0"/>
                    <a:pt x="1" y="1"/>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7" name="Freeform 142">
              <a:extLst>
                <a:ext uri="{FF2B5EF4-FFF2-40B4-BE49-F238E27FC236}">
                  <a16:creationId xmlns:a16="http://schemas.microsoft.com/office/drawing/2014/main" id="{826A2EEB-3473-4DC9-9E1C-BEAA55A5C853}"/>
                </a:ext>
              </a:extLst>
            </p:cNvPr>
            <p:cNvSpPr>
              <a:spLocks/>
            </p:cNvSpPr>
            <p:nvPr userDrawn="1"/>
          </p:nvSpPr>
          <p:spPr bwMode="auto">
            <a:xfrm>
              <a:off x="7186466" y="5266242"/>
              <a:ext cx="82020" cy="270665"/>
            </a:xfrm>
            <a:custGeom>
              <a:avLst/>
              <a:gdLst>
                <a:gd name="T0" fmla="*/ 4 w 10"/>
                <a:gd name="T1" fmla="*/ 31 h 33"/>
                <a:gd name="T2" fmla="*/ 5 w 10"/>
                <a:gd name="T3" fmla="*/ 16 h 33"/>
                <a:gd name="T4" fmla="*/ 6 w 10"/>
                <a:gd name="T5" fmla="*/ 13 h 33"/>
                <a:gd name="T6" fmla="*/ 8 w 10"/>
                <a:gd name="T7" fmla="*/ 10 h 33"/>
                <a:gd name="T8" fmla="*/ 7 w 10"/>
                <a:gd name="T9" fmla="*/ 5 h 33"/>
                <a:gd name="T10" fmla="*/ 6 w 10"/>
                <a:gd name="T11" fmla="*/ 4 h 33"/>
                <a:gd name="T12" fmla="*/ 3 w 10"/>
                <a:gd name="T13" fmla="*/ 0 h 33"/>
                <a:gd name="T14" fmla="*/ 2 w 10"/>
                <a:gd name="T15" fmla="*/ 5 h 33"/>
                <a:gd name="T16" fmla="*/ 2 w 10"/>
                <a:gd name="T17" fmla="*/ 7 h 33"/>
                <a:gd name="T18" fmla="*/ 2 w 10"/>
                <a:gd name="T19" fmla="*/ 9 h 33"/>
                <a:gd name="T20" fmla="*/ 1 w 10"/>
                <a:gd name="T21" fmla="*/ 15 h 33"/>
                <a:gd name="T22" fmla="*/ 1 w 10"/>
                <a:gd name="T23" fmla="*/ 21 h 33"/>
                <a:gd name="T24" fmla="*/ 1 w 10"/>
                <a:gd name="T25" fmla="*/ 24 h 33"/>
                <a:gd name="T26" fmla="*/ 0 w 10"/>
                <a:gd name="T27" fmla="*/ 28 h 33"/>
                <a:gd name="T28" fmla="*/ 0 w 10"/>
                <a:gd name="T29" fmla="*/ 32 h 33"/>
                <a:gd name="T30" fmla="*/ 2 w 10"/>
                <a:gd name="T31" fmla="*/ 33 h 33"/>
                <a:gd name="T32" fmla="*/ 4 w 10"/>
                <a:gd name="T33"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33">
                  <a:moveTo>
                    <a:pt x="4" y="31"/>
                  </a:moveTo>
                  <a:cubicBezTo>
                    <a:pt x="4" y="26"/>
                    <a:pt x="5" y="21"/>
                    <a:pt x="5" y="16"/>
                  </a:cubicBezTo>
                  <a:cubicBezTo>
                    <a:pt x="6" y="15"/>
                    <a:pt x="5" y="14"/>
                    <a:pt x="6" y="13"/>
                  </a:cubicBezTo>
                  <a:cubicBezTo>
                    <a:pt x="7" y="12"/>
                    <a:pt x="8" y="11"/>
                    <a:pt x="8" y="10"/>
                  </a:cubicBezTo>
                  <a:cubicBezTo>
                    <a:pt x="10" y="8"/>
                    <a:pt x="9" y="7"/>
                    <a:pt x="7" y="5"/>
                  </a:cubicBezTo>
                  <a:cubicBezTo>
                    <a:pt x="7" y="5"/>
                    <a:pt x="6" y="4"/>
                    <a:pt x="6" y="4"/>
                  </a:cubicBezTo>
                  <a:cubicBezTo>
                    <a:pt x="5" y="3"/>
                    <a:pt x="4" y="1"/>
                    <a:pt x="3" y="0"/>
                  </a:cubicBezTo>
                  <a:cubicBezTo>
                    <a:pt x="3" y="2"/>
                    <a:pt x="2" y="4"/>
                    <a:pt x="2" y="5"/>
                  </a:cubicBezTo>
                  <a:cubicBezTo>
                    <a:pt x="2" y="6"/>
                    <a:pt x="2" y="7"/>
                    <a:pt x="2" y="7"/>
                  </a:cubicBezTo>
                  <a:cubicBezTo>
                    <a:pt x="2" y="8"/>
                    <a:pt x="2" y="9"/>
                    <a:pt x="2" y="9"/>
                  </a:cubicBezTo>
                  <a:cubicBezTo>
                    <a:pt x="1" y="11"/>
                    <a:pt x="1" y="13"/>
                    <a:pt x="1" y="15"/>
                  </a:cubicBezTo>
                  <a:cubicBezTo>
                    <a:pt x="1" y="17"/>
                    <a:pt x="1" y="19"/>
                    <a:pt x="1" y="21"/>
                  </a:cubicBezTo>
                  <a:cubicBezTo>
                    <a:pt x="1" y="22"/>
                    <a:pt x="1" y="23"/>
                    <a:pt x="1" y="24"/>
                  </a:cubicBezTo>
                  <a:cubicBezTo>
                    <a:pt x="1" y="25"/>
                    <a:pt x="1" y="27"/>
                    <a:pt x="0" y="28"/>
                  </a:cubicBezTo>
                  <a:cubicBezTo>
                    <a:pt x="0" y="29"/>
                    <a:pt x="0" y="30"/>
                    <a:pt x="0" y="32"/>
                  </a:cubicBezTo>
                  <a:cubicBezTo>
                    <a:pt x="1" y="33"/>
                    <a:pt x="2" y="32"/>
                    <a:pt x="2" y="33"/>
                  </a:cubicBezTo>
                  <a:cubicBezTo>
                    <a:pt x="4" y="33"/>
                    <a:pt x="3" y="32"/>
                    <a:pt x="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8" name="Freeform 143">
              <a:extLst>
                <a:ext uri="{FF2B5EF4-FFF2-40B4-BE49-F238E27FC236}">
                  <a16:creationId xmlns:a16="http://schemas.microsoft.com/office/drawing/2014/main" id="{23D29983-9155-4BD1-A899-601940EAEDB7}"/>
                </a:ext>
              </a:extLst>
            </p:cNvPr>
            <p:cNvSpPr>
              <a:spLocks/>
            </p:cNvSpPr>
            <p:nvPr userDrawn="1"/>
          </p:nvSpPr>
          <p:spPr bwMode="auto">
            <a:xfrm>
              <a:off x="10673887" y="1706585"/>
              <a:ext cx="98424" cy="49212"/>
            </a:xfrm>
            <a:custGeom>
              <a:avLst/>
              <a:gdLst>
                <a:gd name="T0" fmla="*/ 0 w 12"/>
                <a:gd name="T1" fmla="*/ 1 h 6"/>
                <a:gd name="T2" fmla="*/ 3 w 12"/>
                <a:gd name="T3" fmla="*/ 5 h 6"/>
                <a:gd name="T4" fmla="*/ 10 w 12"/>
                <a:gd name="T5" fmla="*/ 6 h 6"/>
                <a:gd name="T6" fmla="*/ 11 w 12"/>
                <a:gd name="T7" fmla="*/ 5 h 6"/>
                <a:gd name="T8" fmla="*/ 11 w 12"/>
                <a:gd name="T9" fmla="*/ 4 h 6"/>
                <a:gd name="T10" fmla="*/ 1 w 12"/>
                <a:gd name="T11" fmla="*/ 1 h 6"/>
                <a:gd name="T12" fmla="*/ 0 w 12"/>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0" y="1"/>
                  </a:moveTo>
                  <a:cubicBezTo>
                    <a:pt x="1" y="2"/>
                    <a:pt x="2" y="4"/>
                    <a:pt x="3" y="5"/>
                  </a:cubicBezTo>
                  <a:cubicBezTo>
                    <a:pt x="5" y="6"/>
                    <a:pt x="7" y="6"/>
                    <a:pt x="10" y="6"/>
                  </a:cubicBezTo>
                  <a:cubicBezTo>
                    <a:pt x="10" y="6"/>
                    <a:pt x="11" y="6"/>
                    <a:pt x="11" y="5"/>
                  </a:cubicBezTo>
                  <a:cubicBezTo>
                    <a:pt x="12" y="5"/>
                    <a:pt x="11" y="4"/>
                    <a:pt x="11" y="4"/>
                  </a:cubicBezTo>
                  <a:cubicBezTo>
                    <a:pt x="8" y="2"/>
                    <a:pt x="5"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9" name="Freeform 144">
              <a:extLst>
                <a:ext uri="{FF2B5EF4-FFF2-40B4-BE49-F238E27FC236}">
                  <a16:creationId xmlns:a16="http://schemas.microsoft.com/office/drawing/2014/main" id="{10A5DF23-05BA-48AC-856A-7E9C866D0426}"/>
                </a:ext>
              </a:extLst>
            </p:cNvPr>
            <p:cNvSpPr>
              <a:spLocks/>
            </p:cNvSpPr>
            <p:nvPr userDrawn="1"/>
          </p:nvSpPr>
          <p:spPr bwMode="auto">
            <a:xfrm>
              <a:off x="10673887" y="1722989"/>
              <a:ext cx="8202" cy="820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0" name="Freeform 145">
              <a:extLst>
                <a:ext uri="{FF2B5EF4-FFF2-40B4-BE49-F238E27FC236}">
                  <a16:creationId xmlns:a16="http://schemas.microsoft.com/office/drawing/2014/main" id="{D4DEB008-2355-4753-B7E4-4546FB8CBE71}"/>
                </a:ext>
              </a:extLst>
            </p:cNvPr>
            <p:cNvSpPr>
              <a:spLocks/>
            </p:cNvSpPr>
            <p:nvPr userDrawn="1"/>
          </p:nvSpPr>
          <p:spPr bwMode="auto">
            <a:xfrm>
              <a:off x="11998504" y="2969689"/>
              <a:ext cx="123030" cy="90222"/>
            </a:xfrm>
            <a:custGeom>
              <a:avLst/>
              <a:gdLst>
                <a:gd name="T0" fmla="*/ 15 w 15"/>
                <a:gd name="T1" fmla="*/ 5 h 11"/>
                <a:gd name="T2" fmla="*/ 10 w 15"/>
                <a:gd name="T3" fmla="*/ 2 h 11"/>
                <a:gd name="T4" fmla="*/ 3 w 15"/>
                <a:gd name="T5" fmla="*/ 3 h 11"/>
                <a:gd name="T6" fmla="*/ 1 w 15"/>
                <a:gd name="T7" fmla="*/ 8 h 11"/>
                <a:gd name="T8" fmla="*/ 4 w 15"/>
                <a:gd name="T9" fmla="*/ 11 h 11"/>
                <a:gd name="T10" fmla="*/ 15 w 15"/>
                <a:gd name="T11" fmla="*/ 8 h 11"/>
                <a:gd name="T12" fmla="*/ 15 w 15"/>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5" y="5"/>
                  </a:moveTo>
                  <a:cubicBezTo>
                    <a:pt x="14" y="4"/>
                    <a:pt x="12" y="3"/>
                    <a:pt x="10" y="2"/>
                  </a:cubicBezTo>
                  <a:cubicBezTo>
                    <a:pt x="8" y="0"/>
                    <a:pt x="5" y="1"/>
                    <a:pt x="3" y="3"/>
                  </a:cubicBezTo>
                  <a:cubicBezTo>
                    <a:pt x="0" y="4"/>
                    <a:pt x="1" y="6"/>
                    <a:pt x="1" y="8"/>
                  </a:cubicBezTo>
                  <a:cubicBezTo>
                    <a:pt x="1" y="10"/>
                    <a:pt x="2" y="11"/>
                    <a:pt x="4" y="11"/>
                  </a:cubicBezTo>
                  <a:cubicBezTo>
                    <a:pt x="8" y="11"/>
                    <a:pt x="12" y="11"/>
                    <a:pt x="15" y="8"/>
                  </a:cubicBezTo>
                  <a:cubicBezTo>
                    <a:pt x="15" y="7"/>
                    <a:pt x="15" y="6"/>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1" name="Freeform 146">
              <a:extLst>
                <a:ext uri="{FF2B5EF4-FFF2-40B4-BE49-F238E27FC236}">
                  <a16:creationId xmlns:a16="http://schemas.microsoft.com/office/drawing/2014/main" id="{1CA836ED-7874-4D27-B06D-B54C910CC671}"/>
                </a:ext>
              </a:extLst>
            </p:cNvPr>
            <p:cNvSpPr>
              <a:spLocks/>
            </p:cNvSpPr>
            <p:nvPr userDrawn="1"/>
          </p:nvSpPr>
          <p:spPr bwMode="auto">
            <a:xfrm>
              <a:off x="10602586" y="3084517"/>
              <a:ext cx="131232" cy="118930"/>
            </a:xfrm>
            <a:custGeom>
              <a:avLst/>
              <a:gdLst>
                <a:gd name="T0" fmla="*/ 0 w 16"/>
                <a:gd name="T1" fmla="*/ 8 h 14"/>
                <a:gd name="T2" fmla="*/ 6 w 16"/>
                <a:gd name="T3" fmla="*/ 14 h 14"/>
                <a:gd name="T4" fmla="*/ 7 w 16"/>
                <a:gd name="T5" fmla="*/ 14 h 14"/>
                <a:gd name="T6" fmla="*/ 11 w 16"/>
                <a:gd name="T7" fmla="*/ 13 h 14"/>
                <a:gd name="T8" fmla="*/ 13 w 16"/>
                <a:gd name="T9" fmla="*/ 11 h 14"/>
                <a:gd name="T10" fmla="*/ 15 w 16"/>
                <a:gd name="T11" fmla="*/ 8 h 14"/>
                <a:gd name="T12" fmla="*/ 13 w 16"/>
                <a:gd name="T13" fmla="*/ 3 h 14"/>
                <a:gd name="T14" fmla="*/ 4 w 16"/>
                <a:gd name="T15" fmla="*/ 3 h 14"/>
                <a:gd name="T16" fmla="*/ 0 w 16"/>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8"/>
                  </a:moveTo>
                  <a:cubicBezTo>
                    <a:pt x="0" y="11"/>
                    <a:pt x="2" y="13"/>
                    <a:pt x="6" y="14"/>
                  </a:cubicBezTo>
                  <a:cubicBezTo>
                    <a:pt x="7" y="14"/>
                    <a:pt x="7" y="14"/>
                    <a:pt x="7" y="14"/>
                  </a:cubicBezTo>
                  <a:cubicBezTo>
                    <a:pt x="8" y="14"/>
                    <a:pt x="10" y="14"/>
                    <a:pt x="11" y="13"/>
                  </a:cubicBezTo>
                  <a:cubicBezTo>
                    <a:pt x="12" y="13"/>
                    <a:pt x="13" y="12"/>
                    <a:pt x="13" y="11"/>
                  </a:cubicBezTo>
                  <a:cubicBezTo>
                    <a:pt x="14" y="11"/>
                    <a:pt x="15" y="9"/>
                    <a:pt x="15" y="8"/>
                  </a:cubicBezTo>
                  <a:cubicBezTo>
                    <a:pt x="16" y="6"/>
                    <a:pt x="15" y="4"/>
                    <a:pt x="13" y="3"/>
                  </a:cubicBezTo>
                  <a:cubicBezTo>
                    <a:pt x="10" y="0"/>
                    <a:pt x="8" y="1"/>
                    <a:pt x="4" y="3"/>
                  </a:cubicBezTo>
                  <a:cubicBezTo>
                    <a:pt x="2" y="4"/>
                    <a:pt x="0" y="5"/>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2" name="Freeform 147">
              <a:extLst>
                <a:ext uri="{FF2B5EF4-FFF2-40B4-BE49-F238E27FC236}">
                  <a16:creationId xmlns:a16="http://schemas.microsoft.com/office/drawing/2014/main" id="{0D0B59F3-B9B1-44EB-B099-A71694B66789}"/>
                </a:ext>
              </a:extLst>
            </p:cNvPr>
            <p:cNvSpPr>
              <a:spLocks/>
            </p:cNvSpPr>
            <p:nvPr userDrawn="1"/>
          </p:nvSpPr>
          <p:spPr bwMode="auto">
            <a:xfrm>
              <a:off x="8100985" y="4778223"/>
              <a:ext cx="188645" cy="147636"/>
            </a:xfrm>
            <a:custGeom>
              <a:avLst/>
              <a:gdLst>
                <a:gd name="T0" fmla="*/ 11 w 23"/>
                <a:gd name="T1" fmla="*/ 17 h 18"/>
                <a:gd name="T2" fmla="*/ 17 w 23"/>
                <a:gd name="T3" fmla="*/ 17 h 18"/>
                <a:gd name="T4" fmla="*/ 19 w 23"/>
                <a:gd name="T5" fmla="*/ 18 h 18"/>
                <a:gd name="T6" fmla="*/ 23 w 23"/>
                <a:gd name="T7" fmla="*/ 17 h 18"/>
                <a:gd name="T8" fmla="*/ 21 w 23"/>
                <a:gd name="T9" fmla="*/ 14 h 18"/>
                <a:gd name="T10" fmla="*/ 17 w 23"/>
                <a:gd name="T11" fmla="*/ 11 h 18"/>
                <a:gd name="T12" fmla="*/ 16 w 23"/>
                <a:gd name="T13" fmla="*/ 10 h 18"/>
                <a:gd name="T14" fmla="*/ 14 w 23"/>
                <a:gd name="T15" fmla="*/ 8 h 18"/>
                <a:gd name="T16" fmla="*/ 9 w 23"/>
                <a:gd name="T17" fmla="*/ 4 h 18"/>
                <a:gd name="T18" fmla="*/ 4 w 23"/>
                <a:gd name="T19" fmla="*/ 2 h 18"/>
                <a:gd name="T20" fmla="*/ 0 w 23"/>
                <a:gd name="T21" fmla="*/ 0 h 18"/>
                <a:gd name="T22" fmla="*/ 1 w 23"/>
                <a:gd name="T23" fmla="*/ 3 h 18"/>
                <a:gd name="T24" fmla="*/ 3 w 23"/>
                <a:gd name="T25" fmla="*/ 6 h 18"/>
                <a:gd name="T26" fmla="*/ 3 w 23"/>
                <a:gd name="T27" fmla="*/ 8 h 18"/>
                <a:gd name="T28" fmla="*/ 2 w 23"/>
                <a:gd name="T29" fmla="*/ 13 h 18"/>
                <a:gd name="T30" fmla="*/ 9 w 23"/>
                <a:gd name="T31" fmla="*/ 18 h 18"/>
                <a:gd name="T32" fmla="*/ 9 w 23"/>
                <a:gd name="T33" fmla="*/ 18 h 18"/>
                <a:gd name="T34" fmla="*/ 9 w 23"/>
                <a:gd name="T35" fmla="*/ 18 h 18"/>
                <a:gd name="T36" fmla="*/ 11 w 23"/>
                <a:gd name="T3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11" y="17"/>
                  </a:moveTo>
                  <a:cubicBezTo>
                    <a:pt x="13" y="16"/>
                    <a:pt x="15" y="15"/>
                    <a:pt x="17" y="17"/>
                  </a:cubicBezTo>
                  <a:cubicBezTo>
                    <a:pt x="18" y="17"/>
                    <a:pt x="19" y="18"/>
                    <a:pt x="19" y="18"/>
                  </a:cubicBezTo>
                  <a:cubicBezTo>
                    <a:pt x="21" y="18"/>
                    <a:pt x="22" y="18"/>
                    <a:pt x="23" y="17"/>
                  </a:cubicBezTo>
                  <a:cubicBezTo>
                    <a:pt x="23" y="16"/>
                    <a:pt x="22" y="15"/>
                    <a:pt x="21" y="14"/>
                  </a:cubicBezTo>
                  <a:cubicBezTo>
                    <a:pt x="20" y="13"/>
                    <a:pt x="19" y="12"/>
                    <a:pt x="17" y="11"/>
                  </a:cubicBezTo>
                  <a:cubicBezTo>
                    <a:pt x="16" y="11"/>
                    <a:pt x="16" y="11"/>
                    <a:pt x="16" y="10"/>
                  </a:cubicBezTo>
                  <a:cubicBezTo>
                    <a:pt x="15" y="9"/>
                    <a:pt x="14" y="9"/>
                    <a:pt x="14" y="8"/>
                  </a:cubicBezTo>
                  <a:cubicBezTo>
                    <a:pt x="11" y="5"/>
                    <a:pt x="12" y="6"/>
                    <a:pt x="9" y="4"/>
                  </a:cubicBezTo>
                  <a:cubicBezTo>
                    <a:pt x="7" y="4"/>
                    <a:pt x="5" y="3"/>
                    <a:pt x="4" y="2"/>
                  </a:cubicBezTo>
                  <a:cubicBezTo>
                    <a:pt x="3" y="0"/>
                    <a:pt x="2" y="1"/>
                    <a:pt x="0" y="0"/>
                  </a:cubicBezTo>
                  <a:cubicBezTo>
                    <a:pt x="1" y="1"/>
                    <a:pt x="1" y="2"/>
                    <a:pt x="1" y="3"/>
                  </a:cubicBezTo>
                  <a:cubicBezTo>
                    <a:pt x="2" y="4"/>
                    <a:pt x="2" y="5"/>
                    <a:pt x="3" y="6"/>
                  </a:cubicBezTo>
                  <a:cubicBezTo>
                    <a:pt x="4" y="7"/>
                    <a:pt x="4" y="7"/>
                    <a:pt x="3" y="8"/>
                  </a:cubicBezTo>
                  <a:cubicBezTo>
                    <a:pt x="2" y="9"/>
                    <a:pt x="2" y="11"/>
                    <a:pt x="2" y="13"/>
                  </a:cubicBezTo>
                  <a:cubicBezTo>
                    <a:pt x="3" y="16"/>
                    <a:pt x="6" y="18"/>
                    <a:pt x="9" y="18"/>
                  </a:cubicBezTo>
                  <a:cubicBezTo>
                    <a:pt x="9" y="18"/>
                    <a:pt x="9" y="18"/>
                    <a:pt x="9" y="18"/>
                  </a:cubicBezTo>
                  <a:cubicBezTo>
                    <a:pt x="9" y="18"/>
                    <a:pt x="9" y="18"/>
                    <a:pt x="9" y="18"/>
                  </a:cubicBezTo>
                  <a:cubicBezTo>
                    <a:pt x="10" y="18"/>
                    <a:pt x="10" y="18"/>
                    <a:pt x="1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3" name="Freeform 148">
              <a:extLst>
                <a:ext uri="{FF2B5EF4-FFF2-40B4-BE49-F238E27FC236}">
                  <a16:creationId xmlns:a16="http://schemas.microsoft.com/office/drawing/2014/main" id="{4D06E32B-5EB3-45E4-8938-90C61FB77C42}"/>
                </a:ext>
              </a:extLst>
            </p:cNvPr>
            <p:cNvSpPr>
              <a:spLocks/>
            </p:cNvSpPr>
            <p:nvPr userDrawn="1"/>
          </p:nvSpPr>
          <p:spPr bwMode="auto">
            <a:xfrm>
              <a:off x="7822118" y="1772201"/>
              <a:ext cx="106626" cy="110728"/>
            </a:xfrm>
            <a:custGeom>
              <a:avLst/>
              <a:gdLst>
                <a:gd name="T0" fmla="*/ 1 w 13"/>
                <a:gd name="T1" fmla="*/ 11 h 13"/>
                <a:gd name="T2" fmla="*/ 1 w 13"/>
                <a:gd name="T3" fmla="*/ 11 h 13"/>
                <a:gd name="T4" fmla="*/ 10 w 13"/>
                <a:gd name="T5" fmla="*/ 11 h 13"/>
                <a:gd name="T6" fmla="*/ 11 w 13"/>
                <a:gd name="T7" fmla="*/ 10 h 13"/>
                <a:gd name="T8" fmla="*/ 12 w 13"/>
                <a:gd name="T9" fmla="*/ 8 h 13"/>
                <a:gd name="T10" fmla="*/ 12 w 13"/>
                <a:gd name="T11" fmla="*/ 4 h 13"/>
                <a:gd name="T12" fmla="*/ 9 w 13"/>
                <a:gd name="T13" fmla="*/ 2 h 13"/>
                <a:gd name="T14" fmla="*/ 5 w 13"/>
                <a:gd name="T15" fmla="*/ 1 h 13"/>
                <a:gd name="T16" fmla="*/ 1 w 13"/>
                <a:gd name="T17" fmla="*/ 4 h 13"/>
                <a:gd name="T18" fmla="*/ 1 w 13"/>
                <a:gd name="T1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1" y="11"/>
                  </a:moveTo>
                  <a:cubicBezTo>
                    <a:pt x="1" y="11"/>
                    <a:pt x="1" y="11"/>
                    <a:pt x="1" y="11"/>
                  </a:cubicBezTo>
                  <a:cubicBezTo>
                    <a:pt x="4" y="12"/>
                    <a:pt x="7" y="13"/>
                    <a:pt x="10" y="11"/>
                  </a:cubicBezTo>
                  <a:cubicBezTo>
                    <a:pt x="10" y="11"/>
                    <a:pt x="11" y="11"/>
                    <a:pt x="11" y="10"/>
                  </a:cubicBezTo>
                  <a:cubicBezTo>
                    <a:pt x="12" y="10"/>
                    <a:pt x="13" y="9"/>
                    <a:pt x="12" y="8"/>
                  </a:cubicBezTo>
                  <a:cubicBezTo>
                    <a:pt x="12" y="7"/>
                    <a:pt x="13" y="5"/>
                    <a:pt x="12" y="4"/>
                  </a:cubicBezTo>
                  <a:cubicBezTo>
                    <a:pt x="11" y="3"/>
                    <a:pt x="11" y="1"/>
                    <a:pt x="9" y="2"/>
                  </a:cubicBezTo>
                  <a:cubicBezTo>
                    <a:pt x="8" y="2"/>
                    <a:pt x="7" y="1"/>
                    <a:pt x="5" y="1"/>
                  </a:cubicBezTo>
                  <a:cubicBezTo>
                    <a:pt x="3" y="0"/>
                    <a:pt x="2" y="3"/>
                    <a:pt x="1" y="4"/>
                  </a:cubicBezTo>
                  <a:cubicBezTo>
                    <a:pt x="0" y="6"/>
                    <a:pt x="0" y="8"/>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4" name="Freeform 149">
              <a:extLst>
                <a:ext uri="{FF2B5EF4-FFF2-40B4-BE49-F238E27FC236}">
                  <a16:creationId xmlns:a16="http://schemas.microsoft.com/office/drawing/2014/main" id="{036856C7-19D6-4719-B1AF-8EB9EEB8CF7B}"/>
                </a:ext>
              </a:extLst>
            </p:cNvPr>
            <p:cNvSpPr>
              <a:spLocks/>
            </p:cNvSpPr>
            <p:nvPr userDrawn="1"/>
          </p:nvSpPr>
          <p:spPr bwMode="auto">
            <a:xfrm>
              <a:off x="9081122" y="4101562"/>
              <a:ext cx="106626" cy="82020"/>
            </a:xfrm>
            <a:custGeom>
              <a:avLst/>
              <a:gdLst>
                <a:gd name="T0" fmla="*/ 13 w 13"/>
                <a:gd name="T1" fmla="*/ 8 h 10"/>
                <a:gd name="T2" fmla="*/ 10 w 13"/>
                <a:gd name="T3" fmla="*/ 4 h 10"/>
                <a:gd name="T4" fmla="*/ 7 w 13"/>
                <a:gd name="T5" fmla="*/ 2 h 10"/>
                <a:gd name="T6" fmla="*/ 0 w 13"/>
                <a:gd name="T7" fmla="*/ 6 h 10"/>
                <a:gd name="T8" fmla="*/ 6 w 13"/>
                <a:gd name="T9" fmla="*/ 10 h 10"/>
                <a:gd name="T10" fmla="*/ 10 w 13"/>
                <a:gd name="T11" fmla="*/ 10 h 10"/>
                <a:gd name="T12" fmla="*/ 13 w 13"/>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13" y="8"/>
                  </a:moveTo>
                  <a:cubicBezTo>
                    <a:pt x="12" y="7"/>
                    <a:pt x="11" y="5"/>
                    <a:pt x="10" y="4"/>
                  </a:cubicBezTo>
                  <a:cubicBezTo>
                    <a:pt x="9" y="3"/>
                    <a:pt x="8" y="2"/>
                    <a:pt x="7" y="2"/>
                  </a:cubicBezTo>
                  <a:cubicBezTo>
                    <a:pt x="4" y="0"/>
                    <a:pt x="1" y="2"/>
                    <a:pt x="0" y="6"/>
                  </a:cubicBezTo>
                  <a:cubicBezTo>
                    <a:pt x="1" y="10"/>
                    <a:pt x="2" y="10"/>
                    <a:pt x="6" y="10"/>
                  </a:cubicBezTo>
                  <a:cubicBezTo>
                    <a:pt x="7" y="10"/>
                    <a:pt x="9" y="10"/>
                    <a:pt x="10" y="10"/>
                  </a:cubicBezTo>
                  <a:cubicBezTo>
                    <a:pt x="12" y="10"/>
                    <a:pt x="11" y="8"/>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5" name="Freeform 150">
              <a:extLst>
                <a:ext uri="{FF2B5EF4-FFF2-40B4-BE49-F238E27FC236}">
                  <a16:creationId xmlns:a16="http://schemas.microsoft.com/office/drawing/2014/main" id="{183BF4CE-E90E-4C62-AA8D-F7D9664F8E45}"/>
                </a:ext>
              </a:extLst>
            </p:cNvPr>
            <p:cNvSpPr>
              <a:spLocks/>
            </p:cNvSpPr>
            <p:nvPr userDrawn="1"/>
          </p:nvSpPr>
          <p:spPr bwMode="auto">
            <a:xfrm>
              <a:off x="9499422" y="1329295"/>
              <a:ext cx="82020" cy="65616"/>
            </a:xfrm>
            <a:custGeom>
              <a:avLst/>
              <a:gdLst>
                <a:gd name="T0" fmla="*/ 1 w 10"/>
                <a:gd name="T1" fmla="*/ 1 h 8"/>
                <a:gd name="T2" fmla="*/ 3 w 10"/>
                <a:gd name="T3" fmla="*/ 6 h 8"/>
                <a:gd name="T4" fmla="*/ 8 w 10"/>
                <a:gd name="T5" fmla="*/ 7 h 8"/>
                <a:gd name="T6" fmla="*/ 10 w 10"/>
                <a:gd name="T7" fmla="*/ 8 h 8"/>
                <a:gd name="T8" fmla="*/ 10 w 10"/>
                <a:gd name="T9" fmla="*/ 6 h 8"/>
                <a:gd name="T10" fmla="*/ 8 w 10"/>
                <a:gd name="T11" fmla="*/ 2 h 8"/>
                <a:gd name="T12" fmla="*/ 2 w 10"/>
                <a:gd name="T13" fmla="*/ 0 h 8"/>
                <a:gd name="T14" fmla="*/ 1 w 10"/>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 y="1"/>
                  </a:moveTo>
                  <a:cubicBezTo>
                    <a:pt x="1" y="3"/>
                    <a:pt x="1" y="5"/>
                    <a:pt x="3" y="6"/>
                  </a:cubicBezTo>
                  <a:cubicBezTo>
                    <a:pt x="5" y="7"/>
                    <a:pt x="6" y="6"/>
                    <a:pt x="8" y="7"/>
                  </a:cubicBezTo>
                  <a:cubicBezTo>
                    <a:pt x="8" y="7"/>
                    <a:pt x="9" y="8"/>
                    <a:pt x="10" y="8"/>
                  </a:cubicBezTo>
                  <a:cubicBezTo>
                    <a:pt x="10" y="7"/>
                    <a:pt x="9" y="7"/>
                    <a:pt x="10" y="6"/>
                  </a:cubicBezTo>
                  <a:cubicBezTo>
                    <a:pt x="10" y="6"/>
                    <a:pt x="9" y="2"/>
                    <a:pt x="8" y="2"/>
                  </a:cubicBezTo>
                  <a:cubicBezTo>
                    <a:pt x="6" y="1"/>
                    <a:pt x="4"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6" name="Freeform 151">
              <a:extLst>
                <a:ext uri="{FF2B5EF4-FFF2-40B4-BE49-F238E27FC236}">
                  <a16:creationId xmlns:a16="http://schemas.microsoft.com/office/drawing/2014/main" id="{F3AB9AA3-2068-4B56-A7FD-6B55DB120248}"/>
                </a:ext>
              </a:extLst>
            </p:cNvPr>
            <p:cNvSpPr>
              <a:spLocks/>
            </p:cNvSpPr>
            <p:nvPr userDrawn="1"/>
          </p:nvSpPr>
          <p:spPr bwMode="auto">
            <a:xfrm>
              <a:off x="7731896" y="1288285"/>
              <a:ext cx="155837" cy="147636"/>
            </a:xfrm>
            <a:custGeom>
              <a:avLst/>
              <a:gdLst>
                <a:gd name="T0" fmla="*/ 2 w 19"/>
                <a:gd name="T1" fmla="*/ 12 h 18"/>
                <a:gd name="T2" fmla="*/ 1 w 19"/>
                <a:gd name="T3" fmla="*/ 15 h 18"/>
                <a:gd name="T4" fmla="*/ 0 w 19"/>
                <a:gd name="T5" fmla="*/ 18 h 18"/>
                <a:gd name="T6" fmla="*/ 2 w 19"/>
                <a:gd name="T7" fmla="*/ 17 h 18"/>
                <a:gd name="T8" fmla="*/ 9 w 19"/>
                <a:gd name="T9" fmla="*/ 13 h 18"/>
                <a:gd name="T10" fmla="*/ 11 w 19"/>
                <a:gd name="T11" fmla="*/ 11 h 18"/>
                <a:gd name="T12" fmla="*/ 16 w 19"/>
                <a:gd name="T13" fmla="*/ 7 h 18"/>
                <a:gd name="T14" fmla="*/ 18 w 19"/>
                <a:gd name="T15" fmla="*/ 5 h 18"/>
                <a:gd name="T16" fmla="*/ 18 w 19"/>
                <a:gd name="T17" fmla="*/ 1 h 18"/>
                <a:gd name="T18" fmla="*/ 15 w 19"/>
                <a:gd name="T19" fmla="*/ 2 h 18"/>
                <a:gd name="T20" fmla="*/ 14 w 19"/>
                <a:gd name="T21" fmla="*/ 3 h 18"/>
                <a:gd name="T22" fmla="*/ 12 w 19"/>
                <a:gd name="T23" fmla="*/ 4 h 18"/>
                <a:gd name="T24" fmla="*/ 11 w 19"/>
                <a:gd name="T25" fmla="*/ 5 h 18"/>
                <a:gd name="T26" fmla="*/ 2 w 19"/>
                <a:gd name="T2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2" y="12"/>
                  </a:moveTo>
                  <a:cubicBezTo>
                    <a:pt x="1" y="13"/>
                    <a:pt x="1" y="14"/>
                    <a:pt x="1" y="15"/>
                  </a:cubicBezTo>
                  <a:cubicBezTo>
                    <a:pt x="0" y="16"/>
                    <a:pt x="0" y="16"/>
                    <a:pt x="0" y="18"/>
                  </a:cubicBezTo>
                  <a:cubicBezTo>
                    <a:pt x="1" y="17"/>
                    <a:pt x="1" y="17"/>
                    <a:pt x="2" y="17"/>
                  </a:cubicBezTo>
                  <a:cubicBezTo>
                    <a:pt x="4" y="16"/>
                    <a:pt x="6" y="14"/>
                    <a:pt x="9" y="13"/>
                  </a:cubicBezTo>
                  <a:cubicBezTo>
                    <a:pt x="9" y="13"/>
                    <a:pt x="10" y="12"/>
                    <a:pt x="11" y="11"/>
                  </a:cubicBezTo>
                  <a:cubicBezTo>
                    <a:pt x="13" y="10"/>
                    <a:pt x="15" y="8"/>
                    <a:pt x="16" y="7"/>
                  </a:cubicBezTo>
                  <a:cubicBezTo>
                    <a:pt x="17" y="6"/>
                    <a:pt x="17" y="6"/>
                    <a:pt x="18" y="5"/>
                  </a:cubicBezTo>
                  <a:cubicBezTo>
                    <a:pt x="19" y="4"/>
                    <a:pt x="18" y="3"/>
                    <a:pt x="18" y="1"/>
                  </a:cubicBezTo>
                  <a:cubicBezTo>
                    <a:pt x="17" y="0"/>
                    <a:pt x="16" y="2"/>
                    <a:pt x="15" y="2"/>
                  </a:cubicBezTo>
                  <a:cubicBezTo>
                    <a:pt x="15" y="2"/>
                    <a:pt x="14" y="2"/>
                    <a:pt x="14" y="3"/>
                  </a:cubicBezTo>
                  <a:cubicBezTo>
                    <a:pt x="13" y="3"/>
                    <a:pt x="13" y="3"/>
                    <a:pt x="12" y="4"/>
                  </a:cubicBezTo>
                  <a:cubicBezTo>
                    <a:pt x="12" y="4"/>
                    <a:pt x="11" y="5"/>
                    <a:pt x="11" y="5"/>
                  </a:cubicBezTo>
                  <a:cubicBezTo>
                    <a:pt x="7" y="7"/>
                    <a:pt x="5" y="10"/>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7" name="Freeform 152">
              <a:extLst>
                <a:ext uri="{FF2B5EF4-FFF2-40B4-BE49-F238E27FC236}">
                  <a16:creationId xmlns:a16="http://schemas.microsoft.com/office/drawing/2014/main" id="{5FBA9D48-43B8-4DB5-8083-E9459E8DA84A}"/>
                </a:ext>
              </a:extLst>
            </p:cNvPr>
            <p:cNvSpPr>
              <a:spLocks/>
            </p:cNvSpPr>
            <p:nvPr userDrawn="1"/>
          </p:nvSpPr>
          <p:spPr bwMode="auto">
            <a:xfrm>
              <a:off x="8371650" y="2202804"/>
              <a:ext cx="123030" cy="90222"/>
            </a:xfrm>
            <a:custGeom>
              <a:avLst/>
              <a:gdLst>
                <a:gd name="T0" fmla="*/ 13 w 15"/>
                <a:gd name="T1" fmla="*/ 4 h 11"/>
                <a:gd name="T2" fmla="*/ 14 w 15"/>
                <a:gd name="T3" fmla="*/ 1 h 11"/>
                <a:gd name="T4" fmla="*/ 11 w 15"/>
                <a:gd name="T5" fmla="*/ 1 h 11"/>
                <a:gd name="T6" fmla="*/ 6 w 15"/>
                <a:gd name="T7" fmla="*/ 4 h 11"/>
                <a:gd name="T8" fmla="*/ 4 w 15"/>
                <a:gd name="T9" fmla="*/ 5 h 11"/>
                <a:gd name="T10" fmla="*/ 2 w 15"/>
                <a:gd name="T11" fmla="*/ 7 h 11"/>
                <a:gd name="T12" fmla="*/ 1 w 15"/>
                <a:gd name="T13" fmla="*/ 9 h 11"/>
                <a:gd name="T14" fmla="*/ 3 w 15"/>
                <a:gd name="T15" fmla="*/ 11 h 11"/>
                <a:gd name="T16" fmla="*/ 6 w 15"/>
                <a:gd name="T17" fmla="*/ 9 h 11"/>
                <a:gd name="T18" fmla="*/ 13 w 15"/>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13" y="4"/>
                  </a:moveTo>
                  <a:cubicBezTo>
                    <a:pt x="14" y="3"/>
                    <a:pt x="15" y="2"/>
                    <a:pt x="14" y="1"/>
                  </a:cubicBezTo>
                  <a:cubicBezTo>
                    <a:pt x="13" y="0"/>
                    <a:pt x="12" y="0"/>
                    <a:pt x="11" y="1"/>
                  </a:cubicBezTo>
                  <a:cubicBezTo>
                    <a:pt x="9" y="2"/>
                    <a:pt x="7" y="3"/>
                    <a:pt x="6" y="4"/>
                  </a:cubicBezTo>
                  <a:cubicBezTo>
                    <a:pt x="5" y="4"/>
                    <a:pt x="4" y="5"/>
                    <a:pt x="4" y="5"/>
                  </a:cubicBezTo>
                  <a:cubicBezTo>
                    <a:pt x="3" y="6"/>
                    <a:pt x="2" y="6"/>
                    <a:pt x="2" y="7"/>
                  </a:cubicBezTo>
                  <a:cubicBezTo>
                    <a:pt x="1" y="7"/>
                    <a:pt x="0" y="8"/>
                    <a:pt x="1" y="9"/>
                  </a:cubicBezTo>
                  <a:cubicBezTo>
                    <a:pt x="1" y="10"/>
                    <a:pt x="2" y="11"/>
                    <a:pt x="3" y="11"/>
                  </a:cubicBezTo>
                  <a:cubicBezTo>
                    <a:pt x="4" y="11"/>
                    <a:pt x="5" y="10"/>
                    <a:pt x="6" y="9"/>
                  </a:cubicBezTo>
                  <a:cubicBezTo>
                    <a:pt x="9" y="8"/>
                    <a:pt x="11" y="5"/>
                    <a:pt x="1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8" name="Freeform 153">
              <a:extLst>
                <a:ext uri="{FF2B5EF4-FFF2-40B4-BE49-F238E27FC236}">
                  <a16:creationId xmlns:a16="http://schemas.microsoft.com/office/drawing/2014/main" id="{F9C410AE-5797-4600-B733-D6A26C7BB00B}"/>
                </a:ext>
              </a:extLst>
            </p:cNvPr>
            <p:cNvSpPr>
              <a:spLocks/>
            </p:cNvSpPr>
            <p:nvPr userDrawn="1"/>
          </p:nvSpPr>
          <p:spPr bwMode="auto">
            <a:xfrm>
              <a:off x="11297237" y="2912275"/>
              <a:ext cx="57414" cy="32808"/>
            </a:xfrm>
            <a:custGeom>
              <a:avLst/>
              <a:gdLst>
                <a:gd name="T0" fmla="*/ 5 w 7"/>
                <a:gd name="T1" fmla="*/ 1 h 4"/>
                <a:gd name="T2" fmla="*/ 3 w 7"/>
                <a:gd name="T3" fmla="*/ 0 h 4"/>
                <a:gd name="T4" fmla="*/ 2 w 7"/>
                <a:gd name="T5" fmla="*/ 4 h 4"/>
                <a:gd name="T6" fmla="*/ 7 w 7"/>
                <a:gd name="T7" fmla="*/ 3 h 4"/>
                <a:gd name="T8" fmla="*/ 5 w 7"/>
                <a:gd name="T9" fmla="*/ 0 h 4"/>
                <a:gd name="T10" fmla="*/ 5 w 7"/>
                <a:gd name="T11" fmla="*/ 2 h 4"/>
                <a:gd name="T12" fmla="*/ 5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5" y="1"/>
                  </a:moveTo>
                  <a:cubicBezTo>
                    <a:pt x="4" y="1"/>
                    <a:pt x="4" y="0"/>
                    <a:pt x="3" y="0"/>
                  </a:cubicBezTo>
                  <a:cubicBezTo>
                    <a:pt x="3" y="1"/>
                    <a:pt x="0" y="1"/>
                    <a:pt x="2" y="4"/>
                  </a:cubicBezTo>
                  <a:cubicBezTo>
                    <a:pt x="3" y="4"/>
                    <a:pt x="7" y="4"/>
                    <a:pt x="7" y="3"/>
                  </a:cubicBezTo>
                  <a:cubicBezTo>
                    <a:pt x="7" y="2"/>
                    <a:pt x="7" y="1"/>
                    <a:pt x="5" y="0"/>
                  </a:cubicBezTo>
                  <a:cubicBezTo>
                    <a:pt x="5" y="0"/>
                    <a:pt x="5" y="1"/>
                    <a:pt x="5" y="2"/>
                  </a:cubicBezTo>
                  <a:cubicBezTo>
                    <a:pt x="5" y="2"/>
                    <a:pt x="5" y="2"/>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9" name="Freeform 154">
              <a:extLst>
                <a:ext uri="{FF2B5EF4-FFF2-40B4-BE49-F238E27FC236}">
                  <a16:creationId xmlns:a16="http://schemas.microsoft.com/office/drawing/2014/main" id="{537C7240-B2A0-498A-A63B-F8FF0C01E66C}"/>
                </a:ext>
              </a:extLst>
            </p:cNvPr>
            <p:cNvSpPr>
              <a:spLocks/>
            </p:cNvSpPr>
            <p:nvPr userDrawn="1"/>
          </p:nvSpPr>
          <p:spPr bwMode="auto">
            <a:xfrm>
              <a:off x="7678584" y="1452324"/>
              <a:ext cx="16404" cy="24606"/>
            </a:xfrm>
            <a:custGeom>
              <a:avLst/>
              <a:gdLst>
                <a:gd name="T0" fmla="*/ 1 w 2"/>
                <a:gd name="T1" fmla="*/ 0 h 3"/>
                <a:gd name="T2" fmla="*/ 0 w 2"/>
                <a:gd name="T3" fmla="*/ 3 h 3"/>
                <a:gd name="T4" fmla="*/ 1 w 2"/>
                <a:gd name="T5" fmla="*/ 1 h 3"/>
                <a:gd name="T6" fmla="*/ 1 w 2"/>
                <a:gd name="T7" fmla="*/ 0 h 3"/>
              </a:gdLst>
              <a:ahLst/>
              <a:cxnLst>
                <a:cxn ang="0">
                  <a:pos x="T0" y="T1"/>
                </a:cxn>
                <a:cxn ang="0">
                  <a:pos x="T2" y="T3"/>
                </a:cxn>
                <a:cxn ang="0">
                  <a:pos x="T4" y="T5"/>
                </a:cxn>
                <a:cxn ang="0">
                  <a:pos x="T6" y="T7"/>
                </a:cxn>
              </a:cxnLst>
              <a:rect l="0" t="0" r="r" b="b"/>
              <a:pathLst>
                <a:path w="2" h="3">
                  <a:moveTo>
                    <a:pt x="1" y="0"/>
                  </a:moveTo>
                  <a:cubicBezTo>
                    <a:pt x="0" y="0"/>
                    <a:pt x="0" y="1"/>
                    <a:pt x="0" y="3"/>
                  </a:cubicBezTo>
                  <a:cubicBezTo>
                    <a:pt x="1" y="2"/>
                    <a:pt x="1" y="2"/>
                    <a:pt x="1" y="1"/>
                  </a:cubicBezTo>
                  <a:cubicBezTo>
                    <a:pt x="1"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0" name="Freeform 155">
              <a:extLst>
                <a:ext uri="{FF2B5EF4-FFF2-40B4-BE49-F238E27FC236}">
                  <a16:creationId xmlns:a16="http://schemas.microsoft.com/office/drawing/2014/main" id="{9D3DB3E8-DAC3-4BCD-8F5A-41EE6849AA21}"/>
                </a:ext>
              </a:extLst>
            </p:cNvPr>
            <p:cNvSpPr>
              <a:spLocks/>
            </p:cNvSpPr>
            <p:nvPr userDrawn="1"/>
          </p:nvSpPr>
          <p:spPr bwMode="auto">
            <a:xfrm>
              <a:off x="7662181" y="1476930"/>
              <a:ext cx="8202" cy="1640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0" y="2"/>
                    <a:pt x="1" y="2"/>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1" name="Freeform 156">
              <a:extLst>
                <a:ext uri="{FF2B5EF4-FFF2-40B4-BE49-F238E27FC236}">
                  <a16:creationId xmlns:a16="http://schemas.microsoft.com/office/drawing/2014/main" id="{186C01BD-C636-4A80-9A21-E54B1C4628D5}"/>
                </a:ext>
              </a:extLst>
            </p:cNvPr>
            <p:cNvSpPr>
              <a:spLocks/>
            </p:cNvSpPr>
            <p:nvPr userDrawn="1"/>
          </p:nvSpPr>
          <p:spPr bwMode="auto">
            <a:xfrm>
              <a:off x="10044852" y="3670957"/>
              <a:ext cx="90222" cy="41010"/>
            </a:xfrm>
            <a:custGeom>
              <a:avLst/>
              <a:gdLst>
                <a:gd name="T0" fmla="*/ 2 w 11"/>
                <a:gd name="T1" fmla="*/ 4 h 5"/>
                <a:gd name="T2" fmla="*/ 9 w 11"/>
                <a:gd name="T3" fmla="*/ 4 h 5"/>
                <a:gd name="T4" fmla="*/ 11 w 11"/>
                <a:gd name="T5" fmla="*/ 3 h 5"/>
                <a:gd name="T6" fmla="*/ 9 w 11"/>
                <a:gd name="T7" fmla="*/ 1 h 5"/>
                <a:gd name="T8" fmla="*/ 0 w 11"/>
                <a:gd name="T9" fmla="*/ 2 h 5"/>
                <a:gd name="T10" fmla="*/ 2 w 11"/>
                <a:gd name="T11" fmla="*/ 4 h 5"/>
              </a:gdLst>
              <a:ahLst/>
              <a:cxnLst>
                <a:cxn ang="0">
                  <a:pos x="T0" y="T1"/>
                </a:cxn>
                <a:cxn ang="0">
                  <a:pos x="T2" y="T3"/>
                </a:cxn>
                <a:cxn ang="0">
                  <a:pos x="T4" y="T5"/>
                </a:cxn>
                <a:cxn ang="0">
                  <a:pos x="T6" y="T7"/>
                </a:cxn>
                <a:cxn ang="0">
                  <a:pos x="T8" y="T9"/>
                </a:cxn>
                <a:cxn ang="0">
                  <a:pos x="T10" y="T11"/>
                </a:cxn>
              </a:cxnLst>
              <a:rect l="0" t="0" r="r" b="b"/>
              <a:pathLst>
                <a:path w="11" h="5">
                  <a:moveTo>
                    <a:pt x="2" y="4"/>
                  </a:moveTo>
                  <a:cubicBezTo>
                    <a:pt x="4" y="5"/>
                    <a:pt x="7" y="3"/>
                    <a:pt x="9" y="4"/>
                  </a:cubicBezTo>
                  <a:cubicBezTo>
                    <a:pt x="10" y="4"/>
                    <a:pt x="11" y="4"/>
                    <a:pt x="11" y="3"/>
                  </a:cubicBezTo>
                  <a:cubicBezTo>
                    <a:pt x="11" y="2"/>
                    <a:pt x="10" y="1"/>
                    <a:pt x="9" y="1"/>
                  </a:cubicBezTo>
                  <a:cubicBezTo>
                    <a:pt x="6" y="2"/>
                    <a:pt x="3" y="0"/>
                    <a:pt x="0" y="2"/>
                  </a:cubicBezTo>
                  <a:cubicBezTo>
                    <a:pt x="0" y="3"/>
                    <a:pt x="1"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2" name="Freeform 157">
              <a:extLst>
                <a:ext uri="{FF2B5EF4-FFF2-40B4-BE49-F238E27FC236}">
                  <a16:creationId xmlns:a16="http://schemas.microsoft.com/office/drawing/2014/main" id="{53FF8CEB-1400-4035-956A-3F9DBF7D44F6}"/>
                </a:ext>
              </a:extLst>
            </p:cNvPr>
            <p:cNvSpPr>
              <a:spLocks/>
            </p:cNvSpPr>
            <p:nvPr userDrawn="1"/>
          </p:nvSpPr>
          <p:spPr bwMode="auto">
            <a:xfrm>
              <a:off x="9384595" y="1038123"/>
              <a:ext cx="57414" cy="41010"/>
            </a:xfrm>
            <a:custGeom>
              <a:avLst/>
              <a:gdLst>
                <a:gd name="T0" fmla="*/ 1 w 7"/>
                <a:gd name="T1" fmla="*/ 4 h 5"/>
                <a:gd name="T2" fmla="*/ 6 w 7"/>
                <a:gd name="T3" fmla="*/ 2 h 5"/>
                <a:gd name="T4" fmla="*/ 7 w 7"/>
                <a:gd name="T5" fmla="*/ 1 h 5"/>
                <a:gd name="T6" fmla="*/ 4 w 7"/>
                <a:gd name="T7" fmla="*/ 0 h 5"/>
                <a:gd name="T8" fmla="*/ 1 w 7"/>
                <a:gd name="T9" fmla="*/ 3 h 5"/>
                <a:gd name="T10" fmla="*/ 1 w 7"/>
                <a:gd name="T11" fmla="*/ 4 h 5"/>
              </a:gdLst>
              <a:ahLst/>
              <a:cxnLst>
                <a:cxn ang="0">
                  <a:pos x="T0" y="T1"/>
                </a:cxn>
                <a:cxn ang="0">
                  <a:pos x="T2" y="T3"/>
                </a:cxn>
                <a:cxn ang="0">
                  <a:pos x="T4" y="T5"/>
                </a:cxn>
                <a:cxn ang="0">
                  <a:pos x="T6" y="T7"/>
                </a:cxn>
                <a:cxn ang="0">
                  <a:pos x="T8" y="T9"/>
                </a:cxn>
                <a:cxn ang="0">
                  <a:pos x="T10" y="T11"/>
                </a:cxn>
              </a:cxnLst>
              <a:rect l="0" t="0" r="r" b="b"/>
              <a:pathLst>
                <a:path w="7" h="5">
                  <a:moveTo>
                    <a:pt x="1" y="4"/>
                  </a:moveTo>
                  <a:cubicBezTo>
                    <a:pt x="3" y="5"/>
                    <a:pt x="5" y="4"/>
                    <a:pt x="6" y="2"/>
                  </a:cubicBezTo>
                  <a:cubicBezTo>
                    <a:pt x="6" y="2"/>
                    <a:pt x="7" y="2"/>
                    <a:pt x="7" y="1"/>
                  </a:cubicBezTo>
                  <a:cubicBezTo>
                    <a:pt x="6" y="0"/>
                    <a:pt x="5" y="0"/>
                    <a:pt x="4" y="0"/>
                  </a:cubicBezTo>
                  <a:cubicBezTo>
                    <a:pt x="3" y="1"/>
                    <a:pt x="1" y="1"/>
                    <a:pt x="1" y="3"/>
                  </a:cubicBezTo>
                  <a:cubicBezTo>
                    <a:pt x="1" y="3"/>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3" name="Freeform 158">
              <a:extLst>
                <a:ext uri="{FF2B5EF4-FFF2-40B4-BE49-F238E27FC236}">
                  <a16:creationId xmlns:a16="http://schemas.microsoft.com/office/drawing/2014/main" id="{7B01EEED-29DF-4FED-9225-791DFFD764E9}"/>
                </a:ext>
              </a:extLst>
            </p:cNvPr>
            <p:cNvSpPr>
              <a:spLocks/>
            </p:cNvSpPr>
            <p:nvPr userDrawn="1"/>
          </p:nvSpPr>
          <p:spPr bwMode="auto">
            <a:xfrm>
              <a:off x="7383313" y="874084"/>
              <a:ext cx="41010" cy="57414"/>
            </a:xfrm>
            <a:custGeom>
              <a:avLst/>
              <a:gdLst>
                <a:gd name="T0" fmla="*/ 3 w 5"/>
                <a:gd name="T1" fmla="*/ 2 h 7"/>
                <a:gd name="T2" fmla="*/ 1 w 5"/>
                <a:gd name="T3" fmla="*/ 3 h 7"/>
                <a:gd name="T4" fmla="*/ 0 w 5"/>
                <a:gd name="T5" fmla="*/ 7 h 7"/>
                <a:gd name="T6" fmla="*/ 1 w 5"/>
                <a:gd name="T7" fmla="*/ 7 h 7"/>
                <a:gd name="T8" fmla="*/ 4 w 5"/>
                <a:gd name="T9" fmla="*/ 4 h 7"/>
                <a:gd name="T10" fmla="*/ 4 w 5"/>
                <a:gd name="T11" fmla="*/ 3 h 7"/>
                <a:gd name="T12" fmla="*/ 5 w 5"/>
                <a:gd name="T13" fmla="*/ 0 h 7"/>
                <a:gd name="T14" fmla="*/ 3 w 5"/>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2"/>
                  </a:moveTo>
                  <a:cubicBezTo>
                    <a:pt x="2" y="2"/>
                    <a:pt x="2" y="3"/>
                    <a:pt x="1" y="3"/>
                  </a:cubicBezTo>
                  <a:cubicBezTo>
                    <a:pt x="1" y="4"/>
                    <a:pt x="0" y="5"/>
                    <a:pt x="0" y="7"/>
                  </a:cubicBezTo>
                  <a:cubicBezTo>
                    <a:pt x="0" y="7"/>
                    <a:pt x="0" y="7"/>
                    <a:pt x="1" y="7"/>
                  </a:cubicBezTo>
                  <a:cubicBezTo>
                    <a:pt x="2" y="7"/>
                    <a:pt x="3" y="6"/>
                    <a:pt x="4" y="4"/>
                  </a:cubicBezTo>
                  <a:cubicBezTo>
                    <a:pt x="4" y="4"/>
                    <a:pt x="4" y="4"/>
                    <a:pt x="4" y="3"/>
                  </a:cubicBezTo>
                  <a:cubicBezTo>
                    <a:pt x="4" y="2"/>
                    <a:pt x="5" y="2"/>
                    <a:pt x="5" y="0"/>
                  </a:cubicBezTo>
                  <a:cubicBezTo>
                    <a:pt x="4"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4" name="Freeform 159">
              <a:extLst>
                <a:ext uri="{FF2B5EF4-FFF2-40B4-BE49-F238E27FC236}">
                  <a16:creationId xmlns:a16="http://schemas.microsoft.com/office/drawing/2014/main" id="{B6BE5F7D-3E7F-4724-930B-A5D306A48EA0}"/>
                </a:ext>
              </a:extLst>
            </p:cNvPr>
            <p:cNvSpPr>
              <a:spLocks/>
            </p:cNvSpPr>
            <p:nvPr userDrawn="1"/>
          </p:nvSpPr>
          <p:spPr bwMode="auto">
            <a:xfrm>
              <a:off x="9450210" y="4491154"/>
              <a:ext cx="41010" cy="41010"/>
            </a:xfrm>
            <a:custGeom>
              <a:avLst/>
              <a:gdLst>
                <a:gd name="T0" fmla="*/ 4 w 5"/>
                <a:gd name="T1" fmla="*/ 5 h 5"/>
                <a:gd name="T2" fmla="*/ 5 w 5"/>
                <a:gd name="T3" fmla="*/ 2 h 5"/>
                <a:gd name="T4" fmla="*/ 4 w 5"/>
                <a:gd name="T5" fmla="*/ 1 h 5"/>
                <a:gd name="T6" fmla="*/ 1 w 5"/>
                <a:gd name="T7" fmla="*/ 2 h 5"/>
                <a:gd name="T8" fmla="*/ 4 w 5"/>
                <a:gd name="T9" fmla="*/ 5 h 5"/>
              </a:gdLst>
              <a:ahLst/>
              <a:cxnLst>
                <a:cxn ang="0">
                  <a:pos x="T0" y="T1"/>
                </a:cxn>
                <a:cxn ang="0">
                  <a:pos x="T2" y="T3"/>
                </a:cxn>
                <a:cxn ang="0">
                  <a:pos x="T4" y="T5"/>
                </a:cxn>
                <a:cxn ang="0">
                  <a:pos x="T6" y="T7"/>
                </a:cxn>
                <a:cxn ang="0">
                  <a:pos x="T8" y="T9"/>
                </a:cxn>
              </a:cxnLst>
              <a:rect l="0" t="0" r="r" b="b"/>
              <a:pathLst>
                <a:path w="5" h="5">
                  <a:moveTo>
                    <a:pt x="4" y="5"/>
                  </a:moveTo>
                  <a:cubicBezTo>
                    <a:pt x="5" y="4"/>
                    <a:pt x="5" y="3"/>
                    <a:pt x="5" y="2"/>
                  </a:cubicBezTo>
                  <a:cubicBezTo>
                    <a:pt x="5" y="1"/>
                    <a:pt x="5" y="1"/>
                    <a:pt x="4" y="1"/>
                  </a:cubicBezTo>
                  <a:cubicBezTo>
                    <a:pt x="3" y="0"/>
                    <a:pt x="1" y="0"/>
                    <a:pt x="1" y="2"/>
                  </a:cubicBezTo>
                  <a:cubicBezTo>
                    <a:pt x="0" y="4"/>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5" name="Freeform 160">
              <a:extLst>
                <a:ext uri="{FF2B5EF4-FFF2-40B4-BE49-F238E27FC236}">
                  <a16:creationId xmlns:a16="http://schemas.microsoft.com/office/drawing/2014/main" id="{B2FA90FD-59E0-4E9A-BE49-07321C50914B}"/>
                </a:ext>
              </a:extLst>
            </p:cNvPr>
            <p:cNvSpPr>
              <a:spLocks/>
            </p:cNvSpPr>
            <p:nvPr userDrawn="1"/>
          </p:nvSpPr>
          <p:spPr bwMode="auto">
            <a:xfrm>
              <a:off x="10698493" y="2682620"/>
              <a:ext cx="49212" cy="32808"/>
            </a:xfrm>
            <a:custGeom>
              <a:avLst/>
              <a:gdLst>
                <a:gd name="T0" fmla="*/ 1 w 6"/>
                <a:gd name="T1" fmla="*/ 4 h 4"/>
                <a:gd name="T2" fmla="*/ 5 w 6"/>
                <a:gd name="T3" fmla="*/ 4 h 4"/>
                <a:gd name="T4" fmla="*/ 5 w 6"/>
                <a:gd name="T5" fmla="*/ 1 h 4"/>
                <a:gd name="T6" fmla="*/ 1 w 6"/>
                <a:gd name="T7" fmla="*/ 1 h 4"/>
                <a:gd name="T8" fmla="*/ 1 w 6"/>
                <a:gd name="T9" fmla="*/ 4 h 4"/>
              </a:gdLst>
              <a:ahLst/>
              <a:cxnLst>
                <a:cxn ang="0">
                  <a:pos x="T0" y="T1"/>
                </a:cxn>
                <a:cxn ang="0">
                  <a:pos x="T2" y="T3"/>
                </a:cxn>
                <a:cxn ang="0">
                  <a:pos x="T4" y="T5"/>
                </a:cxn>
                <a:cxn ang="0">
                  <a:pos x="T6" y="T7"/>
                </a:cxn>
                <a:cxn ang="0">
                  <a:pos x="T8" y="T9"/>
                </a:cxn>
              </a:cxnLst>
              <a:rect l="0" t="0" r="r" b="b"/>
              <a:pathLst>
                <a:path w="6" h="4">
                  <a:moveTo>
                    <a:pt x="1" y="4"/>
                  </a:moveTo>
                  <a:cubicBezTo>
                    <a:pt x="1" y="4"/>
                    <a:pt x="5" y="4"/>
                    <a:pt x="5" y="4"/>
                  </a:cubicBezTo>
                  <a:cubicBezTo>
                    <a:pt x="6" y="3"/>
                    <a:pt x="6" y="2"/>
                    <a:pt x="5" y="1"/>
                  </a:cubicBezTo>
                  <a:cubicBezTo>
                    <a:pt x="5" y="0"/>
                    <a:pt x="2" y="0"/>
                    <a:pt x="1"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6" name="Freeform 161">
              <a:extLst>
                <a:ext uri="{FF2B5EF4-FFF2-40B4-BE49-F238E27FC236}">
                  <a16:creationId xmlns:a16="http://schemas.microsoft.com/office/drawing/2014/main" id="{45A5FDFA-7F18-446A-B61E-C19F3A9A0857}"/>
                </a:ext>
              </a:extLst>
            </p:cNvPr>
            <p:cNvSpPr>
              <a:spLocks/>
            </p:cNvSpPr>
            <p:nvPr userDrawn="1"/>
          </p:nvSpPr>
          <p:spPr bwMode="auto">
            <a:xfrm>
              <a:off x="8933486" y="3662755"/>
              <a:ext cx="32808" cy="32808"/>
            </a:xfrm>
            <a:custGeom>
              <a:avLst/>
              <a:gdLst>
                <a:gd name="T0" fmla="*/ 4 w 4"/>
                <a:gd name="T1" fmla="*/ 2 h 4"/>
                <a:gd name="T2" fmla="*/ 2 w 4"/>
                <a:gd name="T3" fmla="*/ 1 h 4"/>
                <a:gd name="T4" fmla="*/ 0 w 4"/>
                <a:gd name="T5" fmla="*/ 2 h 4"/>
                <a:gd name="T6" fmla="*/ 2 w 4"/>
                <a:gd name="T7" fmla="*/ 4 h 4"/>
                <a:gd name="T8" fmla="*/ 3 w 4"/>
                <a:gd name="T9" fmla="*/ 3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cubicBezTo>
                    <a:pt x="4" y="1"/>
                    <a:pt x="3" y="1"/>
                    <a:pt x="2" y="1"/>
                  </a:cubicBezTo>
                  <a:cubicBezTo>
                    <a:pt x="1" y="0"/>
                    <a:pt x="0" y="0"/>
                    <a:pt x="0" y="2"/>
                  </a:cubicBezTo>
                  <a:cubicBezTo>
                    <a:pt x="0" y="3"/>
                    <a:pt x="0" y="4"/>
                    <a:pt x="2" y="4"/>
                  </a:cubicBezTo>
                  <a:cubicBezTo>
                    <a:pt x="3" y="3"/>
                    <a:pt x="3" y="3"/>
                    <a:pt x="3" y="3"/>
                  </a:cubicBezTo>
                  <a:cubicBezTo>
                    <a:pt x="4" y="3"/>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7" name="Freeform 162">
              <a:extLst>
                <a:ext uri="{FF2B5EF4-FFF2-40B4-BE49-F238E27FC236}">
                  <a16:creationId xmlns:a16="http://schemas.microsoft.com/office/drawing/2014/main" id="{71C752AE-7941-4834-B92D-886101769203}"/>
                </a:ext>
              </a:extLst>
            </p:cNvPr>
            <p:cNvSpPr>
              <a:spLocks/>
            </p:cNvSpPr>
            <p:nvPr userDrawn="1"/>
          </p:nvSpPr>
          <p:spPr bwMode="auto">
            <a:xfrm>
              <a:off x="8265024" y="3921118"/>
              <a:ext cx="41010" cy="49212"/>
            </a:xfrm>
            <a:custGeom>
              <a:avLst/>
              <a:gdLst>
                <a:gd name="T0" fmla="*/ 5 w 5"/>
                <a:gd name="T1" fmla="*/ 3 h 6"/>
                <a:gd name="T2" fmla="*/ 5 w 5"/>
                <a:gd name="T3" fmla="*/ 1 h 6"/>
                <a:gd name="T4" fmla="*/ 4 w 5"/>
                <a:gd name="T5" fmla="*/ 1 h 6"/>
                <a:gd name="T6" fmla="*/ 1 w 5"/>
                <a:gd name="T7" fmla="*/ 0 h 6"/>
                <a:gd name="T8" fmla="*/ 0 w 5"/>
                <a:gd name="T9" fmla="*/ 0 h 6"/>
                <a:gd name="T10" fmla="*/ 0 w 5"/>
                <a:gd name="T11" fmla="*/ 3 h 6"/>
                <a:gd name="T12" fmla="*/ 4 w 5"/>
                <a:gd name="T13" fmla="*/ 5 h 6"/>
                <a:gd name="T14" fmla="*/ 4 w 5"/>
                <a:gd name="T15" fmla="*/ 5 h 6"/>
                <a:gd name="T16" fmla="*/ 5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5" y="3"/>
                  </a:moveTo>
                  <a:cubicBezTo>
                    <a:pt x="5" y="2"/>
                    <a:pt x="5" y="2"/>
                    <a:pt x="5" y="1"/>
                  </a:cubicBezTo>
                  <a:cubicBezTo>
                    <a:pt x="4" y="1"/>
                    <a:pt x="4" y="1"/>
                    <a:pt x="4" y="1"/>
                  </a:cubicBezTo>
                  <a:cubicBezTo>
                    <a:pt x="3" y="0"/>
                    <a:pt x="2" y="0"/>
                    <a:pt x="1" y="0"/>
                  </a:cubicBezTo>
                  <a:cubicBezTo>
                    <a:pt x="1" y="0"/>
                    <a:pt x="1" y="0"/>
                    <a:pt x="0" y="0"/>
                  </a:cubicBezTo>
                  <a:cubicBezTo>
                    <a:pt x="0" y="1"/>
                    <a:pt x="0" y="2"/>
                    <a:pt x="0" y="3"/>
                  </a:cubicBezTo>
                  <a:cubicBezTo>
                    <a:pt x="1" y="4"/>
                    <a:pt x="1" y="6"/>
                    <a:pt x="4" y="5"/>
                  </a:cubicBezTo>
                  <a:cubicBezTo>
                    <a:pt x="4"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8" name="Freeform 163">
              <a:extLst>
                <a:ext uri="{FF2B5EF4-FFF2-40B4-BE49-F238E27FC236}">
                  <a16:creationId xmlns:a16="http://schemas.microsoft.com/office/drawing/2014/main" id="{7125667B-0917-429B-9D2D-B00303C25EEF}"/>
                </a:ext>
              </a:extLst>
            </p:cNvPr>
            <p:cNvSpPr>
              <a:spLocks/>
            </p:cNvSpPr>
            <p:nvPr userDrawn="1"/>
          </p:nvSpPr>
          <p:spPr bwMode="auto">
            <a:xfrm>
              <a:off x="8609507" y="3806291"/>
              <a:ext cx="24606" cy="24606"/>
            </a:xfrm>
            <a:custGeom>
              <a:avLst/>
              <a:gdLst>
                <a:gd name="T0" fmla="*/ 1 w 3"/>
                <a:gd name="T1" fmla="*/ 0 h 3"/>
                <a:gd name="T2" fmla="*/ 1 w 3"/>
                <a:gd name="T3" fmla="*/ 3 h 3"/>
                <a:gd name="T4" fmla="*/ 2 w 3"/>
                <a:gd name="T5" fmla="*/ 3 h 3"/>
                <a:gd name="T6" fmla="*/ 2 w 3"/>
                <a:gd name="T7" fmla="*/ 1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0" y="1"/>
                    <a:pt x="0" y="2"/>
                    <a:pt x="1" y="3"/>
                  </a:cubicBezTo>
                  <a:cubicBezTo>
                    <a:pt x="1" y="3"/>
                    <a:pt x="2" y="3"/>
                    <a:pt x="2" y="3"/>
                  </a:cubicBezTo>
                  <a:cubicBezTo>
                    <a:pt x="3" y="2"/>
                    <a:pt x="2" y="2"/>
                    <a:pt x="2" y="1"/>
                  </a:cubicBezTo>
                  <a:cubicBezTo>
                    <a:pt x="2"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sp>
        <p:nvSpPr>
          <p:cNvPr id="13" name="标题 1"/>
          <p:cNvSpPr>
            <a:spLocks noGrp="1"/>
          </p:cNvSpPr>
          <p:nvPr userDrawn="1">
            <p:ph type="ctrTitle" hasCustomPrompt="1"/>
          </p:nvPr>
        </p:nvSpPr>
        <p:spPr>
          <a:xfrm>
            <a:off x="673100" y="1135063"/>
            <a:ext cx="10845798"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73100" y="3441299"/>
            <a:ext cx="10845798"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3145028"/>
            <a:ext cx="10845798"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122767198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489D9C7-5DC6-4263-87FF-7C99F6FB63C3}" type="datetime1">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2022/11/28</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rPr>
              <a:t>www.islide.cc</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a:ea typeface="微软雅黑"/>
              <a:cs typeface="+mn-cs"/>
            </a:endParaRPr>
          </a:p>
        </p:txBody>
      </p:sp>
    </p:spTree>
    <p:extLst>
      <p:ext uri="{BB962C8B-B14F-4D97-AF65-F5344CB8AC3E}">
        <p14:creationId xmlns:p14="http://schemas.microsoft.com/office/powerpoint/2010/main" val="2225132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emf"/><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2.emf"/><Relationship Id="rId2" Type="http://schemas.openxmlformats.org/officeDocument/2006/relationships/tags" Target="../tags/tag13.xml"/><Relationship Id="rId1" Type="http://schemas.openxmlformats.org/officeDocument/2006/relationships/themeOverride" Target="../theme/themeOverride4.xml"/><Relationship Id="rId6" Type="http://schemas.openxmlformats.org/officeDocument/2006/relationships/oleObject" Target="../embeddings/oleObject1.bin"/><Relationship Id="rId5" Type="http://schemas.openxmlformats.org/officeDocument/2006/relationships/notesSlide" Target="../notesSlides/notesSlide13.xml"/><Relationship Id="rId4"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emf"/><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oleObject" Target="../embeddings/oleObject1.bin"/><Relationship Id="rId5" Type="http://schemas.openxmlformats.org/officeDocument/2006/relationships/notesSlide" Target="../notesSlides/notesSlide3.xml"/><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emf"/><Relationship Id="rId2" Type="http://schemas.openxmlformats.org/officeDocument/2006/relationships/tags" Target="../tags/tag7.xml"/><Relationship Id="rId1" Type="http://schemas.openxmlformats.org/officeDocument/2006/relationships/themeOverride" Target="../theme/themeOverride3.xml"/><Relationship Id="rId6" Type="http://schemas.openxmlformats.org/officeDocument/2006/relationships/oleObject" Target="../embeddings/oleObject1.bin"/><Relationship Id="rId5" Type="http://schemas.openxmlformats.org/officeDocument/2006/relationships/notesSlide" Target="../notesSlides/notesSlide7.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cs typeface="+mn-ea"/>
              <a:sym typeface="+mn-lt"/>
            </a:endParaRPr>
          </a:p>
        </p:txBody>
      </p:sp>
      <p:sp>
        <p:nvSpPr>
          <p:cNvPr id="5" name="副标题 4"/>
          <p:cNvSpPr>
            <a:spLocks noGrp="1"/>
          </p:cNvSpPr>
          <p:nvPr>
            <p:ph type="subTitle" idx="4294967295"/>
          </p:nvPr>
        </p:nvSpPr>
        <p:spPr>
          <a:xfrm>
            <a:off x="674688" y="3806926"/>
            <a:ext cx="10850563" cy="558799"/>
          </a:xfrm>
        </p:spPr>
        <p:txBody>
          <a:bodyPr>
            <a:normAutofit fontScale="85000" lnSpcReduction="20000"/>
          </a:bodyPr>
          <a:lstStyle/>
          <a:p>
            <a:pPr algn="ctr"/>
            <a:r>
              <a:rPr lang="en-US" altLang="zh-CN" b="1" i="1" dirty="0">
                <a:solidFill>
                  <a:schemeClr val="bg1"/>
                </a:solidFill>
                <a:cs typeface="+mn-ea"/>
                <a:sym typeface="+mn-lt"/>
              </a:rPr>
              <a:t>Henry(</a:t>
            </a:r>
            <a:r>
              <a:rPr lang="en-US" altLang="zh-CN" b="1" i="1" dirty="0" err="1">
                <a:solidFill>
                  <a:schemeClr val="bg1"/>
                </a:solidFill>
                <a:cs typeface="+mn-ea"/>
                <a:sym typeface="+mn-lt"/>
              </a:rPr>
              <a:t>Yiheng</a:t>
            </a:r>
            <a:r>
              <a:rPr lang="en-US" altLang="zh-CN" b="1" i="1" dirty="0">
                <a:solidFill>
                  <a:schemeClr val="bg1"/>
                </a:solidFill>
                <a:cs typeface="+mn-ea"/>
                <a:sym typeface="+mn-lt"/>
              </a:rPr>
              <a:t>) Luo</a:t>
            </a:r>
          </a:p>
          <a:p>
            <a:pPr algn="ctr"/>
            <a:r>
              <a:rPr lang="en-US" altLang="zh-CN" b="1" i="1" dirty="0" err="1">
                <a:solidFill>
                  <a:schemeClr val="bg1"/>
                </a:solidFill>
                <a:cs typeface="+mn-ea"/>
                <a:sym typeface="+mn-lt"/>
              </a:rPr>
              <a:t>Yuhong</a:t>
            </a:r>
            <a:r>
              <a:rPr lang="en-US" altLang="zh-CN" b="1" i="1" dirty="0">
                <a:solidFill>
                  <a:schemeClr val="bg1"/>
                </a:solidFill>
                <a:cs typeface="+mn-ea"/>
                <a:sym typeface="+mn-lt"/>
              </a:rPr>
              <a:t> Chen</a:t>
            </a:r>
          </a:p>
        </p:txBody>
      </p:sp>
      <p:sp>
        <p:nvSpPr>
          <p:cNvPr id="4" name="标题 3"/>
          <p:cNvSpPr>
            <a:spLocks noGrp="1"/>
          </p:cNvSpPr>
          <p:nvPr>
            <p:ph type="ctrTitle"/>
          </p:nvPr>
        </p:nvSpPr>
        <p:spPr>
          <a:xfrm>
            <a:off x="674688" y="1565892"/>
            <a:ext cx="10850563" cy="2019258"/>
          </a:xfrm>
        </p:spPr>
        <p:txBody>
          <a:bodyPr>
            <a:noAutofit/>
          </a:bodyPr>
          <a:lstStyle/>
          <a:p>
            <a:pPr algn="ctr">
              <a:lnSpc>
                <a:spcPct val="110000"/>
              </a:lnSpc>
            </a:pPr>
            <a:r>
              <a:rPr lang="en-CA" altLang="zh-CN" sz="6200" dirty="0">
                <a:latin typeface="+mn-lt"/>
                <a:ea typeface="+mn-ea"/>
                <a:cs typeface="+mn-ea"/>
                <a:sym typeface="+mn-lt"/>
              </a:rPr>
              <a:t>MDS</a:t>
            </a:r>
            <a:r>
              <a:rPr lang="zh-CN" altLang="en-US" sz="6200" dirty="0">
                <a:latin typeface="+mn-lt"/>
                <a:ea typeface="+mn-ea"/>
                <a:cs typeface="+mn-ea"/>
                <a:sym typeface="+mn-lt"/>
              </a:rPr>
              <a:t> </a:t>
            </a:r>
            <a:r>
              <a:rPr lang="en-CA" altLang="zh-CN" sz="6200" dirty="0">
                <a:latin typeface="+mn-lt"/>
                <a:ea typeface="+mn-ea"/>
                <a:cs typeface="+mn-ea"/>
                <a:sym typeface="+mn-lt"/>
              </a:rPr>
              <a:t>Big </a:t>
            </a:r>
            <a:r>
              <a:rPr lang="en-CA" altLang="zh-CN" sz="6200" dirty="0" err="1">
                <a:latin typeface="+mn-lt"/>
                <a:ea typeface="+mn-ea"/>
                <a:cs typeface="+mn-ea"/>
                <a:sym typeface="+mn-lt"/>
              </a:rPr>
              <a:t>Advanture</a:t>
            </a:r>
            <a:endParaRPr lang="zh-CN" altLang="en-US" sz="6200" dirty="0">
              <a:solidFill>
                <a:schemeClr val="bg1"/>
              </a:solidFill>
              <a:latin typeface="+mn-lt"/>
              <a:ea typeface="+mn-ea"/>
              <a:cs typeface="+mn-ea"/>
              <a:sym typeface="+mn-lt"/>
            </a:endParaRPr>
          </a:p>
        </p:txBody>
      </p:sp>
      <p:cxnSp>
        <p:nvCxnSpPr>
          <p:cNvPr id="9" name="直接连接符 8">
            <a:extLst>
              <a:ext uri="{FF2B5EF4-FFF2-40B4-BE49-F238E27FC236}">
                <a16:creationId xmlns:a16="http://schemas.microsoft.com/office/drawing/2014/main" id="{5F97C142-58FF-4D9B-B273-AE57F69C9F2B}"/>
              </a:ext>
            </a:extLst>
          </p:cNvPr>
          <p:cNvCxnSpPr/>
          <p:nvPr/>
        </p:nvCxnSpPr>
        <p:spPr>
          <a:xfrm>
            <a:off x="4749800" y="3721464"/>
            <a:ext cx="2692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278721"/>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5">
            <a:extLst>
              <a:ext uri="{FF2B5EF4-FFF2-40B4-BE49-F238E27FC236}">
                <a16:creationId xmlns:a16="http://schemas.microsoft.com/office/drawing/2014/main" id="{B5FBA078-7611-48EA-8C33-3A0D5D79173B}"/>
              </a:ext>
            </a:extLst>
          </p:cNvPr>
          <p:cNvSpPr/>
          <p:nvPr/>
        </p:nvSpPr>
        <p:spPr>
          <a:xfrm>
            <a:off x="1405700" y="2363627"/>
            <a:ext cx="4632669" cy="2130746"/>
          </a:xfrm>
          <a:prstGeom prst="roundRect">
            <a:avLst>
              <a:gd name="adj" fmla="val 5551"/>
            </a:avLst>
          </a:prstGeom>
          <a:noFill/>
          <a:ln w="38100">
            <a:solidFill>
              <a:srgbClr val="0D72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5" name="Rounded Rectangle 14">
            <a:extLst>
              <a:ext uri="{FF2B5EF4-FFF2-40B4-BE49-F238E27FC236}">
                <a16:creationId xmlns:a16="http://schemas.microsoft.com/office/drawing/2014/main" id="{E4517121-BDA5-4171-ACDD-A5C66E2119A5}"/>
              </a:ext>
            </a:extLst>
          </p:cNvPr>
          <p:cNvSpPr/>
          <p:nvPr/>
        </p:nvSpPr>
        <p:spPr>
          <a:xfrm>
            <a:off x="6324188" y="2363627"/>
            <a:ext cx="4632669" cy="2130746"/>
          </a:xfrm>
          <a:prstGeom prst="roundRect">
            <a:avLst>
              <a:gd name="adj" fmla="val 5551"/>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8" name="Sev04">
            <a:extLst>
              <a:ext uri="{FF2B5EF4-FFF2-40B4-BE49-F238E27FC236}">
                <a16:creationId xmlns:a16="http://schemas.microsoft.com/office/drawing/2014/main" id="{421FCE7C-9C8B-4954-8E4B-5C379DBF3E30}"/>
              </a:ext>
            </a:extLst>
          </p:cNvPr>
          <p:cNvSpPr/>
          <p:nvPr/>
        </p:nvSpPr>
        <p:spPr>
          <a:xfrm>
            <a:off x="10266113" y="2750602"/>
            <a:ext cx="1352157" cy="1352157"/>
          </a:xfrm>
          <a:prstGeom prst="roundRect">
            <a:avLst/>
          </a:prstGeom>
          <a:solidFill>
            <a:srgbClr val="3B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4000" dirty="0">
              <a:solidFill>
                <a:schemeClr val="accent4">
                  <a:lumMod val="50000"/>
                </a:schemeClr>
              </a:solidFill>
              <a:cs typeface="+mn-ea"/>
              <a:sym typeface="+mn-lt"/>
            </a:endParaRPr>
          </a:p>
        </p:txBody>
      </p:sp>
      <p:sp>
        <p:nvSpPr>
          <p:cNvPr id="12" name="Sev01">
            <a:extLst>
              <a:ext uri="{FF2B5EF4-FFF2-40B4-BE49-F238E27FC236}">
                <a16:creationId xmlns:a16="http://schemas.microsoft.com/office/drawing/2014/main" id="{D34B336B-3171-4465-B25A-33948A93C488}"/>
              </a:ext>
            </a:extLst>
          </p:cNvPr>
          <p:cNvSpPr/>
          <p:nvPr/>
        </p:nvSpPr>
        <p:spPr>
          <a:xfrm>
            <a:off x="831443" y="2756553"/>
            <a:ext cx="1352157" cy="1352157"/>
          </a:xfrm>
          <a:prstGeom prst="roundRect">
            <a:avLst/>
          </a:prstGeom>
          <a:solidFill>
            <a:srgbClr val="566A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4000" dirty="0">
              <a:solidFill>
                <a:schemeClr val="accent1">
                  <a:lumMod val="50000"/>
                </a:schemeClr>
              </a:solidFill>
              <a:cs typeface="+mn-ea"/>
              <a:sym typeface="+mn-lt"/>
            </a:endParaRPr>
          </a:p>
        </p:txBody>
      </p:sp>
      <p:sp>
        <p:nvSpPr>
          <p:cNvPr id="29" name="文本框 13">
            <a:extLst>
              <a:ext uri="{FF2B5EF4-FFF2-40B4-BE49-F238E27FC236}">
                <a16:creationId xmlns:a16="http://schemas.microsoft.com/office/drawing/2014/main" id="{2ECF3249-486C-454D-B353-8333F730E237}"/>
              </a:ext>
            </a:extLst>
          </p:cNvPr>
          <p:cNvSpPr txBox="1"/>
          <p:nvPr/>
        </p:nvSpPr>
        <p:spPr>
          <a:xfrm>
            <a:off x="2434066" y="2645740"/>
            <a:ext cx="1941939" cy="4564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dirty="0">
                <a:cs typeface="+mn-ea"/>
                <a:sym typeface="+mn-lt"/>
              </a:rPr>
              <a:t>Level(Scene)</a:t>
            </a:r>
          </a:p>
        </p:txBody>
      </p:sp>
      <p:sp>
        <p:nvSpPr>
          <p:cNvPr id="30" name="文本框 16">
            <a:extLst>
              <a:ext uri="{FF2B5EF4-FFF2-40B4-BE49-F238E27FC236}">
                <a16:creationId xmlns:a16="http://schemas.microsoft.com/office/drawing/2014/main" id="{CE0120E3-1338-4A30-AC03-7CA1237E388E}"/>
              </a:ext>
            </a:extLst>
          </p:cNvPr>
          <p:cNvSpPr txBox="1"/>
          <p:nvPr/>
        </p:nvSpPr>
        <p:spPr>
          <a:xfrm>
            <a:off x="2434064" y="3039916"/>
            <a:ext cx="3621069" cy="107574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50000"/>
              </a:lnSpc>
            </a:pPr>
            <a:r>
              <a:rPr lang="en-CA" altLang="zh-CN" sz="1400" kern="2000" dirty="0">
                <a:cs typeface="+mn-ea"/>
                <a:sym typeface="+mn-lt"/>
              </a:rPr>
              <a:t>Attribute: location, plot, alien, status</a:t>
            </a:r>
          </a:p>
          <a:p>
            <a:pPr>
              <a:lnSpc>
                <a:spcPct val="250000"/>
              </a:lnSpc>
            </a:pPr>
            <a:r>
              <a:rPr lang="en-CA" altLang="zh-CN" sz="1400" kern="2000" dirty="0">
                <a:cs typeface="+mn-ea"/>
                <a:sym typeface="+mn-lt"/>
              </a:rPr>
              <a:t>Method: </a:t>
            </a:r>
            <a:r>
              <a:rPr lang="en-CA" altLang="zh-CN" sz="1400" kern="2000" dirty="0" err="1">
                <a:cs typeface="+mn-ea"/>
                <a:sym typeface="+mn-lt"/>
              </a:rPr>
              <a:t>getAlien</a:t>
            </a:r>
            <a:r>
              <a:rPr lang="en-CA" altLang="zh-CN" sz="1400" kern="2000" dirty="0">
                <a:cs typeface="+mn-ea"/>
                <a:sym typeface="+mn-lt"/>
              </a:rPr>
              <a:t>; </a:t>
            </a:r>
            <a:r>
              <a:rPr lang="en-CA" altLang="zh-CN" sz="1400" kern="2000" dirty="0" err="1">
                <a:cs typeface="+mn-ea"/>
                <a:sym typeface="+mn-lt"/>
              </a:rPr>
              <a:t>getStatus</a:t>
            </a:r>
            <a:r>
              <a:rPr lang="en-CA" altLang="zh-CN" sz="1400" kern="2000" dirty="0">
                <a:cs typeface="+mn-ea"/>
                <a:sym typeface="+mn-lt"/>
              </a:rPr>
              <a:t>; </a:t>
            </a:r>
            <a:r>
              <a:rPr lang="en-CA" altLang="zh-CN" sz="1400" kern="2000" dirty="0" err="1">
                <a:cs typeface="+mn-ea"/>
                <a:sym typeface="+mn-lt"/>
              </a:rPr>
              <a:t>isVisited</a:t>
            </a:r>
            <a:r>
              <a:rPr lang="en-CA" altLang="zh-CN" sz="1400" kern="2000" dirty="0">
                <a:cs typeface="+mn-ea"/>
                <a:sym typeface="+mn-lt"/>
              </a:rPr>
              <a:t>, visit</a:t>
            </a:r>
            <a:endParaRPr lang="zh-CN" altLang="en-US" sz="1400" kern="2000" dirty="0">
              <a:cs typeface="+mn-ea"/>
              <a:sym typeface="+mn-lt"/>
            </a:endParaRPr>
          </a:p>
        </p:txBody>
      </p:sp>
      <p:sp>
        <p:nvSpPr>
          <p:cNvPr id="35" name="文本框 13">
            <a:extLst>
              <a:ext uri="{FF2B5EF4-FFF2-40B4-BE49-F238E27FC236}">
                <a16:creationId xmlns:a16="http://schemas.microsoft.com/office/drawing/2014/main" id="{CABEF547-49DC-4BA3-B5F8-93CC05FC58CF}"/>
              </a:ext>
            </a:extLst>
          </p:cNvPr>
          <p:cNvSpPr txBox="1"/>
          <p:nvPr/>
        </p:nvSpPr>
        <p:spPr>
          <a:xfrm>
            <a:off x="6675482" y="2637348"/>
            <a:ext cx="1887814" cy="4564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dirty="0">
                <a:cs typeface="+mn-ea"/>
                <a:sym typeface="+mn-lt"/>
              </a:rPr>
              <a:t>Tim</a:t>
            </a:r>
            <a:r>
              <a:rPr lang="en-CA" altLang="zh-CN" dirty="0">
                <a:cs typeface="+mn-ea"/>
                <a:sym typeface="+mn-lt"/>
              </a:rPr>
              <a:t>’s(Level)</a:t>
            </a:r>
            <a:endParaRPr lang="en-US" altLang="zh-CN" dirty="0">
              <a:cs typeface="+mn-ea"/>
              <a:sym typeface="+mn-lt"/>
            </a:endParaRPr>
          </a:p>
        </p:txBody>
      </p:sp>
      <p:pic>
        <p:nvPicPr>
          <p:cNvPr id="10246" name="Picture 6">
            <a:extLst>
              <a:ext uri="{FF2B5EF4-FFF2-40B4-BE49-F238E27FC236}">
                <a16:creationId xmlns:a16="http://schemas.microsoft.com/office/drawing/2014/main" id="{3825E73B-E6F7-0367-066C-D0219A16A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282878" y="2981129"/>
            <a:ext cx="1308417" cy="915891"/>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6">
            <a:extLst>
              <a:ext uri="{FF2B5EF4-FFF2-40B4-BE49-F238E27FC236}">
                <a16:creationId xmlns:a16="http://schemas.microsoft.com/office/drawing/2014/main" id="{D0FE46FD-808C-AC46-7253-6708A3344AF1}"/>
              </a:ext>
            </a:extLst>
          </p:cNvPr>
          <p:cNvSpPr txBox="1"/>
          <p:nvPr/>
        </p:nvSpPr>
        <p:spPr>
          <a:xfrm>
            <a:off x="6699635" y="3108476"/>
            <a:ext cx="3423490" cy="107574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50000"/>
              </a:lnSpc>
            </a:pPr>
            <a:r>
              <a:rPr lang="en-CA" altLang="zh-CN" sz="1400" kern="2000" dirty="0">
                <a:cs typeface="+mn-ea"/>
                <a:sym typeface="+mn-lt"/>
              </a:rPr>
              <a:t>Attribute: location, plot</a:t>
            </a:r>
            <a:r>
              <a:rPr lang="en-CA" altLang="zh-CN" sz="1400" kern="2000">
                <a:cs typeface="+mn-ea"/>
                <a:sym typeface="+mn-lt"/>
              </a:rPr>
              <a:t>, item</a:t>
            </a:r>
            <a:endParaRPr lang="en-CA" altLang="zh-CN" sz="1400" kern="2000" dirty="0">
              <a:cs typeface="+mn-ea"/>
              <a:sym typeface="+mn-lt"/>
            </a:endParaRPr>
          </a:p>
          <a:p>
            <a:pPr>
              <a:lnSpc>
                <a:spcPct val="250000"/>
              </a:lnSpc>
            </a:pPr>
            <a:r>
              <a:rPr lang="en-CA" altLang="zh-CN" sz="1400" kern="2000" dirty="0">
                <a:cs typeface="+mn-ea"/>
                <a:sym typeface="+mn-lt"/>
              </a:rPr>
              <a:t>Method: sell, reward, </a:t>
            </a:r>
            <a:r>
              <a:rPr lang="en-CA" altLang="zh-CN" sz="1400" kern="2000" dirty="0" err="1">
                <a:cs typeface="+mn-ea"/>
                <a:sym typeface="+mn-lt"/>
              </a:rPr>
              <a:t>checkInventory</a:t>
            </a:r>
            <a:endParaRPr lang="zh-CN" altLang="en-US" sz="1400" kern="2000" dirty="0">
              <a:cs typeface="+mn-ea"/>
              <a:sym typeface="+mn-lt"/>
            </a:endParaRPr>
          </a:p>
        </p:txBody>
      </p:sp>
      <p:pic>
        <p:nvPicPr>
          <p:cNvPr id="12294" name="Picture 6" descr="Free Vector | Cute alien and astronaut fighting boxing cartoon vector icon  illustration science sport isolated">
            <a:extLst>
              <a:ext uri="{FF2B5EF4-FFF2-40B4-BE49-F238E27FC236}">
                <a16:creationId xmlns:a16="http://schemas.microsoft.com/office/drawing/2014/main" id="{09390F35-6101-8785-88AD-7F8EB9D197F6}"/>
              </a:ext>
            </a:extLst>
          </p:cNvPr>
          <p:cNvPicPr>
            <a:picLocks noChangeAspect="1" noChangeArrowheads="1"/>
          </p:cNvPicPr>
          <p:nvPr/>
        </p:nvPicPr>
        <p:blipFill>
          <a:blip r:embed="rId4" cstate="print">
            <a:clrChange>
              <a:clrFrom>
                <a:srgbClr val="DC9AFE"/>
              </a:clrFrom>
              <a:clrTo>
                <a:srgbClr val="DC9AFE">
                  <a:alpha val="0"/>
                </a:srgbClr>
              </a:clrTo>
            </a:clrChange>
            <a:extLst>
              <a:ext uri="{28A0092B-C50C-407E-A947-70E740481C1C}">
                <a14:useLocalDpi xmlns:a14="http://schemas.microsoft.com/office/drawing/2010/main" val="0"/>
              </a:ext>
            </a:extLst>
          </a:blip>
          <a:srcRect/>
          <a:stretch>
            <a:fillRect/>
          </a:stretch>
        </p:blipFill>
        <p:spPr bwMode="auto">
          <a:xfrm>
            <a:off x="659203" y="2653302"/>
            <a:ext cx="1649629" cy="16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01471"/>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down)">
                                      <p:cBhvr>
                                        <p:cTn id="71" dur="580">
                                          <p:stCondLst>
                                            <p:cond delay="0"/>
                                          </p:stCondLst>
                                        </p:cTn>
                                        <p:tgtEl>
                                          <p:spTgt spid="29"/>
                                        </p:tgtEl>
                                      </p:cBhvr>
                                    </p:animEffect>
                                    <p:anim calcmode="lin" valueType="num">
                                      <p:cBhvr>
                                        <p:cTn id="7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77" dur="26">
                                          <p:stCondLst>
                                            <p:cond delay="650"/>
                                          </p:stCondLst>
                                        </p:cTn>
                                        <p:tgtEl>
                                          <p:spTgt spid="29"/>
                                        </p:tgtEl>
                                      </p:cBhvr>
                                      <p:to x="100000" y="60000"/>
                                    </p:animScale>
                                    <p:animScale>
                                      <p:cBhvr>
                                        <p:cTn id="78" dur="166" decel="50000">
                                          <p:stCondLst>
                                            <p:cond delay="676"/>
                                          </p:stCondLst>
                                        </p:cTn>
                                        <p:tgtEl>
                                          <p:spTgt spid="29"/>
                                        </p:tgtEl>
                                      </p:cBhvr>
                                      <p:to x="100000" y="100000"/>
                                    </p:animScale>
                                    <p:animScale>
                                      <p:cBhvr>
                                        <p:cTn id="79" dur="26">
                                          <p:stCondLst>
                                            <p:cond delay="1312"/>
                                          </p:stCondLst>
                                        </p:cTn>
                                        <p:tgtEl>
                                          <p:spTgt spid="29"/>
                                        </p:tgtEl>
                                      </p:cBhvr>
                                      <p:to x="100000" y="80000"/>
                                    </p:animScale>
                                    <p:animScale>
                                      <p:cBhvr>
                                        <p:cTn id="80" dur="166" decel="50000">
                                          <p:stCondLst>
                                            <p:cond delay="1338"/>
                                          </p:stCondLst>
                                        </p:cTn>
                                        <p:tgtEl>
                                          <p:spTgt spid="29"/>
                                        </p:tgtEl>
                                      </p:cBhvr>
                                      <p:to x="100000" y="100000"/>
                                    </p:animScale>
                                    <p:animScale>
                                      <p:cBhvr>
                                        <p:cTn id="81" dur="26">
                                          <p:stCondLst>
                                            <p:cond delay="1642"/>
                                          </p:stCondLst>
                                        </p:cTn>
                                        <p:tgtEl>
                                          <p:spTgt spid="29"/>
                                        </p:tgtEl>
                                      </p:cBhvr>
                                      <p:to x="100000" y="90000"/>
                                    </p:animScale>
                                    <p:animScale>
                                      <p:cBhvr>
                                        <p:cTn id="82" dur="166" decel="50000">
                                          <p:stCondLst>
                                            <p:cond delay="1668"/>
                                          </p:stCondLst>
                                        </p:cTn>
                                        <p:tgtEl>
                                          <p:spTgt spid="29"/>
                                        </p:tgtEl>
                                      </p:cBhvr>
                                      <p:to x="100000" y="100000"/>
                                    </p:animScale>
                                    <p:animScale>
                                      <p:cBhvr>
                                        <p:cTn id="83" dur="26">
                                          <p:stCondLst>
                                            <p:cond delay="1808"/>
                                          </p:stCondLst>
                                        </p:cTn>
                                        <p:tgtEl>
                                          <p:spTgt spid="29"/>
                                        </p:tgtEl>
                                      </p:cBhvr>
                                      <p:to x="100000" y="95000"/>
                                    </p:animScale>
                                    <p:animScale>
                                      <p:cBhvr>
                                        <p:cTn id="84" dur="166" decel="50000">
                                          <p:stCondLst>
                                            <p:cond delay="1834"/>
                                          </p:stCondLst>
                                        </p:cTn>
                                        <p:tgtEl>
                                          <p:spTgt spid="29"/>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down)">
                                      <p:cBhvr>
                                        <p:cTn id="87" dur="580">
                                          <p:stCondLst>
                                            <p:cond delay="0"/>
                                          </p:stCondLst>
                                        </p:cTn>
                                        <p:tgtEl>
                                          <p:spTgt spid="30"/>
                                        </p:tgtEl>
                                      </p:cBhvr>
                                    </p:animEffect>
                                    <p:anim calcmode="lin" valueType="num">
                                      <p:cBhvr>
                                        <p:cTn id="8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93" dur="26">
                                          <p:stCondLst>
                                            <p:cond delay="650"/>
                                          </p:stCondLst>
                                        </p:cTn>
                                        <p:tgtEl>
                                          <p:spTgt spid="30"/>
                                        </p:tgtEl>
                                      </p:cBhvr>
                                      <p:to x="100000" y="60000"/>
                                    </p:animScale>
                                    <p:animScale>
                                      <p:cBhvr>
                                        <p:cTn id="94" dur="166" decel="50000">
                                          <p:stCondLst>
                                            <p:cond delay="676"/>
                                          </p:stCondLst>
                                        </p:cTn>
                                        <p:tgtEl>
                                          <p:spTgt spid="30"/>
                                        </p:tgtEl>
                                      </p:cBhvr>
                                      <p:to x="100000" y="100000"/>
                                    </p:animScale>
                                    <p:animScale>
                                      <p:cBhvr>
                                        <p:cTn id="95" dur="26">
                                          <p:stCondLst>
                                            <p:cond delay="1312"/>
                                          </p:stCondLst>
                                        </p:cTn>
                                        <p:tgtEl>
                                          <p:spTgt spid="30"/>
                                        </p:tgtEl>
                                      </p:cBhvr>
                                      <p:to x="100000" y="80000"/>
                                    </p:animScale>
                                    <p:animScale>
                                      <p:cBhvr>
                                        <p:cTn id="96" dur="166" decel="50000">
                                          <p:stCondLst>
                                            <p:cond delay="1338"/>
                                          </p:stCondLst>
                                        </p:cTn>
                                        <p:tgtEl>
                                          <p:spTgt spid="30"/>
                                        </p:tgtEl>
                                      </p:cBhvr>
                                      <p:to x="100000" y="100000"/>
                                    </p:animScale>
                                    <p:animScale>
                                      <p:cBhvr>
                                        <p:cTn id="97" dur="26">
                                          <p:stCondLst>
                                            <p:cond delay="1642"/>
                                          </p:stCondLst>
                                        </p:cTn>
                                        <p:tgtEl>
                                          <p:spTgt spid="30"/>
                                        </p:tgtEl>
                                      </p:cBhvr>
                                      <p:to x="100000" y="90000"/>
                                    </p:animScale>
                                    <p:animScale>
                                      <p:cBhvr>
                                        <p:cTn id="98" dur="166" decel="50000">
                                          <p:stCondLst>
                                            <p:cond delay="1668"/>
                                          </p:stCondLst>
                                        </p:cTn>
                                        <p:tgtEl>
                                          <p:spTgt spid="30"/>
                                        </p:tgtEl>
                                      </p:cBhvr>
                                      <p:to x="100000" y="100000"/>
                                    </p:animScale>
                                    <p:animScale>
                                      <p:cBhvr>
                                        <p:cTn id="99" dur="26">
                                          <p:stCondLst>
                                            <p:cond delay="1808"/>
                                          </p:stCondLst>
                                        </p:cTn>
                                        <p:tgtEl>
                                          <p:spTgt spid="30"/>
                                        </p:tgtEl>
                                      </p:cBhvr>
                                      <p:to x="100000" y="95000"/>
                                    </p:animScale>
                                    <p:animScale>
                                      <p:cBhvr>
                                        <p:cTn id="100" dur="166" decel="50000">
                                          <p:stCondLst>
                                            <p:cond delay="1834"/>
                                          </p:stCondLst>
                                        </p:cTn>
                                        <p:tgtEl>
                                          <p:spTgt spid="30"/>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down)">
                                      <p:cBhvr>
                                        <p:cTn id="103" dur="580">
                                          <p:stCondLst>
                                            <p:cond delay="0"/>
                                          </p:stCondLst>
                                        </p:cTn>
                                        <p:tgtEl>
                                          <p:spTgt spid="35"/>
                                        </p:tgtEl>
                                      </p:cBhvr>
                                    </p:animEffect>
                                    <p:anim calcmode="lin" valueType="num">
                                      <p:cBhvr>
                                        <p:cTn id="104"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09" dur="26">
                                          <p:stCondLst>
                                            <p:cond delay="650"/>
                                          </p:stCondLst>
                                        </p:cTn>
                                        <p:tgtEl>
                                          <p:spTgt spid="35"/>
                                        </p:tgtEl>
                                      </p:cBhvr>
                                      <p:to x="100000" y="60000"/>
                                    </p:animScale>
                                    <p:animScale>
                                      <p:cBhvr>
                                        <p:cTn id="110" dur="166" decel="50000">
                                          <p:stCondLst>
                                            <p:cond delay="676"/>
                                          </p:stCondLst>
                                        </p:cTn>
                                        <p:tgtEl>
                                          <p:spTgt spid="35"/>
                                        </p:tgtEl>
                                      </p:cBhvr>
                                      <p:to x="100000" y="100000"/>
                                    </p:animScale>
                                    <p:animScale>
                                      <p:cBhvr>
                                        <p:cTn id="111" dur="26">
                                          <p:stCondLst>
                                            <p:cond delay="1312"/>
                                          </p:stCondLst>
                                        </p:cTn>
                                        <p:tgtEl>
                                          <p:spTgt spid="35"/>
                                        </p:tgtEl>
                                      </p:cBhvr>
                                      <p:to x="100000" y="80000"/>
                                    </p:animScale>
                                    <p:animScale>
                                      <p:cBhvr>
                                        <p:cTn id="112" dur="166" decel="50000">
                                          <p:stCondLst>
                                            <p:cond delay="1338"/>
                                          </p:stCondLst>
                                        </p:cTn>
                                        <p:tgtEl>
                                          <p:spTgt spid="35"/>
                                        </p:tgtEl>
                                      </p:cBhvr>
                                      <p:to x="100000" y="100000"/>
                                    </p:animScale>
                                    <p:animScale>
                                      <p:cBhvr>
                                        <p:cTn id="113" dur="26">
                                          <p:stCondLst>
                                            <p:cond delay="1642"/>
                                          </p:stCondLst>
                                        </p:cTn>
                                        <p:tgtEl>
                                          <p:spTgt spid="35"/>
                                        </p:tgtEl>
                                      </p:cBhvr>
                                      <p:to x="100000" y="90000"/>
                                    </p:animScale>
                                    <p:animScale>
                                      <p:cBhvr>
                                        <p:cTn id="114" dur="166" decel="50000">
                                          <p:stCondLst>
                                            <p:cond delay="1668"/>
                                          </p:stCondLst>
                                        </p:cTn>
                                        <p:tgtEl>
                                          <p:spTgt spid="35"/>
                                        </p:tgtEl>
                                      </p:cBhvr>
                                      <p:to x="100000" y="100000"/>
                                    </p:animScale>
                                    <p:animScale>
                                      <p:cBhvr>
                                        <p:cTn id="115" dur="26">
                                          <p:stCondLst>
                                            <p:cond delay="1808"/>
                                          </p:stCondLst>
                                        </p:cTn>
                                        <p:tgtEl>
                                          <p:spTgt spid="35"/>
                                        </p:tgtEl>
                                      </p:cBhvr>
                                      <p:to x="100000" y="95000"/>
                                    </p:animScale>
                                    <p:animScale>
                                      <p:cBhvr>
                                        <p:cTn id="116" dur="166" decel="50000">
                                          <p:stCondLst>
                                            <p:cond delay="1834"/>
                                          </p:stCondLst>
                                        </p:cTn>
                                        <p:tgtEl>
                                          <p:spTgt spid="35"/>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5"/>
                                        </p:tgtEl>
                                        <p:attrNameLst>
                                          <p:attrName>style.visibility</p:attrName>
                                        </p:attrNameLst>
                                      </p:cBhvr>
                                      <p:to>
                                        <p:strVal val="visible"/>
                                      </p:to>
                                    </p:set>
                                    <p:animEffect transition="in" filter="wipe(down)">
                                      <p:cBhvr>
                                        <p:cTn id="119" dur="580">
                                          <p:stCondLst>
                                            <p:cond delay="0"/>
                                          </p:stCondLst>
                                        </p:cTn>
                                        <p:tgtEl>
                                          <p:spTgt spid="15"/>
                                        </p:tgtEl>
                                      </p:cBhvr>
                                    </p:animEffect>
                                    <p:anim calcmode="lin" valueType="num">
                                      <p:cBhvr>
                                        <p:cTn id="12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25" dur="26">
                                          <p:stCondLst>
                                            <p:cond delay="650"/>
                                          </p:stCondLst>
                                        </p:cTn>
                                        <p:tgtEl>
                                          <p:spTgt spid="15"/>
                                        </p:tgtEl>
                                      </p:cBhvr>
                                      <p:to x="100000" y="60000"/>
                                    </p:animScale>
                                    <p:animScale>
                                      <p:cBhvr>
                                        <p:cTn id="126" dur="166" decel="50000">
                                          <p:stCondLst>
                                            <p:cond delay="676"/>
                                          </p:stCondLst>
                                        </p:cTn>
                                        <p:tgtEl>
                                          <p:spTgt spid="15"/>
                                        </p:tgtEl>
                                      </p:cBhvr>
                                      <p:to x="100000" y="100000"/>
                                    </p:animScale>
                                    <p:animScale>
                                      <p:cBhvr>
                                        <p:cTn id="127" dur="26">
                                          <p:stCondLst>
                                            <p:cond delay="1312"/>
                                          </p:stCondLst>
                                        </p:cTn>
                                        <p:tgtEl>
                                          <p:spTgt spid="15"/>
                                        </p:tgtEl>
                                      </p:cBhvr>
                                      <p:to x="100000" y="80000"/>
                                    </p:animScale>
                                    <p:animScale>
                                      <p:cBhvr>
                                        <p:cTn id="128" dur="166" decel="50000">
                                          <p:stCondLst>
                                            <p:cond delay="1338"/>
                                          </p:stCondLst>
                                        </p:cTn>
                                        <p:tgtEl>
                                          <p:spTgt spid="15"/>
                                        </p:tgtEl>
                                      </p:cBhvr>
                                      <p:to x="100000" y="100000"/>
                                    </p:animScale>
                                    <p:animScale>
                                      <p:cBhvr>
                                        <p:cTn id="129" dur="26">
                                          <p:stCondLst>
                                            <p:cond delay="1642"/>
                                          </p:stCondLst>
                                        </p:cTn>
                                        <p:tgtEl>
                                          <p:spTgt spid="15"/>
                                        </p:tgtEl>
                                      </p:cBhvr>
                                      <p:to x="100000" y="90000"/>
                                    </p:animScale>
                                    <p:animScale>
                                      <p:cBhvr>
                                        <p:cTn id="130" dur="166" decel="50000">
                                          <p:stCondLst>
                                            <p:cond delay="1668"/>
                                          </p:stCondLst>
                                        </p:cTn>
                                        <p:tgtEl>
                                          <p:spTgt spid="15"/>
                                        </p:tgtEl>
                                      </p:cBhvr>
                                      <p:to x="100000" y="100000"/>
                                    </p:animScale>
                                    <p:animScale>
                                      <p:cBhvr>
                                        <p:cTn id="131" dur="26">
                                          <p:stCondLst>
                                            <p:cond delay="1808"/>
                                          </p:stCondLst>
                                        </p:cTn>
                                        <p:tgtEl>
                                          <p:spTgt spid="15"/>
                                        </p:tgtEl>
                                      </p:cBhvr>
                                      <p:to x="100000" y="95000"/>
                                    </p:animScale>
                                    <p:animScale>
                                      <p:cBhvr>
                                        <p:cTn id="132" dur="166" decel="50000">
                                          <p:stCondLst>
                                            <p:cond delay="1834"/>
                                          </p:stCondLst>
                                        </p:cTn>
                                        <p:tgtEl>
                                          <p:spTgt spid="1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10246"/>
                                        </p:tgtEl>
                                        <p:attrNameLst>
                                          <p:attrName>style.visibility</p:attrName>
                                        </p:attrNameLst>
                                      </p:cBhvr>
                                      <p:to>
                                        <p:strVal val="visible"/>
                                      </p:to>
                                    </p:set>
                                    <p:animEffect transition="in" filter="wipe(down)">
                                      <p:cBhvr>
                                        <p:cTn id="135" dur="580">
                                          <p:stCondLst>
                                            <p:cond delay="0"/>
                                          </p:stCondLst>
                                        </p:cTn>
                                        <p:tgtEl>
                                          <p:spTgt spid="10246"/>
                                        </p:tgtEl>
                                      </p:cBhvr>
                                    </p:animEffect>
                                    <p:anim calcmode="lin" valueType="num">
                                      <p:cBhvr>
                                        <p:cTn id="136" dur="1822" tmFilter="0,0; 0.14,0.36; 0.43,0.73; 0.71,0.91; 1.0,1.0">
                                          <p:stCondLst>
                                            <p:cond delay="0"/>
                                          </p:stCondLst>
                                        </p:cTn>
                                        <p:tgtEl>
                                          <p:spTgt spid="10246"/>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0246"/>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0246"/>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0246"/>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0246"/>
                                        </p:tgtEl>
                                        <p:attrNameLst>
                                          <p:attrName>ppt_y</p:attrName>
                                        </p:attrNameLst>
                                      </p:cBhvr>
                                      <p:tavLst>
                                        <p:tav tm="0" fmla="#ppt_y-sin(pi*$)/81">
                                          <p:val>
                                            <p:fltVal val="0"/>
                                          </p:val>
                                        </p:tav>
                                        <p:tav tm="100000">
                                          <p:val>
                                            <p:fltVal val="1"/>
                                          </p:val>
                                        </p:tav>
                                      </p:tavLst>
                                    </p:anim>
                                    <p:animScale>
                                      <p:cBhvr>
                                        <p:cTn id="141" dur="26">
                                          <p:stCondLst>
                                            <p:cond delay="650"/>
                                          </p:stCondLst>
                                        </p:cTn>
                                        <p:tgtEl>
                                          <p:spTgt spid="10246"/>
                                        </p:tgtEl>
                                      </p:cBhvr>
                                      <p:to x="100000" y="60000"/>
                                    </p:animScale>
                                    <p:animScale>
                                      <p:cBhvr>
                                        <p:cTn id="142" dur="166" decel="50000">
                                          <p:stCondLst>
                                            <p:cond delay="676"/>
                                          </p:stCondLst>
                                        </p:cTn>
                                        <p:tgtEl>
                                          <p:spTgt spid="10246"/>
                                        </p:tgtEl>
                                      </p:cBhvr>
                                      <p:to x="100000" y="100000"/>
                                    </p:animScale>
                                    <p:animScale>
                                      <p:cBhvr>
                                        <p:cTn id="143" dur="26">
                                          <p:stCondLst>
                                            <p:cond delay="1312"/>
                                          </p:stCondLst>
                                        </p:cTn>
                                        <p:tgtEl>
                                          <p:spTgt spid="10246"/>
                                        </p:tgtEl>
                                      </p:cBhvr>
                                      <p:to x="100000" y="80000"/>
                                    </p:animScale>
                                    <p:animScale>
                                      <p:cBhvr>
                                        <p:cTn id="144" dur="166" decel="50000">
                                          <p:stCondLst>
                                            <p:cond delay="1338"/>
                                          </p:stCondLst>
                                        </p:cTn>
                                        <p:tgtEl>
                                          <p:spTgt spid="10246"/>
                                        </p:tgtEl>
                                      </p:cBhvr>
                                      <p:to x="100000" y="100000"/>
                                    </p:animScale>
                                    <p:animScale>
                                      <p:cBhvr>
                                        <p:cTn id="145" dur="26">
                                          <p:stCondLst>
                                            <p:cond delay="1642"/>
                                          </p:stCondLst>
                                        </p:cTn>
                                        <p:tgtEl>
                                          <p:spTgt spid="10246"/>
                                        </p:tgtEl>
                                      </p:cBhvr>
                                      <p:to x="100000" y="90000"/>
                                    </p:animScale>
                                    <p:animScale>
                                      <p:cBhvr>
                                        <p:cTn id="146" dur="166" decel="50000">
                                          <p:stCondLst>
                                            <p:cond delay="1668"/>
                                          </p:stCondLst>
                                        </p:cTn>
                                        <p:tgtEl>
                                          <p:spTgt spid="10246"/>
                                        </p:tgtEl>
                                      </p:cBhvr>
                                      <p:to x="100000" y="100000"/>
                                    </p:animScale>
                                    <p:animScale>
                                      <p:cBhvr>
                                        <p:cTn id="147" dur="26">
                                          <p:stCondLst>
                                            <p:cond delay="1808"/>
                                          </p:stCondLst>
                                        </p:cTn>
                                        <p:tgtEl>
                                          <p:spTgt spid="10246"/>
                                        </p:tgtEl>
                                      </p:cBhvr>
                                      <p:to x="100000" y="95000"/>
                                    </p:animScale>
                                    <p:animScale>
                                      <p:cBhvr>
                                        <p:cTn id="148" dur="166" decel="50000">
                                          <p:stCondLst>
                                            <p:cond delay="1834"/>
                                          </p:stCondLst>
                                        </p:cTn>
                                        <p:tgtEl>
                                          <p:spTgt spid="10246"/>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12294"/>
                                        </p:tgtEl>
                                        <p:attrNameLst>
                                          <p:attrName>style.visibility</p:attrName>
                                        </p:attrNameLst>
                                      </p:cBhvr>
                                      <p:to>
                                        <p:strVal val="visible"/>
                                      </p:to>
                                    </p:set>
                                    <p:animEffect transition="in" filter="wipe(down)">
                                      <p:cBhvr>
                                        <p:cTn id="151" dur="580">
                                          <p:stCondLst>
                                            <p:cond delay="0"/>
                                          </p:stCondLst>
                                        </p:cTn>
                                        <p:tgtEl>
                                          <p:spTgt spid="12294"/>
                                        </p:tgtEl>
                                      </p:cBhvr>
                                    </p:animEffect>
                                    <p:anim calcmode="lin" valueType="num">
                                      <p:cBhvr>
                                        <p:cTn id="152" dur="1822" tmFilter="0,0; 0.14,0.36; 0.43,0.73; 0.71,0.91; 1.0,1.0">
                                          <p:stCondLst>
                                            <p:cond delay="0"/>
                                          </p:stCondLst>
                                        </p:cTn>
                                        <p:tgtEl>
                                          <p:spTgt spid="12294"/>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2294"/>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2294"/>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2294"/>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2294"/>
                                        </p:tgtEl>
                                        <p:attrNameLst>
                                          <p:attrName>ppt_y</p:attrName>
                                        </p:attrNameLst>
                                      </p:cBhvr>
                                      <p:tavLst>
                                        <p:tav tm="0" fmla="#ppt_y-sin(pi*$)/81">
                                          <p:val>
                                            <p:fltVal val="0"/>
                                          </p:val>
                                        </p:tav>
                                        <p:tav tm="100000">
                                          <p:val>
                                            <p:fltVal val="1"/>
                                          </p:val>
                                        </p:tav>
                                      </p:tavLst>
                                    </p:anim>
                                    <p:animScale>
                                      <p:cBhvr>
                                        <p:cTn id="157" dur="26">
                                          <p:stCondLst>
                                            <p:cond delay="650"/>
                                          </p:stCondLst>
                                        </p:cTn>
                                        <p:tgtEl>
                                          <p:spTgt spid="12294"/>
                                        </p:tgtEl>
                                      </p:cBhvr>
                                      <p:to x="100000" y="60000"/>
                                    </p:animScale>
                                    <p:animScale>
                                      <p:cBhvr>
                                        <p:cTn id="158" dur="166" decel="50000">
                                          <p:stCondLst>
                                            <p:cond delay="676"/>
                                          </p:stCondLst>
                                        </p:cTn>
                                        <p:tgtEl>
                                          <p:spTgt spid="12294"/>
                                        </p:tgtEl>
                                      </p:cBhvr>
                                      <p:to x="100000" y="100000"/>
                                    </p:animScale>
                                    <p:animScale>
                                      <p:cBhvr>
                                        <p:cTn id="159" dur="26">
                                          <p:stCondLst>
                                            <p:cond delay="1312"/>
                                          </p:stCondLst>
                                        </p:cTn>
                                        <p:tgtEl>
                                          <p:spTgt spid="12294"/>
                                        </p:tgtEl>
                                      </p:cBhvr>
                                      <p:to x="100000" y="80000"/>
                                    </p:animScale>
                                    <p:animScale>
                                      <p:cBhvr>
                                        <p:cTn id="160" dur="166" decel="50000">
                                          <p:stCondLst>
                                            <p:cond delay="1338"/>
                                          </p:stCondLst>
                                        </p:cTn>
                                        <p:tgtEl>
                                          <p:spTgt spid="12294"/>
                                        </p:tgtEl>
                                      </p:cBhvr>
                                      <p:to x="100000" y="100000"/>
                                    </p:animScale>
                                    <p:animScale>
                                      <p:cBhvr>
                                        <p:cTn id="161" dur="26">
                                          <p:stCondLst>
                                            <p:cond delay="1642"/>
                                          </p:stCondLst>
                                        </p:cTn>
                                        <p:tgtEl>
                                          <p:spTgt spid="12294"/>
                                        </p:tgtEl>
                                      </p:cBhvr>
                                      <p:to x="100000" y="90000"/>
                                    </p:animScale>
                                    <p:animScale>
                                      <p:cBhvr>
                                        <p:cTn id="162" dur="166" decel="50000">
                                          <p:stCondLst>
                                            <p:cond delay="1668"/>
                                          </p:stCondLst>
                                        </p:cTn>
                                        <p:tgtEl>
                                          <p:spTgt spid="12294"/>
                                        </p:tgtEl>
                                      </p:cBhvr>
                                      <p:to x="100000" y="100000"/>
                                    </p:animScale>
                                    <p:animScale>
                                      <p:cBhvr>
                                        <p:cTn id="163" dur="26">
                                          <p:stCondLst>
                                            <p:cond delay="1808"/>
                                          </p:stCondLst>
                                        </p:cTn>
                                        <p:tgtEl>
                                          <p:spTgt spid="12294"/>
                                        </p:tgtEl>
                                      </p:cBhvr>
                                      <p:to x="100000" y="95000"/>
                                    </p:animScale>
                                    <p:animScale>
                                      <p:cBhvr>
                                        <p:cTn id="164" dur="166" decel="50000">
                                          <p:stCondLst>
                                            <p:cond delay="1834"/>
                                          </p:stCondLst>
                                        </p:cTn>
                                        <p:tgtEl>
                                          <p:spTgt spid="1229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12" grpId="0" animBg="1"/>
      <p:bldP spid="29" grpId="0"/>
      <p:bldP spid="30" grpId="0"/>
      <p:bldP spid="35"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标题 3"/>
          <p:cNvSpPr>
            <a:spLocks noGrp="1"/>
          </p:cNvSpPr>
          <p:nvPr>
            <p:ph type="ctrTitle"/>
          </p:nvPr>
        </p:nvSpPr>
        <p:spPr>
          <a:xfrm>
            <a:off x="608379" y="1987990"/>
            <a:ext cx="10850563" cy="2019258"/>
          </a:xfrm>
        </p:spPr>
        <p:txBody>
          <a:bodyPr>
            <a:noAutofit/>
          </a:bodyPr>
          <a:lstStyle/>
          <a:p>
            <a:pPr algn="ctr">
              <a:lnSpc>
                <a:spcPct val="110000"/>
              </a:lnSpc>
            </a:pPr>
            <a:r>
              <a:rPr lang="en-US" altLang="zh-CN" sz="6200" b="0" dirty="0">
                <a:latin typeface="Open Sans Extrabold" panose="020B0906030804020204" pitchFamily="34" charset="0"/>
                <a:ea typeface="Open Sans Extrabold" panose="020B0906030804020204" pitchFamily="34" charset="0"/>
                <a:cs typeface="Open Sans Extrabold" panose="020B0906030804020204" pitchFamily="34" charset="0"/>
              </a:rPr>
              <a:t>/</a:t>
            </a:r>
            <a:r>
              <a:rPr lang="en-US" altLang="zh-CN" sz="6200" dirty="0">
                <a:latin typeface="Open Sans Extrabold" panose="020B0906030804020204" pitchFamily="34" charset="0"/>
                <a:ea typeface="Open Sans Extrabold" panose="020B0906030804020204" pitchFamily="34" charset="0"/>
                <a:cs typeface="Open Sans Extrabold" panose="020B0906030804020204" pitchFamily="34" charset="0"/>
              </a:rPr>
              <a:t>play</a:t>
            </a:r>
            <a:endParaRPr lang="zh-CN" altLang="en-US" sz="6200" b="0" dirty="0">
              <a:solidFill>
                <a:schemeClr val="bg1"/>
              </a:solidFill>
              <a:latin typeface="Open Sans Extrabold" panose="020B0906030804020204" pitchFamily="34" charset="0"/>
              <a:cs typeface="Open Sans Extrabold" panose="020B0906030804020204" pitchFamily="34" charset="0"/>
            </a:endParaRPr>
          </a:p>
        </p:txBody>
      </p:sp>
      <p:cxnSp>
        <p:nvCxnSpPr>
          <p:cNvPr id="9" name="直接连接符 8">
            <a:extLst>
              <a:ext uri="{FF2B5EF4-FFF2-40B4-BE49-F238E27FC236}">
                <a16:creationId xmlns:a16="http://schemas.microsoft.com/office/drawing/2014/main" id="{5F97C142-58FF-4D9B-B273-AE57F69C9F2B}"/>
              </a:ext>
            </a:extLst>
          </p:cNvPr>
          <p:cNvCxnSpPr/>
          <p:nvPr/>
        </p:nvCxnSpPr>
        <p:spPr>
          <a:xfrm>
            <a:off x="4749800" y="3721464"/>
            <a:ext cx="2692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528796"/>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5">
            <a:extLst>
              <a:ext uri="{FF2B5EF4-FFF2-40B4-BE49-F238E27FC236}">
                <a16:creationId xmlns:a16="http://schemas.microsoft.com/office/drawing/2014/main" id="{C40CCB34-EDC2-D70A-7C91-1F7771A8BA03}"/>
              </a:ext>
            </a:extLst>
          </p:cNvPr>
          <p:cNvSpPr/>
          <p:nvPr/>
        </p:nvSpPr>
        <p:spPr>
          <a:xfrm>
            <a:off x="2551813" y="2291134"/>
            <a:ext cx="7740503" cy="2305977"/>
          </a:xfrm>
          <a:prstGeom prst="roundRect">
            <a:avLst>
              <a:gd name="adj" fmla="val 5551"/>
            </a:avLst>
          </a:prstGeom>
          <a:noFill/>
          <a:ln w="38100">
            <a:solidFill>
              <a:srgbClr val="0D72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4" name="Sev01">
            <a:extLst>
              <a:ext uri="{FF2B5EF4-FFF2-40B4-BE49-F238E27FC236}">
                <a16:creationId xmlns:a16="http://schemas.microsoft.com/office/drawing/2014/main" id="{7EBDDC59-B460-E304-2E7E-87783CBF3FD2}"/>
              </a:ext>
            </a:extLst>
          </p:cNvPr>
          <p:cNvSpPr/>
          <p:nvPr/>
        </p:nvSpPr>
        <p:spPr>
          <a:xfrm>
            <a:off x="1836967" y="2697321"/>
            <a:ext cx="1429691" cy="1463357"/>
          </a:xfrm>
          <a:prstGeom prst="roundRect">
            <a:avLst/>
          </a:prstGeom>
          <a:solidFill>
            <a:srgbClr val="566A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4000" dirty="0">
              <a:solidFill>
                <a:schemeClr val="accent1">
                  <a:lumMod val="50000"/>
                </a:schemeClr>
              </a:solidFill>
              <a:cs typeface="+mn-ea"/>
              <a:sym typeface="+mn-lt"/>
            </a:endParaRPr>
          </a:p>
        </p:txBody>
      </p:sp>
      <p:sp>
        <p:nvSpPr>
          <p:cNvPr id="6" name="文本框 13">
            <a:extLst>
              <a:ext uri="{FF2B5EF4-FFF2-40B4-BE49-F238E27FC236}">
                <a16:creationId xmlns:a16="http://schemas.microsoft.com/office/drawing/2014/main" id="{E736C6C5-2D98-4F12-117F-E82D9C10EDA3}"/>
              </a:ext>
            </a:extLst>
          </p:cNvPr>
          <p:cNvSpPr txBox="1"/>
          <p:nvPr/>
        </p:nvSpPr>
        <p:spPr>
          <a:xfrm>
            <a:off x="3424121" y="2469053"/>
            <a:ext cx="1114766" cy="4565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dirty="0">
                <a:cs typeface="+mn-ea"/>
                <a:sym typeface="+mn-lt"/>
              </a:rPr>
              <a:t>Play</a:t>
            </a:r>
          </a:p>
        </p:txBody>
      </p:sp>
      <p:sp>
        <p:nvSpPr>
          <p:cNvPr id="7" name="文本框 16">
            <a:extLst>
              <a:ext uri="{FF2B5EF4-FFF2-40B4-BE49-F238E27FC236}">
                <a16:creationId xmlns:a16="http://schemas.microsoft.com/office/drawing/2014/main" id="{279C3370-844F-6BD7-6360-F6FC21DD5D29}"/>
              </a:ext>
            </a:extLst>
          </p:cNvPr>
          <p:cNvSpPr txBox="1"/>
          <p:nvPr/>
        </p:nvSpPr>
        <p:spPr>
          <a:xfrm>
            <a:off x="3424121" y="3084934"/>
            <a:ext cx="6653172" cy="107574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50000"/>
              </a:lnSpc>
            </a:pPr>
            <a:r>
              <a:rPr lang="en-CA" altLang="zh-CN" sz="1400" kern="2000" dirty="0">
                <a:cs typeface="+mn-ea"/>
                <a:sym typeface="+mn-lt"/>
              </a:rPr>
              <a:t>Attribute: player, all the aliens, all the levels, a map containing all the levels</a:t>
            </a:r>
          </a:p>
          <a:p>
            <a:pPr>
              <a:lnSpc>
                <a:spcPct val="250000"/>
              </a:lnSpc>
            </a:pPr>
            <a:r>
              <a:rPr lang="en-CA" altLang="zh-CN" sz="1400" kern="2000" dirty="0">
                <a:cs typeface="+mn-ea"/>
                <a:sym typeface="+mn-lt"/>
              </a:rPr>
              <a:t>Method:</a:t>
            </a:r>
            <a:r>
              <a:rPr lang="zh-CN" altLang="en-US" sz="1400" kern="2000" dirty="0">
                <a:cs typeface="+mn-ea"/>
                <a:sym typeface="+mn-lt"/>
              </a:rPr>
              <a:t> </a:t>
            </a:r>
            <a:r>
              <a:rPr lang="en-CA" altLang="zh-CN" sz="1400" kern="2000" dirty="0" err="1">
                <a:cs typeface="+mn-ea"/>
                <a:sym typeface="+mn-lt"/>
              </a:rPr>
              <a:t>buyItem</a:t>
            </a:r>
            <a:r>
              <a:rPr lang="en-CA" altLang="zh-CN" sz="1400" kern="2000" dirty="0">
                <a:cs typeface="+mn-ea"/>
                <a:sym typeface="+mn-lt"/>
              </a:rPr>
              <a:t>; play; fight; win</a:t>
            </a:r>
          </a:p>
        </p:txBody>
      </p:sp>
      <p:pic>
        <p:nvPicPr>
          <p:cNvPr id="1026" name="Picture 2" descr="Free Vector | Cute astronaut catch alien cartoon vector icon illustration  science technology icon concept isolated">
            <a:extLst>
              <a:ext uri="{FF2B5EF4-FFF2-40B4-BE49-F238E27FC236}">
                <a16:creationId xmlns:a16="http://schemas.microsoft.com/office/drawing/2014/main" id="{37299060-9153-F88D-C4F5-B579D66CF5A4}"/>
              </a:ext>
            </a:extLst>
          </p:cNvPr>
          <p:cNvPicPr>
            <a:picLocks noChangeAspect="1" noChangeArrowheads="1"/>
          </p:cNvPicPr>
          <p:nvPr/>
        </p:nvPicPr>
        <p:blipFill>
          <a:blip r:embed="rId3">
            <a:clrChange>
              <a:clrFrom>
                <a:srgbClr val="C6C5FF"/>
              </a:clrFrom>
              <a:clrTo>
                <a:srgbClr val="C6C5FF">
                  <a:alpha val="0"/>
                </a:srgbClr>
              </a:clrTo>
            </a:clrChange>
            <a:extLst>
              <a:ext uri="{28A0092B-C50C-407E-A947-70E740481C1C}">
                <a14:useLocalDpi xmlns:a14="http://schemas.microsoft.com/office/drawing/2010/main" val="0"/>
              </a:ext>
            </a:extLst>
          </a:blip>
          <a:srcRect/>
          <a:stretch>
            <a:fillRect/>
          </a:stretch>
        </p:blipFill>
        <p:spPr bwMode="auto">
          <a:xfrm>
            <a:off x="1615868" y="2508178"/>
            <a:ext cx="1871887" cy="187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961048"/>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80">
                                          <p:stCondLst>
                                            <p:cond delay="0"/>
                                          </p:stCondLst>
                                        </p:cTn>
                                        <p:tgtEl>
                                          <p:spTgt spid="6"/>
                                        </p:tgtEl>
                                      </p:cBhvr>
                                    </p:animEffect>
                                    <p:anim calcmode="lin" valueType="num">
                                      <p:cBhvr>
                                        <p:cTn id="4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gtEl>
                                      </p:cBhvr>
                                      <p:to x="100000" y="60000"/>
                                    </p:animScale>
                                    <p:animScale>
                                      <p:cBhvr>
                                        <p:cTn id="46" dur="166" decel="50000">
                                          <p:stCondLst>
                                            <p:cond delay="676"/>
                                          </p:stCondLst>
                                        </p:cTn>
                                        <p:tgtEl>
                                          <p:spTgt spid="6"/>
                                        </p:tgtEl>
                                      </p:cBhvr>
                                      <p:to x="100000" y="100000"/>
                                    </p:animScale>
                                    <p:animScale>
                                      <p:cBhvr>
                                        <p:cTn id="47" dur="26">
                                          <p:stCondLst>
                                            <p:cond delay="1312"/>
                                          </p:stCondLst>
                                        </p:cTn>
                                        <p:tgtEl>
                                          <p:spTgt spid="6"/>
                                        </p:tgtEl>
                                      </p:cBhvr>
                                      <p:to x="100000" y="80000"/>
                                    </p:animScale>
                                    <p:animScale>
                                      <p:cBhvr>
                                        <p:cTn id="48" dur="166" decel="50000">
                                          <p:stCondLst>
                                            <p:cond delay="1338"/>
                                          </p:stCondLst>
                                        </p:cTn>
                                        <p:tgtEl>
                                          <p:spTgt spid="6"/>
                                        </p:tgtEl>
                                      </p:cBhvr>
                                      <p:to x="100000" y="100000"/>
                                    </p:animScale>
                                    <p:animScale>
                                      <p:cBhvr>
                                        <p:cTn id="49" dur="26">
                                          <p:stCondLst>
                                            <p:cond delay="1642"/>
                                          </p:stCondLst>
                                        </p:cTn>
                                        <p:tgtEl>
                                          <p:spTgt spid="6"/>
                                        </p:tgtEl>
                                      </p:cBhvr>
                                      <p:to x="100000" y="90000"/>
                                    </p:animScale>
                                    <p:animScale>
                                      <p:cBhvr>
                                        <p:cTn id="50" dur="166" decel="50000">
                                          <p:stCondLst>
                                            <p:cond delay="1668"/>
                                          </p:stCondLst>
                                        </p:cTn>
                                        <p:tgtEl>
                                          <p:spTgt spid="6"/>
                                        </p:tgtEl>
                                      </p:cBhvr>
                                      <p:to x="100000" y="100000"/>
                                    </p:animScale>
                                    <p:animScale>
                                      <p:cBhvr>
                                        <p:cTn id="51" dur="26">
                                          <p:stCondLst>
                                            <p:cond delay="1808"/>
                                          </p:stCondLst>
                                        </p:cTn>
                                        <p:tgtEl>
                                          <p:spTgt spid="6"/>
                                        </p:tgtEl>
                                      </p:cBhvr>
                                      <p:to x="100000" y="95000"/>
                                    </p:animScale>
                                    <p:animScale>
                                      <p:cBhvr>
                                        <p:cTn id="52" dur="166" decel="50000">
                                          <p:stCondLst>
                                            <p:cond delay="1834"/>
                                          </p:stCondLst>
                                        </p:cTn>
                                        <p:tgtEl>
                                          <p:spTgt spid="6"/>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80">
                                          <p:stCondLst>
                                            <p:cond delay="0"/>
                                          </p:stCondLst>
                                        </p:cTn>
                                        <p:tgtEl>
                                          <p:spTgt spid="7"/>
                                        </p:tgtEl>
                                      </p:cBhvr>
                                    </p:animEffect>
                                    <p:anim calcmode="lin" valueType="num">
                                      <p:cBhvr>
                                        <p:cTn id="5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gtEl>
                                      </p:cBhvr>
                                      <p:to x="100000" y="60000"/>
                                    </p:animScale>
                                    <p:animScale>
                                      <p:cBhvr>
                                        <p:cTn id="62" dur="166" decel="50000">
                                          <p:stCondLst>
                                            <p:cond delay="676"/>
                                          </p:stCondLst>
                                        </p:cTn>
                                        <p:tgtEl>
                                          <p:spTgt spid="7"/>
                                        </p:tgtEl>
                                      </p:cBhvr>
                                      <p:to x="100000" y="100000"/>
                                    </p:animScale>
                                    <p:animScale>
                                      <p:cBhvr>
                                        <p:cTn id="63" dur="26">
                                          <p:stCondLst>
                                            <p:cond delay="1312"/>
                                          </p:stCondLst>
                                        </p:cTn>
                                        <p:tgtEl>
                                          <p:spTgt spid="7"/>
                                        </p:tgtEl>
                                      </p:cBhvr>
                                      <p:to x="100000" y="80000"/>
                                    </p:animScale>
                                    <p:animScale>
                                      <p:cBhvr>
                                        <p:cTn id="64" dur="166" decel="50000">
                                          <p:stCondLst>
                                            <p:cond delay="1338"/>
                                          </p:stCondLst>
                                        </p:cTn>
                                        <p:tgtEl>
                                          <p:spTgt spid="7"/>
                                        </p:tgtEl>
                                      </p:cBhvr>
                                      <p:to x="100000" y="100000"/>
                                    </p:animScale>
                                    <p:animScale>
                                      <p:cBhvr>
                                        <p:cTn id="65" dur="26">
                                          <p:stCondLst>
                                            <p:cond delay="1642"/>
                                          </p:stCondLst>
                                        </p:cTn>
                                        <p:tgtEl>
                                          <p:spTgt spid="7"/>
                                        </p:tgtEl>
                                      </p:cBhvr>
                                      <p:to x="100000" y="90000"/>
                                    </p:animScale>
                                    <p:animScale>
                                      <p:cBhvr>
                                        <p:cTn id="66" dur="166" decel="50000">
                                          <p:stCondLst>
                                            <p:cond delay="1668"/>
                                          </p:stCondLst>
                                        </p:cTn>
                                        <p:tgtEl>
                                          <p:spTgt spid="7"/>
                                        </p:tgtEl>
                                      </p:cBhvr>
                                      <p:to x="100000" y="100000"/>
                                    </p:animScale>
                                    <p:animScale>
                                      <p:cBhvr>
                                        <p:cTn id="67" dur="26">
                                          <p:stCondLst>
                                            <p:cond delay="1808"/>
                                          </p:stCondLst>
                                        </p:cTn>
                                        <p:tgtEl>
                                          <p:spTgt spid="7"/>
                                        </p:tgtEl>
                                      </p:cBhvr>
                                      <p:to x="100000" y="95000"/>
                                    </p:animScale>
                                    <p:animScale>
                                      <p:cBhvr>
                                        <p:cTn id="68" dur="166" decel="50000">
                                          <p:stCondLst>
                                            <p:cond delay="1834"/>
                                          </p:stCondLst>
                                        </p:cTn>
                                        <p:tgtEl>
                                          <p:spTgt spid="7"/>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1026"/>
                                        </p:tgtEl>
                                        <p:attrNameLst>
                                          <p:attrName>style.visibility</p:attrName>
                                        </p:attrNameLst>
                                      </p:cBhvr>
                                      <p:to>
                                        <p:strVal val="visible"/>
                                      </p:to>
                                    </p:set>
                                    <p:animEffect transition="in" filter="wipe(down)">
                                      <p:cBhvr>
                                        <p:cTn id="71" dur="580">
                                          <p:stCondLst>
                                            <p:cond delay="0"/>
                                          </p:stCondLst>
                                        </p:cTn>
                                        <p:tgtEl>
                                          <p:spTgt spid="1026"/>
                                        </p:tgtEl>
                                      </p:cBhvr>
                                    </p:animEffect>
                                    <p:anim calcmode="lin" valueType="num">
                                      <p:cBhvr>
                                        <p:cTn id="72"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77" dur="26">
                                          <p:stCondLst>
                                            <p:cond delay="650"/>
                                          </p:stCondLst>
                                        </p:cTn>
                                        <p:tgtEl>
                                          <p:spTgt spid="1026"/>
                                        </p:tgtEl>
                                      </p:cBhvr>
                                      <p:to x="100000" y="60000"/>
                                    </p:animScale>
                                    <p:animScale>
                                      <p:cBhvr>
                                        <p:cTn id="78" dur="166" decel="50000">
                                          <p:stCondLst>
                                            <p:cond delay="676"/>
                                          </p:stCondLst>
                                        </p:cTn>
                                        <p:tgtEl>
                                          <p:spTgt spid="1026"/>
                                        </p:tgtEl>
                                      </p:cBhvr>
                                      <p:to x="100000" y="100000"/>
                                    </p:animScale>
                                    <p:animScale>
                                      <p:cBhvr>
                                        <p:cTn id="79" dur="26">
                                          <p:stCondLst>
                                            <p:cond delay="1312"/>
                                          </p:stCondLst>
                                        </p:cTn>
                                        <p:tgtEl>
                                          <p:spTgt spid="1026"/>
                                        </p:tgtEl>
                                      </p:cBhvr>
                                      <p:to x="100000" y="80000"/>
                                    </p:animScale>
                                    <p:animScale>
                                      <p:cBhvr>
                                        <p:cTn id="80" dur="166" decel="50000">
                                          <p:stCondLst>
                                            <p:cond delay="1338"/>
                                          </p:stCondLst>
                                        </p:cTn>
                                        <p:tgtEl>
                                          <p:spTgt spid="1026"/>
                                        </p:tgtEl>
                                      </p:cBhvr>
                                      <p:to x="100000" y="100000"/>
                                    </p:animScale>
                                    <p:animScale>
                                      <p:cBhvr>
                                        <p:cTn id="81" dur="26">
                                          <p:stCondLst>
                                            <p:cond delay="1642"/>
                                          </p:stCondLst>
                                        </p:cTn>
                                        <p:tgtEl>
                                          <p:spTgt spid="1026"/>
                                        </p:tgtEl>
                                      </p:cBhvr>
                                      <p:to x="100000" y="90000"/>
                                    </p:animScale>
                                    <p:animScale>
                                      <p:cBhvr>
                                        <p:cTn id="82" dur="166" decel="50000">
                                          <p:stCondLst>
                                            <p:cond delay="1668"/>
                                          </p:stCondLst>
                                        </p:cTn>
                                        <p:tgtEl>
                                          <p:spTgt spid="1026"/>
                                        </p:tgtEl>
                                      </p:cBhvr>
                                      <p:to x="100000" y="100000"/>
                                    </p:animScale>
                                    <p:animScale>
                                      <p:cBhvr>
                                        <p:cTn id="83" dur="26">
                                          <p:stCondLst>
                                            <p:cond delay="1808"/>
                                          </p:stCondLst>
                                        </p:cTn>
                                        <p:tgtEl>
                                          <p:spTgt spid="1026"/>
                                        </p:tgtEl>
                                      </p:cBhvr>
                                      <p:to x="100000" y="95000"/>
                                    </p:animScale>
                                    <p:animScale>
                                      <p:cBhvr>
                                        <p:cTn id="84"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cs typeface="+mn-ea"/>
              <a:sym typeface="+mn-lt"/>
            </a:endParaRPr>
          </a:p>
        </p:txBody>
      </p:sp>
      <p:sp>
        <p:nvSpPr>
          <p:cNvPr id="4" name="标题 3"/>
          <p:cNvSpPr>
            <a:spLocks noGrp="1"/>
          </p:cNvSpPr>
          <p:nvPr>
            <p:ph type="ctrTitle"/>
          </p:nvPr>
        </p:nvSpPr>
        <p:spPr>
          <a:xfrm>
            <a:off x="674688" y="2008064"/>
            <a:ext cx="10850563" cy="2019258"/>
          </a:xfrm>
        </p:spPr>
        <p:txBody>
          <a:bodyPr>
            <a:noAutofit/>
          </a:bodyPr>
          <a:lstStyle/>
          <a:p>
            <a:pPr algn="ctr">
              <a:lnSpc>
                <a:spcPct val="110000"/>
              </a:lnSpc>
            </a:pPr>
            <a:r>
              <a:rPr lang="en-US" altLang="zh-CN" sz="7200" dirty="0">
                <a:solidFill>
                  <a:schemeClr val="bg1"/>
                </a:solidFill>
                <a:latin typeface="+mn-lt"/>
                <a:ea typeface="+mn-ea"/>
                <a:cs typeface="+mn-ea"/>
                <a:sym typeface="+mn-lt"/>
              </a:rPr>
              <a:t>Thank you</a:t>
            </a:r>
            <a:endParaRPr lang="zh-CN" altLang="en-US" sz="7200" dirty="0">
              <a:solidFill>
                <a:schemeClr val="bg1"/>
              </a:solidFill>
              <a:latin typeface="+mn-lt"/>
              <a:ea typeface="+mn-ea"/>
              <a:cs typeface="+mn-ea"/>
              <a:sym typeface="+mn-lt"/>
            </a:endParaRPr>
          </a:p>
        </p:txBody>
      </p:sp>
      <p:cxnSp>
        <p:nvCxnSpPr>
          <p:cNvPr id="9" name="直接连接符 8">
            <a:extLst>
              <a:ext uri="{FF2B5EF4-FFF2-40B4-BE49-F238E27FC236}">
                <a16:creationId xmlns:a16="http://schemas.microsoft.com/office/drawing/2014/main" id="{5F97C142-58FF-4D9B-B273-AE57F69C9F2B}"/>
              </a:ext>
            </a:extLst>
          </p:cNvPr>
          <p:cNvCxnSpPr/>
          <p:nvPr/>
        </p:nvCxnSpPr>
        <p:spPr>
          <a:xfrm>
            <a:off x="4749800" y="3721464"/>
            <a:ext cx="2692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93422"/>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0B03679A-1181-49C3-8CD1-02EC0C4FDD7B}"/>
              </a:ext>
            </a:extLst>
          </p:cNvPr>
          <p:cNvSpPr/>
          <p:nvPr/>
        </p:nvSpPr>
        <p:spPr>
          <a:xfrm>
            <a:off x="5102738" y="1795571"/>
            <a:ext cx="120162" cy="910597"/>
          </a:xfrm>
          <a:prstGeom prst="roundRect">
            <a:avLst>
              <a:gd name="adj" fmla="val 50000"/>
            </a:avLst>
          </a:prstGeom>
          <a:solidFill>
            <a:srgbClr val="566A8C"/>
          </a:solidFill>
          <a:ln w="57150">
            <a:solidFill>
              <a:schemeClr val="bg2">
                <a:lumMod val="90000"/>
              </a:schemeClr>
            </a:soli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9B5AEA4E-8265-461D-8853-233EB62B855F}"/>
              </a:ext>
            </a:extLst>
          </p:cNvPr>
          <p:cNvSpPr/>
          <p:nvPr/>
        </p:nvSpPr>
        <p:spPr>
          <a:xfrm>
            <a:off x="5102738" y="3047385"/>
            <a:ext cx="120162" cy="910597"/>
          </a:xfrm>
          <a:prstGeom prst="roundRect">
            <a:avLst>
              <a:gd name="adj" fmla="val 50000"/>
            </a:avLst>
          </a:prstGeom>
          <a:solidFill>
            <a:srgbClr val="566A8C"/>
          </a:solidFill>
          <a:ln w="57150">
            <a:solidFill>
              <a:schemeClr val="bg2">
                <a:lumMod val="90000"/>
              </a:schemeClr>
            </a:soli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03A7E892-5E43-43C7-9973-4614CF6C9409}"/>
              </a:ext>
            </a:extLst>
          </p:cNvPr>
          <p:cNvSpPr/>
          <p:nvPr/>
        </p:nvSpPr>
        <p:spPr>
          <a:xfrm>
            <a:off x="5102738" y="4299199"/>
            <a:ext cx="120162" cy="910597"/>
          </a:xfrm>
          <a:prstGeom prst="roundRect">
            <a:avLst>
              <a:gd name="adj" fmla="val 50000"/>
            </a:avLst>
          </a:prstGeom>
          <a:solidFill>
            <a:srgbClr val="566A8C"/>
          </a:solidFill>
          <a:ln w="57150">
            <a:solidFill>
              <a:schemeClr val="bg2">
                <a:lumMod val="90000"/>
              </a:schemeClr>
            </a:soli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6" name="文本框 13">
            <a:extLst>
              <a:ext uri="{FF2B5EF4-FFF2-40B4-BE49-F238E27FC236}">
                <a16:creationId xmlns:a16="http://schemas.microsoft.com/office/drawing/2014/main" id="{F0658892-BC1D-4863-887D-D61C2504EF30}"/>
              </a:ext>
            </a:extLst>
          </p:cNvPr>
          <p:cNvSpPr txBox="1"/>
          <p:nvPr/>
        </p:nvSpPr>
        <p:spPr>
          <a:xfrm>
            <a:off x="1279354" y="5073398"/>
            <a:ext cx="3113454" cy="4564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dirty="0">
                <a:cs typeface="+mn-ea"/>
                <a:sym typeface="+mn-lt"/>
              </a:rPr>
              <a:t>ADVENTURE</a:t>
            </a:r>
          </a:p>
        </p:txBody>
      </p:sp>
      <p:sp>
        <p:nvSpPr>
          <p:cNvPr id="7" name="文本框 16">
            <a:extLst>
              <a:ext uri="{FF2B5EF4-FFF2-40B4-BE49-F238E27FC236}">
                <a16:creationId xmlns:a16="http://schemas.microsoft.com/office/drawing/2014/main" id="{33EB5D48-1295-4BA5-BE46-E609ED03E559}"/>
              </a:ext>
            </a:extLst>
          </p:cNvPr>
          <p:cNvSpPr txBox="1"/>
          <p:nvPr/>
        </p:nvSpPr>
        <p:spPr>
          <a:xfrm>
            <a:off x="5679990" y="1491010"/>
            <a:ext cx="5232657" cy="3472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CA" sz="1400" dirty="0"/>
              <a:t>It is an ordinary day in the MDS program, you finished the morning classes and went to Tim Hortons for lunch. All of a sudden, you hear a big bang sound tearing through the sky. You looked up, UFOs! Alien vessels are hovering over the science building, aliens are landing on the roof! People around you started screaming and running. You suddenly realized something important, your laptop is still in the building, and you haven't submitted the lab in it! You need to go get your laptop!</a:t>
            </a:r>
            <a:endParaRPr lang="zh-CN" altLang="en-US" sz="1400" kern="2000" dirty="0">
              <a:cs typeface="+mn-ea"/>
              <a:sym typeface="+mn-lt"/>
            </a:endParaRPr>
          </a:p>
        </p:txBody>
      </p:sp>
      <p:pic>
        <p:nvPicPr>
          <p:cNvPr id="7172" name="Picture 4">
            <a:extLst>
              <a:ext uri="{FF2B5EF4-FFF2-40B4-BE49-F238E27FC236}">
                <a16:creationId xmlns:a16="http://schemas.microsoft.com/office/drawing/2014/main" id="{39978EB9-B0BF-F3A0-0F5B-18C502C5CF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86" r="25727" b="24598"/>
          <a:stretch/>
        </p:blipFill>
        <p:spPr bwMode="auto">
          <a:xfrm>
            <a:off x="1167841" y="1368106"/>
            <a:ext cx="3477807" cy="371836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2,374 Due Date Icon Images, Stock Photos &amp; Vectors | Shutterstock">
            <a:extLst>
              <a:ext uri="{FF2B5EF4-FFF2-40B4-BE49-F238E27FC236}">
                <a16:creationId xmlns:a16="http://schemas.microsoft.com/office/drawing/2014/main" id="{196CF820-6CB0-6680-807D-6AFE566EB1A1}"/>
              </a:ext>
            </a:extLst>
          </p:cNvPr>
          <p:cNvPicPr>
            <a:picLocks noChangeAspect="1" noChangeArrowheads="1"/>
          </p:cNvPicPr>
          <p:nvPr/>
        </p:nvPicPr>
        <p:blipFill rotWithShape="1">
          <a:blip r:embed="rId4">
            <a:clrChange>
              <a:clrFrom>
                <a:srgbClr val="13D6D7"/>
              </a:clrFrom>
              <a:clrTo>
                <a:srgbClr val="13D6D7">
                  <a:alpha val="0"/>
                </a:srgbClr>
              </a:clrTo>
            </a:clrChange>
            <a:extLst>
              <a:ext uri="{28A0092B-C50C-407E-A947-70E740481C1C}">
                <a14:useLocalDpi xmlns:a14="http://schemas.microsoft.com/office/drawing/2010/main" val="0"/>
              </a:ext>
            </a:extLst>
          </a:blip>
          <a:srcRect b="7519"/>
          <a:stretch/>
        </p:blipFill>
        <p:spPr bwMode="auto">
          <a:xfrm>
            <a:off x="9767793" y="4577578"/>
            <a:ext cx="2289706" cy="2280422"/>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Alien, character, game, inkcontober, misterious, ufo icon - Free download">
            <a:extLst>
              <a:ext uri="{FF2B5EF4-FFF2-40B4-BE49-F238E27FC236}">
                <a16:creationId xmlns:a16="http://schemas.microsoft.com/office/drawing/2014/main" id="{E6DBE148-CFD8-1DDA-7FA3-F4AAED9F99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864312">
            <a:off x="72205" y="28452"/>
            <a:ext cx="3078702" cy="3078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317928"/>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 presetClass="entr" presetSubtype="1" fill="hold" nodeType="withEffect">
                                  <p:stCondLst>
                                    <p:cond delay="0"/>
                                  </p:stCondLst>
                                  <p:childTnLst>
                                    <p:set>
                                      <p:cBhvr>
                                        <p:cTn id="18" dur="1" fill="hold">
                                          <p:stCondLst>
                                            <p:cond delay="0"/>
                                          </p:stCondLst>
                                        </p:cTn>
                                        <p:tgtEl>
                                          <p:spTgt spid="7178"/>
                                        </p:tgtEl>
                                        <p:attrNameLst>
                                          <p:attrName>style.visibility</p:attrName>
                                        </p:attrNameLst>
                                      </p:cBhvr>
                                      <p:to>
                                        <p:strVal val="visible"/>
                                      </p:to>
                                    </p:set>
                                    <p:anim calcmode="lin" valueType="num">
                                      <p:cBhvr additive="base">
                                        <p:cTn id="19" dur="500" fill="hold"/>
                                        <p:tgtEl>
                                          <p:spTgt spid="7178"/>
                                        </p:tgtEl>
                                        <p:attrNameLst>
                                          <p:attrName>ppt_x</p:attrName>
                                        </p:attrNameLst>
                                      </p:cBhvr>
                                      <p:tavLst>
                                        <p:tav tm="0">
                                          <p:val>
                                            <p:strVal val="#ppt_x"/>
                                          </p:val>
                                        </p:tav>
                                        <p:tav tm="100000">
                                          <p:val>
                                            <p:strVal val="#ppt_x"/>
                                          </p:val>
                                        </p:tav>
                                      </p:tavLst>
                                    </p:anim>
                                    <p:anim calcmode="lin" valueType="num">
                                      <p:cBhvr additive="base">
                                        <p:cTn id="20" dur="500" fill="hold"/>
                                        <p:tgtEl>
                                          <p:spTgt spid="71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cs typeface="+mn-ea"/>
              <a:sym typeface="+mn-lt"/>
            </a:endParaRPr>
          </a:p>
        </p:txBody>
      </p:sp>
      <p:sp>
        <p:nvSpPr>
          <p:cNvPr id="5" name="副标题 4"/>
          <p:cNvSpPr>
            <a:spLocks noGrp="1"/>
          </p:cNvSpPr>
          <p:nvPr>
            <p:ph type="subTitle" idx="4294967295"/>
          </p:nvPr>
        </p:nvSpPr>
        <p:spPr>
          <a:xfrm>
            <a:off x="2204244" y="3923495"/>
            <a:ext cx="7783512" cy="558799"/>
          </a:xfrm>
        </p:spPr>
        <p:txBody>
          <a:bodyPr>
            <a:normAutofit/>
          </a:bodyPr>
          <a:lstStyle/>
          <a:p>
            <a:pPr algn="ctr"/>
            <a:endParaRPr lang="en-US" altLang="zh-CN" sz="1400" b="1" i="1" dirty="0">
              <a:solidFill>
                <a:schemeClr val="bg1"/>
              </a:solidFill>
              <a:cs typeface="+mn-ea"/>
              <a:sym typeface="+mn-lt"/>
            </a:endParaRPr>
          </a:p>
        </p:txBody>
      </p:sp>
      <p:sp>
        <p:nvSpPr>
          <p:cNvPr id="4" name="标题 3"/>
          <p:cNvSpPr>
            <a:spLocks noGrp="1"/>
          </p:cNvSpPr>
          <p:nvPr>
            <p:ph type="ctrTitle"/>
          </p:nvPr>
        </p:nvSpPr>
        <p:spPr>
          <a:xfrm>
            <a:off x="608379" y="1987990"/>
            <a:ext cx="10850563" cy="2019258"/>
          </a:xfrm>
        </p:spPr>
        <p:txBody>
          <a:bodyPr>
            <a:noAutofit/>
          </a:bodyPr>
          <a:lstStyle/>
          <a:p>
            <a:pPr algn="ctr">
              <a:lnSpc>
                <a:spcPct val="110000"/>
              </a:lnSpc>
            </a:pPr>
            <a:r>
              <a:rPr lang="en-CA" altLang="zh-CN" sz="6200" b="0" dirty="0">
                <a:solidFill>
                  <a:schemeClr val="bg1"/>
                </a:solidFill>
                <a:latin typeface="Open Sans Extrabold" panose="020B0906030804020204" pitchFamily="34" charset="0"/>
                <a:ea typeface="+mn-ea"/>
                <a:cs typeface="Open Sans Extrabold" panose="020B0906030804020204" pitchFamily="34" charset="0"/>
                <a:sym typeface="+mn-lt"/>
              </a:rPr>
              <a:t>4 USEFUL FUNCTIONS</a:t>
            </a:r>
            <a:endParaRPr lang="zh-CN" altLang="en-US" sz="6200" b="0" dirty="0">
              <a:solidFill>
                <a:schemeClr val="bg1"/>
              </a:solidFill>
              <a:latin typeface="Open Sans Extrabold" panose="020B0906030804020204" pitchFamily="34" charset="0"/>
              <a:ea typeface="+mn-ea"/>
              <a:cs typeface="Open Sans Extrabold" panose="020B0906030804020204" pitchFamily="34" charset="0"/>
              <a:sym typeface="+mn-lt"/>
            </a:endParaRPr>
          </a:p>
        </p:txBody>
      </p:sp>
      <p:cxnSp>
        <p:nvCxnSpPr>
          <p:cNvPr id="9" name="直接连接符 8">
            <a:extLst>
              <a:ext uri="{FF2B5EF4-FFF2-40B4-BE49-F238E27FC236}">
                <a16:creationId xmlns:a16="http://schemas.microsoft.com/office/drawing/2014/main" id="{5F97C142-58FF-4D9B-B273-AE57F69C9F2B}"/>
              </a:ext>
            </a:extLst>
          </p:cNvPr>
          <p:cNvCxnSpPr/>
          <p:nvPr/>
        </p:nvCxnSpPr>
        <p:spPr>
          <a:xfrm>
            <a:off x="4749800" y="3721464"/>
            <a:ext cx="2692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047972"/>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entr" presetSubtype="0" fill="hold" grpId="0" nodeType="afterEffect" nodePh="1">
                                  <p:stCondLst>
                                    <p:cond delay="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00E4D28E-AC51-4F03-BB04-8533A5EB608A}"/>
              </a:ext>
            </a:extLst>
          </p:cNvPr>
          <p:cNvCxnSpPr/>
          <p:nvPr/>
        </p:nvCxnSpPr>
        <p:spPr>
          <a:xfrm flipH="1">
            <a:off x="5828850" y="773840"/>
            <a:ext cx="3016735" cy="0"/>
          </a:xfrm>
          <a:prstGeom prst="line">
            <a:avLst/>
          </a:prstGeom>
          <a:ln w="107950"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0E4D28E-AC51-4F03-BB04-8533A5EB608A}"/>
              </a:ext>
            </a:extLst>
          </p:cNvPr>
          <p:cNvCxnSpPr/>
          <p:nvPr/>
        </p:nvCxnSpPr>
        <p:spPr>
          <a:xfrm flipH="1">
            <a:off x="3351698" y="773840"/>
            <a:ext cx="3016735" cy="0"/>
          </a:xfrm>
          <a:prstGeom prst="line">
            <a:avLst/>
          </a:prstGeom>
          <a:ln w="107950" cmpd="thickThi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439247" y="2246876"/>
            <a:ext cx="1747060" cy="1379339"/>
            <a:chOff x="2954248" y="1198063"/>
            <a:chExt cx="6307317" cy="4445469"/>
          </a:xfrm>
        </p:grpSpPr>
        <p:sp>
          <p:nvSpPr>
            <p:cNvPr id="30" name="Freeform 5">
              <a:extLst>
                <a:ext uri="{FF2B5EF4-FFF2-40B4-BE49-F238E27FC236}">
                  <a16:creationId xmlns:a16="http://schemas.microsoft.com/office/drawing/2014/main" id="{E9675F65-382E-495B-AFAD-E9345D8FDE76}"/>
                </a:ext>
              </a:extLst>
            </p:cNvPr>
            <p:cNvSpPr>
              <a:spLocks/>
            </p:cNvSpPr>
            <p:nvPr/>
          </p:nvSpPr>
          <p:spPr bwMode="auto">
            <a:xfrm>
              <a:off x="3893373" y="1198063"/>
              <a:ext cx="4437267" cy="4445469"/>
            </a:xfrm>
            <a:custGeom>
              <a:avLst/>
              <a:gdLst>
                <a:gd name="T0" fmla="*/ 424 w 539"/>
                <a:gd name="T1" fmla="*/ 454 h 539"/>
                <a:gd name="T2" fmla="*/ 85 w 539"/>
                <a:gd name="T3" fmla="*/ 424 h 539"/>
                <a:gd name="T4" fmla="*/ 116 w 539"/>
                <a:gd name="T5" fmla="*/ 85 h 539"/>
                <a:gd name="T6" fmla="*/ 454 w 539"/>
                <a:gd name="T7" fmla="*/ 116 h 539"/>
                <a:gd name="T8" fmla="*/ 424 w 539"/>
                <a:gd name="T9" fmla="*/ 454 h 539"/>
              </a:gdLst>
              <a:ahLst/>
              <a:cxnLst>
                <a:cxn ang="0">
                  <a:pos x="T0" y="T1"/>
                </a:cxn>
                <a:cxn ang="0">
                  <a:pos x="T2" y="T3"/>
                </a:cxn>
                <a:cxn ang="0">
                  <a:pos x="T4" y="T5"/>
                </a:cxn>
                <a:cxn ang="0">
                  <a:pos x="T6" y="T7"/>
                </a:cxn>
                <a:cxn ang="0">
                  <a:pos x="T8" y="T9"/>
                </a:cxn>
              </a:cxnLst>
              <a:rect l="0" t="0" r="r" b="b"/>
              <a:pathLst>
                <a:path w="539" h="539">
                  <a:moveTo>
                    <a:pt x="424" y="454"/>
                  </a:moveTo>
                  <a:cubicBezTo>
                    <a:pt x="322" y="539"/>
                    <a:pt x="170" y="525"/>
                    <a:pt x="85" y="424"/>
                  </a:cubicBezTo>
                  <a:cubicBezTo>
                    <a:pt x="0" y="322"/>
                    <a:pt x="14" y="170"/>
                    <a:pt x="116" y="85"/>
                  </a:cubicBezTo>
                  <a:cubicBezTo>
                    <a:pt x="218" y="0"/>
                    <a:pt x="369" y="14"/>
                    <a:pt x="454" y="116"/>
                  </a:cubicBezTo>
                  <a:cubicBezTo>
                    <a:pt x="539" y="217"/>
                    <a:pt x="525" y="369"/>
                    <a:pt x="424" y="454"/>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sp>
          <p:nvSpPr>
            <p:cNvPr id="31" name="Freeform 53">
              <a:extLst>
                <a:ext uri="{FF2B5EF4-FFF2-40B4-BE49-F238E27FC236}">
                  <a16:creationId xmlns:a16="http://schemas.microsoft.com/office/drawing/2014/main" id="{71060AD9-970C-48D1-8486-894F0B763D28}"/>
                </a:ext>
              </a:extLst>
            </p:cNvPr>
            <p:cNvSpPr>
              <a:spLocks noEditPoints="1"/>
            </p:cNvSpPr>
            <p:nvPr/>
          </p:nvSpPr>
          <p:spPr bwMode="auto">
            <a:xfrm>
              <a:off x="2954248" y="1419516"/>
              <a:ext cx="3440729" cy="4166602"/>
            </a:xfrm>
            <a:custGeom>
              <a:avLst/>
              <a:gdLst>
                <a:gd name="T0" fmla="*/ 104 w 418"/>
                <a:gd name="T1" fmla="*/ 96 h 505"/>
                <a:gd name="T2" fmla="*/ 118 w 418"/>
                <a:gd name="T3" fmla="*/ 127 h 505"/>
                <a:gd name="T4" fmla="*/ 78 w 418"/>
                <a:gd name="T5" fmla="*/ 113 h 505"/>
                <a:gd name="T6" fmla="*/ 123 w 418"/>
                <a:gd name="T7" fmla="*/ 149 h 505"/>
                <a:gd name="T8" fmla="*/ 138 w 418"/>
                <a:gd name="T9" fmla="*/ 174 h 505"/>
                <a:gd name="T10" fmla="*/ 120 w 418"/>
                <a:gd name="T11" fmla="*/ 191 h 505"/>
                <a:gd name="T12" fmla="*/ 111 w 418"/>
                <a:gd name="T13" fmla="*/ 199 h 505"/>
                <a:gd name="T14" fmla="*/ 109 w 418"/>
                <a:gd name="T15" fmla="*/ 224 h 505"/>
                <a:gd name="T16" fmla="*/ 86 w 418"/>
                <a:gd name="T17" fmla="*/ 227 h 505"/>
                <a:gd name="T18" fmla="*/ 53 w 418"/>
                <a:gd name="T19" fmla="*/ 233 h 505"/>
                <a:gd name="T20" fmla="*/ 37 w 418"/>
                <a:gd name="T21" fmla="*/ 255 h 505"/>
                <a:gd name="T22" fmla="*/ 39 w 418"/>
                <a:gd name="T23" fmla="*/ 265 h 505"/>
                <a:gd name="T24" fmla="*/ 85 w 418"/>
                <a:gd name="T25" fmla="*/ 270 h 505"/>
                <a:gd name="T26" fmla="*/ 94 w 418"/>
                <a:gd name="T27" fmla="*/ 287 h 505"/>
                <a:gd name="T28" fmla="*/ 92 w 418"/>
                <a:gd name="T29" fmla="*/ 301 h 505"/>
                <a:gd name="T30" fmla="*/ 52 w 418"/>
                <a:gd name="T31" fmla="*/ 292 h 505"/>
                <a:gd name="T32" fmla="*/ 44 w 418"/>
                <a:gd name="T33" fmla="*/ 313 h 505"/>
                <a:gd name="T34" fmla="*/ 29 w 418"/>
                <a:gd name="T35" fmla="*/ 329 h 505"/>
                <a:gd name="T36" fmla="*/ 68 w 418"/>
                <a:gd name="T37" fmla="*/ 326 h 505"/>
                <a:gd name="T38" fmla="*/ 80 w 418"/>
                <a:gd name="T39" fmla="*/ 347 h 505"/>
                <a:gd name="T40" fmla="*/ 124 w 418"/>
                <a:gd name="T41" fmla="*/ 358 h 505"/>
                <a:gd name="T42" fmla="*/ 149 w 418"/>
                <a:gd name="T43" fmla="*/ 368 h 505"/>
                <a:gd name="T44" fmla="*/ 162 w 418"/>
                <a:gd name="T45" fmla="*/ 395 h 505"/>
                <a:gd name="T46" fmla="*/ 216 w 418"/>
                <a:gd name="T47" fmla="*/ 392 h 505"/>
                <a:gd name="T48" fmla="*/ 248 w 418"/>
                <a:gd name="T49" fmla="*/ 408 h 505"/>
                <a:gd name="T50" fmla="*/ 224 w 418"/>
                <a:gd name="T51" fmla="*/ 452 h 505"/>
                <a:gd name="T52" fmla="*/ 210 w 418"/>
                <a:gd name="T53" fmla="*/ 471 h 505"/>
                <a:gd name="T54" fmla="*/ 246 w 418"/>
                <a:gd name="T55" fmla="*/ 436 h 505"/>
                <a:gd name="T56" fmla="*/ 255 w 418"/>
                <a:gd name="T57" fmla="*/ 459 h 505"/>
                <a:gd name="T58" fmla="*/ 260 w 418"/>
                <a:gd name="T59" fmla="*/ 473 h 505"/>
                <a:gd name="T60" fmla="*/ 285 w 418"/>
                <a:gd name="T61" fmla="*/ 490 h 505"/>
                <a:gd name="T62" fmla="*/ 335 w 418"/>
                <a:gd name="T63" fmla="*/ 481 h 505"/>
                <a:gd name="T64" fmla="*/ 366 w 418"/>
                <a:gd name="T65" fmla="*/ 473 h 505"/>
                <a:gd name="T66" fmla="*/ 399 w 418"/>
                <a:gd name="T67" fmla="*/ 437 h 505"/>
                <a:gd name="T68" fmla="*/ 400 w 418"/>
                <a:gd name="T69" fmla="*/ 391 h 505"/>
                <a:gd name="T70" fmla="*/ 394 w 418"/>
                <a:gd name="T71" fmla="*/ 369 h 505"/>
                <a:gd name="T72" fmla="*/ 376 w 418"/>
                <a:gd name="T73" fmla="*/ 306 h 505"/>
                <a:gd name="T74" fmla="*/ 353 w 418"/>
                <a:gd name="T75" fmla="*/ 281 h 505"/>
                <a:gd name="T76" fmla="*/ 348 w 418"/>
                <a:gd name="T77" fmla="*/ 232 h 505"/>
                <a:gd name="T78" fmla="*/ 310 w 418"/>
                <a:gd name="T79" fmla="*/ 213 h 505"/>
                <a:gd name="T80" fmla="*/ 319 w 418"/>
                <a:gd name="T81" fmla="*/ 176 h 505"/>
                <a:gd name="T82" fmla="*/ 343 w 418"/>
                <a:gd name="T83" fmla="*/ 157 h 505"/>
                <a:gd name="T84" fmla="*/ 306 w 418"/>
                <a:gd name="T85" fmla="*/ 151 h 505"/>
                <a:gd name="T86" fmla="*/ 291 w 418"/>
                <a:gd name="T87" fmla="*/ 139 h 505"/>
                <a:gd name="T88" fmla="*/ 281 w 418"/>
                <a:gd name="T89" fmla="*/ 126 h 505"/>
                <a:gd name="T90" fmla="*/ 269 w 418"/>
                <a:gd name="T91" fmla="*/ 117 h 505"/>
                <a:gd name="T92" fmla="*/ 252 w 418"/>
                <a:gd name="T93" fmla="*/ 61 h 505"/>
                <a:gd name="T94" fmla="*/ 221 w 418"/>
                <a:gd name="T95" fmla="*/ 76 h 505"/>
                <a:gd name="T96" fmla="*/ 210 w 418"/>
                <a:gd name="T97" fmla="*/ 66 h 505"/>
                <a:gd name="T98" fmla="*/ 181 w 418"/>
                <a:gd name="T99" fmla="*/ 11 h 505"/>
                <a:gd name="T100" fmla="*/ 176 w 418"/>
                <a:gd name="T101" fmla="*/ 47 h 505"/>
                <a:gd name="T102" fmla="*/ 189 w 418"/>
                <a:gd name="T103" fmla="*/ 94 h 505"/>
                <a:gd name="T104" fmla="*/ 171 w 418"/>
                <a:gd name="T105" fmla="*/ 97 h 505"/>
                <a:gd name="T106" fmla="*/ 158 w 418"/>
                <a:gd name="T107" fmla="*/ 99 h 505"/>
                <a:gd name="T108" fmla="*/ 113 w 418"/>
                <a:gd name="T109" fmla="*/ 86 h 505"/>
                <a:gd name="T110" fmla="*/ 76 w 418"/>
                <a:gd name="T111" fmla="*/ 64 h 505"/>
                <a:gd name="T112" fmla="*/ 45 w 418"/>
                <a:gd name="T113" fmla="*/ 46 h 505"/>
                <a:gd name="T114" fmla="*/ 52 w 418"/>
                <a:gd name="T115" fmla="*/ 268 h 505"/>
                <a:gd name="T116" fmla="*/ 392 w 418"/>
                <a:gd name="T117" fmla="*/ 451 h 505"/>
                <a:gd name="T118" fmla="*/ 121 w 418"/>
                <a:gd name="T119" fmla="*/ 343 h 505"/>
                <a:gd name="T120" fmla="*/ 192 w 418"/>
                <a:gd name="T121" fmla="*/ 59 h 505"/>
                <a:gd name="T122" fmla="*/ 193 w 418"/>
                <a:gd name="T123" fmla="*/ 5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22" y="36"/>
                  </a:moveTo>
                  <a:cubicBezTo>
                    <a:pt x="22" y="39"/>
                    <a:pt x="23" y="40"/>
                    <a:pt x="26" y="41"/>
                  </a:cubicBezTo>
                  <a:cubicBezTo>
                    <a:pt x="26" y="41"/>
                    <a:pt x="27" y="42"/>
                    <a:pt x="27" y="42"/>
                  </a:cubicBezTo>
                  <a:cubicBezTo>
                    <a:pt x="31" y="45"/>
                    <a:pt x="34" y="48"/>
                    <a:pt x="39" y="49"/>
                  </a:cubicBezTo>
                  <a:cubicBezTo>
                    <a:pt x="41" y="51"/>
                    <a:pt x="43" y="52"/>
                    <a:pt x="45" y="54"/>
                  </a:cubicBezTo>
                  <a:cubicBezTo>
                    <a:pt x="47" y="55"/>
                    <a:pt x="48" y="57"/>
                    <a:pt x="51" y="57"/>
                  </a:cubicBezTo>
                  <a:cubicBezTo>
                    <a:pt x="55" y="59"/>
                    <a:pt x="58" y="61"/>
                    <a:pt x="61" y="64"/>
                  </a:cubicBezTo>
                  <a:cubicBezTo>
                    <a:pt x="61" y="64"/>
                    <a:pt x="60" y="63"/>
                    <a:pt x="60" y="63"/>
                  </a:cubicBezTo>
                  <a:cubicBezTo>
                    <a:pt x="61" y="63"/>
                    <a:pt x="62" y="65"/>
                    <a:pt x="63" y="65"/>
                  </a:cubicBezTo>
                  <a:cubicBezTo>
                    <a:pt x="65" y="67"/>
                    <a:pt x="68" y="69"/>
                    <a:pt x="70" y="71"/>
                  </a:cubicBezTo>
                  <a:cubicBezTo>
                    <a:pt x="72" y="72"/>
                    <a:pt x="74" y="75"/>
                    <a:pt x="76" y="75"/>
                  </a:cubicBezTo>
                  <a:cubicBezTo>
                    <a:pt x="79" y="77"/>
                    <a:pt x="81" y="78"/>
                    <a:pt x="84" y="79"/>
                  </a:cubicBezTo>
                  <a:cubicBezTo>
                    <a:pt x="86" y="81"/>
                    <a:pt x="88" y="82"/>
                    <a:pt x="90" y="82"/>
                  </a:cubicBezTo>
                  <a:cubicBezTo>
                    <a:pt x="93" y="82"/>
                    <a:pt x="95" y="84"/>
                    <a:pt x="96" y="87"/>
                  </a:cubicBezTo>
                  <a:cubicBezTo>
                    <a:pt x="96" y="86"/>
                    <a:pt x="96" y="86"/>
                    <a:pt x="95" y="86"/>
                  </a:cubicBezTo>
                  <a:cubicBezTo>
                    <a:pt x="95" y="86"/>
                    <a:pt x="95" y="86"/>
                    <a:pt x="95" y="86"/>
                  </a:cubicBezTo>
                  <a:cubicBezTo>
                    <a:pt x="96" y="88"/>
                    <a:pt x="97" y="90"/>
                    <a:pt x="99" y="91"/>
                  </a:cubicBezTo>
                  <a:cubicBezTo>
                    <a:pt x="101" y="93"/>
                    <a:pt x="103" y="94"/>
                    <a:pt x="104" y="96"/>
                  </a:cubicBezTo>
                  <a:cubicBezTo>
                    <a:pt x="107" y="100"/>
                    <a:pt x="109" y="103"/>
                    <a:pt x="114" y="103"/>
                  </a:cubicBezTo>
                  <a:cubicBezTo>
                    <a:pt x="116" y="103"/>
                    <a:pt x="117" y="103"/>
                    <a:pt x="118" y="104"/>
                  </a:cubicBezTo>
                  <a:cubicBezTo>
                    <a:pt x="119" y="105"/>
                    <a:pt x="119" y="104"/>
                    <a:pt x="119" y="104"/>
                  </a:cubicBezTo>
                  <a:cubicBezTo>
                    <a:pt x="120" y="106"/>
                    <a:pt x="122" y="105"/>
                    <a:pt x="124" y="106"/>
                  </a:cubicBezTo>
                  <a:cubicBezTo>
                    <a:pt x="124" y="107"/>
                    <a:pt x="125" y="108"/>
                    <a:pt x="126" y="108"/>
                  </a:cubicBezTo>
                  <a:cubicBezTo>
                    <a:pt x="127" y="109"/>
                    <a:pt x="128" y="111"/>
                    <a:pt x="129" y="112"/>
                  </a:cubicBezTo>
                  <a:cubicBezTo>
                    <a:pt x="129" y="112"/>
                    <a:pt x="130" y="112"/>
                    <a:pt x="130" y="112"/>
                  </a:cubicBezTo>
                  <a:cubicBezTo>
                    <a:pt x="131" y="114"/>
                    <a:pt x="132" y="114"/>
                    <a:pt x="133" y="114"/>
                  </a:cubicBezTo>
                  <a:cubicBezTo>
                    <a:pt x="135" y="114"/>
                    <a:pt x="137" y="115"/>
                    <a:pt x="138" y="117"/>
                  </a:cubicBezTo>
                  <a:cubicBezTo>
                    <a:pt x="139" y="117"/>
                    <a:pt x="139" y="118"/>
                    <a:pt x="140" y="119"/>
                  </a:cubicBezTo>
                  <a:cubicBezTo>
                    <a:pt x="140" y="118"/>
                    <a:pt x="139" y="118"/>
                    <a:pt x="140" y="117"/>
                  </a:cubicBezTo>
                  <a:cubicBezTo>
                    <a:pt x="140" y="118"/>
                    <a:pt x="140" y="118"/>
                    <a:pt x="141" y="118"/>
                  </a:cubicBezTo>
                  <a:cubicBezTo>
                    <a:pt x="142" y="121"/>
                    <a:pt x="145" y="123"/>
                    <a:pt x="146" y="126"/>
                  </a:cubicBezTo>
                  <a:cubicBezTo>
                    <a:pt x="147" y="127"/>
                    <a:pt x="147" y="127"/>
                    <a:pt x="147" y="127"/>
                  </a:cubicBezTo>
                  <a:cubicBezTo>
                    <a:pt x="147" y="129"/>
                    <a:pt x="145" y="130"/>
                    <a:pt x="143" y="130"/>
                  </a:cubicBezTo>
                  <a:cubicBezTo>
                    <a:pt x="139" y="129"/>
                    <a:pt x="136" y="128"/>
                    <a:pt x="132" y="128"/>
                  </a:cubicBezTo>
                  <a:cubicBezTo>
                    <a:pt x="127" y="128"/>
                    <a:pt x="123" y="128"/>
                    <a:pt x="118" y="127"/>
                  </a:cubicBezTo>
                  <a:cubicBezTo>
                    <a:pt x="118" y="127"/>
                    <a:pt x="118" y="127"/>
                    <a:pt x="118" y="127"/>
                  </a:cubicBezTo>
                  <a:cubicBezTo>
                    <a:pt x="118" y="127"/>
                    <a:pt x="118" y="127"/>
                    <a:pt x="117" y="127"/>
                  </a:cubicBezTo>
                  <a:cubicBezTo>
                    <a:pt x="115" y="126"/>
                    <a:pt x="113" y="126"/>
                    <a:pt x="110" y="126"/>
                  </a:cubicBezTo>
                  <a:cubicBezTo>
                    <a:pt x="110" y="126"/>
                    <a:pt x="109" y="125"/>
                    <a:pt x="108" y="126"/>
                  </a:cubicBezTo>
                  <a:cubicBezTo>
                    <a:pt x="108" y="126"/>
                    <a:pt x="107" y="125"/>
                    <a:pt x="106" y="125"/>
                  </a:cubicBezTo>
                  <a:cubicBezTo>
                    <a:pt x="105" y="125"/>
                    <a:pt x="105" y="125"/>
                    <a:pt x="105" y="125"/>
                  </a:cubicBezTo>
                  <a:cubicBezTo>
                    <a:pt x="101" y="124"/>
                    <a:pt x="99" y="121"/>
                    <a:pt x="97" y="119"/>
                  </a:cubicBezTo>
                  <a:cubicBezTo>
                    <a:pt x="97" y="119"/>
                    <a:pt x="97" y="120"/>
                    <a:pt x="98" y="121"/>
                  </a:cubicBezTo>
                  <a:cubicBezTo>
                    <a:pt x="96" y="120"/>
                    <a:pt x="95" y="120"/>
                    <a:pt x="94" y="119"/>
                  </a:cubicBezTo>
                  <a:cubicBezTo>
                    <a:pt x="94" y="119"/>
                    <a:pt x="94" y="119"/>
                    <a:pt x="94" y="119"/>
                  </a:cubicBezTo>
                  <a:cubicBezTo>
                    <a:pt x="94" y="119"/>
                    <a:pt x="94" y="118"/>
                    <a:pt x="93" y="118"/>
                  </a:cubicBezTo>
                  <a:cubicBezTo>
                    <a:pt x="92" y="117"/>
                    <a:pt x="93" y="115"/>
                    <a:pt x="91" y="114"/>
                  </a:cubicBezTo>
                  <a:cubicBezTo>
                    <a:pt x="90" y="114"/>
                    <a:pt x="90" y="113"/>
                    <a:pt x="89" y="113"/>
                  </a:cubicBezTo>
                  <a:cubicBezTo>
                    <a:pt x="88" y="111"/>
                    <a:pt x="87" y="111"/>
                    <a:pt x="86" y="110"/>
                  </a:cubicBezTo>
                  <a:cubicBezTo>
                    <a:pt x="84" y="109"/>
                    <a:pt x="83" y="109"/>
                    <a:pt x="81" y="110"/>
                  </a:cubicBezTo>
                  <a:cubicBezTo>
                    <a:pt x="81" y="110"/>
                    <a:pt x="81" y="110"/>
                    <a:pt x="81" y="110"/>
                  </a:cubicBezTo>
                  <a:cubicBezTo>
                    <a:pt x="80" y="110"/>
                    <a:pt x="79" y="111"/>
                    <a:pt x="80" y="112"/>
                  </a:cubicBezTo>
                  <a:cubicBezTo>
                    <a:pt x="80" y="113"/>
                    <a:pt x="80" y="114"/>
                    <a:pt x="79" y="113"/>
                  </a:cubicBezTo>
                  <a:cubicBezTo>
                    <a:pt x="79" y="113"/>
                    <a:pt x="79" y="113"/>
                    <a:pt x="78" y="113"/>
                  </a:cubicBezTo>
                  <a:cubicBezTo>
                    <a:pt x="78" y="112"/>
                    <a:pt x="78" y="112"/>
                    <a:pt x="78" y="113"/>
                  </a:cubicBezTo>
                  <a:cubicBezTo>
                    <a:pt x="78" y="113"/>
                    <a:pt x="79" y="114"/>
                    <a:pt x="78" y="115"/>
                  </a:cubicBezTo>
                  <a:cubicBezTo>
                    <a:pt x="76" y="113"/>
                    <a:pt x="75" y="113"/>
                    <a:pt x="73" y="113"/>
                  </a:cubicBezTo>
                  <a:cubicBezTo>
                    <a:pt x="72" y="113"/>
                    <a:pt x="72" y="113"/>
                    <a:pt x="71" y="114"/>
                  </a:cubicBezTo>
                  <a:cubicBezTo>
                    <a:pt x="67" y="114"/>
                    <a:pt x="66" y="116"/>
                    <a:pt x="65" y="120"/>
                  </a:cubicBezTo>
                  <a:cubicBezTo>
                    <a:pt x="65" y="121"/>
                    <a:pt x="66" y="122"/>
                    <a:pt x="66" y="123"/>
                  </a:cubicBezTo>
                  <a:cubicBezTo>
                    <a:pt x="68" y="125"/>
                    <a:pt x="69" y="127"/>
                    <a:pt x="71" y="128"/>
                  </a:cubicBezTo>
                  <a:cubicBezTo>
                    <a:pt x="71" y="128"/>
                    <a:pt x="71" y="128"/>
                    <a:pt x="71" y="128"/>
                  </a:cubicBezTo>
                  <a:cubicBezTo>
                    <a:pt x="72" y="128"/>
                    <a:pt x="72" y="128"/>
                    <a:pt x="72" y="128"/>
                  </a:cubicBezTo>
                  <a:cubicBezTo>
                    <a:pt x="74" y="129"/>
                    <a:pt x="76" y="129"/>
                    <a:pt x="79" y="129"/>
                  </a:cubicBezTo>
                  <a:cubicBezTo>
                    <a:pt x="81" y="129"/>
                    <a:pt x="84" y="130"/>
                    <a:pt x="86" y="131"/>
                  </a:cubicBezTo>
                  <a:cubicBezTo>
                    <a:pt x="88" y="132"/>
                    <a:pt x="89" y="134"/>
                    <a:pt x="90" y="135"/>
                  </a:cubicBezTo>
                  <a:cubicBezTo>
                    <a:pt x="90" y="136"/>
                    <a:pt x="91" y="137"/>
                    <a:pt x="92" y="137"/>
                  </a:cubicBezTo>
                  <a:cubicBezTo>
                    <a:pt x="96" y="136"/>
                    <a:pt x="100" y="136"/>
                    <a:pt x="105" y="137"/>
                  </a:cubicBezTo>
                  <a:cubicBezTo>
                    <a:pt x="106" y="137"/>
                    <a:pt x="108" y="138"/>
                    <a:pt x="110" y="139"/>
                  </a:cubicBezTo>
                  <a:cubicBezTo>
                    <a:pt x="111" y="139"/>
                    <a:pt x="113" y="140"/>
                    <a:pt x="114" y="141"/>
                  </a:cubicBezTo>
                  <a:cubicBezTo>
                    <a:pt x="116" y="141"/>
                    <a:pt x="116" y="143"/>
                    <a:pt x="118" y="142"/>
                  </a:cubicBezTo>
                  <a:cubicBezTo>
                    <a:pt x="119" y="145"/>
                    <a:pt x="122" y="146"/>
                    <a:pt x="123" y="149"/>
                  </a:cubicBezTo>
                  <a:cubicBezTo>
                    <a:pt x="124" y="153"/>
                    <a:pt x="123" y="153"/>
                    <a:pt x="120" y="154"/>
                  </a:cubicBezTo>
                  <a:cubicBezTo>
                    <a:pt x="120" y="154"/>
                    <a:pt x="120" y="154"/>
                    <a:pt x="120" y="154"/>
                  </a:cubicBezTo>
                  <a:cubicBezTo>
                    <a:pt x="120" y="154"/>
                    <a:pt x="120" y="154"/>
                    <a:pt x="120" y="154"/>
                  </a:cubicBezTo>
                  <a:cubicBezTo>
                    <a:pt x="117" y="154"/>
                    <a:pt x="116" y="154"/>
                    <a:pt x="117" y="157"/>
                  </a:cubicBezTo>
                  <a:cubicBezTo>
                    <a:pt x="117" y="158"/>
                    <a:pt x="117" y="159"/>
                    <a:pt x="118" y="160"/>
                  </a:cubicBezTo>
                  <a:cubicBezTo>
                    <a:pt x="118" y="162"/>
                    <a:pt x="117" y="163"/>
                    <a:pt x="115" y="163"/>
                  </a:cubicBezTo>
                  <a:cubicBezTo>
                    <a:pt x="114" y="163"/>
                    <a:pt x="112" y="163"/>
                    <a:pt x="111" y="163"/>
                  </a:cubicBezTo>
                  <a:cubicBezTo>
                    <a:pt x="111" y="164"/>
                    <a:pt x="110" y="163"/>
                    <a:pt x="110" y="164"/>
                  </a:cubicBezTo>
                  <a:cubicBezTo>
                    <a:pt x="110" y="164"/>
                    <a:pt x="109" y="165"/>
                    <a:pt x="111" y="166"/>
                  </a:cubicBezTo>
                  <a:cubicBezTo>
                    <a:pt x="114" y="167"/>
                    <a:pt x="116" y="169"/>
                    <a:pt x="119" y="169"/>
                  </a:cubicBezTo>
                  <a:cubicBezTo>
                    <a:pt x="120" y="170"/>
                    <a:pt x="121" y="170"/>
                    <a:pt x="122" y="170"/>
                  </a:cubicBezTo>
                  <a:cubicBezTo>
                    <a:pt x="123" y="170"/>
                    <a:pt x="124" y="171"/>
                    <a:pt x="124" y="171"/>
                  </a:cubicBezTo>
                  <a:cubicBezTo>
                    <a:pt x="125" y="172"/>
                    <a:pt x="127" y="172"/>
                    <a:pt x="128" y="172"/>
                  </a:cubicBezTo>
                  <a:cubicBezTo>
                    <a:pt x="128" y="172"/>
                    <a:pt x="129" y="172"/>
                    <a:pt x="129" y="172"/>
                  </a:cubicBezTo>
                  <a:cubicBezTo>
                    <a:pt x="129" y="172"/>
                    <a:pt x="130" y="172"/>
                    <a:pt x="130" y="172"/>
                  </a:cubicBezTo>
                  <a:cubicBezTo>
                    <a:pt x="132" y="173"/>
                    <a:pt x="134" y="172"/>
                    <a:pt x="135" y="173"/>
                  </a:cubicBezTo>
                  <a:cubicBezTo>
                    <a:pt x="135" y="173"/>
                    <a:pt x="136" y="173"/>
                    <a:pt x="136" y="173"/>
                  </a:cubicBezTo>
                  <a:cubicBezTo>
                    <a:pt x="136" y="174"/>
                    <a:pt x="137" y="174"/>
                    <a:pt x="138" y="174"/>
                  </a:cubicBezTo>
                  <a:cubicBezTo>
                    <a:pt x="138" y="175"/>
                    <a:pt x="139" y="176"/>
                    <a:pt x="140" y="176"/>
                  </a:cubicBezTo>
                  <a:cubicBezTo>
                    <a:pt x="140" y="175"/>
                    <a:pt x="140" y="175"/>
                    <a:pt x="141" y="175"/>
                  </a:cubicBezTo>
                  <a:cubicBezTo>
                    <a:pt x="141" y="175"/>
                    <a:pt x="141" y="175"/>
                    <a:pt x="141" y="176"/>
                  </a:cubicBezTo>
                  <a:cubicBezTo>
                    <a:pt x="140" y="177"/>
                    <a:pt x="141" y="176"/>
                    <a:pt x="141" y="176"/>
                  </a:cubicBezTo>
                  <a:cubicBezTo>
                    <a:pt x="142" y="176"/>
                    <a:pt x="142" y="177"/>
                    <a:pt x="142" y="177"/>
                  </a:cubicBezTo>
                  <a:cubicBezTo>
                    <a:pt x="142" y="177"/>
                    <a:pt x="142" y="178"/>
                    <a:pt x="142" y="179"/>
                  </a:cubicBezTo>
                  <a:cubicBezTo>
                    <a:pt x="142" y="181"/>
                    <a:pt x="141" y="182"/>
                    <a:pt x="139" y="183"/>
                  </a:cubicBezTo>
                  <a:cubicBezTo>
                    <a:pt x="139" y="183"/>
                    <a:pt x="138" y="184"/>
                    <a:pt x="138" y="184"/>
                  </a:cubicBezTo>
                  <a:cubicBezTo>
                    <a:pt x="136" y="186"/>
                    <a:pt x="136" y="188"/>
                    <a:pt x="136" y="189"/>
                  </a:cubicBezTo>
                  <a:cubicBezTo>
                    <a:pt x="135" y="190"/>
                    <a:pt x="135" y="191"/>
                    <a:pt x="134" y="191"/>
                  </a:cubicBezTo>
                  <a:cubicBezTo>
                    <a:pt x="133" y="191"/>
                    <a:pt x="132" y="191"/>
                    <a:pt x="131" y="191"/>
                  </a:cubicBezTo>
                  <a:cubicBezTo>
                    <a:pt x="130" y="192"/>
                    <a:pt x="129" y="191"/>
                    <a:pt x="128" y="191"/>
                  </a:cubicBezTo>
                  <a:cubicBezTo>
                    <a:pt x="128" y="191"/>
                    <a:pt x="128" y="191"/>
                    <a:pt x="127" y="191"/>
                  </a:cubicBezTo>
                  <a:cubicBezTo>
                    <a:pt x="127" y="191"/>
                    <a:pt x="127" y="191"/>
                    <a:pt x="126" y="191"/>
                  </a:cubicBezTo>
                  <a:cubicBezTo>
                    <a:pt x="126" y="191"/>
                    <a:pt x="126" y="191"/>
                    <a:pt x="125" y="191"/>
                  </a:cubicBezTo>
                  <a:cubicBezTo>
                    <a:pt x="124" y="191"/>
                    <a:pt x="122" y="192"/>
                    <a:pt x="121" y="190"/>
                  </a:cubicBezTo>
                  <a:cubicBezTo>
                    <a:pt x="120" y="191"/>
                    <a:pt x="120" y="191"/>
                    <a:pt x="120" y="191"/>
                  </a:cubicBezTo>
                  <a:cubicBezTo>
                    <a:pt x="120" y="191"/>
                    <a:pt x="120" y="191"/>
                    <a:pt x="120" y="191"/>
                  </a:cubicBezTo>
                  <a:cubicBezTo>
                    <a:pt x="119" y="190"/>
                    <a:pt x="118" y="190"/>
                    <a:pt x="118" y="190"/>
                  </a:cubicBezTo>
                  <a:cubicBezTo>
                    <a:pt x="117" y="190"/>
                    <a:pt x="116" y="190"/>
                    <a:pt x="115" y="190"/>
                  </a:cubicBezTo>
                  <a:cubicBezTo>
                    <a:pt x="115" y="190"/>
                    <a:pt x="115" y="190"/>
                    <a:pt x="115" y="190"/>
                  </a:cubicBezTo>
                  <a:cubicBezTo>
                    <a:pt x="115" y="190"/>
                    <a:pt x="115" y="190"/>
                    <a:pt x="115" y="190"/>
                  </a:cubicBezTo>
                  <a:cubicBezTo>
                    <a:pt x="113" y="189"/>
                    <a:pt x="110" y="189"/>
                    <a:pt x="108" y="188"/>
                  </a:cubicBezTo>
                  <a:cubicBezTo>
                    <a:pt x="107" y="189"/>
                    <a:pt x="106" y="188"/>
                    <a:pt x="105" y="189"/>
                  </a:cubicBezTo>
                  <a:cubicBezTo>
                    <a:pt x="102" y="190"/>
                    <a:pt x="99" y="188"/>
                    <a:pt x="97" y="188"/>
                  </a:cubicBezTo>
                  <a:cubicBezTo>
                    <a:pt x="95" y="187"/>
                    <a:pt x="94" y="187"/>
                    <a:pt x="93" y="187"/>
                  </a:cubicBezTo>
                  <a:cubicBezTo>
                    <a:pt x="92" y="187"/>
                    <a:pt x="91" y="187"/>
                    <a:pt x="90" y="187"/>
                  </a:cubicBezTo>
                  <a:cubicBezTo>
                    <a:pt x="90" y="187"/>
                    <a:pt x="90" y="187"/>
                    <a:pt x="90" y="187"/>
                  </a:cubicBezTo>
                  <a:cubicBezTo>
                    <a:pt x="89" y="187"/>
                    <a:pt x="88" y="188"/>
                    <a:pt x="88" y="188"/>
                  </a:cubicBezTo>
                  <a:cubicBezTo>
                    <a:pt x="86" y="191"/>
                    <a:pt x="88" y="191"/>
                    <a:pt x="89" y="192"/>
                  </a:cubicBezTo>
                  <a:cubicBezTo>
                    <a:pt x="90" y="192"/>
                    <a:pt x="91" y="192"/>
                    <a:pt x="92" y="192"/>
                  </a:cubicBezTo>
                  <a:cubicBezTo>
                    <a:pt x="95" y="192"/>
                    <a:pt x="98" y="191"/>
                    <a:pt x="101" y="191"/>
                  </a:cubicBezTo>
                  <a:cubicBezTo>
                    <a:pt x="101" y="190"/>
                    <a:pt x="100" y="190"/>
                    <a:pt x="100" y="190"/>
                  </a:cubicBezTo>
                  <a:cubicBezTo>
                    <a:pt x="100" y="190"/>
                    <a:pt x="101" y="190"/>
                    <a:pt x="101" y="191"/>
                  </a:cubicBezTo>
                  <a:cubicBezTo>
                    <a:pt x="102" y="191"/>
                    <a:pt x="103" y="192"/>
                    <a:pt x="104" y="192"/>
                  </a:cubicBezTo>
                  <a:cubicBezTo>
                    <a:pt x="107" y="194"/>
                    <a:pt x="110" y="195"/>
                    <a:pt x="111" y="199"/>
                  </a:cubicBezTo>
                  <a:cubicBezTo>
                    <a:pt x="111" y="201"/>
                    <a:pt x="113" y="201"/>
                    <a:pt x="114" y="199"/>
                  </a:cubicBezTo>
                  <a:cubicBezTo>
                    <a:pt x="115" y="197"/>
                    <a:pt x="117" y="197"/>
                    <a:pt x="119" y="197"/>
                  </a:cubicBezTo>
                  <a:cubicBezTo>
                    <a:pt x="120" y="199"/>
                    <a:pt x="123" y="198"/>
                    <a:pt x="123" y="200"/>
                  </a:cubicBezTo>
                  <a:cubicBezTo>
                    <a:pt x="125" y="202"/>
                    <a:pt x="126" y="202"/>
                    <a:pt x="128" y="201"/>
                  </a:cubicBezTo>
                  <a:cubicBezTo>
                    <a:pt x="130" y="201"/>
                    <a:pt x="132" y="201"/>
                    <a:pt x="133" y="202"/>
                  </a:cubicBezTo>
                  <a:cubicBezTo>
                    <a:pt x="134" y="203"/>
                    <a:pt x="135" y="203"/>
                    <a:pt x="136" y="203"/>
                  </a:cubicBezTo>
                  <a:cubicBezTo>
                    <a:pt x="135" y="204"/>
                    <a:pt x="134" y="204"/>
                    <a:pt x="134" y="205"/>
                  </a:cubicBezTo>
                  <a:cubicBezTo>
                    <a:pt x="135" y="205"/>
                    <a:pt x="135" y="205"/>
                    <a:pt x="136" y="205"/>
                  </a:cubicBezTo>
                  <a:cubicBezTo>
                    <a:pt x="137" y="204"/>
                    <a:pt x="137" y="205"/>
                    <a:pt x="138" y="205"/>
                  </a:cubicBezTo>
                  <a:cubicBezTo>
                    <a:pt x="138" y="205"/>
                    <a:pt x="137" y="206"/>
                    <a:pt x="137" y="206"/>
                  </a:cubicBezTo>
                  <a:cubicBezTo>
                    <a:pt x="136" y="206"/>
                    <a:pt x="137" y="207"/>
                    <a:pt x="136" y="207"/>
                  </a:cubicBezTo>
                  <a:cubicBezTo>
                    <a:pt x="136" y="208"/>
                    <a:pt x="136" y="208"/>
                    <a:pt x="136" y="208"/>
                  </a:cubicBezTo>
                  <a:cubicBezTo>
                    <a:pt x="135" y="209"/>
                    <a:pt x="133" y="209"/>
                    <a:pt x="132" y="209"/>
                  </a:cubicBezTo>
                  <a:cubicBezTo>
                    <a:pt x="128" y="209"/>
                    <a:pt x="128" y="210"/>
                    <a:pt x="129" y="213"/>
                  </a:cubicBezTo>
                  <a:cubicBezTo>
                    <a:pt x="130" y="215"/>
                    <a:pt x="130" y="216"/>
                    <a:pt x="129" y="218"/>
                  </a:cubicBezTo>
                  <a:cubicBezTo>
                    <a:pt x="127" y="222"/>
                    <a:pt x="123" y="223"/>
                    <a:pt x="119" y="224"/>
                  </a:cubicBezTo>
                  <a:cubicBezTo>
                    <a:pt x="117" y="225"/>
                    <a:pt x="115" y="225"/>
                    <a:pt x="113" y="224"/>
                  </a:cubicBezTo>
                  <a:cubicBezTo>
                    <a:pt x="112" y="224"/>
                    <a:pt x="110" y="224"/>
                    <a:pt x="109" y="224"/>
                  </a:cubicBezTo>
                  <a:cubicBezTo>
                    <a:pt x="109" y="224"/>
                    <a:pt x="109" y="224"/>
                    <a:pt x="109" y="224"/>
                  </a:cubicBezTo>
                  <a:cubicBezTo>
                    <a:pt x="109" y="224"/>
                    <a:pt x="109" y="224"/>
                    <a:pt x="109" y="224"/>
                  </a:cubicBezTo>
                  <a:cubicBezTo>
                    <a:pt x="109" y="224"/>
                    <a:pt x="109" y="224"/>
                    <a:pt x="109" y="224"/>
                  </a:cubicBezTo>
                  <a:cubicBezTo>
                    <a:pt x="108" y="224"/>
                    <a:pt x="107" y="224"/>
                    <a:pt x="106" y="225"/>
                  </a:cubicBezTo>
                  <a:cubicBezTo>
                    <a:pt x="106" y="225"/>
                    <a:pt x="106" y="225"/>
                    <a:pt x="106" y="225"/>
                  </a:cubicBezTo>
                  <a:cubicBezTo>
                    <a:pt x="106" y="225"/>
                    <a:pt x="106" y="225"/>
                    <a:pt x="106" y="225"/>
                  </a:cubicBezTo>
                  <a:cubicBezTo>
                    <a:pt x="106" y="225"/>
                    <a:pt x="106" y="225"/>
                    <a:pt x="106" y="225"/>
                  </a:cubicBezTo>
                  <a:cubicBezTo>
                    <a:pt x="106" y="225"/>
                    <a:pt x="106" y="225"/>
                    <a:pt x="106" y="225"/>
                  </a:cubicBezTo>
                  <a:cubicBezTo>
                    <a:pt x="105" y="224"/>
                    <a:pt x="105" y="224"/>
                    <a:pt x="104" y="225"/>
                  </a:cubicBezTo>
                  <a:cubicBezTo>
                    <a:pt x="104" y="225"/>
                    <a:pt x="104" y="225"/>
                    <a:pt x="104" y="225"/>
                  </a:cubicBezTo>
                  <a:cubicBezTo>
                    <a:pt x="103" y="224"/>
                    <a:pt x="103" y="224"/>
                    <a:pt x="102" y="224"/>
                  </a:cubicBezTo>
                  <a:cubicBezTo>
                    <a:pt x="100" y="224"/>
                    <a:pt x="98" y="224"/>
                    <a:pt x="95" y="224"/>
                  </a:cubicBezTo>
                  <a:cubicBezTo>
                    <a:pt x="95" y="224"/>
                    <a:pt x="95" y="222"/>
                    <a:pt x="94" y="224"/>
                  </a:cubicBezTo>
                  <a:cubicBezTo>
                    <a:pt x="94" y="225"/>
                    <a:pt x="93" y="224"/>
                    <a:pt x="93" y="225"/>
                  </a:cubicBezTo>
                  <a:cubicBezTo>
                    <a:pt x="92" y="225"/>
                    <a:pt x="90" y="225"/>
                    <a:pt x="90" y="227"/>
                  </a:cubicBezTo>
                  <a:cubicBezTo>
                    <a:pt x="90" y="227"/>
                    <a:pt x="90" y="227"/>
                    <a:pt x="90" y="227"/>
                  </a:cubicBezTo>
                  <a:cubicBezTo>
                    <a:pt x="90" y="228"/>
                    <a:pt x="89" y="227"/>
                    <a:pt x="88" y="228"/>
                  </a:cubicBezTo>
                  <a:cubicBezTo>
                    <a:pt x="88" y="228"/>
                    <a:pt x="87" y="227"/>
                    <a:pt x="86" y="227"/>
                  </a:cubicBezTo>
                  <a:cubicBezTo>
                    <a:pt x="87" y="228"/>
                    <a:pt x="86" y="228"/>
                    <a:pt x="86" y="229"/>
                  </a:cubicBezTo>
                  <a:cubicBezTo>
                    <a:pt x="84" y="227"/>
                    <a:pt x="83" y="226"/>
                    <a:pt x="81" y="224"/>
                  </a:cubicBezTo>
                  <a:cubicBezTo>
                    <a:pt x="80" y="224"/>
                    <a:pt x="79" y="223"/>
                    <a:pt x="78" y="223"/>
                  </a:cubicBezTo>
                  <a:cubicBezTo>
                    <a:pt x="77" y="224"/>
                    <a:pt x="76" y="226"/>
                    <a:pt x="77" y="227"/>
                  </a:cubicBezTo>
                  <a:cubicBezTo>
                    <a:pt x="76" y="227"/>
                    <a:pt x="75" y="227"/>
                    <a:pt x="74" y="227"/>
                  </a:cubicBezTo>
                  <a:cubicBezTo>
                    <a:pt x="74" y="227"/>
                    <a:pt x="73" y="227"/>
                    <a:pt x="72" y="228"/>
                  </a:cubicBezTo>
                  <a:cubicBezTo>
                    <a:pt x="72" y="228"/>
                    <a:pt x="72" y="227"/>
                    <a:pt x="71" y="227"/>
                  </a:cubicBezTo>
                  <a:cubicBezTo>
                    <a:pt x="69" y="226"/>
                    <a:pt x="67" y="226"/>
                    <a:pt x="65" y="225"/>
                  </a:cubicBezTo>
                  <a:cubicBezTo>
                    <a:pt x="64" y="224"/>
                    <a:pt x="62" y="223"/>
                    <a:pt x="60" y="223"/>
                  </a:cubicBezTo>
                  <a:cubicBezTo>
                    <a:pt x="59" y="222"/>
                    <a:pt x="58" y="222"/>
                    <a:pt x="56" y="222"/>
                  </a:cubicBezTo>
                  <a:cubicBezTo>
                    <a:pt x="55" y="222"/>
                    <a:pt x="54" y="222"/>
                    <a:pt x="53" y="223"/>
                  </a:cubicBezTo>
                  <a:cubicBezTo>
                    <a:pt x="48" y="224"/>
                    <a:pt x="43" y="225"/>
                    <a:pt x="39" y="228"/>
                  </a:cubicBezTo>
                  <a:cubicBezTo>
                    <a:pt x="36" y="229"/>
                    <a:pt x="36" y="230"/>
                    <a:pt x="37" y="233"/>
                  </a:cubicBezTo>
                  <a:cubicBezTo>
                    <a:pt x="37" y="233"/>
                    <a:pt x="38" y="234"/>
                    <a:pt x="38" y="235"/>
                  </a:cubicBezTo>
                  <a:cubicBezTo>
                    <a:pt x="39" y="235"/>
                    <a:pt x="40" y="235"/>
                    <a:pt x="41" y="235"/>
                  </a:cubicBezTo>
                  <a:cubicBezTo>
                    <a:pt x="42" y="235"/>
                    <a:pt x="43" y="235"/>
                    <a:pt x="43" y="234"/>
                  </a:cubicBezTo>
                  <a:cubicBezTo>
                    <a:pt x="43" y="234"/>
                    <a:pt x="43" y="234"/>
                    <a:pt x="43" y="234"/>
                  </a:cubicBezTo>
                  <a:cubicBezTo>
                    <a:pt x="46" y="233"/>
                    <a:pt x="50" y="233"/>
                    <a:pt x="53" y="233"/>
                  </a:cubicBezTo>
                  <a:cubicBezTo>
                    <a:pt x="54" y="233"/>
                    <a:pt x="55" y="233"/>
                    <a:pt x="57" y="233"/>
                  </a:cubicBezTo>
                  <a:cubicBezTo>
                    <a:pt x="57" y="233"/>
                    <a:pt x="58" y="234"/>
                    <a:pt x="58" y="234"/>
                  </a:cubicBezTo>
                  <a:cubicBezTo>
                    <a:pt x="57" y="235"/>
                    <a:pt x="57" y="237"/>
                    <a:pt x="56" y="239"/>
                  </a:cubicBezTo>
                  <a:cubicBezTo>
                    <a:pt x="56" y="239"/>
                    <a:pt x="56" y="239"/>
                    <a:pt x="56" y="239"/>
                  </a:cubicBezTo>
                  <a:cubicBezTo>
                    <a:pt x="56" y="239"/>
                    <a:pt x="56" y="239"/>
                    <a:pt x="56" y="239"/>
                  </a:cubicBezTo>
                  <a:cubicBezTo>
                    <a:pt x="55" y="238"/>
                    <a:pt x="54" y="239"/>
                    <a:pt x="53" y="238"/>
                  </a:cubicBezTo>
                  <a:cubicBezTo>
                    <a:pt x="53" y="238"/>
                    <a:pt x="53" y="238"/>
                    <a:pt x="52" y="238"/>
                  </a:cubicBezTo>
                  <a:cubicBezTo>
                    <a:pt x="50" y="237"/>
                    <a:pt x="47" y="238"/>
                    <a:pt x="46" y="240"/>
                  </a:cubicBezTo>
                  <a:cubicBezTo>
                    <a:pt x="46" y="242"/>
                    <a:pt x="45" y="243"/>
                    <a:pt x="44" y="245"/>
                  </a:cubicBezTo>
                  <a:cubicBezTo>
                    <a:pt x="43" y="246"/>
                    <a:pt x="43" y="247"/>
                    <a:pt x="44" y="248"/>
                  </a:cubicBezTo>
                  <a:cubicBezTo>
                    <a:pt x="45" y="249"/>
                    <a:pt x="47" y="250"/>
                    <a:pt x="48" y="250"/>
                  </a:cubicBezTo>
                  <a:cubicBezTo>
                    <a:pt x="49" y="250"/>
                    <a:pt x="50" y="250"/>
                    <a:pt x="51" y="250"/>
                  </a:cubicBezTo>
                  <a:cubicBezTo>
                    <a:pt x="54" y="251"/>
                    <a:pt x="55" y="252"/>
                    <a:pt x="54" y="255"/>
                  </a:cubicBezTo>
                  <a:cubicBezTo>
                    <a:pt x="54" y="255"/>
                    <a:pt x="54" y="255"/>
                    <a:pt x="54" y="255"/>
                  </a:cubicBezTo>
                  <a:cubicBezTo>
                    <a:pt x="53" y="254"/>
                    <a:pt x="52" y="255"/>
                    <a:pt x="50" y="255"/>
                  </a:cubicBezTo>
                  <a:cubicBezTo>
                    <a:pt x="50" y="255"/>
                    <a:pt x="51" y="256"/>
                    <a:pt x="50" y="256"/>
                  </a:cubicBezTo>
                  <a:cubicBezTo>
                    <a:pt x="49" y="255"/>
                    <a:pt x="48" y="256"/>
                    <a:pt x="46" y="255"/>
                  </a:cubicBezTo>
                  <a:cubicBezTo>
                    <a:pt x="43" y="255"/>
                    <a:pt x="40" y="255"/>
                    <a:pt x="37" y="255"/>
                  </a:cubicBezTo>
                  <a:cubicBezTo>
                    <a:pt x="36" y="256"/>
                    <a:pt x="34" y="255"/>
                    <a:pt x="32" y="256"/>
                  </a:cubicBezTo>
                  <a:cubicBezTo>
                    <a:pt x="31" y="255"/>
                    <a:pt x="30" y="255"/>
                    <a:pt x="29" y="255"/>
                  </a:cubicBezTo>
                  <a:cubicBezTo>
                    <a:pt x="29" y="255"/>
                    <a:pt x="28" y="256"/>
                    <a:pt x="27" y="256"/>
                  </a:cubicBezTo>
                  <a:cubicBezTo>
                    <a:pt x="26" y="255"/>
                    <a:pt x="24" y="256"/>
                    <a:pt x="23" y="256"/>
                  </a:cubicBezTo>
                  <a:cubicBezTo>
                    <a:pt x="20" y="255"/>
                    <a:pt x="16" y="255"/>
                    <a:pt x="13" y="255"/>
                  </a:cubicBezTo>
                  <a:cubicBezTo>
                    <a:pt x="12" y="255"/>
                    <a:pt x="11" y="254"/>
                    <a:pt x="10" y="255"/>
                  </a:cubicBezTo>
                  <a:cubicBezTo>
                    <a:pt x="8" y="255"/>
                    <a:pt x="6" y="256"/>
                    <a:pt x="4" y="256"/>
                  </a:cubicBezTo>
                  <a:cubicBezTo>
                    <a:pt x="3" y="256"/>
                    <a:pt x="3" y="257"/>
                    <a:pt x="2" y="257"/>
                  </a:cubicBezTo>
                  <a:cubicBezTo>
                    <a:pt x="1" y="258"/>
                    <a:pt x="0" y="259"/>
                    <a:pt x="0" y="260"/>
                  </a:cubicBezTo>
                  <a:cubicBezTo>
                    <a:pt x="1" y="261"/>
                    <a:pt x="2" y="261"/>
                    <a:pt x="3" y="261"/>
                  </a:cubicBezTo>
                  <a:cubicBezTo>
                    <a:pt x="6" y="261"/>
                    <a:pt x="9" y="261"/>
                    <a:pt x="12" y="261"/>
                  </a:cubicBezTo>
                  <a:cubicBezTo>
                    <a:pt x="16" y="260"/>
                    <a:pt x="21" y="260"/>
                    <a:pt x="26" y="260"/>
                  </a:cubicBezTo>
                  <a:cubicBezTo>
                    <a:pt x="29" y="260"/>
                    <a:pt x="33" y="261"/>
                    <a:pt x="36" y="261"/>
                  </a:cubicBezTo>
                  <a:cubicBezTo>
                    <a:pt x="37" y="261"/>
                    <a:pt x="37" y="261"/>
                    <a:pt x="37" y="261"/>
                  </a:cubicBezTo>
                  <a:cubicBezTo>
                    <a:pt x="37" y="261"/>
                    <a:pt x="37" y="261"/>
                    <a:pt x="38" y="261"/>
                  </a:cubicBezTo>
                  <a:cubicBezTo>
                    <a:pt x="38" y="262"/>
                    <a:pt x="38" y="262"/>
                    <a:pt x="38" y="263"/>
                  </a:cubicBezTo>
                  <a:cubicBezTo>
                    <a:pt x="38" y="264"/>
                    <a:pt x="39" y="264"/>
                    <a:pt x="39" y="265"/>
                  </a:cubicBezTo>
                  <a:cubicBezTo>
                    <a:pt x="39" y="265"/>
                    <a:pt x="39" y="265"/>
                    <a:pt x="39" y="265"/>
                  </a:cubicBezTo>
                  <a:cubicBezTo>
                    <a:pt x="39" y="265"/>
                    <a:pt x="39" y="265"/>
                    <a:pt x="39" y="265"/>
                  </a:cubicBezTo>
                  <a:cubicBezTo>
                    <a:pt x="38" y="266"/>
                    <a:pt x="37" y="266"/>
                    <a:pt x="36" y="267"/>
                  </a:cubicBezTo>
                  <a:cubicBezTo>
                    <a:pt x="36" y="267"/>
                    <a:pt x="36" y="267"/>
                    <a:pt x="36" y="267"/>
                  </a:cubicBezTo>
                  <a:cubicBezTo>
                    <a:pt x="36" y="268"/>
                    <a:pt x="36" y="268"/>
                    <a:pt x="36" y="268"/>
                  </a:cubicBezTo>
                  <a:cubicBezTo>
                    <a:pt x="36" y="269"/>
                    <a:pt x="37" y="270"/>
                    <a:pt x="39" y="270"/>
                  </a:cubicBezTo>
                  <a:cubicBezTo>
                    <a:pt x="42" y="270"/>
                    <a:pt x="46" y="272"/>
                    <a:pt x="49" y="270"/>
                  </a:cubicBezTo>
                  <a:cubicBezTo>
                    <a:pt x="49" y="270"/>
                    <a:pt x="49" y="270"/>
                    <a:pt x="49" y="270"/>
                  </a:cubicBezTo>
                  <a:cubicBezTo>
                    <a:pt x="50" y="270"/>
                    <a:pt x="51" y="270"/>
                    <a:pt x="51" y="270"/>
                  </a:cubicBezTo>
                  <a:cubicBezTo>
                    <a:pt x="53" y="269"/>
                    <a:pt x="55" y="270"/>
                    <a:pt x="57" y="272"/>
                  </a:cubicBezTo>
                  <a:cubicBezTo>
                    <a:pt x="57" y="271"/>
                    <a:pt x="56" y="271"/>
                    <a:pt x="57" y="271"/>
                  </a:cubicBezTo>
                  <a:cubicBezTo>
                    <a:pt x="58" y="271"/>
                    <a:pt x="58" y="273"/>
                    <a:pt x="59" y="273"/>
                  </a:cubicBezTo>
                  <a:cubicBezTo>
                    <a:pt x="63" y="274"/>
                    <a:pt x="67" y="275"/>
                    <a:pt x="72" y="275"/>
                  </a:cubicBezTo>
                  <a:cubicBezTo>
                    <a:pt x="72" y="275"/>
                    <a:pt x="73" y="275"/>
                    <a:pt x="73" y="275"/>
                  </a:cubicBezTo>
                  <a:cubicBezTo>
                    <a:pt x="73" y="275"/>
                    <a:pt x="74" y="275"/>
                    <a:pt x="74" y="275"/>
                  </a:cubicBezTo>
                  <a:cubicBezTo>
                    <a:pt x="76" y="274"/>
                    <a:pt x="77" y="272"/>
                    <a:pt x="78" y="271"/>
                  </a:cubicBezTo>
                  <a:cubicBezTo>
                    <a:pt x="78" y="271"/>
                    <a:pt x="78" y="271"/>
                    <a:pt x="78" y="271"/>
                  </a:cubicBezTo>
                  <a:cubicBezTo>
                    <a:pt x="79" y="271"/>
                    <a:pt x="79" y="271"/>
                    <a:pt x="79" y="270"/>
                  </a:cubicBezTo>
                  <a:cubicBezTo>
                    <a:pt x="80" y="269"/>
                    <a:pt x="83" y="269"/>
                    <a:pt x="85" y="270"/>
                  </a:cubicBezTo>
                  <a:cubicBezTo>
                    <a:pt x="87" y="270"/>
                    <a:pt x="87" y="272"/>
                    <a:pt x="87" y="275"/>
                  </a:cubicBezTo>
                  <a:cubicBezTo>
                    <a:pt x="87" y="277"/>
                    <a:pt x="86" y="277"/>
                    <a:pt x="85" y="277"/>
                  </a:cubicBezTo>
                  <a:cubicBezTo>
                    <a:pt x="85" y="277"/>
                    <a:pt x="85" y="277"/>
                    <a:pt x="85" y="277"/>
                  </a:cubicBezTo>
                  <a:cubicBezTo>
                    <a:pt x="85" y="277"/>
                    <a:pt x="84" y="277"/>
                    <a:pt x="84" y="277"/>
                  </a:cubicBezTo>
                  <a:cubicBezTo>
                    <a:pt x="81" y="277"/>
                    <a:pt x="79" y="279"/>
                    <a:pt x="79" y="283"/>
                  </a:cubicBezTo>
                  <a:cubicBezTo>
                    <a:pt x="79" y="284"/>
                    <a:pt x="78" y="281"/>
                    <a:pt x="78" y="283"/>
                  </a:cubicBezTo>
                  <a:cubicBezTo>
                    <a:pt x="77" y="284"/>
                    <a:pt x="76" y="284"/>
                    <a:pt x="76" y="284"/>
                  </a:cubicBezTo>
                  <a:cubicBezTo>
                    <a:pt x="74" y="283"/>
                    <a:pt x="73" y="284"/>
                    <a:pt x="71" y="284"/>
                  </a:cubicBezTo>
                  <a:cubicBezTo>
                    <a:pt x="70" y="284"/>
                    <a:pt x="70" y="284"/>
                    <a:pt x="69" y="285"/>
                  </a:cubicBezTo>
                  <a:cubicBezTo>
                    <a:pt x="71" y="285"/>
                    <a:pt x="72" y="287"/>
                    <a:pt x="75" y="287"/>
                  </a:cubicBezTo>
                  <a:cubicBezTo>
                    <a:pt x="75" y="286"/>
                    <a:pt x="76" y="287"/>
                    <a:pt x="76" y="287"/>
                  </a:cubicBezTo>
                  <a:cubicBezTo>
                    <a:pt x="78" y="287"/>
                    <a:pt x="79" y="287"/>
                    <a:pt x="81" y="287"/>
                  </a:cubicBezTo>
                  <a:cubicBezTo>
                    <a:pt x="82" y="287"/>
                    <a:pt x="83" y="287"/>
                    <a:pt x="84" y="288"/>
                  </a:cubicBezTo>
                  <a:cubicBezTo>
                    <a:pt x="84" y="288"/>
                    <a:pt x="85" y="288"/>
                    <a:pt x="86" y="288"/>
                  </a:cubicBezTo>
                  <a:cubicBezTo>
                    <a:pt x="87" y="287"/>
                    <a:pt x="89" y="287"/>
                    <a:pt x="91" y="286"/>
                  </a:cubicBezTo>
                  <a:cubicBezTo>
                    <a:pt x="91" y="286"/>
                    <a:pt x="91" y="286"/>
                    <a:pt x="91" y="286"/>
                  </a:cubicBezTo>
                  <a:cubicBezTo>
                    <a:pt x="91" y="287"/>
                    <a:pt x="92" y="287"/>
                    <a:pt x="93" y="287"/>
                  </a:cubicBezTo>
                  <a:cubicBezTo>
                    <a:pt x="93" y="287"/>
                    <a:pt x="94" y="287"/>
                    <a:pt x="94" y="287"/>
                  </a:cubicBezTo>
                  <a:cubicBezTo>
                    <a:pt x="95" y="287"/>
                    <a:pt x="96" y="288"/>
                    <a:pt x="96" y="289"/>
                  </a:cubicBezTo>
                  <a:cubicBezTo>
                    <a:pt x="96" y="290"/>
                    <a:pt x="96" y="291"/>
                    <a:pt x="94" y="291"/>
                  </a:cubicBezTo>
                  <a:cubicBezTo>
                    <a:pt x="94" y="291"/>
                    <a:pt x="94" y="292"/>
                    <a:pt x="94" y="292"/>
                  </a:cubicBezTo>
                  <a:cubicBezTo>
                    <a:pt x="95" y="293"/>
                    <a:pt x="95" y="294"/>
                    <a:pt x="95" y="296"/>
                  </a:cubicBezTo>
                  <a:cubicBezTo>
                    <a:pt x="96" y="296"/>
                    <a:pt x="97" y="296"/>
                    <a:pt x="98" y="296"/>
                  </a:cubicBezTo>
                  <a:cubicBezTo>
                    <a:pt x="100" y="296"/>
                    <a:pt x="102" y="296"/>
                    <a:pt x="104" y="295"/>
                  </a:cubicBezTo>
                  <a:cubicBezTo>
                    <a:pt x="105" y="293"/>
                    <a:pt x="107" y="291"/>
                    <a:pt x="108" y="290"/>
                  </a:cubicBezTo>
                  <a:cubicBezTo>
                    <a:pt x="109" y="290"/>
                    <a:pt x="110" y="290"/>
                    <a:pt x="111" y="290"/>
                  </a:cubicBezTo>
                  <a:cubicBezTo>
                    <a:pt x="113" y="291"/>
                    <a:pt x="115" y="293"/>
                    <a:pt x="116" y="295"/>
                  </a:cubicBezTo>
                  <a:cubicBezTo>
                    <a:pt x="116" y="295"/>
                    <a:pt x="117" y="295"/>
                    <a:pt x="117" y="296"/>
                  </a:cubicBezTo>
                  <a:cubicBezTo>
                    <a:pt x="117" y="297"/>
                    <a:pt x="116" y="299"/>
                    <a:pt x="114" y="300"/>
                  </a:cubicBezTo>
                  <a:cubicBezTo>
                    <a:pt x="113" y="301"/>
                    <a:pt x="111" y="303"/>
                    <a:pt x="109" y="304"/>
                  </a:cubicBezTo>
                  <a:cubicBezTo>
                    <a:pt x="107" y="305"/>
                    <a:pt x="106" y="305"/>
                    <a:pt x="104" y="305"/>
                  </a:cubicBezTo>
                  <a:cubicBezTo>
                    <a:pt x="103" y="305"/>
                    <a:pt x="102" y="305"/>
                    <a:pt x="101" y="306"/>
                  </a:cubicBezTo>
                  <a:cubicBezTo>
                    <a:pt x="99" y="306"/>
                    <a:pt x="99" y="305"/>
                    <a:pt x="98" y="305"/>
                  </a:cubicBezTo>
                  <a:cubicBezTo>
                    <a:pt x="97" y="304"/>
                    <a:pt x="96" y="304"/>
                    <a:pt x="95" y="304"/>
                  </a:cubicBezTo>
                  <a:cubicBezTo>
                    <a:pt x="95" y="304"/>
                    <a:pt x="94" y="303"/>
                    <a:pt x="94" y="304"/>
                  </a:cubicBezTo>
                  <a:cubicBezTo>
                    <a:pt x="93" y="303"/>
                    <a:pt x="92" y="302"/>
                    <a:pt x="92" y="301"/>
                  </a:cubicBezTo>
                  <a:cubicBezTo>
                    <a:pt x="91" y="300"/>
                    <a:pt x="90" y="300"/>
                    <a:pt x="89" y="300"/>
                  </a:cubicBezTo>
                  <a:cubicBezTo>
                    <a:pt x="87" y="300"/>
                    <a:pt x="87" y="301"/>
                    <a:pt x="87" y="302"/>
                  </a:cubicBezTo>
                  <a:cubicBezTo>
                    <a:pt x="87" y="304"/>
                    <a:pt x="85" y="305"/>
                    <a:pt x="83" y="303"/>
                  </a:cubicBezTo>
                  <a:cubicBezTo>
                    <a:pt x="83" y="303"/>
                    <a:pt x="82" y="302"/>
                    <a:pt x="82" y="302"/>
                  </a:cubicBezTo>
                  <a:cubicBezTo>
                    <a:pt x="81" y="301"/>
                    <a:pt x="80" y="301"/>
                    <a:pt x="79" y="303"/>
                  </a:cubicBezTo>
                  <a:cubicBezTo>
                    <a:pt x="79" y="304"/>
                    <a:pt x="78" y="304"/>
                    <a:pt x="78" y="305"/>
                  </a:cubicBezTo>
                  <a:cubicBezTo>
                    <a:pt x="76" y="305"/>
                    <a:pt x="76" y="303"/>
                    <a:pt x="75" y="302"/>
                  </a:cubicBezTo>
                  <a:cubicBezTo>
                    <a:pt x="74" y="303"/>
                    <a:pt x="75" y="303"/>
                    <a:pt x="75" y="304"/>
                  </a:cubicBezTo>
                  <a:cubicBezTo>
                    <a:pt x="75" y="304"/>
                    <a:pt x="74" y="303"/>
                    <a:pt x="74" y="303"/>
                  </a:cubicBezTo>
                  <a:cubicBezTo>
                    <a:pt x="74" y="302"/>
                    <a:pt x="73" y="301"/>
                    <a:pt x="73" y="300"/>
                  </a:cubicBezTo>
                  <a:cubicBezTo>
                    <a:pt x="72" y="299"/>
                    <a:pt x="72" y="297"/>
                    <a:pt x="70" y="297"/>
                  </a:cubicBezTo>
                  <a:cubicBezTo>
                    <a:pt x="68" y="296"/>
                    <a:pt x="66" y="296"/>
                    <a:pt x="64" y="296"/>
                  </a:cubicBezTo>
                  <a:cubicBezTo>
                    <a:pt x="64" y="295"/>
                    <a:pt x="63" y="295"/>
                    <a:pt x="63" y="295"/>
                  </a:cubicBezTo>
                  <a:cubicBezTo>
                    <a:pt x="60" y="295"/>
                    <a:pt x="59" y="294"/>
                    <a:pt x="58" y="292"/>
                  </a:cubicBezTo>
                  <a:cubicBezTo>
                    <a:pt x="57" y="291"/>
                    <a:pt x="57" y="291"/>
                    <a:pt x="56" y="290"/>
                  </a:cubicBezTo>
                  <a:cubicBezTo>
                    <a:pt x="55" y="291"/>
                    <a:pt x="57" y="291"/>
                    <a:pt x="56" y="292"/>
                  </a:cubicBezTo>
                  <a:cubicBezTo>
                    <a:pt x="56" y="292"/>
                    <a:pt x="56" y="291"/>
                    <a:pt x="55" y="291"/>
                  </a:cubicBezTo>
                  <a:cubicBezTo>
                    <a:pt x="54" y="292"/>
                    <a:pt x="53" y="293"/>
                    <a:pt x="52" y="292"/>
                  </a:cubicBezTo>
                  <a:cubicBezTo>
                    <a:pt x="52" y="292"/>
                    <a:pt x="52" y="292"/>
                    <a:pt x="51" y="293"/>
                  </a:cubicBezTo>
                  <a:cubicBezTo>
                    <a:pt x="53" y="293"/>
                    <a:pt x="54" y="294"/>
                    <a:pt x="55" y="295"/>
                  </a:cubicBezTo>
                  <a:cubicBezTo>
                    <a:pt x="55" y="295"/>
                    <a:pt x="54" y="296"/>
                    <a:pt x="56" y="297"/>
                  </a:cubicBezTo>
                  <a:cubicBezTo>
                    <a:pt x="57" y="298"/>
                    <a:pt x="58" y="299"/>
                    <a:pt x="60" y="299"/>
                  </a:cubicBezTo>
                  <a:cubicBezTo>
                    <a:pt x="61" y="300"/>
                    <a:pt x="62" y="300"/>
                    <a:pt x="63" y="301"/>
                  </a:cubicBezTo>
                  <a:cubicBezTo>
                    <a:pt x="64" y="302"/>
                    <a:pt x="64" y="302"/>
                    <a:pt x="63" y="303"/>
                  </a:cubicBezTo>
                  <a:cubicBezTo>
                    <a:pt x="63" y="304"/>
                    <a:pt x="63" y="306"/>
                    <a:pt x="62" y="307"/>
                  </a:cubicBezTo>
                  <a:cubicBezTo>
                    <a:pt x="62" y="308"/>
                    <a:pt x="64" y="308"/>
                    <a:pt x="62" y="308"/>
                  </a:cubicBezTo>
                  <a:cubicBezTo>
                    <a:pt x="61" y="309"/>
                    <a:pt x="62" y="309"/>
                    <a:pt x="62" y="309"/>
                  </a:cubicBezTo>
                  <a:cubicBezTo>
                    <a:pt x="62" y="309"/>
                    <a:pt x="62" y="309"/>
                    <a:pt x="62" y="309"/>
                  </a:cubicBezTo>
                  <a:cubicBezTo>
                    <a:pt x="62" y="309"/>
                    <a:pt x="62" y="309"/>
                    <a:pt x="63" y="309"/>
                  </a:cubicBezTo>
                  <a:cubicBezTo>
                    <a:pt x="62" y="309"/>
                    <a:pt x="62" y="309"/>
                    <a:pt x="62" y="309"/>
                  </a:cubicBezTo>
                  <a:cubicBezTo>
                    <a:pt x="62" y="309"/>
                    <a:pt x="62" y="309"/>
                    <a:pt x="62" y="309"/>
                  </a:cubicBezTo>
                  <a:cubicBezTo>
                    <a:pt x="62" y="311"/>
                    <a:pt x="63" y="311"/>
                    <a:pt x="63" y="312"/>
                  </a:cubicBezTo>
                  <a:cubicBezTo>
                    <a:pt x="62" y="313"/>
                    <a:pt x="60" y="312"/>
                    <a:pt x="58" y="314"/>
                  </a:cubicBezTo>
                  <a:cubicBezTo>
                    <a:pt x="57" y="314"/>
                    <a:pt x="57" y="314"/>
                    <a:pt x="56" y="314"/>
                  </a:cubicBezTo>
                  <a:cubicBezTo>
                    <a:pt x="55" y="314"/>
                    <a:pt x="54" y="314"/>
                    <a:pt x="52" y="314"/>
                  </a:cubicBezTo>
                  <a:cubicBezTo>
                    <a:pt x="50" y="314"/>
                    <a:pt x="47" y="314"/>
                    <a:pt x="44" y="313"/>
                  </a:cubicBezTo>
                  <a:cubicBezTo>
                    <a:pt x="42" y="313"/>
                    <a:pt x="40" y="313"/>
                    <a:pt x="38" y="312"/>
                  </a:cubicBezTo>
                  <a:cubicBezTo>
                    <a:pt x="38" y="312"/>
                    <a:pt x="37" y="312"/>
                    <a:pt x="36" y="312"/>
                  </a:cubicBezTo>
                  <a:cubicBezTo>
                    <a:pt x="36" y="312"/>
                    <a:pt x="36" y="312"/>
                    <a:pt x="36" y="312"/>
                  </a:cubicBezTo>
                  <a:cubicBezTo>
                    <a:pt x="33" y="310"/>
                    <a:pt x="30" y="310"/>
                    <a:pt x="27" y="309"/>
                  </a:cubicBezTo>
                  <a:cubicBezTo>
                    <a:pt x="26" y="309"/>
                    <a:pt x="26" y="310"/>
                    <a:pt x="25" y="311"/>
                  </a:cubicBezTo>
                  <a:cubicBezTo>
                    <a:pt x="25" y="311"/>
                    <a:pt x="25" y="312"/>
                    <a:pt x="26" y="312"/>
                  </a:cubicBezTo>
                  <a:cubicBezTo>
                    <a:pt x="28" y="314"/>
                    <a:pt x="30" y="316"/>
                    <a:pt x="33" y="315"/>
                  </a:cubicBezTo>
                  <a:cubicBezTo>
                    <a:pt x="34" y="316"/>
                    <a:pt x="34" y="316"/>
                    <a:pt x="34" y="318"/>
                  </a:cubicBezTo>
                  <a:cubicBezTo>
                    <a:pt x="34" y="318"/>
                    <a:pt x="34" y="319"/>
                    <a:pt x="35" y="319"/>
                  </a:cubicBezTo>
                  <a:cubicBezTo>
                    <a:pt x="37" y="320"/>
                    <a:pt x="39" y="321"/>
                    <a:pt x="42" y="320"/>
                  </a:cubicBezTo>
                  <a:cubicBezTo>
                    <a:pt x="42" y="320"/>
                    <a:pt x="43" y="321"/>
                    <a:pt x="44" y="320"/>
                  </a:cubicBezTo>
                  <a:cubicBezTo>
                    <a:pt x="44" y="320"/>
                    <a:pt x="45" y="321"/>
                    <a:pt x="45" y="321"/>
                  </a:cubicBezTo>
                  <a:cubicBezTo>
                    <a:pt x="45" y="321"/>
                    <a:pt x="45" y="321"/>
                    <a:pt x="45" y="321"/>
                  </a:cubicBezTo>
                  <a:cubicBezTo>
                    <a:pt x="46" y="323"/>
                    <a:pt x="46" y="324"/>
                    <a:pt x="45" y="324"/>
                  </a:cubicBezTo>
                  <a:cubicBezTo>
                    <a:pt x="44" y="324"/>
                    <a:pt x="44" y="324"/>
                    <a:pt x="43" y="325"/>
                  </a:cubicBezTo>
                  <a:cubicBezTo>
                    <a:pt x="41" y="325"/>
                    <a:pt x="39" y="327"/>
                    <a:pt x="36" y="327"/>
                  </a:cubicBezTo>
                  <a:cubicBezTo>
                    <a:pt x="35" y="327"/>
                    <a:pt x="34" y="327"/>
                    <a:pt x="33" y="328"/>
                  </a:cubicBezTo>
                  <a:cubicBezTo>
                    <a:pt x="31" y="328"/>
                    <a:pt x="30" y="329"/>
                    <a:pt x="29" y="329"/>
                  </a:cubicBezTo>
                  <a:cubicBezTo>
                    <a:pt x="29" y="329"/>
                    <a:pt x="29" y="329"/>
                    <a:pt x="29" y="329"/>
                  </a:cubicBezTo>
                  <a:cubicBezTo>
                    <a:pt x="27" y="330"/>
                    <a:pt x="25" y="331"/>
                    <a:pt x="24" y="332"/>
                  </a:cubicBezTo>
                  <a:cubicBezTo>
                    <a:pt x="22" y="332"/>
                    <a:pt x="20" y="334"/>
                    <a:pt x="19" y="335"/>
                  </a:cubicBezTo>
                  <a:cubicBezTo>
                    <a:pt x="18" y="335"/>
                    <a:pt x="18" y="336"/>
                    <a:pt x="19" y="336"/>
                  </a:cubicBezTo>
                  <a:cubicBezTo>
                    <a:pt x="20" y="337"/>
                    <a:pt x="21" y="337"/>
                    <a:pt x="22" y="337"/>
                  </a:cubicBezTo>
                  <a:cubicBezTo>
                    <a:pt x="25" y="336"/>
                    <a:pt x="26" y="337"/>
                    <a:pt x="29" y="337"/>
                  </a:cubicBezTo>
                  <a:cubicBezTo>
                    <a:pt x="28" y="338"/>
                    <a:pt x="27" y="338"/>
                    <a:pt x="27" y="339"/>
                  </a:cubicBezTo>
                  <a:cubicBezTo>
                    <a:pt x="26" y="342"/>
                    <a:pt x="26" y="344"/>
                    <a:pt x="29" y="343"/>
                  </a:cubicBezTo>
                  <a:cubicBezTo>
                    <a:pt x="31" y="343"/>
                    <a:pt x="32" y="343"/>
                    <a:pt x="33" y="342"/>
                  </a:cubicBezTo>
                  <a:cubicBezTo>
                    <a:pt x="34" y="342"/>
                    <a:pt x="35" y="341"/>
                    <a:pt x="35" y="341"/>
                  </a:cubicBezTo>
                  <a:cubicBezTo>
                    <a:pt x="37" y="341"/>
                    <a:pt x="38" y="340"/>
                    <a:pt x="39" y="339"/>
                  </a:cubicBezTo>
                  <a:cubicBezTo>
                    <a:pt x="43" y="337"/>
                    <a:pt x="46" y="334"/>
                    <a:pt x="49" y="332"/>
                  </a:cubicBezTo>
                  <a:cubicBezTo>
                    <a:pt x="50" y="331"/>
                    <a:pt x="51" y="330"/>
                    <a:pt x="52" y="329"/>
                  </a:cubicBezTo>
                  <a:cubicBezTo>
                    <a:pt x="52" y="329"/>
                    <a:pt x="53" y="329"/>
                    <a:pt x="53" y="329"/>
                  </a:cubicBezTo>
                  <a:cubicBezTo>
                    <a:pt x="54" y="328"/>
                    <a:pt x="55" y="327"/>
                    <a:pt x="56" y="327"/>
                  </a:cubicBezTo>
                  <a:cubicBezTo>
                    <a:pt x="59" y="326"/>
                    <a:pt x="62" y="326"/>
                    <a:pt x="65" y="325"/>
                  </a:cubicBezTo>
                  <a:cubicBezTo>
                    <a:pt x="66" y="326"/>
                    <a:pt x="67" y="324"/>
                    <a:pt x="68" y="326"/>
                  </a:cubicBezTo>
                  <a:cubicBezTo>
                    <a:pt x="68" y="326"/>
                    <a:pt x="68" y="326"/>
                    <a:pt x="68" y="326"/>
                  </a:cubicBezTo>
                  <a:cubicBezTo>
                    <a:pt x="68" y="325"/>
                    <a:pt x="68" y="325"/>
                    <a:pt x="68" y="325"/>
                  </a:cubicBezTo>
                  <a:cubicBezTo>
                    <a:pt x="68" y="325"/>
                    <a:pt x="69" y="325"/>
                    <a:pt x="69" y="325"/>
                  </a:cubicBezTo>
                  <a:cubicBezTo>
                    <a:pt x="70" y="326"/>
                    <a:pt x="69" y="327"/>
                    <a:pt x="69" y="328"/>
                  </a:cubicBezTo>
                  <a:cubicBezTo>
                    <a:pt x="69" y="329"/>
                    <a:pt x="69" y="330"/>
                    <a:pt x="68" y="331"/>
                  </a:cubicBezTo>
                  <a:cubicBezTo>
                    <a:pt x="68" y="331"/>
                    <a:pt x="68" y="331"/>
                    <a:pt x="68" y="331"/>
                  </a:cubicBezTo>
                  <a:cubicBezTo>
                    <a:pt x="68" y="331"/>
                    <a:pt x="68" y="331"/>
                    <a:pt x="68" y="331"/>
                  </a:cubicBezTo>
                  <a:cubicBezTo>
                    <a:pt x="67" y="332"/>
                    <a:pt x="66" y="333"/>
                    <a:pt x="65" y="334"/>
                  </a:cubicBezTo>
                  <a:cubicBezTo>
                    <a:pt x="65" y="336"/>
                    <a:pt x="64" y="337"/>
                    <a:pt x="62" y="339"/>
                  </a:cubicBezTo>
                  <a:cubicBezTo>
                    <a:pt x="62" y="339"/>
                    <a:pt x="60" y="340"/>
                    <a:pt x="61" y="341"/>
                  </a:cubicBezTo>
                  <a:cubicBezTo>
                    <a:pt x="62" y="342"/>
                    <a:pt x="63" y="343"/>
                    <a:pt x="65" y="342"/>
                  </a:cubicBezTo>
                  <a:cubicBezTo>
                    <a:pt x="66" y="341"/>
                    <a:pt x="68" y="340"/>
                    <a:pt x="70" y="339"/>
                  </a:cubicBezTo>
                  <a:cubicBezTo>
                    <a:pt x="70" y="339"/>
                    <a:pt x="71" y="338"/>
                    <a:pt x="71" y="338"/>
                  </a:cubicBezTo>
                  <a:cubicBezTo>
                    <a:pt x="71" y="338"/>
                    <a:pt x="72" y="339"/>
                    <a:pt x="72" y="339"/>
                  </a:cubicBezTo>
                  <a:cubicBezTo>
                    <a:pt x="72" y="339"/>
                    <a:pt x="72" y="339"/>
                    <a:pt x="72" y="339"/>
                  </a:cubicBezTo>
                  <a:cubicBezTo>
                    <a:pt x="72" y="339"/>
                    <a:pt x="72" y="339"/>
                    <a:pt x="73" y="339"/>
                  </a:cubicBezTo>
                  <a:cubicBezTo>
                    <a:pt x="74" y="341"/>
                    <a:pt x="75" y="343"/>
                    <a:pt x="76" y="343"/>
                  </a:cubicBezTo>
                  <a:cubicBezTo>
                    <a:pt x="77" y="344"/>
                    <a:pt x="78" y="345"/>
                    <a:pt x="78" y="345"/>
                  </a:cubicBezTo>
                  <a:cubicBezTo>
                    <a:pt x="78" y="346"/>
                    <a:pt x="79" y="347"/>
                    <a:pt x="80" y="347"/>
                  </a:cubicBezTo>
                  <a:cubicBezTo>
                    <a:pt x="81" y="347"/>
                    <a:pt x="82" y="347"/>
                    <a:pt x="83" y="347"/>
                  </a:cubicBezTo>
                  <a:cubicBezTo>
                    <a:pt x="86" y="347"/>
                    <a:pt x="90" y="346"/>
                    <a:pt x="93" y="347"/>
                  </a:cubicBezTo>
                  <a:cubicBezTo>
                    <a:pt x="94" y="348"/>
                    <a:pt x="95" y="347"/>
                    <a:pt x="96" y="346"/>
                  </a:cubicBezTo>
                  <a:cubicBezTo>
                    <a:pt x="98" y="345"/>
                    <a:pt x="99" y="344"/>
                    <a:pt x="101" y="343"/>
                  </a:cubicBezTo>
                  <a:cubicBezTo>
                    <a:pt x="101" y="344"/>
                    <a:pt x="102" y="345"/>
                    <a:pt x="103" y="346"/>
                  </a:cubicBezTo>
                  <a:cubicBezTo>
                    <a:pt x="103" y="346"/>
                    <a:pt x="104" y="347"/>
                    <a:pt x="104" y="348"/>
                  </a:cubicBezTo>
                  <a:cubicBezTo>
                    <a:pt x="105" y="348"/>
                    <a:pt x="107" y="349"/>
                    <a:pt x="108" y="348"/>
                  </a:cubicBezTo>
                  <a:cubicBezTo>
                    <a:pt x="109" y="348"/>
                    <a:pt x="110" y="348"/>
                    <a:pt x="111" y="349"/>
                  </a:cubicBezTo>
                  <a:cubicBezTo>
                    <a:pt x="113" y="349"/>
                    <a:pt x="116" y="349"/>
                    <a:pt x="117" y="353"/>
                  </a:cubicBezTo>
                  <a:cubicBezTo>
                    <a:pt x="117" y="353"/>
                    <a:pt x="118" y="353"/>
                    <a:pt x="118" y="352"/>
                  </a:cubicBezTo>
                  <a:cubicBezTo>
                    <a:pt x="119" y="351"/>
                    <a:pt x="120" y="350"/>
                    <a:pt x="122" y="350"/>
                  </a:cubicBezTo>
                  <a:cubicBezTo>
                    <a:pt x="122" y="350"/>
                    <a:pt x="122" y="350"/>
                    <a:pt x="122" y="350"/>
                  </a:cubicBezTo>
                  <a:cubicBezTo>
                    <a:pt x="122" y="350"/>
                    <a:pt x="122" y="350"/>
                    <a:pt x="123" y="350"/>
                  </a:cubicBezTo>
                  <a:cubicBezTo>
                    <a:pt x="124" y="350"/>
                    <a:pt x="126" y="351"/>
                    <a:pt x="128" y="351"/>
                  </a:cubicBezTo>
                  <a:cubicBezTo>
                    <a:pt x="128" y="351"/>
                    <a:pt x="128" y="351"/>
                    <a:pt x="128" y="351"/>
                  </a:cubicBezTo>
                  <a:cubicBezTo>
                    <a:pt x="127" y="352"/>
                    <a:pt x="127" y="354"/>
                    <a:pt x="126" y="355"/>
                  </a:cubicBezTo>
                  <a:cubicBezTo>
                    <a:pt x="125" y="356"/>
                    <a:pt x="124" y="356"/>
                    <a:pt x="123" y="357"/>
                  </a:cubicBezTo>
                  <a:cubicBezTo>
                    <a:pt x="123" y="358"/>
                    <a:pt x="123" y="358"/>
                    <a:pt x="124" y="358"/>
                  </a:cubicBezTo>
                  <a:cubicBezTo>
                    <a:pt x="125" y="358"/>
                    <a:pt x="124" y="358"/>
                    <a:pt x="124" y="358"/>
                  </a:cubicBezTo>
                  <a:cubicBezTo>
                    <a:pt x="124" y="358"/>
                    <a:pt x="124" y="359"/>
                    <a:pt x="124" y="359"/>
                  </a:cubicBezTo>
                  <a:cubicBezTo>
                    <a:pt x="125" y="359"/>
                    <a:pt x="124" y="360"/>
                    <a:pt x="124" y="360"/>
                  </a:cubicBezTo>
                  <a:cubicBezTo>
                    <a:pt x="123" y="362"/>
                    <a:pt x="124" y="365"/>
                    <a:pt x="126" y="365"/>
                  </a:cubicBezTo>
                  <a:cubicBezTo>
                    <a:pt x="128" y="365"/>
                    <a:pt x="130" y="364"/>
                    <a:pt x="132" y="364"/>
                  </a:cubicBezTo>
                  <a:cubicBezTo>
                    <a:pt x="134" y="363"/>
                    <a:pt x="135" y="361"/>
                    <a:pt x="136" y="359"/>
                  </a:cubicBezTo>
                  <a:cubicBezTo>
                    <a:pt x="137" y="357"/>
                    <a:pt x="138" y="355"/>
                    <a:pt x="141" y="355"/>
                  </a:cubicBezTo>
                  <a:cubicBezTo>
                    <a:pt x="141" y="355"/>
                    <a:pt x="141" y="355"/>
                    <a:pt x="141" y="355"/>
                  </a:cubicBezTo>
                  <a:cubicBezTo>
                    <a:pt x="141" y="356"/>
                    <a:pt x="141" y="356"/>
                    <a:pt x="142" y="357"/>
                  </a:cubicBezTo>
                  <a:cubicBezTo>
                    <a:pt x="142" y="356"/>
                    <a:pt x="141" y="356"/>
                    <a:pt x="141" y="355"/>
                  </a:cubicBezTo>
                  <a:cubicBezTo>
                    <a:pt x="141" y="355"/>
                    <a:pt x="141" y="355"/>
                    <a:pt x="141" y="355"/>
                  </a:cubicBezTo>
                  <a:cubicBezTo>
                    <a:pt x="141" y="355"/>
                    <a:pt x="141" y="355"/>
                    <a:pt x="141" y="355"/>
                  </a:cubicBezTo>
                  <a:cubicBezTo>
                    <a:pt x="141" y="356"/>
                    <a:pt x="142" y="357"/>
                    <a:pt x="144" y="358"/>
                  </a:cubicBezTo>
                  <a:cubicBezTo>
                    <a:pt x="144" y="359"/>
                    <a:pt x="143" y="359"/>
                    <a:pt x="143" y="359"/>
                  </a:cubicBezTo>
                  <a:cubicBezTo>
                    <a:pt x="144" y="360"/>
                    <a:pt x="144" y="362"/>
                    <a:pt x="145" y="362"/>
                  </a:cubicBezTo>
                  <a:cubicBezTo>
                    <a:pt x="147" y="363"/>
                    <a:pt x="148" y="364"/>
                    <a:pt x="150" y="363"/>
                  </a:cubicBezTo>
                  <a:cubicBezTo>
                    <a:pt x="152" y="365"/>
                    <a:pt x="152" y="365"/>
                    <a:pt x="150" y="368"/>
                  </a:cubicBezTo>
                  <a:cubicBezTo>
                    <a:pt x="149" y="368"/>
                    <a:pt x="149" y="368"/>
                    <a:pt x="149" y="368"/>
                  </a:cubicBezTo>
                  <a:cubicBezTo>
                    <a:pt x="149" y="368"/>
                    <a:pt x="149" y="369"/>
                    <a:pt x="149" y="369"/>
                  </a:cubicBezTo>
                  <a:cubicBezTo>
                    <a:pt x="149" y="369"/>
                    <a:pt x="150" y="369"/>
                    <a:pt x="150" y="368"/>
                  </a:cubicBezTo>
                  <a:cubicBezTo>
                    <a:pt x="151" y="372"/>
                    <a:pt x="152" y="376"/>
                    <a:pt x="150" y="379"/>
                  </a:cubicBezTo>
                  <a:cubicBezTo>
                    <a:pt x="150" y="379"/>
                    <a:pt x="150" y="379"/>
                    <a:pt x="150" y="379"/>
                  </a:cubicBezTo>
                  <a:cubicBezTo>
                    <a:pt x="149" y="380"/>
                    <a:pt x="148" y="381"/>
                    <a:pt x="148" y="382"/>
                  </a:cubicBezTo>
                  <a:cubicBezTo>
                    <a:pt x="147" y="385"/>
                    <a:pt x="147" y="385"/>
                    <a:pt x="144" y="384"/>
                  </a:cubicBezTo>
                  <a:cubicBezTo>
                    <a:pt x="145" y="385"/>
                    <a:pt x="145" y="385"/>
                    <a:pt x="146" y="386"/>
                  </a:cubicBezTo>
                  <a:cubicBezTo>
                    <a:pt x="146" y="386"/>
                    <a:pt x="146" y="386"/>
                    <a:pt x="146" y="386"/>
                  </a:cubicBezTo>
                  <a:cubicBezTo>
                    <a:pt x="146" y="386"/>
                    <a:pt x="146" y="386"/>
                    <a:pt x="146" y="386"/>
                  </a:cubicBezTo>
                  <a:cubicBezTo>
                    <a:pt x="146" y="386"/>
                    <a:pt x="146" y="386"/>
                    <a:pt x="146" y="386"/>
                  </a:cubicBezTo>
                  <a:cubicBezTo>
                    <a:pt x="146" y="386"/>
                    <a:pt x="147" y="387"/>
                    <a:pt x="147" y="387"/>
                  </a:cubicBezTo>
                  <a:cubicBezTo>
                    <a:pt x="147" y="390"/>
                    <a:pt x="149" y="389"/>
                    <a:pt x="151" y="389"/>
                  </a:cubicBezTo>
                  <a:cubicBezTo>
                    <a:pt x="152" y="389"/>
                    <a:pt x="152" y="389"/>
                    <a:pt x="152" y="388"/>
                  </a:cubicBezTo>
                  <a:cubicBezTo>
                    <a:pt x="152" y="388"/>
                    <a:pt x="152" y="388"/>
                    <a:pt x="152" y="388"/>
                  </a:cubicBezTo>
                  <a:cubicBezTo>
                    <a:pt x="152" y="388"/>
                    <a:pt x="153" y="389"/>
                    <a:pt x="153" y="389"/>
                  </a:cubicBezTo>
                  <a:cubicBezTo>
                    <a:pt x="154" y="389"/>
                    <a:pt x="155" y="390"/>
                    <a:pt x="155" y="390"/>
                  </a:cubicBezTo>
                  <a:cubicBezTo>
                    <a:pt x="156" y="392"/>
                    <a:pt x="158" y="393"/>
                    <a:pt x="160" y="393"/>
                  </a:cubicBezTo>
                  <a:cubicBezTo>
                    <a:pt x="161" y="394"/>
                    <a:pt x="162" y="395"/>
                    <a:pt x="162" y="395"/>
                  </a:cubicBezTo>
                  <a:cubicBezTo>
                    <a:pt x="161" y="398"/>
                    <a:pt x="161" y="398"/>
                    <a:pt x="163" y="399"/>
                  </a:cubicBezTo>
                  <a:cubicBezTo>
                    <a:pt x="164" y="399"/>
                    <a:pt x="165" y="400"/>
                    <a:pt x="166" y="400"/>
                  </a:cubicBezTo>
                  <a:cubicBezTo>
                    <a:pt x="165" y="401"/>
                    <a:pt x="165" y="401"/>
                    <a:pt x="164" y="403"/>
                  </a:cubicBezTo>
                  <a:cubicBezTo>
                    <a:pt x="166" y="401"/>
                    <a:pt x="167" y="402"/>
                    <a:pt x="168" y="402"/>
                  </a:cubicBezTo>
                  <a:cubicBezTo>
                    <a:pt x="169" y="404"/>
                    <a:pt x="171" y="405"/>
                    <a:pt x="173" y="404"/>
                  </a:cubicBezTo>
                  <a:cubicBezTo>
                    <a:pt x="176" y="403"/>
                    <a:pt x="179" y="402"/>
                    <a:pt x="181" y="399"/>
                  </a:cubicBezTo>
                  <a:cubicBezTo>
                    <a:pt x="182" y="397"/>
                    <a:pt x="182" y="395"/>
                    <a:pt x="183" y="394"/>
                  </a:cubicBezTo>
                  <a:cubicBezTo>
                    <a:pt x="185" y="395"/>
                    <a:pt x="184" y="393"/>
                    <a:pt x="184" y="393"/>
                  </a:cubicBezTo>
                  <a:cubicBezTo>
                    <a:pt x="185" y="391"/>
                    <a:pt x="187" y="390"/>
                    <a:pt x="189" y="389"/>
                  </a:cubicBezTo>
                  <a:cubicBezTo>
                    <a:pt x="190" y="388"/>
                    <a:pt x="190" y="390"/>
                    <a:pt x="191" y="391"/>
                  </a:cubicBezTo>
                  <a:cubicBezTo>
                    <a:pt x="191" y="390"/>
                    <a:pt x="190" y="389"/>
                    <a:pt x="190" y="388"/>
                  </a:cubicBezTo>
                  <a:cubicBezTo>
                    <a:pt x="191" y="389"/>
                    <a:pt x="192" y="390"/>
                    <a:pt x="193" y="390"/>
                  </a:cubicBezTo>
                  <a:cubicBezTo>
                    <a:pt x="192" y="392"/>
                    <a:pt x="194" y="393"/>
                    <a:pt x="195" y="394"/>
                  </a:cubicBezTo>
                  <a:cubicBezTo>
                    <a:pt x="195" y="394"/>
                    <a:pt x="195" y="394"/>
                    <a:pt x="195" y="394"/>
                  </a:cubicBezTo>
                  <a:cubicBezTo>
                    <a:pt x="196" y="393"/>
                    <a:pt x="198" y="393"/>
                    <a:pt x="199" y="392"/>
                  </a:cubicBezTo>
                  <a:cubicBezTo>
                    <a:pt x="200" y="391"/>
                    <a:pt x="201" y="391"/>
                    <a:pt x="202" y="391"/>
                  </a:cubicBezTo>
                  <a:cubicBezTo>
                    <a:pt x="206" y="390"/>
                    <a:pt x="210" y="391"/>
                    <a:pt x="215" y="391"/>
                  </a:cubicBezTo>
                  <a:cubicBezTo>
                    <a:pt x="215" y="391"/>
                    <a:pt x="215" y="392"/>
                    <a:pt x="216" y="392"/>
                  </a:cubicBezTo>
                  <a:cubicBezTo>
                    <a:pt x="216" y="391"/>
                    <a:pt x="216" y="391"/>
                    <a:pt x="217" y="391"/>
                  </a:cubicBezTo>
                  <a:cubicBezTo>
                    <a:pt x="218" y="392"/>
                    <a:pt x="218" y="391"/>
                    <a:pt x="218" y="391"/>
                  </a:cubicBezTo>
                  <a:cubicBezTo>
                    <a:pt x="220" y="391"/>
                    <a:pt x="223" y="390"/>
                    <a:pt x="224" y="393"/>
                  </a:cubicBezTo>
                  <a:cubicBezTo>
                    <a:pt x="224" y="394"/>
                    <a:pt x="225" y="394"/>
                    <a:pt x="225" y="393"/>
                  </a:cubicBezTo>
                  <a:cubicBezTo>
                    <a:pt x="226" y="393"/>
                    <a:pt x="226" y="393"/>
                    <a:pt x="227" y="393"/>
                  </a:cubicBezTo>
                  <a:cubicBezTo>
                    <a:pt x="228" y="393"/>
                    <a:pt x="228" y="393"/>
                    <a:pt x="229" y="393"/>
                  </a:cubicBezTo>
                  <a:cubicBezTo>
                    <a:pt x="230" y="393"/>
                    <a:pt x="232" y="393"/>
                    <a:pt x="233" y="394"/>
                  </a:cubicBezTo>
                  <a:cubicBezTo>
                    <a:pt x="234" y="395"/>
                    <a:pt x="234" y="395"/>
                    <a:pt x="235" y="396"/>
                  </a:cubicBezTo>
                  <a:cubicBezTo>
                    <a:pt x="234" y="397"/>
                    <a:pt x="234" y="398"/>
                    <a:pt x="234" y="398"/>
                  </a:cubicBezTo>
                  <a:cubicBezTo>
                    <a:pt x="235" y="398"/>
                    <a:pt x="235" y="398"/>
                    <a:pt x="235" y="398"/>
                  </a:cubicBezTo>
                  <a:cubicBezTo>
                    <a:pt x="236" y="398"/>
                    <a:pt x="236" y="398"/>
                    <a:pt x="236" y="399"/>
                  </a:cubicBezTo>
                  <a:cubicBezTo>
                    <a:pt x="234" y="399"/>
                    <a:pt x="233" y="400"/>
                    <a:pt x="232" y="400"/>
                  </a:cubicBezTo>
                  <a:cubicBezTo>
                    <a:pt x="231" y="401"/>
                    <a:pt x="231" y="402"/>
                    <a:pt x="232" y="403"/>
                  </a:cubicBezTo>
                  <a:cubicBezTo>
                    <a:pt x="232" y="404"/>
                    <a:pt x="234" y="405"/>
                    <a:pt x="234" y="405"/>
                  </a:cubicBezTo>
                  <a:cubicBezTo>
                    <a:pt x="235" y="407"/>
                    <a:pt x="236" y="407"/>
                    <a:pt x="238" y="407"/>
                  </a:cubicBezTo>
                  <a:cubicBezTo>
                    <a:pt x="239" y="407"/>
                    <a:pt x="240" y="407"/>
                    <a:pt x="241" y="407"/>
                  </a:cubicBezTo>
                  <a:cubicBezTo>
                    <a:pt x="243" y="406"/>
                    <a:pt x="246" y="406"/>
                    <a:pt x="248" y="408"/>
                  </a:cubicBezTo>
                  <a:cubicBezTo>
                    <a:pt x="248" y="408"/>
                    <a:pt x="248" y="408"/>
                    <a:pt x="248" y="408"/>
                  </a:cubicBezTo>
                  <a:cubicBezTo>
                    <a:pt x="248" y="408"/>
                    <a:pt x="248" y="408"/>
                    <a:pt x="248" y="408"/>
                  </a:cubicBezTo>
                  <a:cubicBezTo>
                    <a:pt x="249" y="409"/>
                    <a:pt x="251" y="410"/>
                    <a:pt x="251" y="411"/>
                  </a:cubicBezTo>
                  <a:cubicBezTo>
                    <a:pt x="250" y="414"/>
                    <a:pt x="252" y="412"/>
                    <a:pt x="252" y="412"/>
                  </a:cubicBezTo>
                  <a:cubicBezTo>
                    <a:pt x="251" y="414"/>
                    <a:pt x="251" y="417"/>
                    <a:pt x="250" y="419"/>
                  </a:cubicBezTo>
                  <a:cubicBezTo>
                    <a:pt x="249" y="419"/>
                    <a:pt x="249" y="420"/>
                    <a:pt x="249" y="420"/>
                  </a:cubicBezTo>
                  <a:cubicBezTo>
                    <a:pt x="248" y="421"/>
                    <a:pt x="248" y="421"/>
                    <a:pt x="248" y="422"/>
                  </a:cubicBezTo>
                  <a:cubicBezTo>
                    <a:pt x="246" y="423"/>
                    <a:pt x="245" y="425"/>
                    <a:pt x="243" y="426"/>
                  </a:cubicBezTo>
                  <a:cubicBezTo>
                    <a:pt x="242" y="426"/>
                    <a:pt x="242" y="426"/>
                    <a:pt x="242" y="426"/>
                  </a:cubicBezTo>
                  <a:cubicBezTo>
                    <a:pt x="242" y="426"/>
                    <a:pt x="242" y="427"/>
                    <a:pt x="241" y="427"/>
                  </a:cubicBezTo>
                  <a:cubicBezTo>
                    <a:pt x="241" y="428"/>
                    <a:pt x="239" y="428"/>
                    <a:pt x="239" y="430"/>
                  </a:cubicBezTo>
                  <a:cubicBezTo>
                    <a:pt x="237" y="431"/>
                    <a:pt x="236" y="432"/>
                    <a:pt x="235" y="432"/>
                  </a:cubicBezTo>
                  <a:cubicBezTo>
                    <a:pt x="234" y="433"/>
                    <a:pt x="233" y="433"/>
                    <a:pt x="233" y="434"/>
                  </a:cubicBezTo>
                  <a:cubicBezTo>
                    <a:pt x="234" y="436"/>
                    <a:pt x="234" y="438"/>
                    <a:pt x="233" y="439"/>
                  </a:cubicBezTo>
                  <a:cubicBezTo>
                    <a:pt x="232" y="440"/>
                    <a:pt x="232" y="441"/>
                    <a:pt x="232" y="441"/>
                  </a:cubicBezTo>
                  <a:cubicBezTo>
                    <a:pt x="231" y="442"/>
                    <a:pt x="230" y="443"/>
                    <a:pt x="230" y="443"/>
                  </a:cubicBezTo>
                  <a:cubicBezTo>
                    <a:pt x="230" y="444"/>
                    <a:pt x="229" y="445"/>
                    <a:pt x="229" y="445"/>
                  </a:cubicBezTo>
                  <a:cubicBezTo>
                    <a:pt x="228" y="447"/>
                    <a:pt x="227" y="448"/>
                    <a:pt x="226" y="449"/>
                  </a:cubicBezTo>
                  <a:cubicBezTo>
                    <a:pt x="225" y="449"/>
                    <a:pt x="224" y="450"/>
                    <a:pt x="224" y="452"/>
                  </a:cubicBezTo>
                  <a:cubicBezTo>
                    <a:pt x="223" y="452"/>
                    <a:pt x="222" y="453"/>
                    <a:pt x="221" y="454"/>
                  </a:cubicBezTo>
                  <a:cubicBezTo>
                    <a:pt x="221" y="454"/>
                    <a:pt x="221" y="455"/>
                    <a:pt x="220" y="455"/>
                  </a:cubicBezTo>
                  <a:cubicBezTo>
                    <a:pt x="220" y="455"/>
                    <a:pt x="219" y="456"/>
                    <a:pt x="219" y="456"/>
                  </a:cubicBezTo>
                  <a:cubicBezTo>
                    <a:pt x="215" y="457"/>
                    <a:pt x="212" y="460"/>
                    <a:pt x="209" y="462"/>
                  </a:cubicBezTo>
                  <a:cubicBezTo>
                    <a:pt x="208" y="463"/>
                    <a:pt x="208" y="463"/>
                    <a:pt x="208" y="464"/>
                  </a:cubicBezTo>
                  <a:cubicBezTo>
                    <a:pt x="208" y="464"/>
                    <a:pt x="208" y="464"/>
                    <a:pt x="208" y="464"/>
                  </a:cubicBezTo>
                  <a:cubicBezTo>
                    <a:pt x="207" y="465"/>
                    <a:pt x="207" y="466"/>
                    <a:pt x="206" y="467"/>
                  </a:cubicBezTo>
                  <a:cubicBezTo>
                    <a:pt x="206" y="467"/>
                    <a:pt x="206" y="467"/>
                    <a:pt x="206" y="467"/>
                  </a:cubicBezTo>
                  <a:cubicBezTo>
                    <a:pt x="206" y="467"/>
                    <a:pt x="206" y="467"/>
                    <a:pt x="206" y="467"/>
                  </a:cubicBezTo>
                  <a:cubicBezTo>
                    <a:pt x="206" y="467"/>
                    <a:pt x="206" y="467"/>
                    <a:pt x="206" y="467"/>
                  </a:cubicBezTo>
                  <a:cubicBezTo>
                    <a:pt x="206" y="467"/>
                    <a:pt x="206" y="467"/>
                    <a:pt x="206" y="467"/>
                  </a:cubicBezTo>
                  <a:cubicBezTo>
                    <a:pt x="205" y="469"/>
                    <a:pt x="203" y="470"/>
                    <a:pt x="201" y="472"/>
                  </a:cubicBezTo>
                  <a:cubicBezTo>
                    <a:pt x="201" y="472"/>
                    <a:pt x="200" y="473"/>
                    <a:pt x="200" y="473"/>
                  </a:cubicBezTo>
                  <a:cubicBezTo>
                    <a:pt x="201" y="474"/>
                    <a:pt x="202" y="473"/>
                    <a:pt x="202" y="472"/>
                  </a:cubicBezTo>
                  <a:cubicBezTo>
                    <a:pt x="203" y="472"/>
                    <a:pt x="205" y="472"/>
                    <a:pt x="206" y="472"/>
                  </a:cubicBezTo>
                  <a:cubicBezTo>
                    <a:pt x="205" y="472"/>
                    <a:pt x="205" y="473"/>
                    <a:pt x="205" y="473"/>
                  </a:cubicBezTo>
                  <a:cubicBezTo>
                    <a:pt x="205" y="473"/>
                    <a:pt x="205" y="474"/>
                    <a:pt x="205" y="474"/>
                  </a:cubicBezTo>
                  <a:cubicBezTo>
                    <a:pt x="207" y="472"/>
                    <a:pt x="209" y="472"/>
                    <a:pt x="210" y="471"/>
                  </a:cubicBezTo>
                  <a:cubicBezTo>
                    <a:pt x="210" y="471"/>
                    <a:pt x="210" y="471"/>
                    <a:pt x="211" y="470"/>
                  </a:cubicBezTo>
                  <a:cubicBezTo>
                    <a:pt x="212" y="470"/>
                    <a:pt x="213" y="469"/>
                    <a:pt x="214" y="469"/>
                  </a:cubicBezTo>
                  <a:cubicBezTo>
                    <a:pt x="214" y="469"/>
                    <a:pt x="214" y="468"/>
                    <a:pt x="214" y="468"/>
                  </a:cubicBezTo>
                  <a:cubicBezTo>
                    <a:pt x="215" y="468"/>
                    <a:pt x="215" y="468"/>
                    <a:pt x="215" y="467"/>
                  </a:cubicBezTo>
                  <a:cubicBezTo>
                    <a:pt x="216" y="467"/>
                    <a:pt x="216" y="467"/>
                    <a:pt x="217" y="466"/>
                  </a:cubicBezTo>
                  <a:cubicBezTo>
                    <a:pt x="220" y="464"/>
                    <a:pt x="222" y="462"/>
                    <a:pt x="223" y="458"/>
                  </a:cubicBezTo>
                  <a:cubicBezTo>
                    <a:pt x="224" y="458"/>
                    <a:pt x="224" y="457"/>
                    <a:pt x="225" y="457"/>
                  </a:cubicBezTo>
                  <a:cubicBezTo>
                    <a:pt x="225" y="457"/>
                    <a:pt x="225" y="457"/>
                    <a:pt x="225" y="457"/>
                  </a:cubicBezTo>
                  <a:cubicBezTo>
                    <a:pt x="228" y="456"/>
                    <a:pt x="229" y="454"/>
                    <a:pt x="229" y="451"/>
                  </a:cubicBezTo>
                  <a:cubicBezTo>
                    <a:pt x="229" y="451"/>
                    <a:pt x="229" y="451"/>
                    <a:pt x="229" y="450"/>
                  </a:cubicBezTo>
                  <a:cubicBezTo>
                    <a:pt x="230" y="449"/>
                    <a:pt x="230" y="448"/>
                    <a:pt x="231" y="448"/>
                  </a:cubicBezTo>
                  <a:cubicBezTo>
                    <a:pt x="231" y="447"/>
                    <a:pt x="232" y="447"/>
                    <a:pt x="232" y="447"/>
                  </a:cubicBezTo>
                  <a:cubicBezTo>
                    <a:pt x="234" y="446"/>
                    <a:pt x="235" y="445"/>
                    <a:pt x="235" y="443"/>
                  </a:cubicBezTo>
                  <a:cubicBezTo>
                    <a:pt x="235" y="443"/>
                    <a:pt x="236" y="443"/>
                    <a:pt x="236" y="443"/>
                  </a:cubicBezTo>
                  <a:cubicBezTo>
                    <a:pt x="236" y="441"/>
                    <a:pt x="237" y="440"/>
                    <a:pt x="238" y="439"/>
                  </a:cubicBezTo>
                  <a:cubicBezTo>
                    <a:pt x="240" y="438"/>
                    <a:pt x="241" y="438"/>
                    <a:pt x="242" y="437"/>
                  </a:cubicBezTo>
                  <a:cubicBezTo>
                    <a:pt x="242" y="437"/>
                    <a:pt x="243" y="438"/>
                    <a:pt x="244" y="438"/>
                  </a:cubicBezTo>
                  <a:cubicBezTo>
                    <a:pt x="244" y="437"/>
                    <a:pt x="245" y="437"/>
                    <a:pt x="246" y="436"/>
                  </a:cubicBezTo>
                  <a:cubicBezTo>
                    <a:pt x="246" y="436"/>
                    <a:pt x="246" y="436"/>
                    <a:pt x="247" y="436"/>
                  </a:cubicBezTo>
                  <a:cubicBezTo>
                    <a:pt x="247" y="436"/>
                    <a:pt x="247" y="436"/>
                    <a:pt x="247" y="436"/>
                  </a:cubicBezTo>
                  <a:cubicBezTo>
                    <a:pt x="247" y="436"/>
                    <a:pt x="247" y="436"/>
                    <a:pt x="247" y="436"/>
                  </a:cubicBezTo>
                  <a:cubicBezTo>
                    <a:pt x="247" y="435"/>
                    <a:pt x="248" y="435"/>
                    <a:pt x="248" y="435"/>
                  </a:cubicBezTo>
                  <a:cubicBezTo>
                    <a:pt x="248" y="434"/>
                    <a:pt x="248" y="433"/>
                    <a:pt x="247" y="432"/>
                  </a:cubicBezTo>
                  <a:cubicBezTo>
                    <a:pt x="251" y="430"/>
                    <a:pt x="254" y="427"/>
                    <a:pt x="256" y="423"/>
                  </a:cubicBezTo>
                  <a:cubicBezTo>
                    <a:pt x="256" y="423"/>
                    <a:pt x="256" y="423"/>
                    <a:pt x="256" y="423"/>
                  </a:cubicBezTo>
                  <a:cubicBezTo>
                    <a:pt x="256" y="422"/>
                    <a:pt x="256" y="422"/>
                    <a:pt x="256" y="422"/>
                  </a:cubicBezTo>
                  <a:cubicBezTo>
                    <a:pt x="257" y="422"/>
                    <a:pt x="257" y="421"/>
                    <a:pt x="257" y="420"/>
                  </a:cubicBezTo>
                  <a:cubicBezTo>
                    <a:pt x="259" y="417"/>
                    <a:pt x="263" y="416"/>
                    <a:pt x="265" y="419"/>
                  </a:cubicBezTo>
                  <a:cubicBezTo>
                    <a:pt x="266" y="420"/>
                    <a:pt x="268" y="422"/>
                    <a:pt x="269" y="423"/>
                  </a:cubicBezTo>
                  <a:cubicBezTo>
                    <a:pt x="268" y="425"/>
                    <a:pt x="268" y="426"/>
                    <a:pt x="267" y="427"/>
                  </a:cubicBezTo>
                  <a:cubicBezTo>
                    <a:pt x="264" y="430"/>
                    <a:pt x="261" y="434"/>
                    <a:pt x="257" y="437"/>
                  </a:cubicBezTo>
                  <a:cubicBezTo>
                    <a:pt x="254" y="437"/>
                    <a:pt x="254" y="437"/>
                    <a:pt x="254" y="440"/>
                  </a:cubicBezTo>
                  <a:cubicBezTo>
                    <a:pt x="255" y="441"/>
                    <a:pt x="255" y="442"/>
                    <a:pt x="255" y="443"/>
                  </a:cubicBezTo>
                  <a:cubicBezTo>
                    <a:pt x="254" y="447"/>
                    <a:pt x="257" y="449"/>
                    <a:pt x="259" y="452"/>
                  </a:cubicBezTo>
                  <a:cubicBezTo>
                    <a:pt x="260" y="454"/>
                    <a:pt x="260" y="455"/>
                    <a:pt x="259" y="457"/>
                  </a:cubicBezTo>
                  <a:cubicBezTo>
                    <a:pt x="258" y="459"/>
                    <a:pt x="257" y="459"/>
                    <a:pt x="255" y="459"/>
                  </a:cubicBezTo>
                  <a:cubicBezTo>
                    <a:pt x="253" y="459"/>
                    <a:pt x="252" y="460"/>
                    <a:pt x="253" y="462"/>
                  </a:cubicBezTo>
                  <a:cubicBezTo>
                    <a:pt x="253" y="462"/>
                    <a:pt x="253" y="463"/>
                    <a:pt x="253" y="463"/>
                  </a:cubicBezTo>
                  <a:cubicBezTo>
                    <a:pt x="253" y="464"/>
                    <a:pt x="253" y="465"/>
                    <a:pt x="253" y="464"/>
                  </a:cubicBezTo>
                  <a:cubicBezTo>
                    <a:pt x="255" y="462"/>
                    <a:pt x="256" y="463"/>
                    <a:pt x="258" y="464"/>
                  </a:cubicBezTo>
                  <a:cubicBezTo>
                    <a:pt x="259" y="464"/>
                    <a:pt x="260" y="464"/>
                    <a:pt x="261" y="463"/>
                  </a:cubicBezTo>
                  <a:cubicBezTo>
                    <a:pt x="261" y="463"/>
                    <a:pt x="261" y="463"/>
                    <a:pt x="261" y="463"/>
                  </a:cubicBezTo>
                  <a:cubicBezTo>
                    <a:pt x="261" y="463"/>
                    <a:pt x="261" y="463"/>
                    <a:pt x="261" y="463"/>
                  </a:cubicBezTo>
                  <a:cubicBezTo>
                    <a:pt x="262" y="464"/>
                    <a:pt x="264" y="464"/>
                    <a:pt x="264" y="465"/>
                  </a:cubicBezTo>
                  <a:cubicBezTo>
                    <a:pt x="264" y="465"/>
                    <a:pt x="265" y="465"/>
                    <a:pt x="265" y="465"/>
                  </a:cubicBezTo>
                  <a:cubicBezTo>
                    <a:pt x="265" y="466"/>
                    <a:pt x="265" y="466"/>
                    <a:pt x="265" y="466"/>
                  </a:cubicBezTo>
                  <a:cubicBezTo>
                    <a:pt x="263" y="468"/>
                    <a:pt x="262" y="469"/>
                    <a:pt x="260" y="470"/>
                  </a:cubicBezTo>
                  <a:cubicBezTo>
                    <a:pt x="259" y="470"/>
                    <a:pt x="257" y="470"/>
                    <a:pt x="256" y="471"/>
                  </a:cubicBezTo>
                  <a:cubicBezTo>
                    <a:pt x="255" y="471"/>
                    <a:pt x="254" y="471"/>
                    <a:pt x="253" y="472"/>
                  </a:cubicBezTo>
                  <a:cubicBezTo>
                    <a:pt x="253" y="472"/>
                    <a:pt x="253" y="472"/>
                    <a:pt x="253" y="472"/>
                  </a:cubicBezTo>
                  <a:cubicBezTo>
                    <a:pt x="254" y="473"/>
                    <a:pt x="255" y="474"/>
                    <a:pt x="257" y="473"/>
                  </a:cubicBezTo>
                  <a:cubicBezTo>
                    <a:pt x="258" y="473"/>
                    <a:pt x="259" y="473"/>
                    <a:pt x="260" y="473"/>
                  </a:cubicBezTo>
                  <a:cubicBezTo>
                    <a:pt x="260" y="473"/>
                    <a:pt x="260" y="473"/>
                    <a:pt x="260" y="473"/>
                  </a:cubicBezTo>
                  <a:cubicBezTo>
                    <a:pt x="260" y="473"/>
                    <a:pt x="260" y="473"/>
                    <a:pt x="260" y="473"/>
                  </a:cubicBezTo>
                  <a:cubicBezTo>
                    <a:pt x="259" y="472"/>
                    <a:pt x="260" y="472"/>
                    <a:pt x="261" y="471"/>
                  </a:cubicBezTo>
                  <a:cubicBezTo>
                    <a:pt x="262" y="470"/>
                    <a:pt x="263" y="471"/>
                    <a:pt x="264" y="472"/>
                  </a:cubicBezTo>
                  <a:cubicBezTo>
                    <a:pt x="265" y="473"/>
                    <a:pt x="265" y="473"/>
                    <a:pt x="266" y="474"/>
                  </a:cubicBezTo>
                  <a:cubicBezTo>
                    <a:pt x="267" y="475"/>
                    <a:pt x="269" y="474"/>
                    <a:pt x="270" y="475"/>
                  </a:cubicBezTo>
                  <a:cubicBezTo>
                    <a:pt x="271" y="476"/>
                    <a:pt x="272" y="476"/>
                    <a:pt x="273" y="476"/>
                  </a:cubicBezTo>
                  <a:cubicBezTo>
                    <a:pt x="273" y="476"/>
                    <a:pt x="273" y="476"/>
                    <a:pt x="273" y="476"/>
                  </a:cubicBezTo>
                  <a:cubicBezTo>
                    <a:pt x="273" y="477"/>
                    <a:pt x="272" y="478"/>
                    <a:pt x="273" y="478"/>
                  </a:cubicBezTo>
                  <a:cubicBezTo>
                    <a:pt x="274" y="478"/>
                    <a:pt x="274" y="478"/>
                    <a:pt x="274" y="479"/>
                  </a:cubicBezTo>
                  <a:cubicBezTo>
                    <a:pt x="274" y="479"/>
                    <a:pt x="274" y="479"/>
                    <a:pt x="274" y="479"/>
                  </a:cubicBezTo>
                  <a:cubicBezTo>
                    <a:pt x="273" y="479"/>
                    <a:pt x="272" y="480"/>
                    <a:pt x="272" y="480"/>
                  </a:cubicBezTo>
                  <a:cubicBezTo>
                    <a:pt x="270" y="480"/>
                    <a:pt x="268" y="482"/>
                    <a:pt x="266" y="483"/>
                  </a:cubicBezTo>
                  <a:cubicBezTo>
                    <a:pt x="266" y="483"/>
                    <a:pt x="265" y="484"/>
                    <a:pt x="265" y="484"/>
                  </a:cubicBezTo>
                  <a:cubicBezTo>
                    <a:pt x="266" y="485"/>
                    <a:pt x="266" y="485"/>
                    <a:pt x="267" y="485"/>
                  </a:cubicBezTo>
                  <a:cubicBezTo>
                    <a:pt x="269" y="485"/>
                    <a:pt x="272" y="485"/>
                    <a:pt x="274" y="485"/>
                  </a:cubicBezTo>
                  <a:cubicBezTo>
                    <a:pt x="276" y="486"/>
                    <a:pt x="278" y="486"/>
                    <a:pt x="280" y="487"/>
                  </a:cubicBezTo>
                  <a:cubicBezTo>
                    <a:pt x="281" y="487"/>
                    <a:pt x="280" y="486"/>
                    <a:pt x="281" y="486"/>
                  </a:cubicBezTo>
                  <a:cubicBezTo>
                    <a:pt x="282" y="487"/>
                    <a:pt x="282" y="488"/>
                    <a:pt x="282" y="489"/>
                  </a:cubicBezTo>
                  <a:cubicBezTo>
                    <a:pt x="283" y="490"/>
                    <a:pt x="283" y="490"/>
                    <a:pt x="285" y="490"/>
                  </a:cubicBezTo>
                  <a:cubicBezTo>
                    <a:pt x="286" y="490"/>
                    <a:pt x="288" y="491"/>
                    <a:pt x="290" y="492"/>
                  </a:cubicBezTo>
                  <a:cubicBezTo>
                    <a:pt x="292" y="492"/>
                    <a:pt x="292" y="493"/>
                    <a:pt x="293" y="495"/>
                  </a:cubicBezTo>
                  <a:cubicBezTo>
                    <a:pt x="293" y="495"/>
                    <a:pt x="293" y="495"/>
                    <a:pt x="293" y="496"/>
                  </a:cubicBezTo>
                  <a:cubicBezTo>
                    <a:pt x="292" y="496"/>
                    <a:pt x="292" y="497"/>
                    <a:pt x="292" y="497"/>
                  </a:cubicBezTo>
                  <a:cubicBezTo>
                    <a:pt x="291" y="499"/>
                    <a:pt x="292" y="500"/>
                    <a:pt x="291" y="501"/>
                  </a:cubicBezTo>
                  <a:cubicBezTo>
                    <a:pt x="291" y="502"/>
                    <a:pt x="290" y="503"/>
                    <a:pt x="291" y="504"/>
                  </a:cubicBezTo>
                  <a:cubicBezTo>
                    <a:pt x="292" y="505"/>
                    <a:pt x="293" y="505"/>
                    <a:pt x="294" y="504"/>
                  </a:cubicBezTo>
                  <a:cubicBezTo>
                    <a:pt x="296" y="503"/>
                    <a:pt x="297" y="501"/>
                    <a:pt x="298" y="500"/>
                  </a:cubicBezTo>
                  <a:cubicBezTo>
                    <a:pt x="300" y="499"/>
                    <a:pt x="301" y="498"/>
                    <a:pt x="303" y="499"/>
                  </a:cubicBezTo>
                  <a:cubicBezTo>
                    <a:pt x="304" y="499"/>
                    <a:pt x="306" y="499"/>
                    <a:pt x="307" y="498"/>
                  </a:cubicBezTo>
                  <a:cubicBezTo>
                    <a:pt x="308" y="498"/>
                    <a:pt x="308" y="497"/>
                    <a:pt x="309" y="497"/>
                  </a:cubicBezTo>
                  <a:cubicBezTo>
                    <a:pt x="310" y="497"/>
                    <a:pt x="311" y="497"/>
                    <a:pt x="311" y="496"/>
                  </a:cubicBezTo>
                  <a:cubicBezTo>
                    <a:pt x="312" y="495"/>
                    <a:pt x="313" y="494"/>
                    <a:pt x="314" y="493"/>
                  </a:cubicBezTo>
                  <a:cubicBezTo>
                    <a:pt x="317" y="490"/>
                    <a:pt x="319" y="486"/>
                    <a:pt x="323" y="484"/>
                  </a:cubicBezTo>
                  <a:cubicBezTo>
                    <a:pt x="324" y="483"/>
                    <a:pt x="326" y="482"/>
                    <a:pt x="328" y="484"/>
                  </a:cubicBezTo>
                  <a:cubicBezTo>
                    <a:pt x="328" y="484"/>
                    <a:pt x="328" y="484"/>
                    <a:pt x="328" y="484"/>
                  </a:cubicBezTo>
                  <a:cubicBezTo>
                    <a:pt x="328" y="483"/>
                    <a:pt x="328" y="483"/>
                    <a:pt x="328" y="483"/>
                  </a:cubicBezTo>
                  <a:cubicBezTo>
                    <a:pt x="332" y="486"/>
                    <a:pt x="333" y="486"/>
                    <a:pt x="335" y="481"/>
                  </a:cubicBezTo>
                  <a:cubicBezTo>
                    <a:pt x="336" y="479"/>
                    <a:pt x="336" y="478"/>
                    <a:pt x="338" y="478"/>
                  </a:cubicBezTo>
                  <a:cubicBezTo>
                    <a:pt x="338" y="478"/>
                    <a:pt x="339" y="478"/>
                    <a:pt x="339" y="478"/>
                  </a:cubicBezTo>
                  <a:cubicBezTo>
                    <a:pt x="344" y="479"/>
                    <a:pt x="348" y="476"/>
                    <a:pt x="350" y="472"/>
                  </a:cubicBezTo>
                  <a:cubicBezTo>
                    <a:pt x="351" y="472"/>
                    <a:pt x="352" y="471"/>
                    <a:pt x="353" y="470"/>
                  </a:cubicBezTo>
                  <a:cubicBezTo>
                    <a:pt x="355" y="470"/>
                    <a:pt x="355" y="472"/>
                    <a:pt x="356" y="472"/>
                  </a:cubicBezTo>
                  <a:cubicBezTo>
                    <a:pt x="356" y="472"/>
                    <a:pt x="356" y="471"/>
                    <a:pt x="355" y="471"/>
                  </a:cubicBezTo>
                  <a:cubicBezTo>
                    <a:pt x="356" y="471"/>
                    <a:pt x="356" y="471"/>
                    <a:pt x="357" y="471"/>
                  </a:cubicBezTo>
                  <a:cubicBezTo>
                    <a:pt x="357" y="471"/>
                    <a:pt x="356" y="471"/>
                    <a:pt x="357" y="470"/>
                  </a:cubicBezTo>
                  <a:cubicBezTo>
                    <a:pt x="358" y="470"/>
                    <a:pt x="359" y="472"/>
                    <a:pt x="360" y="472"/>
                  </a:cubicBezTo>
                  <a:cubicBezTo>
                    <a:pt x="362" y="471"/>
                    <a:pt x="364" y="472"/>
                    <a:pt x="365" y="473"/>
                  </a:cubicBezTo>
                  <a:cubicBezTo>
                    <a:pt x="365" y="473"/>
                    <a:pt x="364" y="472"/>
                    <a:pt x="364" y="472"/>
                  </a:cubicBezTo>
                  <a:cubicBezTo>
                    <a:pt x="364" y="472"/>
                    <a:pt x="364" y="472"/>
                    <a:pt x="365" y="472"/>
                  </a:cubicBezTo>
                  <a:cubicBezTo>
                    <a:pt x="365" y="472"/>
                    <a:pt x="365" y="472"/>
                    <a:pt x="365" y="472"/>
                  </a:cubicBezTo>
                  <a:cubicBezTo>
                    <a:pt x="365" y="472"/>
                    <a:pt x="365" y="472"/>
                    <a:pt x="365" y="472"/>
                  </a:cubicBezTo>
                  <a:cubicBezTo>
                    <a:pt x="365" y="472"/>
                    <a:pt x="365" y="472"/>
                    <a:pt x="365" y="472"/>
                  </a:cubicBezTo>
                  <a:cubicBezTo>
                    <a:pt x="365" y="472"/>
                    <a:pt x="365" y="473"/>
                    <a:pt x="365" y="473"/>
                  </a:cubicBezTo>
                  <a:cubicBezTo>
                    <a:pt x="366" y="473"/>
                    <a:pt x="366" y="473"/>
                    <a:pt x="366" y="472"/>
                  </a:cubicBezTo>
                  <a:cubicBezTo>
                    <a:pt x="366" y="472"/>
                    <a:pt x="366" y="472"/>
                    <a:pt x="366" y="473"/>
                  </a:cubicBezTo>
                  <a:cubicBezTo>
                    <a:pt x="366" y="473"/>
                    <a:pt x="366" y="473"/>
                    <a:pt x="367" y="473"/>
                  </a:cubicBezTo>
                  <a:cubicBezTo>
                    <a:pt x="367" y="473"/>
                    <a:pt x="367" y="473"/>
                    <a:pt x="367" y="473"/>
                  </a:cubicBezTo>
                  <a:cubicBezTo>
                    <a:pt x="367" y="474"/>
                    <a:pt x="368" y="474"/>
                    <a:pt x="369" y="474"/>
                  </a:cubicBezTo>
                  <a:cubicBezTo>
                    <a:pt x="372" y="473"/>
                    <a:pt x="374" y="471"/>
                    <a:pt x="376" y="469"/>
                  </a:cubicBezTo>
                  <a:cubicBezTo>
                    <a:pt x="377" y="468"/>
                    <a:pt x="377" y="468"/>
                    <a:pt x="378" y="469"/>
                  </a:cubicBezTo>
                  <a:cubicBezTo>
                    <a:pt x="378" y="468"/>
                    <a:pt x="378" y="467"/>
                    <a:pt x="379" y="467"/>
                  </a:cubicBezTo>
                  <a:cubicBezTo>
                    <a:pt x="380" y="466"/>
                    <a:pt x="381" y="465"/>
                    <a:pt x="380" y="464"/>
                  </a:cubicBezTo>
                  <a:cubicBezTo>
                    <a:pt x="381" y="463"/>
                    <a:pt x="382" y="463"/>
                    <a:pt x="382" y="463"/>
                  </a:cubicBezTo>
                  <a:cubicBezTo>
                    <a:pt x="383" y="463"/>
                    <a:pt x="383" y="463"/>
                    <a:pt x="383" y="463"/>
                  </a:cubicBezTo>
                  <a:cubicBezTo>
                    <a:pt x="385" y="462"/>
                    <a:pt x="387" y="462"/>
                    <a:pt x="388" y="462"/>
                  </a:cubicBezTo>
                  <a:cubicBezTo>
                    <a:pt x="389" y="463"/>
                    <a:pt x="390" y="463"/>
                    <a:pt x="391" y="462"/>
                  </a:cubicBezTo>
                  <a:cubicBezTo>
                    <a:pt x="395" y="459"/>
                    <a:pt x="398" y="455"/>
                    <a:pt x="400" y="451"/>
                  </a:cubicBezTo>
                  <a:cubicBezTo>
                    <a:pt x="401" y="448"/>
                    <a:pt x="399" y="445"/>
                    <a:pt x="397" y="443"/>
                  </a:cubicBezTo>
                  <a:cubicBezTo>
                    <a:pt x="397" y="443"/>
                    <a:pt x="397" y="443"/>
                    <a:pt x="397" y="443"/>
                  </a:cubicBezTo>
                  <a:cubicBezTo>
                    <a:pt x="397" y="443"/>
                    <a:pt x="397" y="443"/>
                    <a:pt x="397" y="443"/>
                  </a:cubicBezTo>
                  <a:cubicBezTo>
                    <a:pt x="397" y="443"/>
                    <a:pt x="396" y="442"/>
                    <a:pt x="396" y="442"/>
                  </a:cubicBezTo>
                  <a:cubicBezTo>
                    <a:pt x="396" y="439"/>
                    <a:pt x="397" y="439"/>
                    <a:pt x="399" y="439"/>
                  </a:cubicBezTo>
                  <a:cubicBezTo>
                    <a:pt x="399" y="438"/>
                    <a:pt x="399" y="438"/>
                    <a:pt x="399" y="437"/>
                  </a:cubicBezTo>
                  <a:cubicBezTo>
                    <a:pt x="400" y="439"/>
                    <a:pt x="402" y="439"/>
                    <a:pt x="403" y="439"/>
                  </a:cubicBezTo>
                  <a:cubicBezTo>
                    <a:pt x="405" y="438"/>
                    <a:pt x="407" y="438"/>
                    <a:pt x="409" y="438"/>
                  </a:cubicBezTo>
                  <a:cubicBezTo>
                    <a:pt x="409" y="438"/>
                    <a:pt x="409" y="438"/>
                    <a:pt x="410" y="437"/>
                  </a:cubicBezTo>
                  <a:cubicBezTo>
                    <a:pt x="412" y="437"/>
                    <a:pt x="413" y="435"/>
                    <a:pt x="414" y="433"/>
                  </a:cubicBezTo>
                  <a:cubicBezTo>
                    <a:pt x="414" y="433"/>
                    <a:pt x="415" y="432"/>
                    <a:pt x="415" y="432"/>
                  </a:cubicBezTo>
                  <a:cubicBezTo>
                    <a:pt x="417" y="431"/>
                    <a:pt x="418" y="429"/>
                    <a:pt x="418" y="426"/>
                  </a:cubicBezTo>
                  <a:cubicBezTo>
                    <a:pt x="418" y="423"/>
                    <a:pt x="418" y="421"/>
                    <a:pt x="418" y="419"/>
                  </a:cubicBezTo>
                  <a:cubicBezTo>
                    <a:pt x="418" y="414"/>
                    <a:pt x="417" y="412"/>
                    <a:pt x="412" y="411"/>
                  </a:cubicBezTo>
                  <a:cubicBezTo>
                    <a:pt x="412" y="410"/>
                    <a:pt x="411" y="409"/>
                    <a:pt x="410" y="409"/>
                  </a:cubicBezTo>
                  <a:cubicBezTo>
                    <a:pt x="410" y="408"/>
                    <a:pt x="410" y="407"/>
                    <a:pt x="409" y="406"/>
                  </a:cubicBezTo>
                  <a:cubicBezTo>
                    <a:pt x="409" y="406"/>
                    <a:pt x="409" y="406"/>
                    <a:pt x="409" y="406"/>
                  </a:cubicBezTo>
                  <a:cubicBezTo>
                    <a:pt x="409" y="406"/>
                    <a:pt x="409" y="406"/>
                    <a:pt x="409" y="406"/>
                  </a:cubicBezTo>
                  <a:cubicBezTo>
                    <a:pt x="409" y="405"/>
                    <a:pt x="409" y="404"/>
                    <a:pt x="408" y="403"/>
                  </a:cubicBezTo>
                  <a:cubicBezTo>
                    <a:pt x="408" y="399"/>
                    <a:pt x="406" y="397"/>
                    <a:pt x="404" y="394"/>
                  </a:cubicBezTo>
                  <a:cubicBezTo>
                    <a:pt x="403" y="394"/>
                    <a:pt x="403" y="393"/>
                    <a:pt x="403" y="393"/>
                  </a:cubicBezTo>
                  <a:cubicBezTo>
                    <a:pt x="402" y="392"/>
                    <a:pt x="402" y="392"/>
                    <a:pt x="401" y="392"/>
                  </a:cubicBezTo>
                  <a:cubicBezTo>
                    <a:pt x="400" y="392"/>
                    <a:pt x="400" y="391"/>
                    <a:pt x="400" y="391"/>
                  </a:cubicBezTo>
                  <a:cubicBezTo>
                    <a:pt x="400" y="391"/>
                    <a:pt x="400" y="391"/>
                    <a:pt x="400" y="391"/>
                  </a:cubicBezTo>
                  <a:cubicBezTo>
                    <a:pt x="400" y="391"/>
                    <a:pt x="400" y="391"/>
                    <a:pt x="400" y="391"/>
                  </a:cubicBezTo>
                  <a:cubicBezTo>
                    <a:pt x="400" y="390"/>
                    <a:pt x="401" y="389"/>
                    <a:pt x="401" y="389"/>
                  </a:cubicBezTo>
                  <a:cubicBezTo>
                    <a:pt x="402" y="388"/>
                    <a:pt x="403" y="388"/>
                    <a:pt x="403" y="387"/>
                  </a:cubicBezTo>
                  <a:cubicBezTo>
                    <a:pt x="404" y="386"/>
                    <a:pt x="405" y="386"/>
                    <a:pt x="406" y="386"/>
                  </a:cubicBezTo>
                  <a:cubicBezTo>
                    <a:pt x="408" y="385"/>
                    <a:pt x="411" y="383"/>
                    <a:pt x="412" y="382"/>
                  </a:cubicBezTo>
                  <a:cubicBezTo>
                    <a:pt x="412" y="381"/>
                    <a:pt x="412" y="381"/>
                    <a:pt x="412" y="381"/>
                  </a:cubicBezTo>
                  <a:cubicBezTo>
                    <a:pt x="414" y="379"/>
                    <a:pt x="416" y="377"/>
                    <a:pt x="415" y="374"/>
                  </a:cubicBezTo>
                  <a:cubicBezTo>
                    <a:pt x="414" y="372"/>
                    <a:pt x="412" y="370"/>
                    <a:pt x="409" y="370"/>
                  </a:cubicBezTo>
                  <a:cubicBezTo>
                    <a:pt x="407" y="370"/>
                    <a:pt x="406" y="369"/>
                    <a:pt x="405" y="367"/>
                  </a:cubicBezTo>
                  <a:cubicBezTo>
                    <a:pt x="404" y="366"/>
                    <a:pt x="402" y="364"/>
                    <a:pt x="401" y="363"/>
                  </a:cubicBezTo>
                  <a:cubicBezTo>
                    <a:pt x="401" y="363"/>
                    <a:pt x="401" y="363"/>
                    <a:pt x="401" y="363"/>
                  </a:cubicBezTo>
                  <a:cubicBezTo>
                    <a:pt x="402" y="365"/>
                    <a:pt x="403" y="366"/>
                    <a:pt x="405" y="368"/>
                  </a:cubicBezTo>
                  <a:cubicBezTo>
                    <a:pt x="405" y="368"/>
                    <a:pt x="405" y="368"/>
                    <a:pt x="405" y="368"/>
                  </a:cubicBezTo>
                  <a:cubicBezTo>
                    <a:pt x="403" y="367"/>
                    <a:pt x="402" y="365"/>
                    <a:pt x="400" y="363"/>
                  </a:cubicBezTo>
                  <a:cubicBezTo>
                    <a:pt x="400" y="363"/>
                    <a:pt x="399" y="363"/>
                    <a:pt x="399" y="363"/>
                  </a:cubicBezTo>
                  <a:cubicBezTo>
                    <a:pt x="397" y="362"/>
                    <a:pt x="397" y="363"/>
                    <a:pt x="397" y="364"/>
                  </a:cubicBezTo>
                  <a:cubicBezTo>
                    <a:pt x="396" y="365"/>
                    <a:pt x="396" y="368"/>
                    <a:pt x="394" y="369"/>
                  </a:cubicBezTo>
                  <a:cubicBezTo>
                    <a:pt x="394" y="369"/>
                    <a:pt x="394" y="369"/>
                    <a:pt x="394" y="369"/>
                  </a:cubicBezTo>
                  <a:cubicBezTo>
                    <a:pt x="392" y="369"/>
                    <a:pt x="390" y="371"/>
                    <a:pt x="388" y="369"/>
                  </a:cubicBezTo>
                  <a:cubicBezTo>
                    <a:pt x="386" y="366"/>
                    <a:pt x="384" y="363"/>
                    <a:pt x="381" y="360"/>
                  </a:cubicBezTo>
                  <a:cubicBezTo>
                    <a:pt x="380" y="359"/>
                    <a:pt x="379" y="357"/>
                    <a:pt x="379" y="354"/>
                  </a:cubicBezTo>
                  <a:cubicBezTo>
                    <a:pt x="379" y="353"/>
                    <a:pt x="380" y="353"/>
                    <a:pt x="379" y="352"/>
                  </a:cubicBezTo>
                  <a:cubicBezTo>
                    <a:pt x="379" y="352"/>
                    <a:pt x="378" y="351"/>
                    <a:pt x="379" y="351"/>
                  </a:cubicBezTo>
                  <a:cubicBezTo>
                    <a:pt x="380" y="351"/>
                    <a:pt x="380" y="352"/>
                    <a:pt x="381" y="352"/>
                  </a:cubicBezTo>
                  <a:cubicBezTo>
                    <a:pt x="380" y="350"/>
                    <a:pt x="380" y="349"/>
                    <a:pt x="381" y="348"/>
                  </a:cubicBezTo>
                  <a:cubicBezTo>
                    <a:pt x="382" y="348"/>
                    <a:pt x="382" y="347"/>
                    <a:pt x="382" y="347"/>
                  </a:cubicBezTo>
                  <a:cubicBezTo>
                    <a:pt x="382" y="346"/>
                    <a:pt x="382" y="345"/>
                    <a:pt x="383" y="344"/>
                  </a:cubicBezTo>
                  <a:cubicBezTo>
                    <a:pt x="382" y="344"/>
                    <a:pt x="380" y="344"/>
                    <a:pt x="379" y="344"/>
                  </a:cubicBezTo>
                  <a:cubicBezTo>
                    <a:pt x="378" y="342"/>
                    <a:pt x="379" y="340"/>
                    <a:pt x="378" y="338"/>
                  </a:cubicBezTo>
                  <a:cubicBezTo>
                    <a:pt x="378" y="338"/>
                    <a:pt x="378" y="338"/>
                    <a:pt x="378" y="338"/>
                  </a:cubicBezTo>
                  <a:cubicBezTo>
                    <a:pt x="379" y="337"/>
                    <a:pt x="378" y="336"/>
                    <a:pt x="378" y="335"/>
                  </a:cubicBezTo>
                  <a:cubicBezTo>
                    <a:pt x="377" y="333"/>
                    <a:pt x="377" y="331"/>
                    <a:pt x="377" y="329"/>
                  </a:cubicBezTo>
                  <a:cubicBezTo>
                    <a:pt x="377" y="326"/>
                    <a:pt x="378" y="323"/>
                    <a:pt x="379" y="319"/>
                  </a:cubicBezTo>
                  <a:cubicBezTo>
                    <a:pt x="380" y="318"/>
                    <a:pt x="380" y="317"/>
                    <a:pt x="379" y="316"/>
                  </a:cubicBezTo>
                  <a:cubicBezTo>
                    <a:pt x="378" y="314"/>
                    <a:pt x="378" y="312"/>
                    <a:pt x="377" y="309"/>
                  </a:cubicBezTo>
                  <a:cubicBezTo>
                    <a:pt x="377" y="308"/>
                    <a:pt x="377" y="307"/>
                    <a:pt x="376" y="306"/>
                  </a:cubicBezTo>
                  <a:cubicBezTo>
                    <a:pt x="377" y="304"/>
                    <a:pt x="376" y="302"/>
                    <a:pt x="375" y="300"/>
                  </a:cubicBezTo>
                  <a:cubicBezTo>
                    <a:pt x="375" y="298"/>
                    <a:pt x="375" y="295"/>
                    <a:pt x="375" y="293"/>
                  </a:cubicBezTo>
                  <a:cubicBezTo>
                    <a:pt x="374" y="293"/>
                    <a:pt x="374" y="292"/>
                    <a:pt x="374" y="292"/>
                  </a:cubicBezTo>
                  <a:cubicBezTo>
                    <a:pt x="373" y="292"/>
                    <a:pt x="373" y="293"/>
                    <a:pt x="373" y="294"/>
                  </a:cubicBezTo>
                  <a:cubicBezTo>
                    <a:pt x="372" y="296"/>
                    <a:pt x="373" y="298"/>
                    <a:pt x="373" y="300"/>
                  </a:cubicBezTo>
                  <a:cubicBezTo>
                    <a:pt x="372" y="300"/>
                    <a:pt x="372" y="299"/>
                    <a:pt x="372" y="300"/>
                  </a:cubicBezTo>
                  <a:cubicBezTo>
                    <a:pt x="372" y="302"/>
                    <a:pt x="370" y="302"/>
                    <a:pt x="369" y="303"/>
                  </a:cubicBezTo>
                  <a:cubicBezTo>
                    <a:pt x="368" y="303"/>
                    <a:pt x="367" y="302"/>
                    <a:pt x="366" y="302"/>
                  </a:cubicBezTo>
                  <a:cubicBezTo>
                    <a:pt x="365" y="300"/>
                    <a:pt x="364" y="299"/>
                    <a:pt x="362" y="298"/>
                  </a:cubicBezTo>
                  <a:cubicBezTo>
                    <a:pt x="361" y="297"/>
                    <a:pt x="361" y="299"/>
                    <a:pt x="360" y="299"/>
                  </a:cubicBezTo>
                  <a:cubicBezTo>
                    <a:pt x="359" y="298"/>
                    <a:pt x="358" y="298"/>
                    <a:pt x="357" y="298"/>
                  </a:cubicBezTo>
                  <a:cubicBezTo>
                    <a:pt x="356" y="298"/>
                    <a:pt x="354" y="298"/>
                    <a:pt x="354" y="297"/>
                  </a:cubicBezTo>
                  <a:cubicBezTo>
                    <a:pt x="353" y="296"/>
                    <a:pt x="353" y="295"/>
                    <a:pt x="352" y="295"/>
                  </a:cubicBezTo>
                  <a:cubicBezTo>
                    <a:pt x="352" y="294"/>
                    <a:pt x="353" y="294"/>
                    <a:pt x="353" y="294"/>
                  </a:cubicBezTo>
                  <a:cubicBezTo>
                    <a:pt x="353" y="292"/>
                    <a:pt x="353" y="289"/>
                    <a:pt x="354" y="287"/>
                  </a:cubicBezTo>
                  <a:cubicBezTo>
                    <a:pt x="354" y="285"/>
                    <a:pt x="354" y="284"/>
                    <a:pt x="353" y="282"/>
                  </a:cubicBezTo>
                  <a:cubicBezTo>
                    <a:pt x="353" y="282"/>
                    <a:pt x="353" y="281"/>
                    <a:pt x="353" y="281"/>
                  </a:cubicBezTo>
                  <a:cubicBezTo>
                    <a:pt x="353" y="281"/>
                    <a:pt x="353" y="281"/>
                    <a:pt x="353" y="281"/>
                  </a:cubicBezTo>
                  <a:cubicBezTo>
                    <a:pt x="353" y="281"/>
                    <a:pt x="353" y="281"/>
                    <a:pt x="353" y="281"/>
                  </a:cubicBezTo>
                  <a:cubicBezTo>
                    <a:pt x="353" y="281"/>
                    <a:pt x="353" y="280"/>
                    <a:pt x="353" y="280"/>
                  </a:cubicBezTo>
                  <a:cubicBezTo>
                    <a:pt x="353" y="280"/>
                    <a:pt x="353" y="280"/>
                    <a:pt x="354" y="280"/>
                  </a:cubicBezTo>
                  <a:cubicBezTo>
                    <a:pt x="354" y="280"/>
                    <a:pt x="354" y="280"/>
                    <a:pt x="353" y="279"/>
                  </a:cubicBezTo>
                  <a:cubicBezTo>
                    <a:pt x="353" y="278"/>
                    <a:pt x="352" y="278"/>
                    <a:pt x="352" y="276"/>
                  </a:cubicBezTo>
                  <a:cubicBezTo>
                    <a:pt x="352" y="275"/>
                    <a:pt x="353" y="274"/>
                    <a:pt x="352" y="273"/>
                  </a:cubicBezTo>
                  <a:cubicBezTo>
                    <a:pt x="353" y="272"/>
                    <a:pt x="352" y="271"/>
                    <a:pt x="353" y="271"/>
                  </a:cubicBezTo>
                  <a:cubicBezTo>
                    <a:pt x="353" y="269"/>
                    <a:pt x="354" y="268"/>
                    <a:pt x="354" y="267"/>
                  </a:cubicBezTo>
                  <a:cubicBezTo>
                    <a:pt x="356" y="266"/>
                    <a:pt x="355" y="264"/>
                    <a:pt x="356" y="262"/>
                  </a:cubicBezTo>
                  <a:cubicBezTo>
                    <a:pt x="356" y="261"/>
                    <a:pt x="355" y="260"/>
                    <a:pt x="355" y="259"/>
                  </a:cubicBezTo>
                  <a:cubicBezTo>
                    <a:pt x="355" y="257"/>
                    <a:pt x="354" y="256"/>
                    <a:pt x="353" y="254"/>
                  </a:cubicBezTo>
                  <a:cubicBezTo>
                    <a:pt x="351" y="251"/>
                    <a:pt x="347" y="248"/>
                    <a:pt x="344" y="245"/>
                  </a:cubicBezTo>
                  <a:cubicBezTo>
                    <a:pt x="344" y="245"/>
                    <a:pt x="343" y="245"/>
                    <a:pt x="343" y="245"/>
                  </a:cubicBezTo>
                  <a:cubicBezTo>
                    <a:pt x="343" y="245"/>
                    <a:pt x="343" y="245"/>
                    <a:pt x="344" y="245"/>
                  </a:cubicBezTo>
                  <a:cubicBezTo>
                    <a:pt x="343" y="243"/>
                    <a:pt x="345" y="244"/>
                    <a:pt x="345" y="244"/>
                  </a:cubicBezTo>
                  <a:cubicBezTo>
                    <a:pt x="345" y="243"/>
                    <a:pt x="343" y="243"/>
                    <a:pt x="343" y="242"/>
                  </a:cubicBezTo>
                  <a:cubicBezTo>
                    <a:pt x="346" y="241"/>
                    <a:pt x="347" y="239"/>
                    <a:pt x="346" y="236"/>
                  </a:cubicBezTo>
                  <a:cubicBezTo>
                    <a:pt x="346" y="234"/>
                    <a:pt x="346" y="233"/>
                    <a:pt x="348" y="232"/>
                  </a:cubicBezTo>
                  <a:cubicBezTo>
                    <a:pt x="349" y="232"/>
                    <a:pt x="349" y="231"/>
                    <a:pt x="349" y="231"/>
                  </a:cubicBezTo>
                  <a:cubicBezTo>
                    <a:pt x="348" y="230"/>
                    <a:pt x="349" y="229"/>
                    <a:pt x="348" y="228"/>
                  </a:cubicBezTo>
                  <a:cubicBezTo>
                    <a:pt x="348" y="227"/>
                    <a:pt x="348" y="226"/>
                    <a:pt x="349" y="225"/>
                  </a:cubicBezTo>
                  <a:cubicBezTo>
                    <a:pt x="349" y="225"/>
                    <a:pt x="348" y="224"/>
                    <a:pt x="348" y="223"/>
                  </a:cubicBezTo>
                  <a:cubicBezTo>
                    <a:pt x="348" y="221"/>
                    <a:pt x="349" y="219"/>
                    <a:pt x="348" y="217"/>
                  </a:cubicBezTo>
                  <a:cubicBezTo>
                    <a:pt x="348" y="215"/>
                    <a:pt x="348" y="215"/>
                    <a:pt x="347" y="214"/>
                  </a:cubicBezTo>
                  <a:cubicBezTo>
                    <a:pt x="346" y="214"/>
                    <a:pt x="345" y="214"/>
                    <a:pt x="344" y="214"/>
                  </a:cubicBezTo>
                  <a:cubicBezTo>
                    <a:pt x="342" y="215"/>
                    <a:pt x="342" y="217"/>
                    <a:pt x="340" y="218"/>
                  </a:cubicBezTo>
                  <a:cubicBezTo>
                    <a:pt x="339" y="219"/>
                    <a:pt x="338" y="219"/>
                    <a:pt x="336" y="218"/>
                  </a:cubicBezTo>
                  <a:cubicBezTo>
                    <a:pt x="335" y="218"/>
                    <a:pt x="333" y="217"/>
                    <a:pt x="332" y="217"/>
                  </a:cubicBezTo>
                  <a:cubicBezTo>
                    <a:pt x="330" y="217"/>
                    <a:pt x="329" y="217"/>
                    <a:pt x="328" y="216"/>
                  </a:cubicBezTo>
                  <a:cubicBezTo>
                    <a:pt x="327" y="216"/>
                    <a:pt x="326" y="216"/>
                    <a:pt x="326" y="215"/>
                  </a:cubicBezTo>
                  <a:cubicBezTo>
                    <a:pt x="325" y="215"/>
                    <a:pt x="325" y="215"/>
                    <a:pt x="325" y="214"/>
                  </a:cubicBezTo>
                  <a:cubicBezTo>
                    <a:pt x="324" y="211"/>
                    <a:pt x="322" y="210"/>
                    <a:pt x="321" y="208"/>
                  </a:cubicBezTo>
                  <a:cubicBezTo>
                    <a:pt x="320" y="207"/>
                    <a:pt x="319" y="207"/>
                    <a:pt x="319" y="207"/>
                  </a:cubicBezTo>
                  <a:cubicBezTo>
                    <a:pt x="317" y="207"/>
                    <a:pt x="317" y="209"/>
                    <a:pt x="316" y="209"/>
                  </a:cubicBezTo>
                  <a:cubicBezTo>
                    <a:pt x="314" y="211"/>
                    <a:pt x="313" y="213"/>
                    <a:pt x="311" y="211"/>
                  </a:cubicBezTo>
                  <a:cubicBezTo>
                    <a:pt x="309" y="211"/>
                    <a:pt x="311" y="212"/>
                    <a:pt x="310" y="213"/>
                  </a:cubicBezTo>
                  <a:cubicBezTo>
                    <a:pt x="310" y="212"/>
                    <a:pt x="309" y="212"/>
                    <a:pt x="309" y="212"/>
                  </a:cubicBezTo>
                  <a:cubicBezTo>
                    <a:pt x="308" y="212"/>
                    <a:pt x="307" y="212"/>
                    <a:pt x="307" y="212"/>
                  </a:cubicBezTo>
                  <a:cubicBezTo>
                    <a:pt x="305" y="212"/>
                    <a:pt x="303" y="210"/>
                    <a:pt x="302" y="209"/>
                  </a:cubicBezTo>
                  <a:cubicBezTo>
                    <a:pt x="301" y="207"/>
                    <a:pt x="300" y="206"/>
                    <a:pt x="299" y="204"/>
                  </a:cubicBezTo>
                  <a:cubicBezTo>
                    <a:pt x="298" y="203"/>
                    <a:pt x="298" y="202"/>
                    <a:pt x="298" y="201"/>
                  </a:cubicBezTo>
                  <a:cubicBezTo>
                    <a:pt x="298" y="201"/>
                    <a:pt x="298" y="201"/>
                    <a:pt x="298" y="201"/>
                  </a:cubicBezTo>
                  <a:cubicBezTo>
                    <a:pt x="298" y="201"/>
                    <a:pt x="298" y="201"/>
                    <a:pt x="298" y="201"/>
                  </a:cubicBezTo>
                  <a:cubicBezTo>
                    <a:pt x="298" y="199"/>
                    <a:pt x="296" y="199"/>
                    <a:pt x="296" y="198"/>
                  </a:cubicBezTo>
                  <a:cubicBezTo>
                    <a:pt x="296" y="198"/>
                    <a:pt x="297" y="198"/>
                    <a:pt x="298" y="198"/>
                  </a:cubicBezTo>
                  <a:cubicBezTo>
                    <a:pt x="296" y="198"/>
                    <a:pt x="296" y="196"/>
                    <a:pt x="296" y="195"/>
                  </a:cubicBezTo>
                  <a:cubicBezTo>
                    <a:pt x="297" y="194"/>
                    <a:pt x="298" y="192"/>
                    <a:pt x="299" y="190"/>
                  </a:cubicBezTo>
                  <a:cubicBezTo>
                    <a:pt x="300" y="189"/>
                    <a:pt x="300" y="188"/>
                    <a:pt x="301" y="186"/>
                  </a:cubicBezTo>
                  <a:cubicBezTo>
                    <a:pt x="301" y="186"/>
                    <a:pt x="301" y="186"/>
                    <a:pt x="301" y="186"/>
                  </a:cubicBezTo>
                  <a:cubicBezTo>
                    <a:pt x="302" y="185"/>
                    <a:pt x="302" y="185"/>
                    <a:pt x="302" y="185"/>
                  </a:cubicBezTo>
                  <a:cubicBezTo>
                    <a:pt x="303" y="185"/>
                    <a:pt x="304" y="185"/>
                    <a:pt x="305" y="184"/>
                  </a:cubicBezTo>
                  <a:cubicBezTo>
                    <a:pt x="305" y="183"/>
                    <a:pt x="306" y="183"/>
                    <a:pt x="307" y="183"/>
                  </a:cubicBezTo>
                  <a:cubicBezTo>
                    <a:pt x="312" y="184"/>
                    <a:pt x="315" y="181"/>
                    <a:pt x="317" y="177"/>
                  </a:cubicBezTo>
                  <a:cubicBezTo>
                    <a:pt x="318" y="177"/>
                    <a:pt x="318" y="176"/>
                    <a:pt x="319" y="176"/>
                  </a:cubicBezTo>
                  <a:cubicBezTo>
                    <a:pt x="321" y="176"/>
                    <a:pt x="323" y="175"/>
                    <a:pt x="325" y="175"/>
                  </a:cubicBezTo>
                  <a:cubicBezTo>
                    <a:pt x="326" y="174"/>
                    <a:pt x="327" y="177"/>
                    <a:pt x="329" y="176"/>
                  </a:cubicBezTo>
                  <a:cubicBezTo>
                    <a:pt x="329" y="176"/>
                    <a:pt x="329" y="175"/>
                    <a:pt x="329" y="175"/>
                  </a:cubicBezTo>
                  <a:cubicBezTo>
                    <a:pt x="329" y="175"/>
                    <a:pt x="329" y="176"/>
                    <a:pt x="329" y="176"/>
                  </a:cubicBezTo>
                  <a:cubicBezTo>
                    <a:pt x="330" y="177"/>
                    <a:pt x="330" y="177"/>
                    <a:pt x="331" y="176"/>
                  </a:cubicBezTo>
                  <a:cubicBezTo>
                    <a:pt x="334" y="175"/>
                    <a:pt x="335" y="173"/>
                    <a:pt x="335" y="171"/>
                  </a:cubicBezTo>
                  <a:cubicBezTo>
                    <a:pt x="334" y="169"/>
                    <a:pt x="335" y="168"/>
                    <a:pt x="336" y="167"/>
                  </a:cubicBezTo>
                  <a:cubicBezTo>
                    <a:pt x="337" y="166"/>
                    <a:pt x="338" y="165"/>
                    <a:pt x="339" y="165"/>
                  </a:cubicBezTo>
                  <a:cubicBezTo>
                    <a:pt x="339" y="165"/>
                    <a:pt x="339" y="164"/>
                    <a:pt x="340" y="164"/>
                  </a:cubicBezTo>
                  <a:cubicBezTo>
                    <a:pt x="342" y="162"/>
                    <a:pt x="345" y="162"/>
                    <a:pt x="347" y="160"/>
                  </a:cubicBezTo>
                  <a:cubicBezTo>
                    <a:pt x="347" y="160"/>
                    <a:pt x="348" y="160"/>
                    <a:pt x="348" y="160"/>
                  </a:cubicBezTo>
                  <a:cubicBezTo>
                    <a:pt x="350" y="158"/>
                    <a:pt x="353" y="157"/>
                    <a:pt x="356" y="156"/>
                  </a:cubicBezTo>
                  <a:cubicBezTo>
                    <a:pt x="356" y="155"/>
                    <a:pt x="356" y="154"/>
                    <a:pt x="357" y="155"/>
                  </a:cubicBezTo>
                  <a:cubicBezTo>
                    <a:pt x="359" y="154"/>
                    <a:pt x="359" y="153"/>
                    <a:pt x="358" y="152"/>
                  </a:cubicBezTo>
                  <a:cubicBezTo>
                    <a:pt x="356" y="153"/>
                    <a:pt x="353" y="154"/>
                    <a:pt x="350" y="154"/>
                  </a:cubicBezTo>
                  <a:cubicBezTo>
                    <a:pt x="350" y="154"/>
                    <a:pt x="349" y="154"/>
                    <a:pt x="348" y="154"/>
                  </a:cubicBezTo>
                  <a:cubicBezTo>
                    <a:pt x="347" y="154"/>
                    <a:pt x="347" y="154"/>
                    <a:pt x="346" y="154"/>
                  </a:cubicBezTo>
                  <a:cubicBezTo>
                    <a:pt x="345" y="155"/>
                    <a:pt x="344" y="156"/>
                    <a:pt x="343" y="157"/>
                  </a:cubicBezTo>
                  <a:cubicBezTo>
                    <a:pt x="342" y="157"/>
                    <a:pt x="341" y="158"/>
                    <a:pt x="341" y="159"/>
                  </a:cubicBezTo>
                  <a:cubicBezTo>
                    <a:pt x="338" y="159"/>
                    <a:pt x="337" y="157"/>
                    <a:pt x="335" y="157"/>
                  </a:cubicBezTo>
                  <a:cubicBezTo>
                    <a:pt x="333" y="156"/>
                    <a:pt x="332" y="156"/>
                    <a:pt x="330" y="156"/>
                  </a:cubicBezTo>
                  <a:cubicBezTo>
                    <a:pt x="327" y="156"/>
                    <a:pt x="327" y="158"/>
                    <a:pt x="326" y="161"/>
                  </a:cubicBezTo>
                  <a:cubicBezTo>
                    <a:pt x="325" y="161"/>
                    <a:pt x="325" y="162"/>
                    <a:pt x="325" y="162"/>
                  </a:cubicBezTo>
                  <a:cubicBezTo>
                    <a:pt x="324" y="163"/>
                    <a:pt x="324" y="163"/>
                    <a:pt x="323" y="164"/>
                  </a:cubicBezTo>
                  <a:cubicBezTo>
                    <a:pt x="323" y="164"/>
                    <a:pt x="322" y="165"/>
                    <a:pt x="322" y="165"/>
                  </a:cubicBezTo>
                  <a:cubicBezTo>
                    <a:pt x="321" y="166"/>
                    <a:pt x="320" y="166"/>
                    <a:pt x="319" y="166"/>
                  </a:cubicBezTo>
                  <a:cubicBezTo>
                    <a:pt x="318" y="165"/>
                    <a:pt x="318" y="163"/>
                    <a:pt x="316" y="163"/>
                  </a:cubicBezTo>
                  <a:cubicBezTo>
                    <a:pt x="316" y="163"/>
                    <a:pt x="316" y="163"/>
                    <a:pt x="316" y="163"/>
                  </a:cubicBezTo>
                  <a:cubicBezTo>
                    <a:pt x="318" y="162"/>
                    <a:pt x="315" y="160"/>
                    <a:pt x="316" y="159"/>
                  </a:cubicBezTo>
                  <a:cubicBezTo>
                    <a:pt x="317" y="158"/>
                    <a:pt x="317" y="157"/>
                    <a:pt x="316" y="156"/>
                  </a:cubicBezTo>
                  <a:cubicBezTo>
                    <a:pt x="315" y="156"/>
                    <a:pt x="314" y="156"/>
                    <a:pt x="313" y="156"/>
                  </a:cubicBezTo>
                  <a:cubicBezTo>
                    <a:pt x="312" y="157"/>
                    <a:pt x="311" y="157"/>
                    <a:pt x="310" y="156"/>
                  </a:cubicBezTo>
                  <a:cubicBezTo>
                    <a:pt x="309" y="156"/>
                    <a:pt x="308" y="155"/>
                    <a:pt x="308" y="155"/>
                  </a:cubicBezTo>
                  <a:cubicBezTo>
                    <a:pt x="307" y="153"/>
                    <a:pt x="306" y="152"/>
                    <a:pt x="305" y="151"/>
                  </a:cubicBezTo>
                  <a:cubicBezTo>
                    <a:pt x="306" y="151"/>
                    <a:pt x="306" y="151"/>
                    <a:pt x="306" y="151"/>
                  </a:cubicBezTo>
                  <a:cubicBezTo>
                    <a:pt x="306" y="151"/>
                    <a:pt x="306" y="151"/>
                    <a:pt x="306" y="151"/>
                  </a:cubicBezTo>
                  <a:cubicBezTo>
                    <a:pt x="305" y="149"/>
                    <a:pt x="307" y="147"/>
                    <a:pt x="306" y="145"/>
                  </a:cubicBezTo>
                  <a:cubicBezTo>
                    <a:pt x="307" y="144"/>
                    <a:pt x="308" y="143"/>
                    <a:pt x="309" y="142"/>
                  </a:cubicBezTo>
                  <a:cubicBezTo>
                    <a:pt x="310" y="141"/>
                    <a:pt x="312" y="141"/>
                    <a:pt x="313" y="139"/>
                  </a:cubicBezTo>
                  <a:cubicBezTo>
                    <a:pt x="313" y="138"/>
                    <a:pt x="313" y="137"/>
                    <a:pt x="313" y="136"/>
                  </a:cubicBezTo>
                  <a:cubicBezTo>
                    <a:pt x="313" y="133"/>
                    <a:pt x="312" y="132"/>
                    <a:pt x="309" y="133"/>
                  </a:cubicBezTo>
                  <a:cubicBezTo>
                    <a:pt x="306" y="135"/>
                    <a:pt x="304" y="138"/>
                    <a:pt x="303" y="141"/>
                  </a:cubicBezTo>
                  <a:cubicBezTo>
                    <a:pt x="304" y="142"/>
                    <a:pt x="304" y="142"/>
                    <a:pt x="305" y="142"/>
                  </a:cubicBezTo>
                  <a:cubicBezTo>
                    <a:pt x="305" y="143"/>
                    <a:pt x="307" y="143"/>
                    <a:pt x="305" y="144"/>
                  </a:cubicBezTo>
                  <a:cubicBezTo>
                    <a:pt x="305" y="144"/>
                    <a:pt x="305" y="144"/>
                    <a:pt x="305" y="144"/>
                  </a:cubicBezTo>
                  <a:cubicBezTo>
                    <a:pt x="303" y="145"/>
                    <a:pt x="302" y="146"/>
                    <a:pt x="301" y="146"/>
                  </a:cubicBezTo>
                  <a:cubicBezTo>
                    <a:pt x="301" y="146"/>
                    <a:pt x="300" y="146"/>
                    <a:pt x="300" y="146"/>
                  </a:cubicBezTo>
                  <a:cubicBezTo>
                    <a:pt x="300" y="146"/>
                    <a:pt x="299" y="146"/>
                    <a:pt x="299" y="146"/>
                  </a:cubicBezTo>
                  <a:cubicBezTo>
                    <a:pt x="298" y="144"/>
                    <a:pt x="299" y="146"/>
                    <a:pt x="298" y="146"/>
                  </a:cubicBezTo>
                  <a:cubicBezTo>
                    <a:pt x="298" y="146"/>
                    <a:pt x="297" y="145"/>
                    <a:pt x="297" y="145"/>
                  </a:cubicBezTo>
                  <a:cubicBezTo>
                    <a:pt x="296" y="145"/>
                    <a:pt x="297" y="146"/>
                    <a:pt x="297" y="146"/>
                  </a:cubicBezTo>
                  <a:cubicBezTo>
                    <a:pt x="296" y="146"/>
                    <a:pt x="296" y="145"/>
                    <a:pt x="296" y="145"/>
                  </a:cubicBezTo>
                  <a:cubicBezTo>
                    <a:pt x="295" y="145"/>
                    <a:pt x="294" y="145"/>
                    <a:pt x="294" y="145"/>
                  </a:cubicBezTo>
                  <a:cubicBezTo>
                    <a:pt x="292" y="143"/>
                    <a:pt x="292" y="141"/>
                    <a:pt x="291" y="139"/>
                  </a:cubicBezTo>
                  <a:cubicBezTo>
                    <a:pt x="291" y="137"/>
                    <a:pt x="291" y="136"/>
                    <a:pt x="290" y="134"/>
                  </a:cubicBezTo>
                  <a:cubicBezTo>
                    <a:pt x="290" y="133"/>
                    <a:pt x="291" y="131"/>
                    <a:pt x="290" y="130"/>
                  </a:cubicBezTo>
                  <a:cubicBezTo>
                    <a:pt x="290" y="129"/>
                    <a:pt x="290" y="128"/>
                    <a:pt x="290" y="128"/>
                  </a:cubicBezTo>
                  <a:cubicBezTo>
                    <a:pt x="289" y="126"/>
                    <a:pt x="288" y="125"/>
                    <a:pt x="287" y="125"/>
                  </a:cubicBezTo>
                  <a:cubicBezTo>
                    <a:pt x="286" y="124"/>
                    <a:pt x="284" y="125"/>
                    <a:pt x="283" y="124"/>
                  </a:cubicBezTo>
                  <a:cubicBezTo>
                    <a:pt x="283" y="125"/>
                    <a:pt x="283" y="125"/>
                    <a:pt x="283" y="126"/>
                  </a:cubicBezTo>
                  <a:cubicBezTo>
                    <a:pt x="282" y="127"/>
                    <a:pt x="282" y="127"/>
                    <a:pt x="282" y="128"/>
                  </a:cubicBezTo>
                  <a:cubicBezTo>
                    <a:pt x="284" y="130"/>
                    <a:pt x="285" y="132"/>
                    <a:pt x="285" y="135"/>
                  </a:cubicBezTo>
                  <a:cubicBezTo>
                    <a:pt x="285" y="135"/>
                    <a:pt x="286" y="135"/>
                    <a:pt x="286" y="136"/>
                  </a:cubicBezTo>
                  <a:cubicBezTo>
                    <a:pt x="286" y="136"/>
                    <a:pt x="286" y="136"/>
                    <a:pt x="286" y="136"/>
                  </a:cubicBezTo>
                  <a:cubicBezTo>
                    <a:pt x="286" y="136"/>
                    <a:pt x="286" y="137"/>
                    <a:pt x="286" y="138"/>
                  </a:cubicBezTo>
                  <a:cubicBezTo>
                    <a:pt x="285" y="138"/>
                    <a:pt x="285" y="138"/>
                    <a:pt x="285" y="138"/>
                  </a:cubicBezTo>
                  <a:cubicBezTo>
                    <a:pt x="283" y="138"/>
                    <a:pt x="282" y="137"/>
                    <a:pt x="281" y="136"/>
                  </a:cubicBezTo>
                  <a:cubicBezTo>
                    <a:pt x="280" y="134"/>
                    <a:pt x="280" y="133"/>
                    <a:pt x="278" y="132"/>
                  </a:cubicBezTo>
                  <a:cubicBezTo>
                    <a:pt x="278" y="132"/>
                    <a:pt x="278" y="132"/>
                    <a:pt x="278" y="132"/>
                  </a:cubicBezTo>
                  <a:cubicBezTo>
                    <a:pt x="278" y="132"/>
                    <a:pt x="278" y="132"/>
                    <a:pt x="278" y="132"/>
                  </a:cubicBezTo>
                  <a:cubicBezTo>
                    <a:pt x="279" y="131"/>
                    <a:pt x="280" y="130"/>
                    <a:pt x="281" y="128"/>
                  </a:cubicBezTo>
                  <a:cubicBezTo>
                    <a:pt x="282" y="128"/>
                    <a:pt x="282" y="127"/>
                    <a:pt x="281" y="126"/>
                  </a:cubicBezTo>
                  <a:cubicBezTo>
                    <a:pt x="281" y="126"/>
                    <a:pt x="281" y="126"/>
                    <a:pt x="281" y="126"/>
                  </a:cubicBezTo>
                  <a:cubicBezTo>
                    <a:pt x="281" y="126"/>
                    <a:pt x="281" y="126"/>
                    <a:pt x="281" y="126"/>
                  </a:cubicBezTo>
                  <a:cubicBezTo>
                    <a:pt x="281" y="125"/>
                    <a:pt x="281" y="125"/>
                    <a:pt x="281" y="125"/>
                  </a:cubicBezTo>
                  <a:cubicBezTo>
                    <a:pt x="281" y="125"/>
                    <a:pt x="281" y="125"/>
                    <a:pt x="280" y="124"/>
                  </a:cubicBezTo>
                  <a:cubicBezTo>
                    <a:pt x="280" y="124"/>
                    <a:pt x="280" y="125"/>
                    <a:pt x="280" y="125"/>
                  </a:cubicBezTo>
                  <a:cubicBezTo>
                    <a:pt x="280" y="125"/>
                    <a:pt x="280" y="124"/>
                    <a:pt x="280" y="124"/>
                  </a:cubicBezTo>
                  <a:cubicBezTo>
                    <a:pt x="280" y="124"/>
                    <a:pt x="280" y="124"/>
                    <a:pt x="280" y="124"/>
                  </a:cubicBezTo>
                  <a:cubicBezTo>
                    <a:pt x="280" y="124"/>
                    <a:pt x="281" y="125"/>
                    <a:pt x="281" y="125"/>
                  </a:cubicBezTo>
                  <a:cubicBezTo>
                    <a:pt x="281" y="125"/>
                    <a:pt x="281" y="125"/>
                    <a:pt x="281" y="125"/>
                  </a:cubicBezTo>
                  <a:cubicBezTo>
                    <a:pt x="281" y="125"/>
                    <a:pt x="281" y="125"/>
                    <a:pt x="281" y="126"/>
                  </a:cubicBezTo>
                  <a:cubicBezTo>
                    <a:pt x="281" y="126"/>
                    <a:pt x="281" y="126"/>
                    <a:pt x="281" y="126"/>
                  </a:cubicBezTo>
                  <a:cubicBezTo>
                    <a:pt x="281" y="126"/>
                    <a:pt x="281" y="126"/>
                    <a:pt x="281" y="126"/>
                  </a:cubicBezTo>
                  <a:cubicBezTo>
                    <a:pt x="282" y="126"/>
                    <a:pt x="282" y="126"/>
                    <a:pt x="282" y="126"/>
                  </a:cubicBezTo>
                  <a:cubicBezTo>
                    <a:pt x="282" y="126"/>
                    <a:pt x="282" y="126"/>
                    <a:pt x="282" y="126"/>
                  </a:cubicBezTo>
                  <a:cubicBezTo>
                    <a:pt x="281" y="123"/>
                    <a:pt x="279" y="123"/>
                    <a:pt x="277" y="123"/>
                  </a:cubicBezTo>
                  <a:cubicBezTo>
                    <a:pt x="275" y="123"/>
                    <a:pt x="273" y="122"/>
                    <a:pt x="272" y="121"/>
                  </a:cubicBezTo>
                  <a:cubicBezTo>
                    <a:pt x="272" y="121"/>
                    <a:pt x="271" y="121"/>
                    <a:pt x="271" y="120"/>
                  </a:cubicBezTo>
                  <a:cubicBezTo>
                    <a:pt x="270" y="119"/>
                    <a:pt x="269" y="118"/>
                    <a:pt x="269" y="117"/>
                  </a:cubicBezTo>
                  <a:cubicBezTo>
                    <a:pt x="269" y="116"/>
                    <a:pt x="268" y="116"/>
                    <a:pt x="268" y="114"/>
                  </a:cubicBezTo>
                  <a:cubicBezTo>
                    <a:pt x="268" y="113"/>
                    <a:pt x="267" y="112"/>
                    <a:pt x="267" y="111"/>
                  </a:cubicBezTo>
                  <a:cubicBezTo>
                    <a:pt x="268" y="110"/>
                    <a:pt x="267" y="108"/>
                    <a:pt x="268" y="108"/>
                  </a:cubicBezTo>
                  <a:cubicBezTo>
                    <a:pt x="270" y="107"/>
                    <a:pt x="267" y="106"/>
                    <a:pt x="268" y="106"/>
                  </a:cubicBezTo>
                  <a:cubicBezTo>
                    <a:pt x="268" y="106"/>
                    <a:pt x="268" y="106"/>
                    <a:pt x="268" y="106"/>
                  </a:cubicBezTo>
                  <a:cubicBezTo>
                    <a:pt x="269" y="103"/>
                    <a:pt x="270" y="100"/>
                    <a:pt x="271" y="98"/>
                  </a:cubicBezTo>
                  <a:cubicBezTo>
                    <a:pt x="272" y="97"/>
                    <a:pt x="273" y="96"/>
                    <a:pt x="273" y="95"/>
                  </a:cubicBezTo>
                  <a:cubicBezTo>
                    <a:pt x="274" y="91"/>
                    <a:pt x="274" y="88"/>
                    <a:pt x="273" y="84"/>
                  </a:cubicBezTo>
                  <a:cubicBezTo>
                    <a:pt x="273" y="83"/>
                    <a:pt x="272" y="81"/>
                    <a:pt x="272" y="80"/>
                  </a:cubicBezTo>
                  <a:cubicBezTo>
                    <a:pt x="271" y="79"/>
                    <a:pt x="272" y="78"/>
                    <a:pt x="271" y="78"/>
                  </a:cubicBezTo>
                  <a:cubicBezTo>
                    <a:pt x="270" y="78"/>
                    <a:pt x="268" y="77"/>
                    <a:pt x="267" y="76"/>
                  </a:cubicBezTo>
                  <a:cubicBezTo>
                    <a:pt x="266" y="75"/>
                    <a:pt x="265" y="73"/>
                    <a:pt x="263" y="73"/>
                  </a:cubicBezTo>
                  <a:cubicBezTo>
                    <a:pt x="262" y="72"/>
                    <a:pt x="260" y="72"/>
                    <a:pt x="258" y="71"/>
                  </a:cubicBezTo>
                  <a:cubicBezTo>
                    <a:pt x="257" y="70"/>
                    <a:pt x="257" y="71"/>
                    <a:pt x="257" y="71"/>
                  </a:cubicBezTo>
                  <a:cubicBezTo>
                    <a:pt x="256" y="71"/>
                    <a:pt x="256" y="70"/>
                    <a:pt x="256" y="69"/>
                  </a:cubicBezTo>
                  <a:cubicBezTo>
                    <a:pt x="256" y="68"/>
                    <a:pt x="255" y="68"/>
                    <a:pt x="254" y="67"/>
                  </a:cubicBezTo>
                  <a:cubicBezTo>
                    <a:pt x="254" y="67"/>
                    <a:pt x="254" y="67"/>
                    <a:pt x="254" y="67"/>
                  </a:cubicBezTo>
                  <a:cubicBezTo>
                    <a:pt x="253" y="65"/>
                    <a:pt x="252" y="63"/>
                    <a:pt x="252" y="61"/>
                  </a:cubicBezTo>
                  <a:cubicBezTo>
                    <a:pt x="252" y="59"/>
                    <a:pt x="252" y="58"/>
                    <a:pt x="251" y="56"/>
                  </a:cubicBezTo>
                  <a:cubicBezTo>
                    <a:pt x="250" y="55"/>
                    <a:pt x="248" y="54"/>
                    <a:pt x="247" y="54"/>
                  </a:cubicBezTo>
                  <a:cubicBezTo>
                    <a:pt x="245" y="55"/>
                    <a:pt x="245" y="57"/>
                    <a:pt x="245" y="58"/>
                  </a:cubicBezTo>
                  <a:cubicBezTo>
                    <a:pt x="245" y="59"/>
                    <a:pt x="245" y="60"/>
                    <a:pt x="245" y="60"/>
                  </a:cubicBezTo>
                  <a:cubicBezTo>
                    <a:pt x="246" y="62"/>
                    <a:pt x="248" y="63"/>
                    <a:pt x="248" y="65"/>
                  </a:cubicBezTo>
                  <a:cubicBezTo>
                    <a:pt x="249" y="70"/>
                    <a:pt x="249" y="71"/>
                    <a:pt x="245" y="73"/>
                  </a:cubicBezTo>
                  <a:cubicBezTo>
                    <a:pt x="245" y="73"/>
                    <a:pt x="244" y="74"/>
                    <a:pt x="243" y="74"/>
                  </a:cubicBezTo>
                  <a:cubicBezTo>
                    <a:pt x="242" y="74"/>
                    <a:pt x="243" y="75"/>
                    <a:pt x="243" y="75"/>
                  </a:cubicBezTo>
                  <a:cubicBezTo>
                    <a:pt x="243" y="76"/>
                    <a:pt x="243" y="77"/>
                    <a:pt x="243" y="77"/>
                  </a:cubicBezTo>
                  <a:cubicBezTo>
                    <a:pt x="245" y="80"/>
                    <a:pt x="243" y="81"/>
                    <a:pt x="242" y="83"/>
                  </a:cubicBezTo>
                  <a:cubicBezTo>
                    <a:pt x="239" y="83"/>
                    <a:pt x="237" y="81"/>
                    <a:pt x="235" y="81"/>
                  </a:cubicBezTo>
                  <a:cubicBezTo>
                    <a:pt x="235" y="82"/>
                    <a:pt x="235" y="82"/>
                    <a:pt x="235" y="83"/>
                  </a:cubicBezTo>
                  <a:cubicBezTo>
                    <a:pt x="234" y="82"/>
                    <a:pt x="234" y="82"/>
                    <a:pt x="234" y="82"/>
                  </a:cubicBezTo>
                  <a:cubicBezTo>
                    <a:pt x="233" y="81"/>
                    <a:pt x="232" y="80"/>
                    <a:pt x="229" y="79"/>
                  </a:cubicBezTo>
                  <a:cubicBezTo>
                    <a:pt x="227" y="79"/>
                    <a:pt x="226" y="79"/>
                    <a:pt x="224" y="77"/>
                  </a:cubicBezTo>
                  <a:cubicBezTo>
                    <a:pt x="224" y="78"/>
                    <a:pt x="225" y="78"/>
                    <a:pt x="224" y="78"/>
                  </a:cubicBezTo>
                  <a:cubicBezTo>
                    <a:pt x="224" y="78"/>
                    <a:pt x="223" y="77"/>
                    <a:pt x="222" y="77"/>
                  </a:cubicBezTo>
                  <a:cubicBezTo>
                    <a:pt x="222" y="77"/>
                    <a:pt x="221" y="76"/>
                    <a:pt x="221" y="76"/>
                  </a:cubicBezTo>
                  <a:cubicBezTo>
                    <a:pt x="218" y="75"/>
                    <a:pt x="218" y="72"/>
                    <a:pt x="216" y="71"/>
                  </a:cubicBezTo>
                  <a:cubicBezTo>
                    <a:pt x="216" y="70"/>
                    <a:pt x="216" y="70"/>
                    <a:pt x="216" y="70"/>
                  </a:cubicBezTo>
                  <a:cubicBezTo>
                    <a:pt x="217" y="70"/>
                    <a:pt x="217" y="71"/>
                    <a:pt x="217" y="70"/>
                  </a:cubicBezTo>
                  <a:cubicBezTo>
                    <a:pt x="218" y="68"/>
                    <a:pt x="220" y="68"/>
                    <a:pt x="221" y="66"/>
                  </a:cubicBezTo>
                  <a:cubicBezTo>
                    <a:pt x="221" y="65"/>
                    <a:pt x="222" y="65"/>
                    <a:pt x="222" y="65"/>
                  </a:cubicBezTo>
                  <a:cubicBezTo>
                    <a:pt x="222" y="65"/>
                    <a:pt x="222" y="65"/>
                    <a:pt x="223" y="65"/>
                  </a:cubicBezTo>
                  <a:cubicBezTo>
                    <a:pt x="223" y="64"/>
                    <a:pt x="223" y="63"/>
                    <a:pt x="223" y="62"/>
                  </a:cubicBezTo>
                  <a:cubicBezTo>
                    <a:pt x="223" y="61"/>
                    <a:pt x="222" y="60"/>
                    <a:pt x="221" y="60"/>
                  </a:cubicBezTo>
                  <a:cubicBezTo>
                    <a:pt x="219" y="60"/>
                    <a:pt x="217" y="60"/>
                    <a:pt x="216" y="60"/>
                  </a:cubicBezTo>
                  <a:cubicBezTo>
                    <a:pt x="214" y="60"/>
                    <a:pt x="213" y="62"/>
                    <a:pt x="212" y="63"/>
                  </a:cubicBezTo>
                  <a:cubicBezTo>
                    <a:pt x="212" y="64"/>
                    <a:pt x="213" y="65"/>
                    <a:pt x="212" y="66"/>
                  </a:cubicBezTo>
                  <a:cubicBezTo>
                    <a:pt x="212" y="65"/>
                    <a:pt x="212" y="65"/>
                    <a:pt x="212" y="65"/>
                  </a:cubicBezTo>
                  <a:cubicBezTo>
                    <a:pt x="211" y="65"/>
                    <a:pt x="212" y="66"/>
                    <a:pt x="212" y="66"/>
                  </a:cubicBezTo>
                  <a:cubicBezTo>
                    <a:pt x="212" y="66"/>
                    <a:pt x="211" y="66"/>
                    <a:pt x="211" y="66"/>
                  </a:cubicBezTo>
                  <a:cubicBezTo>
                    <a:pt x="211" y="66"/>
                    <a:pt x="211" y="66"/>
                    <a:pt x="211" y="65"/>
                  </a:cubicBezTo>
                  <a:cubicBezTo>
                    <a:pt x="210" y="65"/>
                    <a:pt x="210" y="65"/>
                    <a:pt x="210" y="65"/>
                  </a:cubicBezTo>
                  <a:cubicBezTo>
                    <a:pt x="210" y="65"/>
                    <a:pt x="210" y="66"/>
                    <a:pt x="210" y="66"/>
                  </a:cubicBezTo>
                  <a:cubicBezTo>
                    <a:pt x="210" y="66"/>
                    <a:pt x="210" y="66"/>
                    <a:pt x="210" y="66"/>
                  </a:cubicBezTo>
                  <a:cubicBezTo>
                    <a:pt x="210" y="66"/>
                    <a:pt x="209" y="65"/>
                    <a:pt x="209" y="65"/>
                  </a:cubicBezTo>
                  <a:cubicBezTo>
                    <a:pt x="209" y="65"/>
                    <a:pt x="209" y="65"/>
                    <a:pt x="209" y="65"/>
                  </a:cubicBezTo>
                  <a:cubicBezTo>
                    <a:pt x="208" y="63"/>
                    <a:pt x="207" y="62"/>
                    <a:pt x="207" y="59"/>
                  </a:cubicBezTo>
                  <a:cubicBezTo>
                    <a:pt x="207" y="59"/>
                    <a:pt x="206" y="59"/>
                    <a:pt x="206" y="58"/>
                  </a:cubicBezTo>
                  <a:cubicBezTo>
                    <a:pt x="205" y="57"/>
                    <a:pt x="204" y="56"/>
                    <a:pt x="204" y="54"/>
                  </a:cubicBezTo>
                  <a:cubicBezTo>
                    <a:pt x="203" y="51"/>
                    <a:pt x="201" y="49"/>
                    <a:pt x="199" y="47"/>
                  </a:cubicBezTo>
                  <a:cubicBezTo>
                    <a:pt x="199" y="46"/>
                    <a:pt x="199" y="45"/>
                    <a:pt x="198" y="44"/>
                  </a:cubicBezTo>
                  <a:cubicBezTo>
                    <a:pt x="197" y="44"/>
                    <a:pt x="198" y="45"/>
                    <a:pt x="198" y="45"/>
                  </a:cubicBezTo>
                  <a:cubicBezTo>
                    <a:pt x="197" y="44"/>
                    <a:pt x="196" y="43"/>
                    <a:pt x="196" y="43"/>
                  </a:cubicBezTo>
                  <a:cubicBezTo>
                    <a:pt x="196" y="43"/>
                    <a:pt x="196" y="43"/>
                    <a:pt x="196" y="43"/>
                  </a:cubicBezTo>
                  <a:cubicBezTo>
                    <a:pt x="196" y="43"/>
                    <a:pt x="196" y="43"/>
                    <a:pt x="196" y="43"/>
                  </a:cubicBezTo>
                  <a:cubicBezTo>
                    <a:pt x="196" y="42"/>
                    <a:pt x="195" y="42"/>
                    <a:pt x="195" y="41"/>
                  </a:cubicBezTo>
                  <a:cubicBezTo>
                    <a:pt x="196" y="41"/>
                    <a:pt x="196" y="42"/>
                    <a:pt x="196" y="42"/>
                  </a:cubicBezTo>
                  <a:cubicBezTo>
                    <a:pt x="194" y="40"/>
                    <a:pt x="194" y="38"/>
                    <a:pt x="193" y="36"/>
                  </a:cubicBezTo>
                  <a:cubicBezTo>
                    <a:pt x="192" y="30"/>
                    <a:pt x="188" y="25"/>
                    <a:pt x="185" y="20"/>
                  </a:cubicBezTo>
                  <a:cubicBezTo>
                    <a:pt x="183" y="19"/>
                    <a:pt x="183" y="16"/>
                    <a:pt x="182" y="15"/>
                  </a:cubicBezTo>
                  <a:cubicBezTo>
                    <a:pt x="182" y="13"/>
                    <a:pt x="180" y="12"/>
                    <a:pt x="180" y="11"/>
                  </a:cubicBezTo>
                  <a:cubicBezTo>
                    <a:pt x="180" y="10"/>
                    <a:pt x="180" y="11"/>
                    <a:pt x="181" y="11"/>
                  </a:cubicBezTo>
                  <a:cubicBezTo>
                    <a:pt x="180" y="10"/>
                    <a:pt x="179" y="9"/>
                    <a:pt x="178" y="8"/>
                  </a:cubicBezTo>
                  <a:cubicBezTo>
                    <a:pt x="178" y="7"/>
                    <a:pt x="178" y="7"/>
                    <a:pt x="178" y="7"/>
                  </a:cubicBezTo>
                  <a:cubicBezTo>
                    <a:pt x="177" y="4"/>
                    <a:pt x="176" y="2"/>
                    <a:pt x="173" y="1"/>
                  </a:cubicBezTo>
                  <a:cubicBezTo>
                    <a:pt x="172" y="0"/>
                    <a:pt x="170" y="1"/>
                    <a:pt x="169" y="2"/>
                  </a:cubicBezTo>
                  <a:cubicBezTo>
                    <a:pt x="169" y="3"/>
                    <a:pt x="168" y="5"/>
                    <a:pt x="168" y="7"/>
                  </a:cubicBezTo>
                  <a:cubicBezTo>
                    <a:pt x="167" y="7"/>
                    <a:pt x="167" y="8"/>
                    <a:pt x="167" y="8"/>
                  </a:cubicBezTo>
                  <a:cubicBezTo>
                    <a:pt x="166" y="9"/>
                    <a:pt x="166" y="10"/>
                    <a:pt x="166" y="10"/>
                  </a:cubicBezTo>
                  <a:cubicBezTo>
                    <a:pt x="164" y="13"/>
                    <a:pt x="165" y="15"/>
                    <a:pt x="165" y="18"/>
                  </a:cubicBezTo>
                  <a:cubicBezTo>
                    <a:pt x="165" y="18"/>
                    <a:pt x="164" y="19"/>
                    <a:pt x="165" y="20"/>
                  </a:cubicBezTo>
                  <a:cubicBezTo>
                    <a:pt x="165" y="21"/>
                    <a:pt x="165" y="22"/>
                    <a:pt x="165" y="23"/>
                  </a:cubicBezTo>
                  <a:cubicBezTo>
                    <a:pt x="167" y="24"/>
                    <a:pt x="168" y="26"/>
                    <a:pt x="168" y="28"/>
                  </a:cubicBezTo>
                  <a:cubicBezTo>
                    <a:pt x="169" y="28"/>
                    <a:pt x="168" y="28"/>
                    <a:pt x="168" y="28"/>
                  </a:cubicBezTo>
                  <a:cubicBezTo>
                    <a:pt x="168" y="28"/>
                    <a:pt x="168" y="28"/>
                    <a:pt x="167" y="28"/>
                  </a:cubicBezTo>
                  <a:cubicBezTo>
                    <a:pt x="168" y="29"/>
                    <a:pt x="169" y="29"/>
                    <a:pt x="168" y="31"/>
                  </a:cubicBezTo>
                  <a:cubicBezTo>
                    <a:pt x="168" y="30"/>
                    <a:pt x="167" y="29"/>
                    <a:pt x="166" y="28"/>
                  </a:cubicBezTo>
                  <a:cubicBezTo>
                    <a:pt x="167" y="31"/>
                    <a:pt x="169" y="33"/>
                    <a:pt x="170" y="35"/>
                  </a:cubicBezTo>
                  <a:cubicBezTo>
                    <a:pt x="171" y="36"/>
                    <a:pt x="172" y="36"/>
                    <a:pt x="172" y="38"/>
                  </a:cubicBezTo>
                  <a:cubicBezTo>
                    <a:pt x="173" y="41"/>
                    <a:pt x="174" y="44"/>
                    <a:pt x="176" y="47"/>
                  </a:cubicBezTo>
                  <a:cubicBezTo>
                    <a:pt x="176" y="49"/>
                    <a:pt x="177" y="51"/>
                    <a:pt x="178" y="52"/>
                  </a:cubicBezTo>
                  <a:cubicBezTo>
                    <a:pt x="178" y="53"/>
                    <a:pt x="178" y="53"/>
                    <a:pt x="179" y="54"/>
                  </a:cubicBezTo>
                  <a:cubicBezTo>
                    <a:pt x="179" y="54"/>
                    <a:pt x="180" y="55"/>
                    <a:pt x="180" y="55"/>
                  </a:cubicBezTo>
                  <a:cubicBezTo>
                    <a:pt x="180" y="56"/>
                    <a:pt x="181" y="56"/>
                    <a:pt x="181" y="57"/>
                  </a:cubicBezTo>
                  <a:cubicBezTo>
                    <a:pt x="181" y="57"/>
                    <a:pt x="181" y="57"/>
                    <a:pt x="181" y="57"/>
                  </a:cubicBezTo>
                  <a:cubicBezTo>
                    <a:pt x="182" y="60"/>
                    <a:pt x="185" y="62"/>
                    <a:pt x="186" y="66"/>
                  </a:cubicBezTo>
                  <a:cubicBezTo>
                    <a:pt x="186" y="66"/>
                    <a:pt x="187" y="67"/>
                    <a:pt x="187" y="68"/>
                  </a:cubicBezTo>
                  <a:cubicBezTo>
                    <a:pt x="187" y="70"/>
                    <a:pt x="188" y="72"/>
                    <a:pt x="190" y="73"/>
                  </a:cubicBezTo>
                  <a:cubicBezTo>
                    <a:pt x="192" y="77"/>
                    <a:pt x="195" y="80"/>
                    <a:pt x="197" y="83"/>
                  </a:cubicBezTo>
                  <a:cubicBezTo>
                    <a:pt x="197" y="83"/>
                    <a:pt x="197" y="84"/>
                    <a:pt x="197" y="84"/>
                  </a:cubicBezTo>
                  <a:cubicBezTo>
                    <a:pt x="197" y="84"/>
                    <a:pt x="197" y="85"/>
                    <a:pt x="196" y="85"/>
                  </a:cubicBezTo>
                  <a:cubicBezTo>
                    <a:pt x="197" y="85"/>
                    <a:pt x="198" y="84"/>
                    <a:pt x="198" y="85"/>
                  </a:cubicBezTo>
                  <a:cubicBezTo>
                    <a:pt x="198" y="86"/>
                    <a:pt x="197" y="86"/>
                    <a:pt x="197" y="87"/>
                  </a:cubicBezTo>
                  <a:cubicBezTo>
                    <a:pt x="197" y="87"/>
                    <a:pt x="198" y="85"/>
                    <a:pt x="198" y="87"/>
                  </a:cubicBezTo>
                  <a:cubicBezTo>
                    <a:pt x="198" y="87"/>
                    <a:pt x="200" y="87"/>
                    <a:pt x="199" y="88"/>
                  </a:cubicBezTo>
                  <a:cubicBezTo>
                    <a:pt x="198" y="88"/>
                    <a:pt x="197" y="89"/>
                    <a:pt x="196" y="89"/>
                  </a:cubicBezTo>
                  <a:cubicBezTo>
                    <a:pt x="194" y="90"/>
                    <a:pt x="192" y="91"/>
                    <a:pt x="190" y="92"/>
                  </a:cubicBezTo>
                  <a:cubicBezTo>
                    <a:pt x="189" y="92"/>
                    <a:pt x="188" y="93"/>
                    <a:pt x="189" y="94"/>
                  </a:cubicBezTo>
                  <a:cubicBezTo>
                    <a:pt x="189" y="95"/>
                    <a:pt x="190" y="97"/>
                    <a:pt x="192" y="97"/>
                  </a:cubicBezTo>
                  <a:cubicBezTo>
                    <a:pt x="194" y="100"/>
                    <a:pt x="193" y="103"/>
                    <a:pt x="189" y="103"/>
                  </a:cubicBezTo>
                  <a:cubicBezTo>
                    <a:pt x="188" y="103"/>
                    <a:pt x="188" y="103"/>
                    <a:pt x="187" y="104"/>
                  </a:cubicBezTo>
                  <a:cubicBezTo>
                    <a:pt x="186" y="103"/>
                    <a:pt x="185" y="103"/>
                    <a:pt x="185" y="104"/>
                  </a:cubicBezTo>
                  <a:cubicBezTo>
                    <a:pt x="184" y="105"/>
                    <a:pt x="183" y="105"/>
                    <a:pt x="183" y="105"/>
                  </a:cubicBezTo>
                  <a:cubicBezTo>
                    <a:pt x="181" y="104"/>
                    <a:pt x="180" y="104"/>
                    <a:pt x="179" y="105"/>
                  </a:cubicBezTo>
                  <a:cubicBezTo>
                    <a:pt x="178" y="106"/>
                    <a:pt x="178" y="107"/>
                    <a:pt x="178" y="108"/>
                  </a:cubicBezTo>
                  <a:cubicBezTo>
                    <a:pt x="178" y="109"/>
                    <a:pt x="178" y="109"/>
                    <a:pt x="178" y="109"/>
                  </a:cubicBezTo>
                  <a:cubicBezTo>
                    <a:pt x="179" y="111"/>
                    <a:pt x="177" y="111"/>
                    <a:pt x="176" y="111"/>
                  </a:cubicBezTo>
                  <a:cubicBezTo>
                    <a:pt x="177" y="111"/>
                    <a:pt x="177" y="112"/>
                    <a:pt x="177" y="112"/>
                  </a:cubicBezTo>
                  <a:cubicBezTo>
                    <a:pt x="176" y="112"/>
                    <a:pt x="175" y="110"/>
                    <a:pt x="174" y="112"/>
                  </a:cubicBezTo>
                  <a:cubicBezTo>
                    <a:pt x="172" y="110"/>
                    <a:pt x="171" y="108"/>
                    <a:pt x="169" y="107"/>
                  </a:cubicBezTo>
                  <a:cubicBezTo>
                    <a:pt x="169" y="107"/>
                    <a:pt x="169" y="107"/>
                    <a:pt x="169" y="107"/>
                  </a:cubicBezTo>
                  <a:cubicBezTo>
                    <a:pt x="169" y="107"/>
                    <a:pt x="169" y="107"/>
                    <a:pt x="169" y="107"/>
                  </a:cubicBezTo>
                  <a:cubicBezTo>
                    <a:pt x="169" y="107"/>
                    <a:pt x="169" y="107"/>
                    <a:pt x="169" y="107"/>
                  </a:cubicBezTo>
                  <a:cubicBezTo>
                    <a:pt x="169" y="107"/>
                    <a:pt x="169" y="107"/>
                    <a:pt x="169" y="107"/>
                  </a:cubicBezTo>
                  <a:cubicBezTo>
                    <a:pt x="170" y="105"/>
                    <a:pt x="170" y="104"/>
                    <a:pt x="171" y="102"/>
                  </a:cubicBezTo>
                  <a:cubicBezTo>
                    <a:pt x="171" y="101"/>
                    <a:pt x="173" y="99"/>
                    <a:pt x="171" y="97"/>
                  </a:cubicBezTo>
                  <a:cubicBezTo>
                    <a:pt x="171" y="97"/>
                    <a:pt x="170" y="96"/>
                    <a:pt x="170" y="97"/>
                  </a:cubicBezTo>
                  <a:cubicBezTo>
                    <a:pt x="169" y="98"/>
                    <a:pt x="168" y="97"/>
                    <a:pt x="168" y="97"/>
                  </a:cubicBezTo>
                  <a:cubicBezTo>
                    <a:pt x="167" y="96"/>
                    <a:pt x="166" y="95"/>
                    <a:pt x="165" y="95"/>
                  </a:cubicBezTo>
                  <a:cubicBezTo>
                    <a:pt x="162" y="94"/>
                    <a:pt x="160" y="91"/>
                    <a:pt x="158" y="89"/>
                  </a:cubicBezTo>
                  <a:cubicBezTo>
                    <a:pt x="158" y="88"/>
                    <a:pt x="158" y="88"/>
                    <a:pt x="158" y="88"/>
                  </a:cubicBezTo>
                  <a:cubicBezTo>
                    <a:pt x="156" y="87"/>
                    <a:pt x="155" y="85"/>
                    <a:pt x="154" y="84"/>
                  </a:cubicBezTo>
                  <a:cubicBezTo>
                    <a:pt x="154" y="83"/>
                    <a:pt x="153" y="83"/>
                    <a:pt x="153" y="82"/>
                  </a:cubicBezTo>
                  <a:cubicBezTo>
                    <a:pt x="152" y="83"/>
                    <a:pt x="152" y="83"/>
                    <a:pt x="152" y="84"/>
                  </a:cubicBezTo>
                  <a:cubicBezTo>
                    <a:pt x="153" y="85"/>
                    <a:pt x="153" y="85"/>
                    <a:pt x="153" y="86"/>
                  </a:cubicBezTo>
                  <a:cubicBezTo>
                    <a:pt x="153" y="86"/>
                    <a:pt x="152" y="85"/>
                    <a:pt x="152" y="85"/>
                  </a:cubicBezTo>
                  <a:cubicBezTo>
                    <a:pt x="152" y="88"/>
                    <a:pt x="150" y="89"/>
                    <a:pt x="148" y="91"/>
                  </a:cubicBezTo>
                  <a:cubicBezTo>
                    <a:pt x="146" y="91"/>
                    <a:pt x="145" y="91"/>
                    <a:pt x="144" y="92"/>
                  </a:cubicBezTo>
                  <a:cubicBezTo>
                    <a:pt x="142" y="92"/>
                    <a:pt x="141" y="93"/>
                    <a:pt x="142" y="95"/>
                  </a:cubicBezTo>
                  <a:cubicBezTo>
                    <a:pt x="143" y="96"/>
                    <a:pt x="144" y="97"/>
                    <a:pt x="146" y="97"/>
                  </a:cubicBezTo>
                  <a:cubicBezTo>
                    <a:pt x="149" y="98"/>
                    <a:pt x="152" y="98"/>
                    <a:pt x="155" y="98"/>
                  </a:cubicBezTo>
                  <a:cubicBezTo>
                    <a:pt x="156" y="97"/>
                    <a:pt x="157" y="98"/>
                    <a:pt x="158" y="99"/>
                  </a:cubicBezTo>
                  <a:cubicBezTo>
                    <a:pt x="158" y="99"/>
                    <a:pt x="158" y="99"/>
                    <a:pt x="158" y="99"/>
                  </a:cubicBezTo>
                  <a:cubicBezTo>
                    <a:pt x="158" y="99"/>
                    <a:pt x="158" y="99"/>
                    <a:pt x="158" y="99"/>
                  </a:cubicBezTo>
                  <a:cubicBezTo>
                    <a:pt x="159" y="101"/>
                    <a:pt x="161" y="102"/>
                    <a:pt x="162" y="104"/>
                  </a:cubicBezTo>
                  <a:cubicBezTo>
                    <a:pt x="163" y="105"/>
                    <a:pt x="162" y="107"/>
                    <a:pt x="162" y="108"/>
                  </a:cubicBezTo>
                  <a:cubicBezTo>
                    <a:pt x="160" y="109"/>
                    <a:pt x="159" y="110"/>
                    <a:pt x="157" y="109"/>
                  </a:cubicBezTo>
                  <a:cubicBezTo>
                    <a:pt x="155" y="108"/>
                    <a:pt x="154" y="108"/>
                    <a:pt x="152" y="108"/>
                  </a:cubicBezTo>
                  <a:cubicBezTo>
                    <a:pt x="151" y="107"/>
                    <a:pt x="150" y="107"/>
                    <a:pt x="149" y="106"/>
                  </a:cubicBezTo>
                  <a:cubicBezTo>
                    <a:pt x="149" y="107"/>
                    <a:pt x="149" y="107"/>
                    <a:pt x="149" y="107"/>
                  </a:cubicBezTo>
                  <a:cubicBezTo>
                    <a:pt x="148" y="107"/>
                    <a:pt x="147" y="105"/>
                    <a:pt x="145" y="105"/>
                  </a:cubicBezTo>
                  <a:cubicBezTo>
                    <a:pt x="144" y="104"/>
                    <a:pt x="142" y="103"/>
                    <a:pt x="141" y="101"/>
                  </a:cubicBezTo>
                  <a:cubicBezTo>
                    <a:pt x="140" y="101"/>
                    <a:pt x="139" y="100"/>
                    <a:pt x="138" y="100"/>
                  </a:cubicBezTo>
                  <a:cubicBezTo>
                    <a:pt x="137" y="100"/>
                    <a:pt x="137" y="98"/>
                    <a:pt x="135" y="99"/>
                  </a:cubicBezTo>
                  <a:cubicBezTo>
                    <a:pt x="134" y="99"/>
                    <a:pt x="132" y="100"/>
                    <a:pt x="131" y="100"/>
                  </a:cubicBezTo>
                  <a:cubicBezTo>
                    <a:pt x="130" y="99"/>
                    <a:pt x="129" y="99"/>
                    <a:pt x="129" y="98"/>
                  </a:cubicBezTo>
                  <a:cubicBezTo>
                    <a:pt x="129" y="98"/>
                    <a:pt x="129" y="98"/>
                    <a:pt x="129" y="97"/>
                  </a:cubicBezTo>
                  <a:cubicBezTo>
                    <a:pt x="128" y="97"/>
                    <a:pt x="127" y="97"/>
                    <a:pt x="126" y="96"/>
                  </a:cubicBezTo>
                  <a:cubicBezTo>
                    <a:pt x="125" y="96"/>
                    <a:pt x="124" y="95"/>
                    <a:pt x="123" y="95"/>
                  </a:cubicBezTo>
                  <a:cubicBezTo>
                    <a:pt x="122" y="95"/>
                    <a:pt x="120" y="94"/>
                    <a:pt x="119" y="94"/>
                  </a:cubicBezTo>
                  <a:cubicBezTo>
                    <a:pt x="117" y="92"/>
                    <a:pt x="115" y="90"/>
                    <a:pt x="114" y="88"/>
                  </a:cubicBezTo>
                  <a:cubicBezTo>
                    <a:pt x="113" y="88"/>
                    <a:pt x="113" y="87"/>
                    <a:pt x="113" y="86"/>
                  </a:cubicBezTo>
                  <a:cubicBezTo>
                    <a:pt x="112" y="85"/>
                    <a:pt x="112" y="84"/>
                    <a:pt x="111" y="83"/>
                  </a:cubicBezTo>
                  <a:cubicBezTo>
                    <a:pt x="110" y="83"/>
                    <a:pt x="109" y="82"/>
                    <a:pt x="108" y="82"/>
                  </a:cubicBezTo>
                  <a:cubicBezTo>
                    <a:pt x="108" y="82"/>
                    <a:pt x="108" y="81"/>
                    <a:pt x="108" y="81"/>
                  </a:cubicBezTo>
                  <a:cubicBezTo>
                    <a:pt x="107" y="81"/>
                    <a:pt x="106" y="80"/>
                    <a:pt x="105" y="80"/>
                  </a:cubicBezTo>
                  <a:cubicBezTo>
                    <a:pt x="105" y="79"/>
                    <a:pt x="105" y="79"/>
                    <a:pt x="104" y="79"/>
                  </a:cubicBezTo>
                  <a:cubicBezTo>
                    <a:pt x="104" y="78"/>
                    <a:pt x="104" y="78"/>
                    <a:pt x="103" y="78"/>
                  </a:cubicBezTo>
                  <a:cubicBezTo>
                    <a:pt x="103" y="78"/>
                    <a:pt x="102" y="77"/>
                    <a:pt x="102" y="77"/>
                  </a:cubicBezTo>
                  <a:cubicBezTo>
                    <a:pt x="100" y="76"/>
                    <a:pt x="99" y="74"/>
                    <a:pt x="97" y="73"/>
                  </a:cubicBezTo>
                  <a:cubicBezTo>
                    <a:pt x="94" y="72"/>
                    <a:pt x="92" y="71"/>
                    <a:pt x="90" y="69"/>
                  </a:cubicBezTo>
                  <a:cubicBezTo>
                    <a:pt x="90" y="69"/>
                    <a:pt x="89" y="69"/>
                    <a:pt x="89" y="69"/>
                  </a:cubicBezTo>
                  <a:cubicBezTo>
                    <a:pt x="88" y="69"/>
                    <a:pt x="87" y="68"/>
                    <a:pt x="87" y="69"/>
                  </a:cubicBezTo>
                  <a:cubicBezTo>
                    <a:pt x="85" y="67"/>
                    <a:pt x="82" y="68"/>
                    <a:pt x="81" y="66"/>
                  </a:cubicBezTo>
                  <a:cubicBezTo>
                    <a:pt x="80" y="66"/>
                    <a:pt x="81" y="66"/>
                    <a:pt x="81" y="67"/>
                  </a:cubicBezTo>
                  <a:cubicBezTo>
                    <a:pt x="81" y="67"/>
                    <a:pt x="81" y="67"/>
                    <a:pt x="81" y="67"/>
                  </a:cubicBezTo>
                  <a:cubicBezTo>
                    <a:pt x="81" y="67"/>
                    <a:pt x="81" y="67"/>
                    <a:pt x="81" y="67"/>
                  </a:cubicBezTo>
                  <a:cubicBezTo>
                    <a:pt x="81" y="67"/>
                    <a:pt x="80" y="67"/>
                    <a:pt x="80" y="66"/>
                  </a:cubicBezTo>
                  <a:cubicBezTo>
                    <a:pt x="79" y="66"/>
                    <a:pt x="77" y="65"/>
                    <a:pt x="76" y="64"/>
                  </a:cubicBezTo>
                  <a:cubicBezTo>
                    <a:pt x="76" y="64"/>
                    <a:pt x="76" y="64"/>
                    <a:pt x="76" y="64"/>
                  </a:cubicBezTo>
                  <a:cubicBezTo>
                    <a:pt x="76" y="64"/>
                    <a:pt x="76" y="64"/>
                    <a:pt x="76" y="64"/>
                  </a:cubicBezTo>
                  <a:cubicBezTo>
                    <a:pt x="74" y="64"/>
                    <a:pt x="73" y="63"/>
                    <a:pt x="72" y="62"/>
                  </a:cubicBezTo>
                  <a:cubicBezTo>
                    <a:pt x="72" y="62"/>
                    <a:pt x="72" y="61"/>
                    <a:pt x="72" y="62"/>
                  </a:cubicBezTo>
                  <a:cubicBezTo>
                    <a:pt x="72" y="62"/>
                    <a:pt x="72" y="62"/>
                    <a:pt x="72" y="62"/>
                  </a:cubicBezTo>
                  <a:cubicBezTo>
                    <a:pt x="72" y="63"/>
                    <a:pt x="71" y="62"/>
                    <a:pt x="71" y="62"/>
                  </a:cubicBezTo>
                  <a:cubicBezTo>
                    <a:pt x="71" y="62"/>
                    <a:pt x="71" y="62"/>
                    <a:pt x="71" y="62"/>
                  </a:cubicBezTo>
                  <a:cubicBezTo>
                    <a:pt x="71" y="62"/>
                    <a:pt x="71" y="62"/>
                    <a:pt x="71" y="62"/>
                  </a:cubicBezTo>
                  <a:cubicBezTo>
                    <a:pt x="71" y="61"/>
                    <a:pt x="70" y="61"/>
                    <a:pt x="70" y="60"/>
                  </a:cubicBezTo>
                  <a:cubicBezTo>
                    <a:pt x="68" y="59"/>
                    <a:pt x="66" y="58"/>
                    <a:pt x="65" y="57"/>
                  </a:cubicBezTo>
                  <a:cubicBezTo>
                    <a:pt x="65" y="56"/>
                    <a:pt x="64" y="56"/>
                    <a:pt x="63" y="56"/>
                  </a:cubicBezTo>
                  <a:cubicBezTo>
                    <a:pt x="62" y="55"/>
                    <a:pt x="61" y="54"/>
                    <a:pt x="59" y="53"/>
                  </a:cubicBezTo>
                  <a:cubicBezTo>
                    <a:pt x="59" y="53"/>
                    <a:pt x="59" y="53"/>
                    <a:pt x="58" y="53"/>
                  </a:cubicBezTo>
                  <a:cubicBezTo>
                    <a:pt x="57" y="52"/>
                    <a:pt x="55" y="52"/>
                    <a:pt x="53" y="51"/>
                  </a:cubicBezTo>
                  <a:cubicBezTo>
                    <a:pt x="53" y="50"/>
                    <a:pt x="52" y="49"/>
                    <a:pt x="51" y="49"/>
                  </a:cubicBezTo>
                  <a:cubicBezTo>
                    <a:pt x="50" y="48"/>
                    <a:pt x="50" y="48"/>
                    <a:pt x="49" y="48"/>
                  </a:cubicBezTo>
                  <a:cubicBezTo>
                    <a:pt x="48" y="47"/>
                    <a:pt x="46" y="46"/>
                    <a:pt x="45" y="45"/>
                  </a:cubicBezTo>
                  <a:cubicBezTo>
                    <a:pt x="45" y="45"/>
                    <a:pt x="45" y="45"/>
                    <a:pt x="45" y="45"/>
                  </a:cubicBezTo>
                  <a:cubicBezTo>
                    <a:pt x="45" y="45"/>
                    <a:pt x="45" y="46"/>
                    <a:pt x="45" y="46"/>
                  </a:cubicBezTo>
                  <a:cubicBezTo>
                    <a:pt x="44" y="45"/>
                    <a:pt x="44" y="44"/>
                    <a:pt x="43" y="43"/>
                  </a:cubicBezTo>
                  <a:cubicBezTo>
                    <a:pt x="42" y="42"/>
                    <a:pt x="41" y="41"/>
                    <a:pt x="40" y="42"/>
                  </a:cubicBezTo>
                  <a:cubicBezTo>
                    <a:pt x="39" y="41"/>
                    <a:pt x="39" y="40"/>
                    <a:pt x="38" y="40"/>
                  </a:cubicBezTo>
                  <a:cubicBezTo>
                    <a:pt x="37" y="39"/>
                    <a:pt x="37" y="39"/>
                    <a:pt x="36" y="38"/>
                  </a:cubicBezTo>
                  <a:cubicBezTo>
                    <a:pt x="35" y="37"/>
                    <a:pt x="33" y="37"/>
                    <a:pt x="32" y="36"/>
                  </a:cubicBezTo>
                  <a:cubicBezTo>
                    <a:pt x="32" y="35"/>
                    <a:pt x="32" y="34"/>
                    <a:pt x="31" y="34"/>
                  </a:cubicBezTo>
                  <a:cubicBezTo>
                    <a:pt x="29" y="33"/>
                    <a:pt x="27" y="32"/>
                    <a:pt x="24" y="32"/>
                  </a:cubicBezTo>
                  <a:cubicBezTo>
                    <a:pt x="23" y="33"/>
                    <a:pt x="22" y="34"/>
                    <a:pt x="22" y="36"/>
                  </a:cubicBezTo>
                  <a:close/>
                  <a:moveTo>
                    <a:pt x="48" y="267"/>
                  </a:moveTo>
                  <a:cubicBezTo>
                    <a:pt x="48" y="267"/>
                    <a:pt x="48" y="267"/>
                    <a:pt x="48" y="267"/>
                  </a:cubicBezTo>
                  <a:cubicBezTo>
                    <a:pt x="47" y="265"/>
                    <a:pt x="45" y="265"/>
                    <a:pt x="43" y="265"/>
                  </a:cubicBezTo>
                  <a:cubicBezTo>
                    <a:pt x="44" y="264"/>
                    <a:pt x="44" y="262"/>
                    <a:pt x="45" y="261"/>
                  </a:cubicBezTo>
                  <a:cubicBezTo>
                    <a:pt x="45" y="261"/>
                    <a:pt x="45" y="261"/>
                    <a:pt x="45" y="261"/>
                  </a:cubicBezTo>
                  <a:cubicBezTo>
                    <a:pt x="46" y="261"/>
                    <a:pt x="48" y="261"/>
                    <a:pt x="49" y="260"/>
                  </a:cubicBezTo>
                  <a:cubicBezTo>
                    <a:pt x="49" y="260"/>
                    <a:pt x="49" y="260"/>
                    <a:pt x="49" y="260"/>
                  </a:cubicBezTo>
                  <a:cubicBezTo>
                    <a:pt x="50" y="260"/>
                    <a:pt x="51" y="262"/>
                    <a:pt x="52" y="262"/>
                  </a:cubicBezTo>
                  <a:cubicBezTo>
                    <a:pt x="52" y="262"/>
                    <a:pt x="52" y="262"/>
                    <a:pt x="52" y="262"/>
                  </a:cubicBezTo>
                  <a:cubicBezTo>
                    <a:pt x="53" y="264"/>
                    <a:pt x="53" y="266"/>
                    <a:pt x="52" y="268"/>
                  </a:cubicBezTo>
                  <a:cubicBezTo>
                    <a:pt x="51" y="267"/>
                    <a:pt x="50" y="266"/>
                    <a:pt x="48" y="267"/>
                  </a:cubicBezTo>
                  <a:close/>
                  <a:moveTo>
                    <a:pt x="388" y="448"/>
                  </a:moveTo>
                  <a:cubicBezTo>
                    <a:pt x="389" y="446"/>
                    <a:pt x="390" y="445"/>
                    <a:pt x="390" y="444"/>
                  </a:cubicBezTo>
                  <a:cubicBezTo>
                    <a:pt x="392" y="444"/>
                    <a:pt x="390" y="445"/>
                    <a:pt x="391" y="445"/>
                  </a:cubicBezTo>
                  <a:cubicBezTo>
                    <a:pt x="392" y="445"/>
                    <a:pt x="392" y="444"/>
                    <a:pt x="393" y="444"/>
                  </a:cubicBezTo>
                  <a:cubicBezTo>
                    <a:pt x="393" y="444"/>
                    <a:pt x="393" y="445"/>
                    <a:pt x="394" y="445"/>
                  </a:cubicBezTo>
                  <a:cubicBezTo>
                    <a:pt x="394" y="445"/>
                    <a:pt x="394" y="446"/>
                    <a:pt x="394" y="446"/>
                  </a:cubicBezTo>
                  <a:cubicBezTo>
                    <a:pt x="394" y="446"/>
                    <a:pt x="394" y="446"/>
                    <a:pt x="394" y="446"/>
                  </a:cubicBezTo>
                  <a:cubicBezTo>
                    <a:pt x="393" y="447"/>
                    <a:pt x="393" y="448"/>
                    <a:pt x="393" y="449"/>
                  </a:cubicBezTo>
                  <a:cubicBezTo>
                    <a:pt x="393" y="450"/>
                    <a:pt x="393" y="450"/>
                    <a:pt x="393" y="449"/>
                  </a:cubicBezTo>
                  <a:cubicBezTo>
                    <a:pt x="393" y="450"/>
                    <a:pt x="393" y="450"/>
                    <a:pt x="393" y="450"/>
                  </a:cubicBezTo>
                  <a:cubicBezTo>
                    <a:pt x="394" y="450"/>
                    <a:pt x="395" y="449"/>
                    <a:pt x="395" y="450"/>
                  </a:cubicBezTo>
                  <a:cubicBezTo>
                    <a:pt x="395" y="451"/>
                    <a:pt x="395" y="451"/>
                    <a:pt x="395" y="451"/>
                  </a:cubicBezTo>
                  <a:cubicBezTo>
                    <a:pt x="395" y="451"/>
                    <a:pt x="394" y="451"/>
                    <a:pt x="394" y="451"/>
                  </a:cubicBezTo>
                  <a:cubicBezTo>
                    <a:pt x="394" y="451"/>
                    <a:pt x="394" y="451"/>
                    <a:pt x="394" y="451"/>
                  </a:cubicBezTo>
                  <a:cubicBezTo>
                    <a:pt x="394" y="451"/>
                    <a:pt x="394" y="451"/>
                    <a:pt x="393" y="451"/>
                  </a:cubicBezTo>
                  <a:cubicBezTo>
                    <a:pt x="393" y="451"/>
                    <a:pt x="393" y="451"/>
                    <a:pt x="393" y="451"/>
                  </a:cubicBezTo>
                  <a:cubicBezTo>
                    <a:pt x="393" y="451"/>
                    <a:pt x="393" y="450"/>
                    <a:pt x="392" y="451"/>
                  </a:cubicBezTo>
                  <a:cubicBezTo>
                    <a:pt x="391" y="453"/>
                    <a:pt x="389" y="453"/>
                    <a:pt x="388" y="451"/>
                  </a:cubicBezTo>
                  <a:cubicBezTo>
                    <a:pt x="386" y="450"/>
                    <a:pt x="387" y="453"/>
                    <a:pt x="386" y="453"/>
                  </a:cubicBezTo>
                  <a:cubicBezTo>
                    <a:pt x="386" y="452"/>
                    <a:pt x="385" y="451"/>
                    <a:pt x="385" y="451"/>
                  </a:cubicBezTo>
                  <a:cubicBezTo>
                    <a:pt x="385" y="451"/>
                    <a:pt x="385" y="451"/>
                    <a:pt x="385" y="451"/>
                  </a:cubicBezTo>
                  <a:cubicBezTo>
                    <a:pt x="385" y="449"/>
                    <a:pt x="385" y="448"/>
                    <a:pt x="386" y="446"/>
                  </a:cubicBezTo>
                  <a:cubicBezTo>
                    <a:pt x="387" y="446"/>
                    <a:pt x="387" y="447"/>
                    <a:pt x="388" y="448"/>
                  </a:cubicBezTo>
                  <a:cubicBezTo>
                    <a:pt x="388" y="448"/>
                    <a:pt x="388" y="449"/>
                    <a:pt x="389" y="449"/>
                  </a:cubicBezTo>
                  <a:cubicBezTo>
                    <a:pt x="388" y="448"/>
                    <a:pt x="388" y="448"/>
                    <a:pt x="388" y="448"/>
                  </a:cubicBezTo>
                  <a:close/>
                  <a:moveTo>
                    <a:pt x="113" y="328"/>
                  </a:moveTo>
                  <a:cubicBezTo>
                    <a:pt x="113" y="328"/>
                    <a:pt x="115" y="328"/>
                    <a:pt x="115" y="329"/>
                  </a:cubicBezTo>
                  <a:cubicBezTo>
                    <a:pt x="114" y="329"/>
                    <a:pt x="113" y="329"/>
                    <a:pt x="113" y="331"/>
                  </a:cubicBezTo>
                  <a:cubicBezTo>
                    <a:pt x="115" y="329"/>
                    <a:pt x="115" y="331"/>
                    <a:pt x="116" y="332"/>
                  </a:cubicBezTo>
                  <a:cubicBezTo>
                    <a:pt x="116" y="333"/>
                    <a:pt x="116" y="334"/>
                    <a:pt x="116" y="334"/>
                  </a:cubicBezTo>
                  <a:cubicBezTo>
                    <a:pt x="117" y="338"/>
                    <a:pt x="118" y="339"/>
                    <a:pt x="121" y="339"/>
                  </a:cubicBezTo>
                  <a:cubicBezTo>
                    <a:pt x="122" y="339"/>
                    <a:pt x="123" y="340"/>
                    <a:pt x="124" y="341"/>
                  </a:cubicBezTo>
                  <a:cubicBezTo>
                    <a:pt x="123" y="343"/>
                    <a:pt x="123" y="340"/>
                    <a:pt x="122" y="341"/>
                  </a:cubicBezTo>
                  <a:cubicBezTo>
                    <a:pt x="122" y="341"/>
                    <a:pt x="123" y="342"/>
                    <a:pt x="123" y="343"/>
                  </a:cubicBezTo>
                  <a:cubicBezTo>
                    <a:pt x="122" y="342"/>
                    <a:pt x="121" y="342"/>
                    <a:pt x="121" y="343"/>
                  </a:cubicBezTo>
                  <a:cubicBezTo>
                    <a:pt x="122" y="344"/>
                    <a:pt x="123" y="344"/>
                    <a:pt x="123" y="344"/>
                  </a:cubicBezTo>
                  <a:cubicBezTo>
                    <a:pt x="123" y="344"/>
                    <a:pt x="122" y="344"/>
                    <a:pt x="122" y="345"/>
                  </a:cubicBezTo>
                  <a:cubicBezTo>
                    <a:pt x="122" y="345"/>
                    <a:pt x="122" y="345"/>
                    <a:pt x="122" y="345"/>
                  </a:cubicBezTo>
                  <a:cubicBezTo>
                    <a:pt x="118" y="344"/>
                    <a:pt x="115" y="343"/>
                    <a:pt x="112" y="343"/>
                  </a:cubicBezTo>
                  <a:cubicBezTo>
                    <a:pt x="111" y="343"/>
                    <a:pt x="111" y="343"/>
                    <a:pt x="111" y="343"/>
                  </a:cubicBezTo>
                  <a:cubicBezTo>
                    <a:pt x="111" y="343"/>
                    <a:pt x="111" y="343"/>
                    <a:pt x="111" y="343"/>
                  </a:cubicBezTo>
                  <a:cubicBezTo>
                    <a:pt x="111" y="342"/>
                    <a:pt x="110" y="341"/>
                    <a:pt x="109" y="342"/>
                  </a:cubicBezTo>
                  <a:cubicBezTo>
                    <a:pt x="108" y="342"/>
                    <a:pt x="109" y="341"/>
                    <a:pt x="108" y="341"/>
                  </a:cubicBezTo>
                  <a:cubicBezTo>
                    <a:pt x="108" y="341"/>
                    <a:pt x="108" y="341"/>
                    <a:pt x="108" y="341"/>
                  </a:cubicBezTo>
                  <a:cubicBezTo>
                    <a:pt x="107" y="340"/>
                    <a:pt x="107" y="340"/>
                    <a:pt x="107" y="339"/>
                  </a:cubicBezTo>
                  <a:cubicBezTo>
                    <a:pt x="107" y="339"/>
                    <a:pt x="107" y="340"/>
                    <a:pt x="108" y="340"/>
                  </a:cubicBezTo>
                  <a:cubicBezTo>
                    <a:pt x="108" y="339"/>
                    <a:pt x="108" y="339"/>
                    <a:pt x="108" y="339"/>
                  </a:cubicBezTo>
                  <a:cubicBezTo>
                    <a:pt x="107" y="338"/>
                    <a:pt x="107" y="338"/>
                    <a:pt x="107" y="337"/>
                  </a:cubicBezTo>
                  <a:cubicBezTo>
                    <a:pt x="106" y="335"/>
                    <a:pt x="107" y="333"/>
                    <a:pt x="108" y="331"/>
                  </a:cubicBezTo>
                  <a:cubicBezTo>
                    <a:pt x="108" y="331"/>
                    <a:pt x="108" y="331"/>
                    <a:pt x="108" y="331"/>
                  </a:cubicBezTo>
                  <a:cubicBezTo>
                    <a:pt x="109" y="329"/>
                    <a:pt x="112" y="329"/>
                    <a:pt x="113" y="328"/>
                  </a:cubicBezTo>
                  <a:close/>
                  <a:moveTo>
                    <a:pt x="195" y="60"/>
                  </a:moveTo>
                  <a:cubicBezTo>
                    <a:pt x="193" y="61"/>
                    <a:pt x="193" y="60"/>
                    <a:pt x="192" y="59"/>
                  </a:cubicBezTo>
                  <a:cubicBezTo>
                    <a:pt x="191" y="58"/>
                    <a:pt x="190" y="57"/>
                    <a:pt x="189" y="56"/>
                  </a:cubicBezTo>
                  <a:cubicBezTo>
                    <a:pt x="189" y="55"/>
                    <a:pt x="189" y="55"/>
                    <a:pt x="189" y="55"/>
                  </a:cubicBezTo>
                  <a:cubicBezTo>
                    <a:pt x="188" y="53"/>
                    <a:pt x="187" y="51"/>
                    <a:pt x="186" y="50"/>
                  </a:cubicBezTo>
                  <a:cubicBezTo>
                    <a:pt x="186" y="49"/>
                    <a:pt x="185" y="48"/>
                    <a:pt x="184" y="47"/>
                  </a:cubicBezTo>
                  <a:cubicBezTo>
                    <a:pt x="184" y="47"/>
                    <a:pt x="184" y="47"/>
                    <a:pt x="184" y="47"/>
                  </a:cubicBezTo>
                  <a:cubicBezTo>
                    <a:pt x="184" y="47"/>
                    <a:pt x="184" y="47"/>
                    <a:pt x="184" y="47"/>
                  </a:cubicBezTo>
                  <a:cubicBezTo>
                    <a:pt x="184" y="45"/>
                    <a:pt x="183" y="42"/>
                    <a:pt x="182" y="40"/>
                  </a:cubicBezTo>
                  <a:cubicBezTo>
                    <a:pt x="181" y="37"/>
                    <a:pt x="179" y="34"/>
                    <a:pt x="178" y="31"/>
                  </a:cubicBezTo>
                  <a:cubicBezTo>
                    <a:pt x="177" y="29"/>
                    <a:pt x="177" y="27"/>
                    <a:pt x="176" y="25"/>
                  </a:cubicBezTo>
                  <a:cubicBezTo>
                    <a:pt x="176" y="25"/>
                    <a:pt x="176" y="24"/>
                    <a:pt x="176" y="24"/>
                  </a:cubicBezTo>
                  <a:cubicBezTo>
                    <a:pt x="177" y="24"/>
                    <a:pt x="178" y="24"/>
                    <a:pt x="180" y="24"/>
                  </a:cubicBezTo>
                  <a:cubicBezTo>
                    <a:pt x="180" y="25"/>
                    <a:pt x="180" y="25"/>
                    <a:pt x="180" y="25"/>
                  </a:cubicBezTo>
                  <a:cubicBezTo>
                    <a:pt x="181" y="29"/>
                    <a:pt x="183" y="32"/>
                    <a:pt x="184" y="35"/>
                  </a:cubicBezTo>
                  <a:cubicBezTo>
                    <a:pt x="185" y="36"/>
                    <a:pt x="186" y="38"/>
                    <a:pt x="187" y="39"/>
                  </a:cubicBezTo>
                  <a:cubicBezTo>
                    <a:pt x="187" y="39"/>
                    <a:pt x="187" y="39"/>
                    <a:pt x="188" y="39"/>
                  </a:cubicBezTo>
                  <a:cubicBezTo>
                    <a:pt x="188" y="42"/>
                    <a:pt x="189" y="45"/>
                    <a:pt x="190" y="47"/>
                  </a:cubicBezTo>
                  <a:cubicBezTo>
                    <a:pt x="190" y="48"/>
                    <a:pt x="191" y="49"/>
                    <a:pt x="192" y="50"/>
                  </a:cubicBezTo>
                  <a:cubicBezTo>
                    <a:pt x="193" y="50"/>
                    <a:pt x="193" y="50"/>
                    <a:pt x="193" y="50"/>
                  </a:cubicBezTo>
                  <a:cubicBezTo>
                    <a:pt x="193" y="51"/>
                    <a:pt x="193" y="51"/>
                    <a:pt x="194" y="51"/>
                  </a:cubicBezTo>
                  <a:cubicBezTo>
                    <a:pt x="194" y="51"/>
                    <a:pt x="194" y="51"/>
                    <a:pt x="194" y="51"/>
                  </a:cubicBezTo>
                  <a:cubicBezTo>
                    <a:pt x="194" y="53"/>
                    <a:pt x="195" y="55"/>
                    <a:pt x="196" y="56"/>
                  </a:cubicBezTo>
                  <a:cubicBezTo>
                    <a:pt x="196" y="56"/>
                    <a:pt x="196" y="56"/>
                    <a:pt x="196" y="56"/>
                  </a:cubicBezTo>
                  <a:cubicBezTo>
                    <a:pt x="196" y="58"/>
                    <a:pt x="196" y="59"/>
                    <a:pt x="197" y="60"/>
                  </a:cubicBezTo>
                  <a:cubicBezTo>
                    <a:pt x="197" y="60"/>
                    <a:pt x="197" y="60"/>
                    <a:pt x="197" y="60"/>
                  </a:cubicBezTo>
                  <a:cubicBezTo>
                    <a:pt x="197" y="60"/>
                    <a:pt x="197" y="60"/>
                    <a:pt x="197" y="60"/>
                  </a:cubicBezTo>
                  <a:cubicBezTo>
                    <a:pt x="196" y="60"/>
                    <a:pt x="196" y="60"/>
                    <a:pt x="196" y="60"/>
                  </a:cubicBezTo>
                  <a:cubicBezTo>
                    <a:pt x="196" y="60"/>
                    <a:pt x="196" y="60"/>
                    <a:pt x="196" y="60"/>
                  </a:cubicBezTo>
                  <a:cubicBezTo>
                    <a:pt x="196" y="60"/>
                    <a:pt x="197" y="61"/>
                    <a:pt x="197" y="61"/>
                  </a:cubicBezTo>
                  <a:cubicBezTo>
                    <a:pt x="196" y="62"/>
                    <a:pt x="195" y="60"/>
                    <a:pt x="195" y="60"/>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sp>
          <p:nvSpPr>
            <p:cNvPr id="32" name="Freeform 132">
              <a:extLst>
                <a:ext uri="{FF2B5EF4-FFF2-40B4-BE49-F238E27FC236}">
                  <a16:creationId xmlns:a16="http://schemas.microsoft.com/office/drawing/2014/main" id="{10FD5032-47EB-4CAF-B202-911EA15A6412}"/>
                </a:ext>
              </a:extLst>
            </p:cNvPr>
            <p:cNvSpPr>
              <a:spLocks noEditPoints="1"/>
            </p:cNvSpPr>
            <p:nvPr/>
          </p:nvSpPr>
          <p:spPr bwMode="auto">
            <a:xfrm>
              <a:off x="5820836" y="1271881"/>
              <a:ext cx="3440729" cy="4166602"/>
            </a:xfrm>
            <a:custGeom>
              <a:avLst/>
              <a:gdLst>
                <a:gd name="T0" fmla="*/ 314 w 418"/>
                <a:gd name="T1" fmla="*/ 409 h 505"/>
                <a:gd name="T2" fmla="*/ 300 w 418"/>
                <a:gd name="T3" fmla="*/ 378 h 505"/>
                <a:gd name="T4" fmla="*/ 340 w 418"/>
                <a:gd name="T5" fmla="*/ 392 h 505"/>
                <a:gd name="T6" fmla="*/ 295 w 418"/>
                <a:gd name="T7" fmla="*/ 356 h 505"/>
                <a:gd name="T8" fmla="*/ 281 w 418"/>
                <a:gd name="T9" fmla="*/ 330 h 505"/>
                <a:gd name="T10" fmla="*/ 299 w 418"/>
                <a:gd name="T11" fmla="*/ 314 h 505"/>
                <a:gd name="T12" fmla="*/ 308 w 418"/>
                <a:gd name="T13" fmla="*/ 306 h 505"/>
                <a:gd name="T14" fmla="*/ 310 w 418"/>
                <a:gd name="T15" fmla="*/ 281 h 505"/>
                <a:gd name="T16" fmla="*/ 332 w 418"/>
                <a:gd name="T17" fmla="*/ 278 h 505"/>
                <a:gd name="T18" fmla="*/ 366 w 418"/>
                <a:gd name="T19" fmla="*/ 272 h 505"/>
                <a:gd name="T20" fmla="*/ 381 w 418"/>
                <a:gd name="T21" fmla="*/ 250 h 505"/>
                <a:gd name="T22" fmla="*/ 380 w 418"/>
                <a:gd name="T23" fmla="*/ 240 h 505"/>
                <a:gd name="T24" fmla="*/ 334 w 418"/>
                <a:gd name="T25" fmla="*/ 235 h 505"/>
                <a:gd name="T26" fmla="*/ 324 w 418"/>
                <a:gd name="T27" fmla="*/ 218 h 505"/>
                <a:gd name="T28" fmla="*/ 327 w 418"/>
                <a:gd name="T29" fmla="*/ 204 h 505"/>
                <a:gd name="T30" fmla="*/ 367 w 418"/>
                <a:gd name="T31" fmla="*/ 213 h 505"/>
                <a:gd name="T32" fmla="*/ 374 w 418"/>
                <a:gd name="T33" fmla="*/ 191 h 505"/>
                <a:gd name="T34" fmla="*/ 389 w 418"/>
                <a:gd name="T35" fmla="*/ 176 h 505"/>
                <a:gd name="T36" fmla="*/ 350 w 418"/>
                <a:gd name="T37" fmla="*/ 179 h 505"/>
                <a:gd name="T38" fmla="*/ 339 w 418"/>
                <a:gd name="T39" fmla="*/ 158 h 505"/>
                <a:gd name="T40" fmla="*/ 294 w 418"/>
                <a:gd name="T41" fmla="*/ 147 h 505"/>
                <a:gd name="T42" fmla="*/ 270 w 418"/>
                <a:gd name="T43" fmla="*/ 137 h 505"/>
                <a:gd name="T44" fmla="*/ 257 w 418"/>
                <a:gd name="T45" fmla="*/ 110 h 505"/>
                <a:gd name="T46" fmla="*/ 202 w 418"/>
                <a:gd name="T47" fmla="*/ 113 h 505"/>
                <a:gd name="T48" fmla="*/ 170 w 418"/>
                <a:gd name="T49" fmla="*/ 97 h 505"/>
                <a:gd name="T50" fmla="*/ 195 w 418"/>
                <a:gd name="T51" fmla="*/ 53 h 505"/>
                <a:gd name="T52" fmla="*/ 208 w 418"/>
                <a:gd name="T53" fmla="*/ 34 h 505"/>
                <a:gd name="T54" fmla="*/ 173 w 418"/>
                <a:gd name="T55" fmla="*/ 68 h 505"/>
                <a:gd name="T56" fmla="*/ 164 w 418"/>
                <a:gd name="T57" fmla="*/ 45 h 505"/>
                <a:gd name="T58" fmla="*/ 158 w 418"/>
                <a:gd name="T59" fmla="*/ 32 h 505"/>
                <a:gd name="T60" fmla="*/ 134 w 418"/>
                <a:gd name="T61" fmla="*/ 14 h 505"/>
                <a:gd name="T62" fmla="*/ 83 w 418"/>
                <a:gd name="T63" fmla="*/ 24 h 505"/>
                <a:gd name="T64" fmla="*/ 52 w 418"/>
                <a:gd name="T65" fmla="*/ 32 h 505"/>
                <a:gd name="T66" fmla="*/ 19 w 418"/>
                <a:gd name="T67" fmla="*/ 68 h 505"/>
                <a:gd name="T68" fmla="*/ 19 w 418"/>
                <a:gd name="T69" fmla="*/ 114 h 505"/>
                <a:gd name="T70" fmla="*/ 25 w 418"/>
                <a:gd name="T71" fmla="*/ 136 h 505"/>
                <a:gd name="T72" fmla="*/ 42 w 418"/>
                <a:gd name="T73" fmla="*/ 199 h 505"/>
                <a:gd name="T74" fmla="*/ 65 w 418"/>
                <a:gd name="T75" fmla="*/ 224 h 505"/>
                <a:gd name="T76" fmla="*/ 70 w 418"/>
                <a:gd name="T77" fmla="*/ 273 h 505"/>
                <a:gd name="T78" fmla="*/ 108 w 418"/>
                <a:gd name="T79" fmla="*/ 292 h 505"/>
                <a:gd name="T80" fmla="*/ 99 w 418"/>
                <a:gd name="T81" fmla="*/ 329 h 505"/>
                <a:gd name="T82" fmla="*/ 76 w 418"/>
                <a:gd name="T83" fmla="*/ 348 h 505"/>
                <a:gd name="T84" fmla="*/ 112 w 418"/>
                <a:gd name="T85" fmla="*/ 354 h 505"/>
                <a:gd name="T86" fmla="*/ 127 w 418"/>
                <a:gd name="T87" fmla="*/ 366 h 505"/>
                <a:gd name="T88" fmla="*/ 137 w 418"/>
                <a:gd name="T89" fmla="*/ 379 h 505"/>
                <a:gd name="T90" fmla="*/ 150 w 418"/>
                <a:gd name="T91" fmla="*/ 388 h 505"/>
                <a:gd name="T92" fmla="*/ 167 w 418"/>
                <a:gd name="T93" fmla="*/ 444 h 505"/>
                <a:gd name="T94" fmla="*/ 198 w 418"/>
                <a:gd name="T95" fmla="*/ 429 h 505"/>
                <a:gd name="T96" fmla="*/ 209 w 418"/>
                <a:gd name="T97" fmla="*/ 439 h 505"/>
                <a:gd name="T98" fmla="*/ 238 w 418"/>
                <a:gd name="T99" fmla="*/ 494 h 505"/>
                <a:gd name="T100" fmla="*/ 243 w 418"/>
                <a:gd name="T101" fmla="*/ 458 h 505"/>
                <a:gd name="T102" fmla="*/ 230 w 418"/>
                <a:gd name="T103" fmla="*/ 410 h 505"/>
                <a:gd name="T104" fmla="*/ 248 w 418"/>
                <a:gd name="T105" fmla="*/ 408 h 505"/>
                <a:gd name="T106" fmla="*/ 260 w 418"/>
                <a:gd name="T107" fmla="*/ 406 h 505"/>
                <a:gd name="T108" fmla="*/ 306 w 418"/>
                <a:gd name="T109" fmla="*/ 419 h 505"/>
                <a:gd name="T110" fmla="*/ 342 w 418"/>
                <a:gd name="T111" fmla="*/ 441 h 505"/>
                <a:gd name="T112" fmla="*/ 373 w 418"/>
                <a:gd name="T113" fmla="*/ 459 h 505"/>
                <a:gd name="T114" fmla="*/ 366 w 418"/>
                <a:gd name="T115" fmla="*/ 237 h 505"/>
                <a:gd name="T116" fmla="*/ 26 w 418"/>
                <a:gd name="T117" fmla="*/ 54 h 505"/>
                <a:gd name="T118" fmla="*/ 297 w 418"/>
                <a:gd name="T119" fmla="*/ 162 h 505"/>
                <a:gd name="T120" fmla="*/ 227 w 418"/>
                <a:gd name="T121" fmla="*/ 446 h 505"/>
                <a:gd name="T122" fmla="*/ 226 w 418"/>
                <a:gd name="T123" fmla="*/ 45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396" y="469"/>
                  </a:moveTo>
                  <a:cubicBezTo>
                    <a:pt x="397" y="466"/>
                    <a:pt x="395" y="464"/>
                    <a:pt x="393" y="464"/>
                  </a:cubicBezTo>
                  <a:cubicBezTo>
                    <a:pt x="392" y="464"/>
                    <a:pt x="392" y="463"/>
                    <a:pt x="391" y="463"/>
                  </a:cubicBezTo>
                  <a:cubicBezTo>
                    <a:pt x="388" y="460"/>
                    <a:pt x="384" y="457"/>
                    <a:pt x="380" y="456"/>
                  </a:cubicBezTo>
                  <a:cubicBezTo>
                    <a:pt x="378" y="454"/>
                    <a:pt x="376" y="453"/>
                    <a:pt x="374" y="451"/>
                  </a:cubicBezTo>
                  <a:cubicBezTo>
                    <a:pt x="372" y="450"/>
                    <a:pt x="370" y="448"/>
                    <a:pt x="368" y="447"/>
                  </a:cubicBezTo>
                  <a:cubicBezTo>
                    <a:pt x="364" y="446"/>
                    <a:pt x="360" y="444"/>
                    <a:pt x="358" y="441"/>
                  </a:cubicBezTo>
                  <a:cubicBezTo>
                    <a:pt x="357" y="441"/>
                    <a:pt x="358" y="442"/>
                    <a:pt x="358" y="442"/>
                  </a:cubicBezTo>
                  <a:cubicBezTo>
                    <a:pt x="357" y="442"/>
                    <a:pt x="357" y="440"/>
                    <a:pt x="356" y="440"/>
                  </a:cubicBezTo>
                  <a:cubicBezTo>
                    <a:pt x="353" y="438"/>
                    <a:pt x="351" y="436"/>
                    <a:pt x="348" y="434"/>
                  </a:cubicBezTo>
                  <a:cubicBezTo>
                    <a:pt x="346" y="432"/>
                    <a:pt x="345" y="430"/>
                    <a:pt x="343" y="429"/>
                  </a:cubicBezTo>
                  <a:cubicBezTo>
                    <a:pt x="340" y="428"/>
                    <a:pt x="337" y="427"/>
                    <a:pt x="334" y="426"/>
                  </a:cubicBezTo>
                  <a:cubicBezTo>
                    <a:pt x="333" y="424"/>
                    <a:pt x="331" y="423"/>
                    <a:pt x="328" y="423"/>
                  </a:cubicBezTo>
                  <a:cubicBezTo>
                    <a:pt x="325" y="423"/>
                    <a:pt x="324" y="421"/>
                    <a:pt x="323" y="418"/>
                  </a:cubicBezTo>
                  <a:cubicBezTo>
                    <a:pt x="323" y="418"/>
                    <a:pt x="323" y="419"/>
                    <a:pt x="323" y="419"/>
                  </a:cubicBezTo>
                  <a:cubicBezTo>
                    <a:pt x="323" y="419"/>
                    <a:pt x="323" y="419"/>
                    <a:pt x="323" y="418"/>
                  </a:cubicBezTo>
                  <a:cubicBezTo>
                    <a:pt x="322" y="417"/>
                    <a:pt x="321" y="415"/>
                    <a:pt x="319" y="414"/>
                  </a:cubicBezTo>
                  <a:cubicBezTo>
                    <a:pt x="317" y="412"/>
                    <a:pt x="316" y="410"/>
                    <a:pt x="314" y="409"/>
                  </a:cubicBezTo>
                  <a:cubicBezTo>
                    <a:pt x="312" y="405"/>
                    <a:pt x="309" y="402"/>
                    <a:pt x="304" y="402"/>
                  </a:cubicBezTo>
                  <a:cubicBezTo>
                    <a:pt x="303" y="402"/>
                    <a:pt x="301" y="402"/>
                    <a:pt x="300" y="401"/>
                  </a:cubicBezTo>
                  <a:cubicBezTo>
                    <a:pt x="300" y="400"/>
                    <a:pt x="300" y="401"/>
                    <a:pt x="299" y="401"/>
                  </a:cubicBezTo>
                  <a:cubicBezTo>
                    <a:pt x="298" y="399"/>
                    <a:pt x="296" y="399"/>
                    <a:pt x="295" y="399"/>
                  </a:cubicBezTo>
                  <a:cubicBezTo>
                    <a:pt x="294" y="398"/>
                    <a:pt x="293" y="397"/>
                    <a:pt x="293" y="397"/>
                  </a:cubicBezTo>
                  <a:cubicBezTo>
                    <a:pt x="291" y="395"/>
                    <a:pt x="291" y="394"/>
                    <a:pt x="289" y="393"/>
                  </a:cubicBezTo>
                  <a:cubicBezTo>
                    <a:pt x="289" y="393"/>
                    <a:pt x="289" y="393"/>
                    <a:pt x="289" y="392"/>
                  </a:cubicBezTo>
                  <a:cubicBezTo>
                    <a:pt x="288" y="391"/>
                    <a:pt x="287" y="391"/>
                    <a:pt x="285" y="391"/>
                  </a:cubicBezTo>
                  <a:cubicBezTo>
                    <a:pt x="283" y="391"/>
                    <a:pt x="282" y="390"/>
                    <a:pt x="280" y="388"/>
                  </a:cubicBezTo>
                  <a:cubicBezTo>
                    <a:pt x="280" y="388"/>
                    <a:pt x="279" y="387"/>
                    <a:pt x="278" y="386"/>
                  </a:cubicBezTo>
                  <a:cubicBezTo>
                    <a:pt x="278" y="387"/>
                    <a:pt x="279" y="387"/>
                    <a:pt x="279" y="388"/>
                  </a:cubicBezTo>
                  <a:cubicBezTo>
                    <a:pt x="279" y="387"/>
                    <a:pt x="278" y="387"/>
                    <a:pt x="278" y="387"/>
                  </a:cubicBezTo>
                  <a:cubicBezTo>
                    <a:pt x="277" y="383"/>
                    <a:pt x="274" y="382"/>
                    <a:pt x="272" y="379"/>
                  </a:cubicBezTo>
                  <a:cubicBezTo>
                    <a:pt x="272" y="378"/>
                    <a:pt x="272" y="378"/>
                    <a:pt x="271" y="378"/>
                  </a:cubicBezTo>
                  <a:cubicBezTo>
                    <a:pt x="272" y="376"/>
                    <a:pt x="273" y="375"/>
                    <a:pt x="276" y="375"/>
                  </a:cubicBezTo>
                  <a:cubicBezTo>
                    <a:pt x="279" y="376"/>
                    <a:pt x="283" y="377"/>
                    <a:pt x="287" y="377"/>
                  </a:cubicBezTo>
                  <a:cubicBezTo>
                    <a:pt x="291" y="377"/>
                    <a:pt x="296" y="377"/>
                    <a:pt x="300" y="378"/>
                  </a:cubicBezTo>
                  <a:cubicBezTo>
                    <a:pt x="300" y="378"/>
                    <a:pt x="300" y="378"/>
                    <a:pt x="300" y="378"/>
                  </a:cubicBezTo>
                  <a:cubicBezTo>
                    <a:pt x="301" y="378"/>
                    <a:pt x="301" y="378"/>
                    <a:pt x="301" y="378"/>
                  </a:cubicBezTo>
                  <a:cubicBezTo>
                    <a:pt x="303" y="379"/>
                    <a:pt x="306" y="379"/>
                    <a:pt x="308" y="379"/>
                  </a:cubicBezTo>
                  <a:cubicBezTo>
                    <a:pt x="309" y="379"/>
                    <a:pt x="309" y="379"/>
                    <a:pt x="310" y="379"/>
                  </a:cubicBezTo>
                  <a:cubicBezTo>
                    <a:pt x="311" y="379"/>
                    <a:pt x="312" y="379"/>
                    <a:pt x="313" y="380"/>
                  </a:cubicBezTo>
                  <a:cubicBezTo>
                    <a:pt x="313" y="380"/>
                    <a:pt x="313" y="380"/>
                    <a:pt x="314" y="380"/>
                  </a:cubicBezTo>
                  <a:cubicBezTo>
                    <a:pt x="317" y="381"/>
                    <a:pt x="319" y="384"/>
                    <a:pt x="322" y="386"/>
                  </a:cubicBezTo>
                  <a:cubicBezTo>
                    <a:pt x="322" y="385"/>
                    <a:pt x="321" y="385"/>
                    <a:pt x="321" y="384"/>
                  </a:cubicBezTo>
                  <a:cubicBezTo>
                    <a:pt x="322" y="385"/>
                    <a:pt x="323" y="385"/>
                    <a:pt x="324" y="386"/>
                  </a:cubicBezTo>
                  <a:cubicBezTo>
                    <a:pt x="324" y="386"/>
                    <a:pt x="324" y="386"/>
                    <a:pt x="324" y="386"/>
                  </a:cubicBezTo>
                  <a:cubicBezTo>
                    <a:pt x="324" y="386"/>
                    <a:pt x="325" y="387"/>
                    <a:pt x="325" y="387"/>
                  </a:cubicBezTo>
                  <a:cubicBezTo>
                    <a:pt x="326" y="388"/>
                    <a:pt x="325" y="390"/>
                    <a:pt x="327" y="391"/>
                  </a:cubicBezTo>
                  <a:cubicBezTo>
                    <a:pt x="328" y="391"/>
                    <a:pt x="329" y="392"/>
                    <a:pt x="329" y="392"/>
                  </a:cubicBezTo>
                  <a:cubicBezTo>
                    <a:pt x="330" y="394"/>
                    <a:pt x="331" y="394"/>
                    <a:pt x="333" y="395"/>
                  </a:cubicBezTo>
                  <a:cubicBezTo>
                    <a:pt x="334" y="395"/>
                    <a:pt x="336" y="395"/>
                    <a:pt x="337" y="395"/>
                  </a:cubicBezTo>
                  <a:cubicBezTo>
                    <a:pt x="337" y="395"/>
                    <a:pt x="337" y="395"/>
                    <a:pt x="337" y="395"/>
                  </a:cubicBezTo>
                  <a:cubicBezTo>
                    <a:pt x="339" y="395"/>
                    <a:pt x="339" y="394"/>
                    <a:pt x="339" y="392"/>
                  </a:cubicBezTo>
                  <a:cubicBezTo>
                    <a:pt x="339" y="392"/>
                    <a:pt x="339" y="391"/>
                    <a:pt x="340" y="392"/>
                  </a:cubicBezTo>
                  <a:cubicBezTo>
                    <a:pt x="340" y="392"/>
                    <a:pt x="340" y="392"/>
                    <a:pt x="340" y="392"/>
                  </a:cubicBezTo>
                  <a:cubicBezTo>
                    <a:pt x="340" y="392"/>
                    <a:pt x="340" y="393"/>
                    <a:pt x="340" y="392"/>
                  </a:cubicBezTo>
                  <a:cubicBezTo>
                    <a:pt x="340" y="392"/>
                    <a:pt x="340" y="391"/>
                    <a:pt x="340" y="390"/>
                  </a:cubicBezTo>
                  <a:cubicBezTo>
                    <a:pt x="342" y="391"/>
                    <a:pt x="344" y="392"/>
                    <a:pt x="346" y="392"/>
                  </a:cubicBezTo>
                  <a:cubicBezTo>
                    <a:pt x="346" y="391"/>
                    <a:pt x="347" y="392"/>
                    <a:pt x="348" y="391"/>
                  </a:cubicBezTo>
                  <a:cubicBezTo>
                    <a:pt x="352" y="391"/>
                    <a:pt x="353" y="389"/>
                    <a:pt x="353" y="385"/>
                  </a:cubicBezTo>
                  <a:cubicBezTo>
                    <a:pt x="353" y="384"/>
                    <a:pt x="353" y="383"/>
                    <a:pt x="352" y="382"/>
                  </a:cubicBezTo>
                  <a:cubicBezTo>
                    <a:pt x="351" y="380"/>
                    <a:pt x="349" y="378"/>
                    <a:pt x="347" y="377"/>
                  </a:cubicBezTo>
                  <a:cubicBezTo>
                    <a:pt x="347" y="377"/>
                    <a:pt x="347" y="377"/>
                    <a:pt x="347" y="377"/>
                  </a:cubicBezTo>
                  <a:cubicBezTo>
                    <a:pt x="347" y="377"/>
                    <a:pt x="346" y="377"/>
                    <a:pt x="346" y="376"/>
                  </a:cubicBezTo>
                  <a:cubicBezTo>
                    <a:pt x="344" y="376"/>
                    <a:pt x="342" y="376"/>
                    <a:pt x="340" y="376"/>
                  </a:cubicBezTo>
                  <a:cubicBezTo>
                    <a:pt x="337" y="376"/>
                    <a:pt x="335" y="375"/>
                    <a:pt x="333" y="373"/>
                  </a:cubicBezTo>
                  <a:cubicBezTo>
                    <a:pt x="331" y="373"/>
                    <a:pt x="330" y="371"/>
                    <a:pt x="329" y="369"/>
                  </a:cubicBezTo>
                  <a:cubicBezTo>
                    <a:pt x="328" y="369"/>
                    <a:pt x="328" y="368"/>
                    <a:pt x="327" y="368"/>
                  </a:cubicBezTo>
                  <a:cubicBezTo>
                    <a:pt x="322" y="369"/>
                    <a:pt x="318" y="369"/>
                    <a:pt x="314" y="368"/>
                  </a:cubicBezTo>
                  <a:cubicBezTo>
                    <a:pt x="312" y="368"/>
                    <a:pt x="310" y="367"/>
                    <a:pt x="309" y="366"/>
                  </a:cubicBezTo>
                  <a:cubicBezTo>
                    <a:pt x="307" y="365"/>
                    <a:pt x="306" y="365"/>
                    <a:pt x="304" y="364"/>
                  </a:cubicBezTo>
                  <a:cubicBezTo>
                    <a:pt x="303" y="364"/>
                    <a:pt x="302" y="362"/>
                    <a:pt x="301" y="362"/>
                  </a:cubicBezTo>
                  <a:cubicBezTo>
                    <a:pt x="299" y="360"/>
                    <a:pt x="296" y="359"/>
                    <a:pt x="295" y="356"/>
                  </a:cubicBezTo>
                  <a:cubicBezTo>
                    <a:pt x="294" y="352"/>
                    <a:pt x="295" y="352"/>
                    <a:pt x="299" y="351"/>
                  </a:cubicBezTo>
                  <a:cubicBezTo>
                    <a:pt x="299" y="351"/>
                    <a:pt x="299" y="351"/>
                    <a:pt x="299" y="351"/>
                  </a:cubicBezTo>
                  <a:cubicBezTo>
                    <a:pt x="299" y="351"/>
                    <a:pt x="299" y="351"/>
                    <a:pt x="299" y="351"/>
                  </a:cubicBezTo>
                  <a:cubicBezTo>
                    <a:pt x="302" y="351"/>
                    <a:pt x="302" y="351"/>
                    <a:pt x="302" y="348"/>
                  </a:cubicBezTo>
                  <a:cubicBezTo>
                    <a:pt x="301" y="347"/>
                    <a:pt x="301" y="346"/>
                    <a:pt x="301" y="345"/>
                  </a:cubicBezTo>
                  <a:cubicBezTo>
                    <a:pt x="300" y="343"/>
                    <a:pt x="301" y="342"/>
                    <a:pt x="303" y="342"/>
                  </a:cubicBezTo>
                  <a:cubicBezTo>
                    <a:pt x="305" y="342"/>
                    <a:pt x="306" y="342"/>
                    <a:pt x="307" y="342"/>
                  </a:cubicBezTo>
                  <a:cubicBezTo>
                    <a:pt x="308" y="341"/>
                    <a:pt x="308" y="342"/>
                    <a:pt x="309" y="341"/>
                  </a:cubicBezTo>
                  <a:cubicBezTo>
                    <a:pt x="308" y="341"/>
                    <a:pt x="309" y="340"/>
                    <a:pt x="308" y="339"/>
                  </a:cubicBezTo>
                  <a:cubicBezTo>
                    <a:pt x="305" y="338"/>
                    <a:pt x="302" y="336"/>
                    <a:pt x="299" y="336"/>
                  </a:cubicBezTo>
                  <a:cubicBezTo>
                    <a:pt x="298" y="335"/>
                    <a:pt x="297" y="335"/>
                    <a:pt x="297" y="335"/>
                  </a:cubicBezTo>
                  <a:cubicBezTo>
                    <a:pt x="296" y="335"/>
                    <a:pt x="295" y="334"/>
                    <a:pt x="294" y="334"/>
                  </a:cubicBezTo>
                  <a:cubicBezTo>
                    <a:pt x="293" y="333"/>
                    <a:pt x="292" y="333"/>
                    <a:pt x="291" y="333"/>
                  </a:cubicBezTo>
                  <a:cubicBezTo>
                    <a:pt x="290" y="333"/>
                    <a:pt x="290" y="332"/>
                    <a:pt x="290" y="333"/>
                  </a:cubicBezTo>
                  <a:cubicBezTo>
                    <a:pt x="289" y="333"/>
                    <a:pt x="289" y="333"/>
                    <a:pt x="288" y="333"/>
                  </a:cubicBezTo>
                  <a:cubicBezTo>
                    <a:pt x="287" y="332"/>
                    <a:pt x="285" y="333"/>
                    <a:pt x="283" y="332"/>
                  </a:cubicBezTo>
                  <a:cubicBezTo>
                    <a:pt x="283" y="332"/>
                    <a:pt x="283" y="332"/>
                    <a:pt x="282" y="332"/>
                  </a:cubicBezTo>
                  <a:cubicBezTo>
                    <a:pt x="282" y="331"/>
                    <a:pt x="282" y="331"/>
                    <a:pt x="281" y="330"/>
                  </a:cubicBezTo>
                  <a:cubicBezTo>
                    <a:pt x="280" y="330"/>
                    <a:pt x="280" y="329"/>
                    <a:pt x="279" y="329"/>
                  </a:cubicBezTo>
                  <a:cubicBezTo>
                    <a:pt x="279" y="330"/>
                    <a:pt x="278" y="330"/>
                    <a:pt x="278" y="330"/>
                  </a:cubicBezTo>
                  <a:cubicBezTo>
                    <a:pt x="277" y="330"/>
                    <a:pt x="277" y="330"/>
                    <a:pt x="278" y="329"/>
                  </a:cubicBezTo>
                  <a:cubicBezTo>
                    <a:pt x="278" y="328"/>
                    <a:pt x="278" y="329"/>
                    <a:pt x="277" y="329"/>
                  </a:cubicBezTo>
                  <a:cubicBezTo>
                    <a:pt x="277" y="329"/>
                    <a:pt x="276" y="328"/>
                    <a:pt x="276" y="328"/>
                  </a:cubicBezTo>
                  <a:cubicBezTo>
                    <a:pt x="277" y="328"/>
                    <a:pt x="276" y="327"/>
                    <a:pt x="276" y="326"/>
                  </a:cubicBezTo>
                  <a:cubicBezTo>
                    <a:pt x="277" y="324"/>
                    <a:pt x="278" y="323"/>
                    <a:pt x="279" y="322"/>
                  </a:cubicBezTo>
                  <a:cubicBezTo>
                    <a:pt x="280" y="321"/>
                    <a:pt x="281" y="321"/>
                    <a:pt x="281" y="320"/>
                  </a:cubicBezTo>
                  <a:cubicBezTo>
                    <a:pt x="282" y="319"/>
                    <a:pt x="282" y="317"/>
                    <a:pt x="283" y="316"/>
                  </a:cubicBezTo>
                  <a:cubicBezTo>
                    <a:pt x="283" y="315"/>
                    <a:pt x="283" y="314"/>
                    <a:pt x="284" y="314"/>
                  </a:cubicBezTo>
                  <a:cubicBezTo>
                    <a:pt x="285" y="314"/>
                    <a:pt x="286" y="314"/>
                    <a:pt x="287" y="314"/>
                  </a:cubicBezTo>
                  <a:cubicBezTo>
                    <a:pt x="288" y="313"/>
                    <a:pt x="289" y="314"/>
                    <a:pt x="290" y="314"/>
                  </a:cubicBezTo>
                  <a:cubicBezTo>
                    <a:pt x="291" y="314"/>
                    <a:pt x="291" y="314"/>
                    <a:pt x="291" y="314"/>
                  </a:cubicBezTo>
                  <a:cubicBezTo>
                    <a:pt x="291" y="314"/>
                    <a:pt x="292" y="314"/>
                    <a:pt x="292" y="314"/>
                  </a:cubicBezTo>
                  <a:cubicBezTo>
                    <a:pt x="292" y="314"/>
                    <a:pt x="293" y="314"/>
                    <a:pt x="293" y="314"/>
                  </a:cubicBezTo>
                  <a:cubicBezTo>
                    <a:pt x="295" y="314"/>
                    <a:pt x="297" y="313"/>
                    <a:pt x="298" y="315"/>
                  </a:cubicBezTo>
                  <a:cubicBezTo>
                    <a:pt x="298" y="314"/>
                    <a:pt x="298" y="314"/>
                    <a:pt x="299" y="314"/>
                  </a:cubicBezTo>
                  <a:cubicBezTo>
                    <a:pt x="299" y="314"/>
                    <a:pt x="299" y="314"/>
                    <a:pt x="299" y="314"/>
                  </a:cubicBezTo>
                  <a:cubicBezTo>
                    <a:pt x="299" y="315"/>
                    <a:pt x="300" y="315"/>
                    <a:pt x="301" y="315"/>
                  </a:cubicBezTo>
                  <a:cubicBezTo>
                    <a:pt x="302" y="315"/>
                    <a:pt x="303" y="315"/>
                    <a:pt x="304" y="315"/>
                  </a:cubicBezTo>
                  <a:cubicBezTo>
                    <a:pt x="304" y="315"/>
                    <a:pt x="304" y="315"/>
                    <a:pt x="304" y="315"/>
                  </a:cubicBezTo>
                  <a:cubicBezTo>
                    <a:pt x="304" y="315"/>
                    <a:pt x="304" y="315"/>
                    <a:pt x="304" y="315"/>
                  </a:cubicBezTo>
                  <a:cubicBezTo>
                    <a:pt x="306" y="316"/>
                    <a:pt x="308" y="316"/>
                    <a:pt x="310" y="316"/>
                  </a:cubicBezTo>
                  <a:cubicBezTo>
                    <a:pt x="311" y="316"/>
                    <a:pt x="312" y="317"/>
                    <a:pt x="314" y="316"/>
                  </a:cubicBezTo>
                  <a:cubicBezTo>
                    <a:pt x="316" y="315"/>
                    <a:pt x="319" y="317"/>
                    <a:pt x="322" y="317"/>
                  </a:cubicBezTo>
                  <a:cubicBezTo>
                    <a:pt x="323" y="318"/>
                    <a:pt x="324" y="318"/>
                    <a:pt x="326" y="318"/>
                  </a:cubicBezTo>
                  <a:cubicBezTo>
                    <a:pt x="327" y="318"/>
                    <a:pt x="327" y="318"/>
                    <a:pt x="328" y="318"/>
                  </a:cubicBezTo>
                  <a:cubicBezTo>
                    <a:pt x="328" y="318"/>
                    <a:pt x="328" y="318"/>
                    <a:pt x="328" y="318"/>
                  </a:cubicBezTo>
                  <a:cubicBezTo>
                    <a:pt x="330" y="318"/>
                    <a:pt x="330" y="317"/>
                    <a:pt x="331" y="316"/>
                  </a:cubicBezTo>
                  <a:cubicBezTo>
                    <a:pt x="332" y="314"/>
                    <a:pt x="331" y="313"/>
                    <a:pt x="329" y="313"/>
                  </a:cubicBezTo>
                  <a:cubicBezTo>
                    <a:pt x="328" y="313"/>
                    <a:pt x="327" y="313"/>
                    <a:pt x="326" y="313"/>
                  </a:cubicBezTo>
                  <a:cubicBezTo>
                    <a:pt x="323" y="313"/>
                    <a:pt x="321" y="314"/>
                    <a:pt x="318" y="314"/>
                  </a:cubicBezTo>
                  <a:cubicBezTo>
                    <a:pt x="318" y="315"/>
                    <a:pt x="318" y="315"/>
                    <a:pt x="318" y="315"/>
                  </a:cubicBezTo>
                  <a:cubicBezTo>
                    <a:pt x="318" y="315"/>
                    <a:pt x="318" y="314"/>
                    <a:pt x="317" y="314"/>
                  </a:cubicBezTo>
                  <a:cubicBezTo>
                    <a:pt x="316" y="314"/>
                    <a:pt x="316" y="313"/>
                    <a:pt x="315" y="313"/>
                  </a:cubicBezTo>
                  <a:cubicBezTo>
                    <a:pt x="312" y="311"/>
                    <a:pt x="308" y="310"/>
                    <a:pt x="308" y="306"/>
                  </a:cubicBezTo>
                  <a:cubicBezTo>
                    <a:pt x="307" y="304"/>
                    <a:pt x="306" y="304"/>
                    <a:pt x="305" y="306"/>
                  </a:cubicBezTo>
                  <a:cubicBezTo>
                    <a:pt x="303" y="308"/>
                    <a:pt x="301" y="308"/>
                    <a:pt x="299" y="308"/>
                  </a:cubicBezTo>
                  <a:cubicBezTo>
                    <a:pt x="298" y="306"/>
                    <a:pt x="296" y="307"/>
                    <a:pt x="295" y="305"/>
                  </a:cubicBezTo>
                  <a:cubicBezTo>
                    <a:pt x="294" y="303"/>
                    <a:pt x="292" y="303"/>
                    <a:pt x="290" y="304"/>
                  </a:cubicBezTo>
                  <a:cubicBezTo>
                    <a:pt x="289" y="304"/>
                    <a:pt x="287" y="304"/>
                    <a:pt x="285" y="303"/>
                  </a:cubicBezTo>
                  <a:cubicBezTo>
                    <a:pt x="285" y="302"/>
                    <a:pt x="284" y="302"/>
                    <a:pt x="283" y="301"/>
                  </a:cubicBezTo>
                  <a:cubicBezTo>
                    <a:pt x="283" y="301"/>
                    <a:pt x="284" y="301"/>
                    <a:pt x="284" y="300"/>
                  </a:cubicBezTo>
                  <a:cubicBezTo>
                    <a:pt x="283" y="300"/>
                    <a:pt x="283" y="300"/>
                    <a:pt x="283" y="300"/>
                  </a:cubicBezTo>
                  <a:cubicBezTo>
                    <a:pt x="282" y="301"/>
                    <a:pt x="282" y="299"/>
                    <a:pt x="281" y="299"/>
                  </a:cubicBezTo>
                  <a:cubicBezTo>
                    <a:pt x="281" y="299"/>
                    <a:pt x="281" y="299"/>
                    <a:pt x="281" y="299"/>
                  </a:cubicBezTo>
                  <a:cubicBezTo>
                    <a:pt x="282" y="299"/>
                    <a:pt x="282" y="298"/>
                    <a:pt x="282" y="298"/>
                  </a:cubicBezTo>
                  <a:cubicBezTo>
                    <a:pt x="282" y="297"/>
                    <a:pt x="282" y="297"/>
                    <a:pt x="283" y="297"/>
                  </a:cubicBezTo>
                  <a:cubicBezTo>
                    <a:pt x="284" y="296"/>
                    <a:pt x="285" y="296"/>
                    <a:pt x="287" y="296"/>
                  </a:cubicBezTo>
                  <a:cubicBezTo>
                    <a:pt x="290" y="296"/>
                    <a:pt x="290" y="295"/>
                    <a:pt x="289" y="292"/>
                  </a:cubicBezTo>
                  <a:cubicBezTo>
                    <a:pt x="289" y="290"/>
                    <a:pt x="289" y="289"/>
                    <a:pt x="289" y="287"/>
                  </a:cubicBezTo>
                  <a:cubicBezTo>
                    <a:pt x="292" y="283"/>
                    <a:pt x="296" y="282"/>
                    <a:pt x="300" y="281"/>
                  </a:cubicBezTo>
                  <a:cubicBezTo>
                    <a:pt x="301" y="280"/>
                    <a:pt x="303" y="280"/>
                    <a:pt x="305" y="280"/>
                  </a:cubicBezTo>
                  <a:cubicBezTo>
                    <a:pt x="307" y="281"/>
                    <a:pt x="308" y="281"/>
                    <a:pt x="310" y="281"/>
                  </a:cubicBezTo>
                  <a:cubicBezTo>
                    <a:pt x="310" y="281"/>
                    <a:pt x="310" y="281"/>
                    <a:pt x="310" y="281"/>
                  </a:cubicBezTo>
                  <a:cubicBezTo>
                    <a:pt x="310" y="281"/>
                    <a:pt x="310" y="281"/>
                    <a:pt x="310" y="281"/>
                  </a:cubicBezTo>
                  <a:cubicBezTo>
                    <a:pt x="310" y="281"/>
                    <a:pt x="310" y="281"/>
                    <a:pt x="310" y="281"/>
                  </a:cubicBezTo>
                  <a:cubicBezTo>
                    <a:pt x="311" y="281"/>
                    <a:pt x="312" y="281"/>
                    <a:pt x="312" y="280"/>
                  </a:cubicBezTo>
                  <a:cubicBezTo>
                    <a:pt x="312" y="280"/>
                    <a:pt x="312" y="280"/>
                    <a:pt x="312" y="280"/>
                  </a:cubicBezTo>
                  <a:cubicBezTo>
                    <a:pt x="312" y="280"/>
                    <a:pt x="312" y="280"/>
                    <a:pt x="312" y="280"/>
                  </a:cubicBezTo>
                  <a:cubicBezTo>
                    <a:pt x="312" y="280"/>
                    <a:pt x="312" y="280"/>
                    <a:pt x="312" y="280"/>
                  </a:cubicBezTo>
                  <a:cubicBezTo>
                    <a:pt x="312" y="280"/>
                    <a:pt x="312" y="280"/>
                    <a:pt x="312" y="280"/>
                  </a:cubicBezTo>
                  <a:cubicBezTo>
                    <a:pt x="313" y="281"/>
                    <a:pt x="314" y="281"/>
                    <a:pt x="315" y="280"/>
                  </a:cubicBezTo>
                  <a:cubicBezTo>
                    <a:pt x="315" y="280"/>
                    <a:pt x="315" y="280"/>
                    <a:pt x="315" y="280"/>
                  </a:cubicBezTo>
                  <a:cubicBezTo>
                    <a:pt x="315" y="280"/>
                    <a:pt x="316" y="280"/>
                    <a:pt x="316" y="280"/>
                  </a:cubicBezTo>
                  <a:cubicBezTo>
                    <a:pt x="319" y="281"/>
                    <a:pt x="321" y="281"/>
                    <a:pt x="323" y="281"/>
                  </a:cubicBezTo>
                  <a:cubicBezTo>
                    <a:pt x="323" y="281"/>
                    <a:pt x="324" y="282"/>
                    <a:pt x="324" y="281"/>
                  </a:cubicBezTo>
                  <a:cubicBezTo>
                    <a:pt x="325" y="280"/>
                    <a:pt x="325" y="281"/>
                    <a:pt x="326" y="280"/>
                  </a:cubicBezTo>
                  <a:cubicBezTo>
                    <a:pt x="327" y="280"/>
                    <a:pt x="328" y="280"/>
                    <a:pt x="329" y="278"/>
                  </a:cubicBezTo>
                  <a:cubicBezTo>
                    <a:pt x="329" y="278"/>
                    <a:pt x="328" y="278"/>
                    <a:pt x="328" y="278"/>
                  </a:cubicBezTo>
                  <a:cubicBezTo>
                    <a:pt x="329" y="277"/>
                    <a:pt x="330" y="277"/>
                    <a:pt x="330" y="277"/>
                  </a:cubicBezTo>
                  <a:cubicBezTo>
                    <a:pt x="331" y="277"/>
                    <a:pt x="331" y="277"/>
                    <a:pt x="332" y="278"/>
                  </a:cubicBezTo>
                  <a:cubicBezTo>
                    <a:pt x="331" y="277"/>
                    <a:pt x="333" y="277"/>
                    <a:pt x="333" y="276"/>
                  </a:cubicBezTo>
                  <a:cubicBezTo>
                    <a:pt x="334" y="278"/>
                    <a:pt x="335" y="279"/>
                    <a:pt x="337" y="281"/>
                  </a:cubicBezTo>
                  <a:cubicBezTo>
                    <a:pt x="338" y="281"/>
                    <a:pt x="339" y="282"/>
                    <a:pt x="340" y="282"/>
                  </a:cubicBezTo>
                  <a:cubicBezTo>
                    <a:pt x="342" y="281"/>
                    <a:pt x="342" y="279"/>
                    <a:pt x="342" y="278"/>
                  </a:cubicBezTo>
                  <a:cubicBezTo>
                    <a:pt x="343" y="277"/>
                    <a:pt x="343" y="278"/>
                    <a:pt x="344" y="278"/>
                  </a:cubicBezTo>
                  <a:cubicBezTo>
                    <a:pt x="345" y="277"/>
                    <a:pt x="345" y="277"/>
                    <a:pt x="346" y="277"/>
                  </a:cubicBezTo>
                  <a:cubicBezTo>
                    <a:pt x="347" y="277"/>
                    <a:pt x="347" y="277"/>
                    <a:pt x="347" y="277"/>
                  </a:cubicBezTo>
                  <a:cubicBezTo>
                    <a:pt x="349" y="278"/>
                    <a:pt x="351" y="279"/>
                    <a:pt x="353" y="280"/>
                  </a:cubicBezTo>
                  <a:cubicBezTo>
                    <a:pt x="355" y="281"/>
                    <a:pt x="356" y="281"/>
                    <a:pt x="358" y="282"/>
                  </a:cubicBezTo>
                  <a:cubicBezTo>
                    <a:pt x="359" y="283"/>
                    <a:pt x="361" y="283"/>
                    <a:pt x="362" y="283"/>
                  </a:cubicBezTo>
                  <a:cubicBezTo>
                    <a:pt x="363" y="283"/>
                    <a:pt x="364" y="283"/>
                    <a:pt x="365" y="282"/>
                  </a:cubicBezTo>
                  <a:cubicBezTo>
                    <a:pt x="370" y="281"/>
                    <a:pt x="375" y="280"/>
                    <a:pt x="379" y="276"/>
                  </a:cubicBezTo>
                  <a:cubicBezTo>
                    <a:pt x="382" y="276"/>
                    <a:pt x="382" y="275"/>
                    <a:pt x="382" y="272"/>
                  </a:cubicBezTo>
                  <a:cubicBezTo>
                    <a:pt x="381" y="272"/>
                    <a:pt x="381" y="271"/>
                    <a:pt x="380" y="270"/>
                  </a:cubicBezTo>
                  <a:cubicBezTo>
                    <a:pt x="379" y="270"/>
                    <a:pt x="379" y="269"/>
                    <a:pt x="378" y="270"/>
                  </a:cubicBezTo>
                  <a:cubicBezTo>
                    <a:pt x="377" y="269"/>
                    <a:pt x="376" y="270"/>
                    <a:pt x="375" y="271"/>
                  </a:cubicBezTo>
                  <a:cubicBezTo>
                    <a:pt x="375" y="271"/>
                    <a:pt x="375" y="271"/>
                    <a:pt x="375" y="271"/>
                  </a:cubicBezTo>
                  <a:cubicBezTo>
                    <a:pt x="372" y="272"/>
                    <a:pt x="369" y="272"/>
                    <a:pt x="366" y="272"/>
                  </a:cubicBezTo>
                  <a:cubicBezTo>
                    <a:pt x="364" y="272"/>
                    <a:pt x="363" y="272"/>
                    <a:pt x="362" y="272"/>
                  </a:cubicBezTo>
                  <a:cubicBezTo>
                    <a:pt x="362" y="271"/>
                    <a:pt x="361" y="271"/>
                    <a:pt x="361" y="271"/>
                  </a:cubicBezTo>
                  <a:cubicBezTo>
                    <a:pt x="362" y="270"/>
                    <a:pt x="362" y="268"/>
                    <a:pt x="362" y="266"/>
                  </a:cubicBezTo>
                  <a:cubicBezTo>
                    <a:pt x="362" y="266"/>
                    <a:pt x="362" y="266"/>
                    <a:pt x="362" y="266"/>
                  </a:cubicBezTo>
                  <a:cubicBezTo>
                    <a:pt x="362" y="266"/>
                    <a:pt x="363" y="266"/>
                    <a:pt x="363" y="266"/>
                  </a:cubicBezTo>
                  <a:cubicBezTo>
                    <a:pt x="364" y="267"/>
                    <a:pt x="365" y="266"/>
                    <a:pt x="366" y="267"/>
                  </a:cubicBezTo>
                  <a:cubicBezTo>
                    <a:pt x="366" y="267"/>
                    <a:pt x="366" y="267"/>
                    <a:pt x="366" y="267"/>
                  </a:cubicBezTo>
                  <a:cubicBezTo>
                    <a:pt x="369" y="268"/>
                    <a:pt x="371" y="267"/>
                    <a:pt x="372" y="265"/>
                  </a:cubicBezTo>
                  <a:cubicBezTo>
                    <a:pt x="373" y="263"/>
                    <a:pt x="374" y="262"/>
                    <a:pt x="374" y="260"/>
                  </a:cubicBezTo>
                  <a:cubicBezTo>
                    <a:pt x="376" y="259"/>
                    <a:pt x="375" y="258"/>
                    <a:pt x="374" y="257"/>
                  </a:cubicBezTo>
                  <a:cubicBezTo>
                    <a:pt x="373" y="256"/>
                    <a:pt x="372" y="255"/>
                    <a:pt x="370" y="255"/>
                  </a:cubicBezTo>
                  <a:cubicBezTo>
                    <a:pt x="369" y="255"/>
                    <a:pt x="369" y="255"/>
                    <a:pt x="368" y="255"/>
                  </a:cubicBezTo>
                  <a:cubicBezTo>
                    <a:pt x="365" y="254"/>
                    <a:pt x="364" y="253"/>
                    <a:pt x="364" y="250"/>
                  </a:cubicBezTo>
                  <a:cubicBezTo>
                    <a:pt x="364" y="250"/>
                    <a:pt x="364" y="250"/>
                    <a:pt x="364" y="250"/>
                  </a:cubicBezTo>
                  <a:cubicBezTo>
                    <a:pt x="366" y="251"/>
                    <a:pt x="367" y="250"/>
                    <a:pt x="368" y="250"/>
                  </a:cubicBezTo>
                  <a:cubicBezTo>
                    <a:pt x="369" y="249"/>
                    <a:pt x="368" y="249"/>
                    <a:pt x="369" y="249"/>
                  </a:cubicBezTo>
                  <a:cubicBezTo>
                    <a:pt x="370" y="250"/>
                    <a:pt x="371" y="249"/>
                    <a:pt x="372" y="249"/>
                  </a:cubicBezTo>
                  <a:cubicBezTo>
                    <a:pt x="375" y="250"/>
                    <a:pt x="378" y="250"/>
                    <a:pt x="381" y="250"/>
                  </a:cubicBezTo>
                  <a:cubicBezTo>
                    <a:pt x="383" y="249"/>
                    <a:pt x="384" y="250"/>
                    <a:pt x="386" y="249"/>
                  </a:cubicBezTo>
                  <a:cubicBezTo>
                    <a:pt x="387" y="249"/>
                    <a:pt x="388" y="249"/>
                    <a:pt x="389" y="250"/>
                  </a:cubicBezTo>
                  <a:cubicBezTo>
                    <a:pt x="390" y="250"/>
                    <a:pt x="391" y="249"/>
                    <a:pt x="392" y="249"/>
                  </a:cubicBezTo>
                  <a:cubicBezTo>
                    <a:pt x="393" y="249"/>
                    <a:pt x="394" y="249"/>
                    <a:pt x="395" y="249"/>
                  </a:cubicBezTo>
                  <a:cubicBezTo>
                    <a:pt x="399" y="249"/>
                    <a:pt x="402" y="250"/>
                    <a:pt x="406" y="250"/>
                  </a:cubicBezTo>
                  <a:cubicBezTo>
                    <a:pt x="407" y="250"/>
                    <a:pt x="408" y="251"/>
                    <a:pt x="409" y="250"/>
                  </a:cubicBezTo>
                  <a:cubicBezTo>
                    <a:pt x="411" y="250"/>
                    <a:pt x="412" y="249"/>
                    <a:pt x="414" y="248"/>
                  </a:cubicBezTo>
                  <a:cubicBezTo>
                    <a:pt x="415" y="249"/>
                    <a:pt x="416" y="248"/>
                    <a:pt x="417" y="248"/>
                  </a:cubicBezTo>
                  <a:cubicBezTo>
                    <a:pt x="418" y="247"/>
                    <a:pt x="418" y="246"/>
                    <a:pt x="418" y="245"/>
                  </a:cubicBezTo>
                  <a:cubicBezTo>
                    <a:pt x="418" y="243"/>
                    <a:pt x="417" y="244"/>
                    <a:pt x="416" y="244"/>
                  </a:cubicBezTo>
                  <a:cubicBezTo>
                    <a:pt x="413" y="244"/>
                    <a:pt x="410" y="244"/>
                    <a:pt x="407" y="244"/>
                  </a:cubicBezTo>
                  <a:cubicBezTo>
                    <a:pt x="402" y="244"/>
                    <a:pt x="398" y="245"/>
                    <a:pt x="393" y="245"/>
                  </a:cubicBezTo>
                  <a:cubicBezTo>
                    <a:pt x="389" y="245"/>
                    <a:pt x="386" y="244"/>
                    <a:pt x="382" y="244"/>
                  </a:cubicBezTo>
                  <a:cubicBezTo>
                    <a:pt x="382" y="244"/>
                    <a:pt x="382" y="244"/>
                    <a:pt x="381" y="244"/>
                  </a:cubicBezTo>
                  <a:cubicBezTo>
                    <a:pt x="381" y="244"/>
                    <a:pt x="381" y="244"/>
                    <a:pt x="381" y="244"/>
                  </a:cubicBezTo>
                  <a:cubicBezTo>
                    <a:pt x="381" y="243"/>
                    <a:pt x="380" y="243"/>
                    <a:pt x="380" y="242"/>
                  </a:cubicBezTo>
                  <a:cubicBezTo>
                    <a:pt x="380" y="241"/>
                    <a:pt x="380" y="241"/>
                    <a:pt x="380" y="240"/>
                  </a:cubicBezTo>
                  <a:cubicBezTo>
                    <a:pt x="380" y="240"/>
                    <a:pt x="380" y="240"/>
                    <a:pt x="380" y="240"/>
                  </a:cubicBezTo>
                  <a:cubicBezTo>
                    <a:pt x="379" y="240"/>
                    <a:pt x="379" y="240"/>
                    <a:pt x="379" y="240"/>
                  </a:cubicBezTo>
                  <a:cubicBezTo>
                    <a:pt x="380" y="239"/>
                    <a:pt x="381" y="239"/>
                    <a:pt x="383" y="238"/>
                  </a:cubicBezTo>
                  <a:cubicBezTo>
                    <a:pt x="383" y="238"/>
                    <a:pt x="383" y="238"/>
                    <a:pt x="383" y="238"/>
                  </a:cubicBezTo>
                  <a:cubicBezTo>
                    <a:pt x="383" y="237"/>
                    <a:pt x="383" y="237"/>
                    <a:pt x="383" y="236"/>
                  </a:cubicBezTo>
                  <a:cubicBezTo>
                    <a:pt x="382" y="235"/>
                    <a:pt x="381" y="235"/>
                    <a:pt x="380" y="235"/>
                  </a:cubicBezTo>
                  <a:cubicBezTo>
                    <a:pt x="376" y="235"/>
                    <a:pt x="373" y="233"/>
                    <a:pt x="369" y="235"/>
                  </a:cubicBezTo>
                  <a:cubicBezTo>
                    <a:pt x="369" y="235"/>
                    <a:pt x="369" y="235"/>
                    <a:pt x="369" y="235"/>
                  </a:cubicBezTo>
                  <a:cubicBezTo>
                    <a:pt x="368" y="235"/>
                    <a:pt x="368" y="235"/>
                    <a:pt x="367" y="235"/>
                  </a:cubicBezTo>
                  <a:cubicBezTo>
                    <a:pt x="365" y="235"/>
                    <a:pt x="363" y="235"/>
                    <a:pt x="362" y="233"/>
                  </a:cubicBezTo>
                  <a:cubicBezTo>
                    <a:pt x="362" y="234"/>
                    <a:pt x="362" y="234"/>
                    <a:pt x="362" y="234"/>
                  </a:cubicBezTo>
                  <a:cubicBezTo>
                    <a:pt x="361" y="234"/>
                    <a:pt x="361" y="232"/>
                    <a:pt x="359" y="232"/>
                  </a:cubicBezTo>
                  <a:cubicBezTo>
                    <a:pt x="355" y="231"/>
                    <a:pt x="351" y="230"/>
                    <a:pt x="347" y="230"/>
                  </a:cubicBezTo>
                  <a:cubicBezTo>
                    <a:pt x="346" y="230"/>
                    <a:pt x="346" y="230"/>
                    <a:pt x="345" y="230"/>
                  </a:cubicBezTo>
                  <a:cubicBezTo>
                    <a:pt x="345" y="230"/>
                    <a:pt x="345" y="230"/>
                    <a:pt x="345" y="230"/>
                  </a:cubicBezTo>
                  <a:cubicBezTo>
                    <a:pt x="343" y="231"/>
                    <a:pt x="341" y="232"/>
                    <a:pt x="340" y="234"/>
                  </a:cubicBezTo>
                  <a:cubicBezTo>
                    <a:pt x="340" y="234"/>
                    <a:pt x="340" y="234"/>
                    <a:pt x="340" y="234"/>
                  </a:cubicBezTo>
                  <a:cubicBezTo>
                    <a:pt x="340" y="234"/>
                    <a:pt x="340" y="234"/>
                    <a:pt x="339" y="235"/>
                  </a:cubicBezTo>
                  <a:cubicBezTo>
                    <a:pt x="339" y="236"/>
                    <a:pt x="336" y="236"/>
                    <a:pt x="334" y="235"/>
                  </a:cubicBezTo>
                  <a:cubicBezTo>
                    <a:pt x="332" y="234"/>
                    <a:pt x="331" y="232"/>
                    <a:pt x="331" y="230"/>
                  </a:cubicBezTo>
                  <a:cubicBezTo>
                    <a:pt x="331" y="228"/>
                    <a:pt x="332" y="228"/>
                    <a:pt x="333" y="228"/>
                  </a:cubicBezTo>
                  <a:cubicBezTo>
                    <a:pt x="333" y="228"/>
                    <a:pt x="334" y="228"/>
                    <a:pt x="334" y="228"/>
                  </a:cubicBezTo>
                  <a:cubicBezTo>
                    <a:pt x="334" y="228"/>
                    <a:pt x="334" y="228"/>
                    <a:pt x="334" y="228"/>
                  </a:cubicBezTo>
                  <a:cubicBezTo>
                    <a:pt x="338" y="228"/>
                    <a:pt x="339" y="226"/>
                    <a:pt x="339" y="222"/>
                  </a:cubicBezTo>
                  <a:cubicBezTo>
                    <a:pt x="340" y="221"/>
                    <a:pt x="340" y="223"/>
                    <a:pt x="341" y="222"/>
                  </a:cubicBezTo>
                  <a:cubicBezTo>
                    <a:pt x="341" y="221"/>
                    <a:pt x="342" y="221"/>
                    <a:pt x="343" y="221"/>
                  </a:cubicBezTo>
                  <a:cubicBezTo>
                    <a:pt x="344" y="222"/>
                    <a:pt x="346" y="221"/>
                    <a:pt x="347" y="221"/>
                  </a:cubicBezTo>
                  <a:cubicBezTo>
                    <a:pt x="348" y="221"/>
                    <a:pt x="349" y="221"/>
                    <a:pt x="349" y="220"/>
                  </a:cubicBezTo>
                  <a:cubicBezTo>
                    <a:pt x="347" y="220"/>
                    <a:pt x="346" y="218"/>
                    <a:pt x="344" y="218"/>
                  </a:cubicBezTo>
                  <a:cubicBezTo>
                    <a:pt x="343" y="219"/>
                    <a:pt x="343" y="218"/>
                    <a:pt x="342" y="218"/>
                  </a:cubicBezTo>
                  <a:cubicBezTo>
                    <a:pt x="341" y="218"/>
                    <a:pt x="339" y="218"/>
                    <a:pt x="338" y="218"/>
                  </a:cubicBezTo>
                  <a:cubicBezTo>
                    <a:pt x="337" y="218"/>
                    <a:pt x="336" y="218"/>
                    <a:pt x="335" y="217"/>
                  </a:cubicBezTo>
                  <a:cubicBezTo>
                    <a:pt x="334" y="217"/>
                    <a:pt x="334" y="217"/>
                    <a:pt x="333" y="217"/>
                  </a:cubicBezTo>
                  <a:cubicBezTo>
                    <a:pt x="331" y="218"/>
                    <a:pt x="329" y="218"/>
                    <a:pt x="327" y="219"/>
                  </a:cubicBezTo>
                  <a:cubicBezTo>
                    <a:pt x="327" y="219"/>
                    <a:pt x="328" y="219"/>
                    <a:pt x="328" y="219"/>
                  </a:cubicBezTo>
                  <a:cubicBezTo>
                    <a:pt x="327" y="218"/>
                    <a:pt x="326" y="218"/>
                    <a:pt x="325" y="218"/>
                  </a:cubicBezTo>
                  <a:cubicBezTo>
                    <a:pt x="325" y="218"/>
                    <a:pt x="324" y="218"/>
                    <a:pt x="324" y="218"/>
                  </a:cubicBezTo>
                  <a:cubicBezTo>
                    <a:pt x="323" y="218"/>
                    <a:pt x="323" y="217"/>
                    <a:pt x="322" y="216"/>
                  </a:cubicBezTo>
                  <a:cubicBezTo>
                    <a:pt x="322" y="215"/>
                    <a:pt x="323" y="214"/>
                    <a:pt x="324" y="214"/>
                  </a:cubicBezTo>
                  <a:cubicBezTo>
                    <a:pt x="325" y="214"/>
                    <a:pt x="325" y="213"/>
                    <a:pt x="324" y="213"/>
                  </a:cubicBezTo>
                  <a:cubicBezTo>
                    <a:pt x="323" y="212"/>
                    <a:pt x="323" y="211"/>
                    <a:pt x="324" y="209"/>
                  </a:cubicBezTo>
                  <a:cubicBezTo>
                    <a:pt x="323" y="209"/>
                    <a:pt x="322" y="209"/>
                    <a:pt x="321" y="209"/>
                  </a:cubicBezTo>
                  <a:cubicBezTo>
                    <a:pt x="319" y="209"/>
                    <a:pt x="317" y="209"/>
                    <a:pt x="315" y="210"/>
                  </a:cubicBezTo>
                  <a:cubicBezTo>
                    <a:pt x="313" y="212"/>
                    <a:pt x="312" y="213"/>
                    <a:pt x="310" y="214"/>
                  </a:cubicBezTo>
                  <a:cubicBezTo>
                    <a:pt x="309" y="215"/>
                    <a:pt x="308" y="215"/>
                    <a:pt x="307" y="215"/>
                  </a:cubicBezTo>
                  <a:cubicBezTo>
                    <a:pt x="305" y="214"/>
                    <a:pt x="303" y="212"/>
                    <a:pt x="302" y="210"/>
                  </a:cubicBezTo>
                  <a:cubicBezTo>
                    <a:pt x="302" y="210"/>
                    <a:pt x="302" y="210"/>
                    <a:pt x="301" y="209"/>
                  </a:cubicBezTo>
                  <a:cubicBezTo>
                    <a:pt x="302" y="207"/>
                    <a:pt x="303" y="206"/>
                    <a:pt x="304" y="205"/>
                  </a:cubicBezTo>
                  <a:cubicBezTo>
                    <a:pt x="306" y="203"/>
                    <a:pt x="308" y="202"/>
                    <a:pt x="310" y="201"/>
                  </a:cubicBezTo>
                  <a:cubicBezTo>
                    <a:pt x="311" y="200"/>
                    <a:pt x="313" y="200"/>
                    <a:pt x="314" y="200"/>
                  </a:cubicBezTo>
                  <a:cubicBezTo>
                    <a:pt x="315" y="200"/>
                    <a:pt x="317" y="199"/>
                    <a:pt x="318" y="199"/>
                  </a:cubicBezTo>
                  <a:cubicBezTo>
                    <a:pt x="319" y="199"/>
                    <a:pt x="320" y="200"/>
                    <a:pt x="321" y="200"/>
                  </a:cubicBezTo>
                  <a:cubicBezTo>
                    <a:pt x="322" y="201"/>
                    <a:pt x="323" y="201"/>
                    <a:pt x="324" y="201"/>
                  </a:cubicBezTo>
                  <a:cubicBezTo>
                    <a:pt x="324" y="201"/>
                    <a:pt x="324" y="201"/>
                    <a:pt x="324" y="201"/>
                  </a:cubicBezTo>
                  <a:cubicBezTo>
                    <a:pt x="326" y="202"/>
                    <a:pt x="326" y="202"/>
                    <a:pt x="327" y="204"/>
                  </a:cubicBezTo>
                  <a:cubicBezTo>
                    <a:pt x="327" y="205"/>
                    <a:pt x="328" y="205"/>
                    <a:pt x="330" y="205"/>
                  </a:cubicBezTo>
                  <a:cubicBezTo>
                    <a:pt x="331" y="205"/>
                    <a:pt x="331" y="204"/>
                    <a:pt x="331" y="203"/>
                  </a:cubicBezTo>
                  <a:cubicBezTo>
                    <a:pt x="332" y="201"/>
                    <a:pt x="333" y="200"/>
                    <a:pt x="335" y="202"/>
                  </a:cubicBezTo>
                  <a:cubicBezTo>
                    <a:pt x="336" y="202"/>
                    <a:pt x="336" y="203"/>
                    <a:pt x="337" y="203"/>
                  </a:cubicBezTo>
                  <a:cubicBezTo>
                    <a:pt x="338" y="203"/>
                    <a:pt x="339" y="204"/>
                    <a:pt x="339" y="202"/>
                  </a:cubicBezTo>
                  <a:cubicBezTo>
                    <a:pt x="340" y="201"/>
                    <a:pt x="340" y="201"/>
                    <a:pt x="341" y="200"/>
                  </a:cubicBezTo>
                  <a:cubicBezTo>
                    <a:pt x="342" y="200"/>
                    <a:pt x="343" y="202"/>
                    <a:pt x="344" y="202"/>
                  </a:cubicBezTo>
                  <a:cubicBezTo>
                    <a:pt x="344" y="202"/>
                    <a:pt x="343" y="202"/>
                    <a:pt x="343" y="201"/>
                  </a:cubicBezTo>
                  <a:cubicBezTo>
                    <a:pt x="344" y="201"/>
                    <a:pt x="344" y="202"/>
                    <a:pt x="344" y="202"/>
                  </a:cubicBezTo>
                  <a:cubicBezTo>
                    <a:pt x="345" y="203"/>
                    <a:pt x="345" y="204"/>
                    <a:pt x="346" y="205"/>
                  </a:cubicBezTo>
                  <a:cubicBezTo>
                    <a:pt x="346" y="206"/>
                    <a:pt x="347" y="208"/>
                    <a:pt x="349" y="208"/>
                  </a:cubicBezTo>
                  <a:cubicBezTo>
                    <a:pt x="351" y="209"/>
                    <a:pt x="352" y="209"/>
                    <a:pt x="354" y="209"/>
                  </a:cubicBezTo>
                  <a:cubicBezTo>
                    <a:pt x="355" y="210"/>
                    <a:pt x="355" y="209"/>
                    <a:pt x="356" y="210"/>
                  </a:cubicBezTo>
                  <a:cubicBezTo>
                    <a:pt x="358" y="210"/>
                    <a:pt x="359" y="211"/>
                    <a:pt x="361" y="213"/>
                  </a:cubicBezTo>
                  <a:cubicBezTo>
                    <a:pt x="361" y="213"/>
                    <a:pt x="362" y="214"/>
                    <a:pt x="362" y="215"/>
                  </a:cubicBezTo>
                  <a:cubicBezTo>
                    <a:pt x="364" y="214"/>
                    <a:pt x="362" y="214"/>
                    <a:pt x="362" y="213"/>
                  </a:cubicBezTo>
                  <a:cubicBezTo>
                    <a:pt x="363" y="213"/>
                    <a:pt x="363" y="214"/>
                    <a:pt x="363" y="213"/>
                  </a:cubicBezTo>
                  <a:cubicBezTo>
                    <a:pt x="364" y="213"/>
                    <a:pt x="365" y="212"/>
                    <a:pt x="367" y="213"/>
                  </a:cubicBezTo>
                  <a:cubicBezTo>
                    <a:pt x="367" y="213"/>
                    <a:pt x="367" y="212"/>
                    <a:pt x="367" y="212"/>
                  </a:cubicBezTo>
                  <a:cubicBezTo>
                    <a:pt x="366" y="212"/>
                    <a:pt x="365" y="211"/>
                    <a:pt x="364" y="210"/>
                  </a:cubicBezTo>
                  <a:cubicBezTo>
                    <a:pt x="363" y="210"/>
                    <a:pt x="364" y="208"/>
                    <a:pt x="363" y="208"/>
                  </a:cubicBezTo>
                  <a:cubicBezTo>
                    <a:pt x="361" y="207"/>
                    <a:pt x="360" y="206"/>
                    <a:pt x="359" y="206"/>
                  </a:cubicBezTo>
                  <a:cubicBezTo>
                    <a:pt x="358" y="205"/>
                    <a:pt x="357" y="205"/>
                    <a:pt x="356" y="204"/>
                  </a:cubicBezTo>
                  <a:cubicBezTo>
                    <a:pt x="355" y="203"/>
                    <a:pt x="354" y="203"/>
                    <a:pt x="355" y="202"/>
                  </a:cubicBezTo>
                  <a:cubicBezTo>
                    <a:pt x="356" y="200"/>
                    <a:pt x="356" y="199"/>
                    <a:pt x="356" y="198"/>
                  </a:cubicBezTo>
                  <a:cubicBezTo>
                    <a:pt x="356" y="197"/>
                    <a:pt x="355" y="197"/>
                    <a:pt x="356" y="197"/>
                  </a:cubicBezTo>
                  <a:cubicBezTo>
                    <a:pt x="357" y="196"/>
                    <a:pt x="356" y="196"/>
                    <a:pt x="356" y="196"/>
                  </a:cubicBezTo>
                  <a:cubicBezTo>
                    <a:pt x="356" y="196"/>
                    <a:pt x="356" y="196"/>
                    <a:pt x="356" y="196"/>
                  </a:cubicBezTo>
                  <a:cubicBezTo>
                    <a:pt x="356" y="196"/>
                    <a:pt x="356" y="196"/>
                    <a:pt x="356" y="195"/>
                  </a:cubicBezTo>
                  <a:cubicBezTo>
                    <a:pt x="356" y="196"/>
                    <a:pt x="356" y="196"/>
                    <a:pt x="356" y="196"/>
                  </a:cubicBezTo>
                  <a:cubicBezTo>
                    <a:pt x="356" y="196"/>
                    <a:pt x="356" y="196"/>
                    <a:pt x="356" y="196"/>
                  </a:cubicBezTo>
                  <a:cubicBezTo>
                    <a:pt x="357" y="194"/>
                    <a:pt x="356" y="194"/>
                    <a:pt x="355" y="193"/>
                  </a:cubicBezTo>
                  <a:cubicBezTo>
                    <a:pt x="357" y="192"/>
                    <a:pt x="359" y="192"/>
                    <a:pt x="361" y="191"/>
                  </a:cubicBezTo>
                  <a:cubicBezTo>
                    <a:pt x="361" y="191"/>
                    <a:pt x="362" y="191"/>
                    <a:pt x="363" y="191"/>
                  </a:cubicBezTo>
                  <a:cubicBezTo>
                    <a:pt x="364" y="191"/>
                    <a:pt x="365" y="191"/>
                    <a:pt x="366" y="191"/>
                  </a:cubicBezTo>
                  <a:cubicBezTo>
                    <a:pt x="369" y="191"/>
                    <a:pt x="371" y="191"/>
                    <a:pt x="374" y="191"/>
                  </a:cubicBezTo>
                  <a:cubicBezTo>
                    <a:pt x="376" y="192"/>
                    <a:pt x="378" y="192"/>
                    <a:pt x="380" y="192"/>
                  </a:cubicBezTo>
                  <a:cubicBezTo>
                    <a:pt x="381" y="193"/>
                    <a:pt x="381" y="193"/>
                    <a:pt x="382" y="193"/>
                  </a:cubicBezTo>
                  <a:cubicBezTo>
                    <a:pt x="382" y="193"/>
                    <a:pt x="383" y="193"/>
                    <a:pt x="383" y="193"/>
                  </a:cubicBezTo>
                  <a:cubicBezTo>
                    <a:pt x="385" y="195"/>
                    <a:pt x="388" y="195"/>
                    <a:pt x="391" y="196"/>
                  </a:cubicBezTo>
                  <a:cubicBezTo>
                    <a:pt x="392" y="196"/>
                    <a:pt x="393" y="195"/>
                    <a:pt x="393" y="194"/>
                  </a:cubicBezTo>
                  <a:cubicBezTo>
                    <a:pt x="394" y="194"/>
                    <a:pt x="393" y="193"/>
                    <a:pt x="393" y="193"/>
                  </a:cubicBezTo>
                  <a:cubicBezTo>
                    <a:pt x="391" y="191"/>
                    <a:pt x="388" y="189"/>
                    <a:pt x="385" y="190"/>
                  </a:cubicBezTo>
                  <a:cubicBezTo>
                    <a:pt x="385" y="189"/>
                    <a:pt x="384" y="189"/>
                    <a:pt x="384" y="187"/>
                  </a:cubicBezTo>
                  <a:cubicBezTo>
                    <a:pt x="385" y="186"/>
                    <a:pt x="384" y="186"/>
                    <a:pt x="383" y="186"/>
                  </a:cubicBezTo>
                  <a:cubicBezTo>
                    <a:pt x="381" y="185"/>
                    <a:pt x="379" y="184"/>
                    <a:pt x="377" y="185"/>
                  </a:cubicBezTo>
                  <a:cubicBezTo>
                    <a:pt x="376" y="185"/>
                    <a:pt x="375" y="184"/>
                    <a:pt x="375" y="185"/>
                  </a:cubicBezTo>
                  <a:cubicBezTo>
                    <a:pt x="374" y="185"/>
                    <a:pt x="374" y="184"/>
                    <a:pt x="373" y="184"/>
                  </a:cubicBezTo>
                  <a:cubicBezTo>
                    <a:pt x="373" y="184"/>
                    <a:pt x="373" y="184"/>
                    <a:pt x="373" y="184"/>
                  </a:cubicBezTo>
                  <a:cubicBezTo>
                    <a:pt x="372" y="182"/>
                    <a:pt x="373" y="181"/>
                    <a:pt x="374" y="180"/>
                  </a:cubicBezTo>
                  <a:cubicBezTo>
                    <a:pt x="374" y="181"/>
                    <a:pt x="375" y="181"/>
                    <a:pt x="376" y="180"/>
                  </a:cubicBezTo>
                  <a:cubicBezTo>
                    <a:pt x="378" y="179"/>
                    <a:pt x="380" y="178"/>
                    <a:pt x="382" y="178"/>
                  </a:cubicBezTo>
                  <a:cubicBezTo>
                    <a:pt x="384" y="178"/>
                    <a:pt x="385" y="177"/>
                    <a:pt x="386" y="177"/>
                  </a:cubicBezTo>
                  <a:cubicBezTo>
                    <a:pt x="387" y="176"/>
                    <a:pt x="388" y="176"/>
                    <a:pt x="389" y="176"/>
                  </a:cubicBezTo>
                  <a:cubicBezTo>
                    <a:pt x="390" y="176"/>
                    <a:pt x="390" y="176"/>
                    <a:pt x="390" y="176"/>
                  </a:cubicBezTo>
                  <a:cubicBezTo>
                    <a:pt x="392" y="175"/>
                    <a:pt x="393" y="174"/>
                    <a:pt x="395" y="173"/>
                  </a:cubicBezTo>
                  <a:cubicBezTo>
                    <a:pt x="397" y="173"/>
                    <a:pt x="398" y="171"/>
                    <a:pt x="400" y="170"/>
                  </a:cubicBezTo>
                  <a:cubicBezTo>
                    <a:pt x="400" y="170"/>
                    <a:pt x="400" y="169"/>
                    <a:pt x="400" y="169"/>
                  </a:cubicBezTo>
                  <a:cubicBezTo>
                    <a:pt x="399" y="168"/>
                    <a:pt x="397" y="168"/>
                    <a:pt x="396" y="168"/>
                  </a:cubicBezTo>
                  <a:cubicBezTo>
                    <a:pt x="394" y="169"/>
                    <a:pt x="392" y="168"/>
                    <a:pt x="390" y="168"/>
                  </a:cubicBezTo>
                  <a:cubicBezTo>
                    <a:pt x="391" y="167"/>
                    <a:pt x="391" y="167"/>
                    <a:pt x="391" y="166"/>
                  </a:cubicBezTo>
                  <a:cubicBezTo>
                    <a:pt x="393" y="163"/>
                    <a:pt x="392" y="161"/>
                    <a:pt x="389" y="161"/>
                  </a:cubicBezTo>
                  <a:cubicBezTo>
                    <a:pt x="388" y="162"/>
                    <a:pt x="386" y="162"/>
                    <a:pt x="385" y="163"/>
                  </a:cubicBezTo>
                  <a:cubicBezTo>
                    <a:pt x="385" y="163"/>
                    <a:pt x="384" y="164"/>
                    <a:pt x="383" y="164"/>
                  </a:cubicBezTo>
                  <a:cubicBezTo>
                    <a:pt x="382" y="164"/>
                    <a:pt x="381" y="165"/>
                    <a:pt x="380" y="166"/>
                  </a:cubicBezTo>
                  <a:cubicBezTo>
                    <a:pt x="376" y="168"/>
                    <a:pt x="373" y="171"/>
                    <a:pt x="369" y="173"/>
                  </a:cubicBezTo>
                  <a:cubicBezTo>
                    <a:pt x="368" y="174"/>
                    <a:pt x="367" y="175"/>
                    <a:pt x="366" y="176"/>
                  </a:cubicBezTo>
                  <a:cubicBezTo>
                    <a:pt x="366" y="176"/>
                    <a:pt x="366" y="176"/>
                    <a:pt x="366" y="176"/>
                  </a:cubicBezTo>
                  <a:cubicBezTo>
                    <a:pt x="365" y="177"/>
                    <a:pt x="364" y="177"/>
                    <a:pt x="363" y="178"/>
                  </a:cubicBezTo>
                  <a:cubicBezTo>
                    <a:pt x="360" y="179"/>
                    <a:pt x="357" y="179"/>
                    <a:pt x="354" y="180"/>
                  </a:cubicBezTo>
                  <a:cubicBezTo>
                    <a:pt x="353" y="179"/>
                    <a:pt x="351" y="181"/>
                    <a:pt x="351" y="179"/>
                  </a:cubicBezTo>
                  <a:cubicBezTo>
                    <a:pt x="351" y="179"/>
                    <a:pt x="350" y="179"/>
                    <a:pt x="350" y="179"/>
                  </a:cubicBezTo>
                  <a:cubicBezTo>
                    <a:pt x="350" y="179"/>
                    <a:pt x="350" y="180"/>
                    <a:pt x="350" y="180"/>
                  </a:cubicBezTo>
                  <a:cubicBezTo>
                    <a:pt x="350" y="180"/>
                    <a:pt x="350" y="180"/>
                    <a:pt x="350" y="180"/>
                  </a:cubicBezTo>
                  <a:cubicBezTo>
                    <a:pt x="349" y="179"/>
                    <a:pt x="350" y="178"/>
                    <a:pt x="349" y="177"/>
                  </a:cubicBezTo>
                  <a:cubicBezTo>
                    <a:pt x="350" y="176"/>
                    <a:pt x="350" y="175"/>
                    <a:pt x="351" y="174"/>
                  </a:cubicBezTo>
                  <a:cubicBezTo>
                    <a:pt x="351" y="174"/>
                    <a:pt x="351" y="174"/>
                    <a:pt x="351" y="174"/>
                  </a:cubicBezTo>
                  <a:cubicBezTo>
                    <a:pt x="351" y="174"/>
                    <a:pt x="351" y="174"/>
                    <a:pt x="351" y="174"/>
                  </a:cubicBezTo>
                  <a:cubicBezTo>
                    <a:pt x="351" y="173"/>
                    <a:pt x="352" y="172"/>
                    <a:pt x="353" y="171"/>
                  </a:cubicBezTo>
                  <a:cubicBezTo>
                    <a:pt x="354" y="169"/>
                    <a:pt x="355" y="167"/>
                    <a:pt x="356" y="166"/>
                  </a:cubicBezTo>
                  <a:cubicBezTo>
                    <a:pt x="357" y="165"/>
                    <a:pt x="358" y="165"/>
                    <a:pt x="357" y="163"/>
                  </a:cubicBezTo>
                  <a:cubicBezTo>
                    <a:pt x="356" y="163"/>
                    <a:pt x="355" y="162"/>
                    <a:pt x="354" y="163"/>
                  </a:cubicBezTo>
                  <a:cubicBezTo>
                    <a:pt x="352" y="164"/>
                    <a:pt x="351" y="165"/>
                    <a:pt x="349" y="166"/>
                  </a:cubicBezTo>
                  <a:cubicBezTo>
                    <a:pt x="348" y="166"/>
                    <a:pt x="348" y="166"/>
                    <a:pt x="347" y="166"/>
                  </a:cubicBezTo>
                  <a:cubicBezTo>
                    <a:pt x="347" y="166"/>
                    <a:pt x="347" y="166"/>
                    <a:pt x="347" y="166"/>
                  </a:cubicBezTo>
                  <a:cubicBezTo>
                    <a:pt x="347" y="166"/>
                    <a:pt x="347" y="166"/>
                    <a:pt x="347" y="166"/>
                  </a:cubicBezTo>
                  <a:cubicBezTo>
                    <a:pt x="346" y="166"/>
                    <a:pt x="346" y="166"/>
                    <a:pt x="345" y="166"/>
                  </a:cubicBezTo>
                  <a:cubicBezTo>
                    <a:pt x="345" y="164"/>
                    <a:pt x="344" y="162"/>
                    <a:pt x="342" y="161"/>
                  </a:cubicBezTo>
                  <a:cubicBezTo>
                    <a:pt x="341" y="161"/>
                    <a:pt x="341" y="160"/>
                    <a:pt x="340" y="160"/>
                  </a:cubicBezTo>
                  <a:cubicBezTo>
                    <a:pt x="340" y="159"/>
                    <a:pt x="340" y="158"/>
                    <a:pt x="339" y="158"/>
                  </a:cubicBezTo>
                  <a:cubicBezTo>
                    <a:pt x="338" y="158"/>
                    <a:pt x="336" y="158"/>
                    <a:pt x="335" y="158"/>
                  </a:cubicBezTo>
                  <a:cubicBezTo>
                    <a:pt x="332" y="157"/>
                    <a:pt x="329" y="159"/>
                    <a:pt x="326" y="158"/>
                  </a:cubicBezTo>
                  <a:cubicBezTo>
                    <a:pt x="324" y="157"/>
                    <a:pt x="323" y="158"/>
                    <a:pt x="322" y="159"/>
                  </a:cubicBezTo>
                  <a:cubicBezTo>
                    <a:pt x="321" y="159"/>
                    <a:pt x="320" y="161"/>
                    <a:pt x="318" y="161"/>
                  </a:cubicBezTo>
                  <a:cubicBezTo>
                    <a:pt x="317" y="161"/>
                    <a:pt x="317" y="160"/>
                    <a:pt x="316" y="159"/>
                  </a:cubicBezTo>
                  <a:cubicBezTo>
                    <a:pt x="315" y="158"/>
                    <a:pt x="315" y="158"/>
                    <a:pt x="314" y="157"/>
                  </a:cubicBezTo>
                  <a:cubicBezTo>
                    <a:pt x="313" y="157"/>
                    <a:pt x="312" y="156"/>
                    <a:pt x="311" y="157"/>
                  </a:cubicBezTo>
                  <a:cubicBezTo>
                    <a:pt x="310" y="156"/>
                    <a:pt x="309" y="156"/>
                    <a:pt x="308" y="156"/>
                  </a:cubicBezTo>
                  <a:cubicBezTo>
                    <a:pt x="305" y="156"/>
                    <a:pt x="302" y="156"/>
                    <a:pt x="302" y="152"/>
                  </a:cubicBezTo>
                  <a:cubicBezTo>
                    <a:pt x="301" y="152"/>
                    <a:pt x="301" y="152"/>
                    <a:pt x="301" y="152"/>
                  </a:cubicBezTo>
                  <a:cubicBezTo>
                    <a:pt x="299" y="154"/>
                    <a:pt x="299" y="155"/>
                    <a:pt x="297" y="155"/>
                  </a:cubicBezTo>
                  <a:cubicBezTo>
                    <a:pt x="297" y="155"/>
                    <a:pt x="296" y="155"/>
                    <a:pt x="296" y="155"/>
                  </a:cubicBezTo>
                  <a:cubicBezTo>
                    <a:pt x="296" y="155"/>
                    <a:pt x="296" y="155"/>
                    <a:pt x="296" y="155"/>
                  </a:cubicBezTo>
                  <a:cubicBezTo>
                    <a:pt x="294" y="155"/>
                    <a:pt x="292" y="154"/>
                    <a:pt x="291" y="154"/>
                  </a:cubicBezTo>
                  <a:cubicBezTo>
                    <a:pt x="291" y="154"/>
                    <a:pt x="291" y="154"/>
                    <a:pt x="291" y="154"/>
                  </a:cubicBezTo>
                  <a:cubicBezTo>
                    <a:pt x="291" y="153"/>
                    <a:pt x="291" y="151"/>
                    <a:pt x="293" y="150"/>
                  </a:cubicBezTo>
                  <a:cubicBezTo>
                    <a:pt x="293" y="149"/>
                    <a:pt x="294" y="148"/>
                    <a:pt x="295" y="148"/>
                  </a:cubicBezTo>
                  <a:cubicBezTo>
                    <a:pt x="295" y="147"/>
                    <a:pt x="295" y="147"/>
                    <a:pt x="294" y="147"/>
                  </a:cubicBezTo>
                  <a:cubicBezTo>
                    <a:pt x="294" y="147"/>
                    <a:pt x="295" y="146"/>
                    <a:pt x="294" y="146"/>
                  </a:cubicBezTo>
                  <a:cubicBezTo>
                    <a:pt x="294" y="146"/>
                    <a:pt x="294" y="146"/>
                    <a:pt x="294" y="146"/>
                  </a:cubicBezTo>
                  <a:cubicBezTo>
                    <a:pt x="294" y="146"/>
                    <a:pt x="295" y="145"/>
                    <a:pt x="295" y="144"/>
                  </a:cubicBezTo>
                  <a:cubicBezTo>
                    <a:pt x="295" y="142"/>
                    <a:pt x="294" y="140"/>
                    <a:pt x="293" y="140"/>
                  </a:cubicBezTo>
                  <a:cubicBezTo>
                    <a:pt x="291" y="140"/>
                    <a:pt x="289" y="141"/>
                    <a:pt x="287" y="141"/>
                  </a:cubicBezTo>
                  <a:cubicBezTo>
                    <a:pt x="284" y="142"/>
                    <a:pt x="283" y="144"/>
                    <a:pt x="282" y="146"/>
                  </a:cubicBezTo>
                  <a:cubicBezTo>
                    <a:pt x="281" y="148"/>
                    <a:pt x="280" y="150"/>
                    <a:pt x="278" y="149"/>
                  </a:cubicBezTo>
                  <a:cubicBezTo>
                    <a:pt x="278" y="149"/>
                    <a:pt x="278" y="149"/>
                    <a:pt x="278" y="149"/>
                  </a:cubicBezTo>
                  <a:cubicBezTo>
                    <a:pt x="278" y="149"/>
                    <a:pt x="277" y="149"/>
                    <a:pt x="277" y="148"/>
                  </a:cubicBezTo>
                  <a:cubicBezTo>
                    <a:pt x="277" y="149"/>
                    <a:pt x="277" y="149"/>
                    <a:pt x="278" y="150"/>
                  </a:cubicBezTo>
                  <a:cubicBezTo>
                    <a:pt x="278" y="150"/>
                    <a:pt x="278" y="150"/>
                    <a:pt x="278" y="150"/>
                  </a:cubicBezTo>
                  <a:cubicBezTo>
                    <a:pt x="278" y="150"/>
                    <a:pt x="278" y="150"/>
                    <a:pt x="278" y="150"/>
                  </a:cubicBezTo>
                  <a:cubicBezTo>
                    <a:pt x="277" y="149"/>
                    <a:pt x="276" y="148"/>
                    <a:pt x="275" y="147"/>
                  </a:cubicBezTo>
                  <a:cubicBezTo>
                    <a:pt x="274" y="146"/>
                    <a:pt x="275" y="146"/>
                    <a:pt x="275" y="146"/>
                  </a:cubicBezTo>
                  <a:cubicBezTo>
                    <a:pt x="274" y="145"/>
                    <a:pt x="274" y="143"/>
                    <a:pt x="273" y="143"/>
                  </a:cubicBezTo>
                  <a:cubicBezTo>
                    <a:pt x="272" y="142"/>
                    <a:pt x="270" y="141"/>
                    <a:pt x="269" y="141"/>
                  </a:cubicBezTo>
                  <a:cubicBezTo>
                    <a:pt x="267" y="140"/>
                    <a:pt x="267" y="140"/>
                    <a:pt x="269" y="137"/>
                  </a:cubicBezTo>
                  <a:cubicBezTo>
                    <a:pt x="269" y="137"/>
                    <a:pt x="270" y="137"/>
                    <a:pt x="270" y="137"/>
                  </a:cubicBezTo>
                  <a:cubicBezTo>
                    <a:pt x="270" y="136"/>
                    <a:pt x="270" y="136"/>
                    <a:pt x="269" y="136"/>
                  </a:cubicBezTo>
                  <a:cubicBezTo>
                    <a:pt x="269" y="136"/>
                    <a:pt x="269" y="136"/>
                    <a:pt x="269" y="136"/>
                  </a:cubicBezTo>
                  <a:cubicBezTo>
                    <a:pt x="267" y="133"/>
                    <a:pt x="266" y="129"/>
                    <a:pt x="269" y="126"/>
                  </a:cubicBezTo>
                  <a:cubicBezTo>
                    <a:pt x="269" y="126"/>
                    <a:pt x="269" y="126"/>
                    <a:pt x="269" y="126"/>
                  </a:cubicBezTo>
                  <a:cubicBezTo>
                    <a:pt x="269" y="125"/>
                    <a:pt x="270" y="124"/>
                    <a:pt x="271" y="122"/>
                  </a:cubicBezTo>
                  <a:cubicBezTo>
                    <a:pt x="271" y="120"/>
                    <a:pt x="272" y="120"/>
                    <a:pt x="274" y="121"/>
                  </a:cubicBezTo>
                  <a:cubicBezTo>
                    <a:pt x="274" y="120"/>
                    <a:pt x="273" y="119"/>
                    <a:pt x="273" y="119"/>
                  </a:cubicBezTo>
                  <a:cubicBezTo>
                    <a:pt x="273" y="119"/>
                    <a:pt x="273" y="119"/>
                    <a:pt x="273" y="119"/>
                  </a:cubicBezTo>
                  <a:cubicBezTo>
                    <a:pt x="273" y="119"/>
                    <a:pt x="273" y="119"/>
                    <a:pt x="273" y="119"/>
                  </a:cubicBezTo>
                  <a:cubicBezTo>
                    <a:pt x="273" y="119"/>
                    <a:pt x="273" y="119"/>
                    <a:pt x="273" y="119"/>
                  </a:cubicBezTo>
                  <a:cubicBezTo>
                    <a:pt x="272" y="119"/>
                    <a:pt x="272" y="118"/>
                    <a:pt x="272" y="118"/>
                  </a:cubicBezTo>
                  <a:cubicBezTo>
                    <a:pt x="271" y="115"/>
                    <a:pt x="269" y="116"/>
                    <a:pt x="267" y="116"/>
                  </a:cubicBezTo>
                  <a:cubicBezTo>
                    <a:pt x="267" y="116"/>
                    <a:pt x="267" y="116"/>
                    <a:pt x="267" y="117"/>
                  </a:cubicBezTo>
                  <a:cubicBezTo>
                    <a:pt x="267" y="117"/>
                    <a:pt x="267" y="117"/>
                    <a:pt x="267" y="117"/>
                  </a:cubicBezTo>
                  <a:cubicBezTo>
                    <a:pt x="266" y="117"/>
                    <a:pt x="266" y="116"/>
                    <a:pt x="265" y="116"/>
                  </a:cubicBezTo>
                  <a:cubicBezTo>
                    <a:pt x="264" y="116"/>
                    <a:pt x="264" y="115"/>
                    <a:pt x="263" y="115"/>
                  </a:cubicBezTo>
                  <a:cubicBezTo>
                    <a:pt x="262" y="113"/>
                    <a:pt x="260" y="112"/>
                    <a:pt x="258" y="112"/>
                  </a:cubicBezTo>
                  <a:cubicBezTo>
                    <a:pt x="258" y="111"/>
                    <a:pt x="257" y="110"/>
                    <a:pt x="257" y="110"/>
                  </a:cubicBezTo>
                  <a:cubicBezTo>
                    <a:pt x="257" y="107"/>
                    <a:pt x="257" y="107"/>
                    <a:pt x="255" y="106"/>
                  </a:cubicBezTo>
                  <a:cubicBezTo>
                    <a:pt x="254" y="106"/>
                    <a:pt x="253" y="105"/>
                    <a:pt x="253" y="105"/>
                  </a:cubicBezTo>
                  <a:cubicBezTo>
                    <a:pt x="253" y="104"/>
                    <a:pt x="254" y="104"/>
                    <a:pt x="254" y="102"/>
                  </a:cubicBezTo>
                  <a:cubicBezTo>
                    <a:pt x="253" y="104"/>
                    <a:pt x="251" y="102"/>
                    <a:pt x="250" y="103"/>
                  </a:cubicBezTo>
                  <a:cubicBezTo>
                    <a:pt x="249" y="101"/>
                    <a:pt x="248" y="100"/>
                    <a:pt x="246" y="101"/>
                  </a:cubicBezTo>
                  <a:cubicBezTo>
                    <a:pt x="242" y="101"/>
                    <a:pt x="239" y="103"/>
                    <a:pt x="237" y="106"/>
                  </a:cubicBezTo>
                  <a:cubicBezTo>
                    <a:pt x="236" y="107"/>
                    <a:pt x="236" y="109"/>
                    <a:pt x="235" y="111"/>
                  </a:cubicBezTo>
                  <a:cubicBezTo>
                    <a:pt x="233" y="110"/>
                    <a:pt x="234" y="112"/>
                    <a:pt x="234" y="112"/>
                  </a:cubicBezTo>
                  <a:cubicBezTo>
                    <a:pt x="233" y="114"/>
                    <a:pt x="231" y="115"/>
                    <a:pt x="230" y="116"/>
                  </a:cubicBezTo>
                  <a:cubicBezTo>
                    <a:pt x="229" y="117"/>
                    <a:pt x="228" y="115"/>
                    <a:pt x="227" y="114"/>
                  </a:cubicBezTo>
                  <a:cubicBezTo>
                    <a:pt x="227" y="115"/>
                    <a:pt x="229" y="116"/>
                    <a:pt x="228" y="116"/>
                  </a:cubicBezTo>
                  <a:cubicBezTo>
                    <a:pt x="228" y="116"/>
                    <a:pt x="227" y="115"/>
                    <a:pt x="226" y="114"/>
                  </a:cubicBezTo>
                  <a:cubicBezTo>
                    <a:pt x="226" y="113"/>
                    <a:pt x="224" y="112"/>
                    <a:pt x="224" y="111"/>
                  </a:cubicBezTo>
                  <a:cubicBezTo>
                    <a:pt x="224" y="111"/>
                    <a:pt x="223" y="111"/>
                    <a:pt x="223" y="111"/>
                  </a:cubicBezTo>
                  <a:cubicBezTo>
                    <a:pt x="222" y="112"/>
                    <a:pt x="221" y="112"/>
                    <a:pt x="220" y="113"/>
                  </a:cubicBezTo>
                  <a:cubicBezTo>
                    <a:pt x="219" y="114"/>
                    <a:pt x="217" y="114"/>
                    <a:pt x="216" y="114"/>
                  </a:cubicBezTo>
                  <a:cubicBezTo>
                    <a:pt x="212" y="115"/>
                    <a:pt x="208" y="114"/>
                    <a:pt x="204" y="114"/>
                  </a:cubicBezTo>
                  <a:cubicBezTo>
                    <a:pt x="203" y="114"/>
                    <a:pt x="203" y="113"/>
                    <a:pt x="202" y="113"/>
                  </a:cubicBezTo>
                  <a:cubicBezTo>
                    <a:pt x="203" y="114"/>
                    <a:pt x="203" y="114"/>
                    <a:pt x="202" y="114"/>
                  </a:cubicBezTo>
                  <a:cubicBezTo>
                    <a:pt x="201" y="113"/>
                    <a:pt x="201" y="114"/>
                    <a:pt x="200" y="114"/>
                  </a:cubicBezTo>
                  <a:cubicBezTo>
                    <a:pt x="198" y="114"/>
                    <a:pt x="196" y="115"/>
                    <a:pt x="195" y="112"/>
                  </a:cubicBezTo>
                  <a:cubicBezTo>
                    <a:pt x="195" y="111"/>
                    <a:pt x="194" y="111"/>
                    <a:pt x="193" y="112"/>
                  </a:cubicBezTo>
                  <a:cubicBezTo>
                    <a:pt x="193" y="112"/>
                    <a:pt x="192" y="112"/>
                    <a:pt x="192" y="112"/>
                  </a:cubicBezTo>
                  <a:cubicBezTo>
                    <a:pt x="191" y="112"/>
                    <a:pt x="190" y="112"/>
                    <a:pt x="189" y="112"/>
                  </a:cubicBezTo>
                  <a:cubicBezTo>
                    <a:pt x="188" y="112"/>
                    <a:pt x="186" y="112"/>
                    <a:pt x="185" y="111"/>
                  </a:cubicBezTo>
                  <a:cubicBezTo>
                    <a:pt x="185" y="110"/>
                    <a:pt x="184" y="109"/>
                    <a:pt x="184" y="109"/>
                  </a:cubicBezTo>
                  <a:cubicBezTo>
                    <a:pt x="184" y="108"/>
                    <a:pt x="184" y="107"/>
                    <a:pt x="184" y="107"/>
                  </a:cubicBezTo>
                  <a:cubicBezTo>
                    <a:pt x="184" y="107"/>
                    <a:pt x="183" y="107"/>
                    <a:pt x="183" y="107"/>
                  </a:cubicBezTo>
                  <a:cubicBezTo>
                    <a:pt x="182" y="107"/>
                    <a:pt x="182" y="107"/>
                    <a:pt x="183" y="106"/>
                  </a:cubicBezTo>
                  <a:cubicBezTo>
                    <a:pt x="184" y="106"/>
                    <a:pt x="185" y="105"/>
                    <a:pt x="187" y="104"/>
                  </a:cubicBezTo>
                  <a:cubicBezTo>
                    <a:pt x="188" y="103"/>
                    <a:pt x="187" y="102"/>
                    <a:pt x="186" y="102"/>
                  </a:cubicBezTo>
                  <a:cubicBezTo>
                    <a:pt x="186" y="101"/>
                    <a:pt x="185" y="100"/>
                    <a:pt x="184" y="100"/>
                  </a:cubicBezTo>
                  <a:cubicBezTo>
                    <a:pt x="183" y="98"/>
                    <a:pt x="182" y="97"/>
                    <a:pt x="180" y="98"/>
                  </a:cubicBezTo>
                  <a:cubicBezTo>
                    <a:pt x="179" y="97"/>
                    <a:pt x="179" y="98"/>
                    <a:pt x="178" y="98"/>
                  </a:cubicBezTo>
                  <a:cubicBezTo>
                    <a:pt x="175" y="99"/>
                    <a:pt x="172" y="99"/>
                    <a:pt x="170" y="97"/>
                  </a:cubicBezTo>
                  <a:cubicBezTo>
                    <a:pt x="170" y="97"/>
                    <a:pt x="170" y="97"/>
                    <a:pt x="170" y="97"/>
                  </a:cubicBezTo>
                  <a:cubicBezTo>
                    <a:pt x="170" y="97"/>
                    <a:pt x="170" y="97"/>
                    <a:pt x="170" y="97"/>
                  </a:cubicBezTo>
                  <a:cubicBezTo>
                    <a:pt x="169" y="96"/>
                    <a:pt x="167" y="95"/>
                    <a:pt x="168" y="94"/>
                  </a:cubicBezTo>
                  <a:cubicBezTo>
                    <a:pt x="168" y="91"/>
                    <a:pt x="167" y="93"/>
                    <a:pt x="166" y="93"/>
                  </a:cubicBezTo>
                  <a:cubicBezTo>
                    <a:pt x="168" y="91"/>
                    <a:pt x="167" y="88"/>
                    <a:pt x="169" y="86"/>
                  </a:cubicBezTo>
                  <a:cubicBezTo>
                    <a:pt x="169" y="86"/>
                    <a:pt x="169" y="85"/>
                    <a:pt x="170" y="84"/>
                  </a:cubicBezTo>
                  <a:cubicBezTo>
                    <a:pt x="170" y="84"/>
                    <a:pt x="170" y="84"/>
                    <a:pt x="171" y="83"/>
                  </a:cubicBezTo>
                  <a:cubicBezTo>
                    <a:pt x="173" y="82"/>
                    <a:pt x="174" y="80"/>
                    <a:pt x="176" y="79"/>
                  </a:cubicBezTo>
                  <a:cubicBezTo>
                    <a:pt x="176" y="79"/>
                    <a:pt x="176" y="79"/>
                    <a:pt x="176" y="79"/>
                  </a:cubicBezTo>
                  <a:cubicBezTo>
                    <a:pt x="177" y="78"/>
                    <a:pt x="177" y="78"/>
                    <a:pt x="177" y="78"/>
                  </a:cubicBezTo>
                  <a:cubicBezTo>
                    <a:pt x="178" y="77"/>
                    <a:pt x="179" y="77"/>
                    <a:pt x="180" y="75"/>
                  </a:cubicBezTo>
                  <a:cubicBezTo>
                    <a:pt x="181" y="74"/>
                    <a:pt x="182" y="73"/>
                    <a:pt x="184" y="73"/>
                  </a:cubicBezTo>
                  <a:cubicBezTo>
                    <a:pt x="185" y="72"/>
                    <a:pt x="185" y="72"/>
                    <a:pt x="185" y="71"/>
                  </a:cubicBezTo>
                  <a:cubicBezTo>
                    <a:pt x="185" y="69"/>
                    <a:pt x="185" y="67"/>
                    <a:pt x="186" y="65"/>
                  </a:cubicBezTo>
                  <a:cubicBezTo>
                    <a:pt x="186" y="65"/>
                    <a:pt x="187" y="64"/>
                    <a:pt x="187" y="63"/>
                  </a:cubicBezTo>
                  <a:cubicBezTo>
                    <a:pt x="188" y="63"/>
                    <a:pt x="188" y="62"/>
                    <a:pt x="189" y="61"/>
                  </a:cubicBezTo>
                  <a:cubicBezTo>
                    <a:pt x="189" y="61"/>
                    <a:pt x="190" y="60"/>
                    <a:pt x="190" y="59"/>
                  </a:cubicBezTo>
                  <a:cubicBezTo>
                    <a:pt x="191" y="58"/>
                    <a:pt x="191" y="57"/>
                    <a:pt x="192" y="56"/>
                  </a:cubicBezTo>
                  <a:cubicBezTo>
                    <a:pt x="193" y="55"/>
                    <a:pt x="194" y="55"/>
                    <a:pt x="195" y="53"/>
                  </a:cubicBezTo>
                  <a:cubicBezTo>
                    <a:pt x="196" y="52"/>
                    <a:pt x="196" y="52"/>
                    <a:pt x="197" y="51"/>
                  </a:cubicBezTo>
                  <a:cubicBezTo>
                    <a:pt x="197" y="50"/>
                    <a:pt x="198" y="50"/>
                    <a:pt x="198" y="50"/>
                  </a:cubicBezTo>
                  <a:cubicBezTo>
                    <a:pt x="199" y="50"/>
                    <a:pt x="199" y="49"/>
                    <a:pt x="200" y="49"/>
                  </a:cubicBezTo>
                  <a:cubicBezTo>
                    <a:pt x="203" y="48"/>
                    <a:pt x="207" y="45"/>
                    <a:pt x="210" y="42"/>
                  </a:cubicBezTo>
                  <a:cubicBezTo>
                    <a:pt x="210" y="42"/>
                    <a:pt x="210" y="42"/>
                    <a:pt x="210" y="41"/>
                  </a:cubicBezTo>
                  <a:cubicBezTo>
                    <a:pt x="210" y="41"/>
                    <a:pt x="210" y="41"/>
                    <a:pt x="210" y="41"/>
                  </a:cubicBezTo>
                  <a:cubicBezTo>
                    <a:pt x="211" y="40"/>
                    <a:pt x="212" y="39"/>
                    <a:pt x="213" y="38"/>
                  </a:cubicBezTo>
                  <a:cubicBezTo>
                    <a:pt x="212" y="38"/>
                    <a:pt x="212" y="38"/>
                    <a:pt x="212" y="38"/>
                  </a:cubicBezTo>
                  <a:cubicBezTo>
                    <a:pt x="212" y="38"/>
                    <a:pt x="212" y="38"/>
                    <a:pt x="213" y="38"/>
                  </a:cubicBezTo>
                  <a:cubicBezTo>
                    <a:pt x="213" y="38"/>
                    <a:pt x="213" y="38"/>
                    <a:pt x="213" y="38"/>
                  </a:cubicBezTo>
                  <a:cubicBezTo>
                    <a:pt x="213" y="38"/>
                    <a:pt x="213" y="38"/>
                    <a:pt x="213" y="38"/>
                  </a:cubicBezTo>
                  <a:cubicBezTo>
                    <a:pt x="213" y="36"/>
                    <a:pt x="216" y="35"/>
                    <a:pt x="217" y="33"/>
                  </a:cubicBezTo>
                  <a:cubicBezTo>
                    <a:pt x="218" y="33"/>
                    <a:pt x="218" y="32"/>
                    <a:pt x="219" y="31"/>
                  </a:cubicBezTo>
                  <a:cubicBezTo>
                    <a:pt x="217" y="31"/>
                    <a:pt x="217" y="32"/>
                    <a:pt x="216" y="32"/>
                  </a:cubicBezTo>
                  <a:cubicBezTo>
                    <a:pt x="215" y="32"/>
                    <a:pt x="214" y="33"/>
                    <a:pt x="213" y="33"/>
                  </a:cubicBezTo>
                  <a:cubicBezTo>
                    <a:pt x="213" y="32"/>
                    <a:pt x="214" y="32"/>
                    <a:pt x="214" y="32"/>
                  </a:cubicBezTo>
                  <a:cubicBezTo>
                    <a:pt x="214" y="32"/>
                    <a:pt x="214" y="31"/>
                    <a:pt x="213" y="31"/>
                  </a:cubicBezTo>
                  <a:cubicBezTo>
                    <a:pt x="212" y="33"/>
                    <a:pt x="210" y="33"/>
                    <a:pt x="208" y="34"/>
                  </a:cubicBezTo>
                  <a:cubicBezTo>
                    <a:pt x="208" y="34"/>
                    <a:pt x="208" y="34"/>
                    <a:pt x="208" y="34"/>
                  </a:cubicBezTo>
                  <a:cubicBezTo>
                    <a:pt x="207" y="35"/>
                    <a:pt x="206" y="35"/>
                    <a:pt x="205" y="36"/>
                  </a:cubicBezTo>
                  <a:cubicBezTo>
                    <a:pt x="205" y="36"/>
                    <a:pt x="204" y="36"/>
                    <a:pt x="204" y="36"/>
                  </a:cubicBezTo>
                  <a:cubicBezTo>
                    <a:pt x="204" y="37"/>
                    <a:pt x="203" y="37"/>
                    <a:pt x="203" y="38"/>
                  </a:cubicBezTo>
                  <a:cubicBezTo>
                    <a:pt x="203" y="38"/>
                    <a:pt x="202" y="38"/>
                    <a:pt x="202" y="39"/>
                  </a:cubicBezTo>
                  <a:cubicBezTo>
                    <a:pt x="199" y="41"/>
                    <a:pt x="196" y="43"/>
                    <a:pt x="195" y="46"/>
                  </a:cubicBezTo>
                  <a:cubicBezTo>
                    <a:pt x="195" y="47"/>
                    <a:pt x="194" y="47"/>
                    <a:pt x="194" y="48"/>
                  </a:cubicBezTo>
                  <a:cubicBezTo>
                    <a:pt x="194" y="48"/>
                    <a:pt x="193" y="48"/>
                    <a:pt x="193" y="48"/>
                  </a:cubicBezTo>
                  <a:cubicBezTo>
                    <a:pt x="190" y="49"/>
                    <a:pt x="190" y="51"/>
                    <a:pt x="189" y="54"/>
                  </a:cubicBezTo>
                  <a:cubicBezTo>
                    <a:pt x="189" y="54"/>
                    <a:pt x="189" y="54"/>
                    <a:pt x="189" y="55"/>
                  </a:cubicBezTo>
                  <a:cubicBezTo>
                    <a:pt x="189" y="55"/>
                    <a:pt x="188" y="56"/>
                    <a:pt x="188" y="57"/>
                  </a:cubicBezTo>
                  <a:cubicBezTo>
                    <a:pt x="187" y="58"/>
                    <a:pt x="187" y="58"/>
                    <a:pt x="186" y="58"/>
                  </a:cubicBezTo>
                  <a:cubicBezTo>
                    <a:pt x="185" y="59"/>
                    <a:pt x="184" y="60"/>
                    <a:pt x="183" y="62"/>
                  </a:cubicBezTo>
                  <a:cubicBezTo>
                    <a:pt x="183" y="62"/>
                    <a:pt x="183" y="62"/>
                    <a:pt x="183" y="62"/>
                  </a:cubicBezTo>
                  <a:cubicBezTo>
                    <a:pt x="182" y="64"/>
                    <a:pt x="181" y="65"/>
                    <a:pt x="180" y="66"/>
                  </a:cubicBezTo>
                  <a:cubicBezTo>
                    <a:pt x="179" y="66"/>
                    <a:pt x="178" y="67"/>
                    <a:pt x="177" y="68"/>
                  </a:cubicBezTo>
                  <a:cubicBezTo>
                    <a:pt x="176" y="68"/>
                    <a:pt x="176" y="67"/>
                    <a:pt x="175" y="67"/>
                  </a:cubicBezTo>
                  <a:cubicBezTo>
                    <a:pt x="174" y="67"/>
                    <a:pt x="173" y="68"/>
                    <a:pt x="173" y="68"/>
                  </a:cubicBezTo>
                  <a:cubicBezTo>
                    <a:pt x="173" y="69"/>
                    <a:pt x="172" y="69"/>
                    <a:pt x="171" y="69"/>
                  </a:cubicBezTo>
                  <a:cubicBezTo>
                    <a:pt x="171" y="69"/>
                    <a:pt x="171" y="69"/>
                    <a:pt x="171" y="69"/>
                  </a:cubicBezTo>
                  <a:cubicBezTo>
                    <a:pt x="171" y="69"/>
                    <a:pt x="171" y="69"/>
                    <a:pt x="171" y="69"/>
                  </a:cubicBezTo>
                  <a:cubicBezTo>
                    <a:pt x="171" y="70"/>
                    <a:pt x="170" y="69"/>
                    <a:pt x="170" y="70"/>
                  </a:cubicBezTo>
                  <a:cubicBezTo>
                    <a:pt x="170" y="71"/>
                    <a:pt x="171" y="72"/>
                    <a:pt x="171" y="73"/>
                  </a:cubicBezTo>
                  <a:cubicBezTo>
                    <a:pt x="168" y="75"/>
                    <a:pt x="165" y="78"/>
                    <a:pt x="163" y="81"/>
                  </a:cubicBezTo>
                  <a:cubicBezTo>
                    <a:pt x="163" y="82"/>
                    <a:pt x="162" y="82"/>
                    <a:pt x="162" y="82"/>
                  </a:cubicBezTo>
                  <a:cubicBezTo>
                    <a:pt x="162" y="82"/>
                    <a:pt x="162" y="82"/>
                    <a:pt x="162" y="83"/>
                  </a:cubicBezTo>
                  <a:cubicBezTo>
                    <a:pt x="162" y="83"/>
                    <a:pt x="161" y="84"/>
                    <a:pt x="161" y="85"/>
                  </a:cubicBezTo>
                  <a:cubicBezTo>
                    <a:pt x="160" y="88"/>
                    <a:pt x="156" y="89"/>
                    <a:pt x="153" y="86"/>
                  </a:cubicBezTo>
                  <a:cubicBezTo>
                    <a:pt x="152" y="84"/>
                    <a:pt x="151" y="83"/>
                    <a:pt x="150" y="81"/>
                  </a:cubicBezTo>
                  <a:cubicBezTo>
                    <a:pt x="150" y="80"/>
                    <a:pt x="151" y="79"/>
                    <a:pt x="152" y="78"/>
                  </a:cubicBezTo>
                  <a:cubicBezTo>
                    <a:pt x="155" y="75"/>
                    <a:pt x="158" y="71"/>
                    <a:pt x="162" y="68"/>
                  </a:cubicBezTo>
                  <a:cubicBezTo>
                    <a:pt x="165" y="68"/>
                    <a:pt x="165" y="68"/>
                    <a:pt x="164" y="65"/>
                  </a:cubicBezTo>
                  <a:cubicBezTo>
                    <a:pt x="164" y="64"/>
                    <a:pt x="163" y="63"/>
                    <a:pt x="164" y="62"/>
                  </a:cubicBezTo>
                  <a:cubicBezTo>
                    <a:pt x="164" y="58"/>
                    <a:pt x="161" y="55"/>
                    <a:pt x="159" y="52"/>
                  </a:cubicBezTo>
                  <a:cubicBezTo>
                    <a:pt x="158" y="51"/>
                    <a:pt x="159" y="50"/>
                    <a:pt x="159" y="48"/>
                  </a:cubicBezTo>
                  <a:cubicBezTo>
                    <a:pt x="160" y="46"/>
                    <a:pt x="162" y="45"/>
                    <a:pt x="164" y="45"/>
                  </a:cubicBezTo>
                  <a:cubicBezTo>
                    <a:pt x="166" y="45"/>
                    <a:pt x="166" y="45"/>
                    <a:pt x="166" y="43"/>
                  </a:cubicBezTo>
                  <a:cubicBezTo>
                    <a:pt x="166" y="42"/>
                    <a:pt x="166" y="42"/>
                    <a:pt x="166" y="41"/>
                  </a:cubicBezTo>
                  <a:cubicBezTo>
                    <a:pt x="166" y="41"/>
                    <a:pt x="165" y="40"/>
                    <a:pt x="165" y="41"/>
                  </a:cubicBezTo>
                  <a:cubicBezTo>
                    <a:pt x="164" y="43"/>
                    <a:pt x="162" y="42"/>
                    <a:pt x="161" y="41"/>
                  </a:cubicBezTo>
                  <a:cubicBezTo>
                    <a:pt x="159" y="41"/>
                    <a:pt x="158" y="41"/>
                    <a:pt x="157" y="42"/>
                  </a:cubicBezTo>
                  <a:cubicBezTo>
                    <a:pt x="157" y="42"/>
                    <a:pt x="157" y="42"/>
                    <a:pt x="157" y="42"/>
                  </a:cubicBezTo>
                  <a:cubicBezTo>
                    <a:pt x="157" y="42"/>
                    <a:pt x="157" y="42"/>
                    <a:pt x="157" y="42"/>
                  </a:cubicBezTo>
                  <a:cubicBezTo>
                    <a:pt x="156" y="41"/>
                    <a:pt x="155" y="41"/>
                    <a:pt x="154" y="40"/>
                  </a:cubicBezTo>
                  <a:cubicBezTo>
                    <a:pt x="154" y="39"/>
                    <a:pt x="154" y="39"/>
                    <a:pt x="154" y="39"/>
                  </a:cubicBezTo>
                  <a:cubicBezTo>
                    <a:pt x="154" y="39"/>
                    <a:pt x="154" y="39"/>
                    <a:pt x="154" y="39"/>
                  </a:cubicBezTo>
                  <a:cubicBezTo>
                    <a:pt x="155" y="37"/>
                    <a:pt x="157" y="36"/>
                    <a:pt x="159" y="35"/>
                  </a:cubicBezTo>
                  <a:cubicBezTo>
                    <a:pt x="160" y="35"/>
                    <a:pt x="161" y="35"/>
                    <a:pt x="162" y="34"/>
                  </a:cubicBezTo>
                  <a:cubicBezTo>
                    <a:pt x="163" y="34"/>
                    <a:pt x="164" y="34"/>
                    <a:pt x="166" y="33"/>
                  </a:cubicBezTo>
                  <a:cubicBezTo>
                    <a:pt x="165" y="33"/>
                    <a:pt x="165" y="33"/>
                    <a:pt x="165" y="33"/>
                  </a:cubicBezTo>
                  <a:cubicBezTo>
                    <a:pt x="164" y="32"/>
                    <a:pt x="163" y="31"/>
                    <a:pt x="162" y="32"/>
                  </a:cubicBezTo>
                  <a:cubicBezTo>
                    <a:pt x="161" y="32"/>
                    <a:pt x="160" y="32"/>
                    <a:pt x="159" y="32"/>
                  </a:cubicBezTo>
                  <a:cubicBezTo>
                    <a:pt x="159" y="32"/>
                    <a:pt x="159" y="32"/>
                    <a:pt x="158" y="32"/>
                  </a:cubicBezTo>
                  <a:cubicBezTo>
                    <a:pt x="158" y="32"/>
                    <a:pt x="158" y="32"/>
                    <a:pt x="158" y="32"/>
                  </a:cubicBezTo>
                  <a:cubicBezTo>
                    <a:pt x="159" y="33"/>
                    <a:pt x="158" y="33"/>
                    <a:pt x="158" y="34"/>
                  </a:cubicBezTo>
                  <a:cubicBezTo>
                    <a:pt x="156" y="34"/>
                    <a:pt x="155" y="34"/>
                    <a:pt x="154" y="33"/>
                  </a:cubicBezTo>
                  <a:cubicBezTo>
                    <a:pt x="154" y="32"/>
                    <a:pt x="153" y="32"/>
                    <a:pt x="153" y="31"/>
                  </a:cubicBezTo>
                  <a:cubicBezTo>
                    <a:pt x="152" y="30"/>
                    <a:pt x="150" y="31"/>
                    <a:pt x="148" y="30"/>
                  </a:cubicBezTo>
                  <a:cubicBezTo>
                    <a:pt x="147" y="29"/>
                    <a:pt x="146" y="29"/>
                    <a:pt x="145" y="29"/>
                  </a:cubicBezTo>
                  <a:cubicBezTo>
                    <a:pt x="145" y="29"/>
                    <a:pt x="145" y="29"/>
                    <a:pt x="145" y="29"/>
                  </a:cubicBezTo>
                  <a:cubicBezTo>
                    <a:pt x="146" y="28"/>
                    <a:pt x="146" y="27"/>
                    <a:pt x="145" y="26"/>
                  </a:cubicBezTo>
                  <a:cubicBezTo>
                    <a:pt x="145" y="27"/>
                    <a:pt x="144" y="27"/>
                    <a:pt x="144" y="26"/>
                  </a:cubicBezTo>
                  <a:cubicBezTo>
                    <a:pt x="144" y="26"/>
                    <a:pt x="145" y="26"/>
                    <a:pt x="145" y="26"/>
                  </a:cubicBezTo>
                  <a:cubicBezTo>
                    <a:pt x="145" y="25"/>
                    <a:pt x="146" y="25"/>
                    <a:pt x="147" y="25"/>
                  </a:cubicBezTo>
                  <a:cubicBezTo>
                    <a:pt x="149" y="24"/>
                    <a:pt x="151" y="23"/>
                    <a:pt x="152" y="22"/>
                  </a:cubicBezTo>
                  <a:cubicBezTo>
                    <a:pt x="153" y="22"/>
                    <a:pt x="153" y="21"/>
                    <a:pt x="153" y="21"/>
                  </a:cubicBezTo>
                  <a:cubicBezTo>
                    <a:pt x="153" y="20"/>
                    <a:pt x="152" y="20"/>
                    <a:pt x="152" y="20"/>
                  </a:cubicBezTo>
                  <a:cubicBezTo>
                    <a:pt x="149" y="20"/>
                    <a:pt x="147" y="20"/>
                    <a:pt x="144" y="20"/>
                  </a:cubicBezTo>
                  <a:cubicBezTo>
                    <a:pt x="142" y="19"/>
                    <a:pt x="140" y="19"/>
                    <a:pt x="138" y="18"/>
                  </a:cubicBezTo>
                  <a:cubicBezTo>
                    <a:pt x="137" y="18"/>
                    <a:pt x="138" y="19"/>
                    <a:pt x="138" y="19"/>
                  </a:cubicBezTo>
                  <a:cubicBezTo>
                    <a:pt x="137" y="18"/>
                    <a:pt x="136" y="17"/>
                    <a:pt x="136" y="16"/>
                  </a:cubicBezTo>
                  <a:cubicBezTo>
                    <a:pt x="136" y="15"/>
                    <a:pt x="135" y="14"/>
                    <a:pt x="134" y="14"/>
                  </a:cubicBezTo>
                  <a:cubicBezTo>
                    <a:pt x="132" y="15"/>
                    <a:pt x="130" y="14"/>
                    <a:pt x="128" y="13"/>
                  </a:cubicBezTo>
                  <a:cubicBezTo>
                    <a:pt x="127" y="13"/>
                    <a:pt x="126" y="12"/>
                    <a:pt x="126" y="10"/>
                  </a:cubicBezTo>
                  <a:cubicBezTo>
                    <a:pt x="126" y="10"/>
                    <a:pt x="126" y="9"/>
                    <a:pt x="126" y="9"/>
                  </a:cubicBezTo>
                  <a:cubicBezTo>
                    <a:pt x="126" y="9"/>
                    <a:pt x="126" y="8"/>
                    <a:pt x="127" y="8"/>
                  </a:cubicBezTo>
                  <a:cubicBezTo>
                    <a:pt x="127" y="6"/>
                    <a:pt x="127" y="5"/>
                    <a:pt x="127" y="3"/>
                  </a:cubicBezTo>
                  <a:cubicBezTo>
                    <a:pt x="128" y="3"/>
                    <a:pt x="129" y="2"/>
                    <a:pt x="128" y="1"/>
                  </a:cubicBezTo>
                  <a:cubicBezTo>
                    <a:pt x="127" y="0"/>
                    <a:pt x="126" y="0"/>
                    <a:pt x="124" y="1"/>
                  </a:cubicBezTo>
                  <a:cubicBezTo>
                    <a:pt x="123" y="2"/>
                    <a:pt x="122" y="4"/>
                    <a:pt x="120" y="5"/>
                  </a:cubicBezTo>
                  <a:cubicBezTo>
                    <a:pt x="119" y="6"/>
                    <a:pt x="117" y="7"/>
                    <a:pt x="115" y="6"/>
                  </a:cubicBezTo>
                  <a:cubicBezTo>
                    <a:pt x="114" y="6"/>
                    <a:pt x="113" y="6"/>
                    <a:pt x="111" y="7"/>
                  </a:cubicBezTo>
                  <a:cubicBezTo>
                    <a:pt x="111" y="7"/>
                    <a:pt x="110" y="8"/>
                    <a:pt x="109" y="8"/>
                  </a:cubicBezTo>
                  <a:cubicBezTo>
                    <a:pt x="109" y="8"/>
                    <a:pt x="108" y="8"/>
                    <a:pt x="108" y="9"/>
                  </a:cubicBezTo>
                  <a:cubicBezTo>
                    <a:pt x="106" y="10"/>
                    <a:pt x="105" y="11"/>
                    <a:pt x="104" y="12"/>
                  </a:cubicBezTo>
                  <a:cubicBezTo>
                    <a:pt x="102" y="15"/>
                    <a:pt x="99" y="19"/>
                    <a:pt x="96" y="21"/>
                  </a:cubicBezTo>
                  <a:cubicBezTo>
                    <a:pt x="94" y="22"/>
                    <a:pt x="92" y="23"/>
                    <a:pt x="91" y="21"/>
                  </a:cubicBezTo>
                  <a:cubicBezTo>
                    <a:pt x="91" y="21"/>
                    <a:pt x="91" y="21"/>
                    <a:pt x="91" y="21"/>
                  </a:cubicBezTo>
                  <a:cubicBezTo>
                    <a:pt x="91" y="21"/>
                    <a:pt x="91" y="21"/>
                    <a:pt x="91" y="22"/>
                  </a:cubicBezTo>
                  <a:cubicBezTo>
                    <a:pt x="86" y="19"/>
                    <a:pt x="85" y="19"/>
                    <a:pt x="83" y="24"/>
                  </a:cubicBezTo>
                  <a:cubicBezTo>
                    <a:pt x="83" y="26"/>
                    <a:pt x="82" y="27"/>
                    <a:pt x="81" y="27"/>
                  </a:cubicBezTo>
                  <a:cubicBezTo>
                    <a:pt x="80" y="27"/>
                    <a:pt x="80" y="27"/>
                    <a:pt x="79" y="27"/>
                  </a:cubicBezTo>
                  <a:cubicBezTo>
                    <a:pt x="75" y="26"/>
                    <a:pt x="71" y="29"/>
                    <a:pt x="69" y="33"/>
                  </a:cubicBezTo>
                  <a:cubicBezTo>
                    <a:pt x="68" y="33"/>
                    <a:pt x="67" y="34"/>
                    <a:pt x="66" y="34"/>
                  </a:cubicBezTo>
                  <a:cubicBezTo>
                    <a:pt x="64" y="35"/>
                    <a:pt x="64" y="33"/>
                    <a:pt x="62" y="33"/>
                  </a:cubicBezTo>
                  <a:cubicBezTo>
                    <a:pt x="63" y="33"/>
                    <a:pt x="63" y="34"/>
                    <a:pt x="63" y="34"/>
                  </a:cubicBezTo>
                  <a:cubicBezTo>
                    <a:pt x="63" y="34"/>
                    <a:pt x="62" y="34"/>
                    <a:pt x="62" y="34"/>
                  </a:cubicBezTo>
                  <a:cubicBezTo>
                    <a:pt x="61" y="34"/>
                    <a:pt x="62" y="34"/>
                    <a:pt x="62" y="35"/>
                  </a:cubicBezTo>
                  <a:cubicBezTo>
                    <a:pt x="60" y="34"/>
                    <a:pt x="60" y="32"/>
                    <a:pt x="58" y="33"/>
                  </a:cubicBezTo>
                  <a:cubicBezTo>
                    <a:pt x="56" y="34"/>
                    <a:pt x="55" y="33"/>
                    <a:pt x="54" y="32"/>
                  </a:cubicBezTo>
                  <a:cubicBezTo>
                    <a:pt x="54" y="32"/>
                    <a:pt x="54" y="32"/>
                    <a:pt x="54" y="33"/>
                  </a:cubicBezTo>
                  <a:cubicBezTo>
                    <a:pt x="54" y="33"/>
                    <a:pt x="54" y="33"/>
                    <a:pt x="54" y="33"/>
                  </a:cubicBezTo>
                  <a:cubicBezTo>
                    <a:pt x="54" y="33"/>
                    <a:pt x="54" y="33"/>
                    <a:pt x="54" y="33"/>
                  </a:cubicBezTo>
                  <a:cubicBezTo>
                    <a:pt x="54" y="33"/>
                    <a:pt x="54" y="33"/>
                    <a:pt x="54" y="33"/>
                  </a:cubicBezTo>
                  <a:cubicBezTo>
                    <a:pt x="54" y="33"/>
                    <a:pt x="54" y="33"/>
                    <a:pt x="54" y="33"/>
                  </a:cubicBezTo>
                  <a:cubicBezTo>
                    <a:pt x="54" y="32"/>
                    <a:pt x="53" y="32"/>
                    <a:pt x="53" y="32"/>
                  </a:cubicBezTo>
                  <a:cubicBezTo>
                    <a:pt x="53" y="32"/>
                    <a:pt x="53" y="32"/>
                    <a:pt x="52" y="32"/>
                  </a:cubicBezTo>
                  <a:cubicBezTo>
                    <a:pt x="52" y="32"/>
                    <a:pt x="52" y="32"/>
                    <a:pt x="52" y="32"/>
                  </a:cubicBezTo>
                  <a:cubicBezTo>
                    <a:pt x="52" y="32"/>
                    <a:pt x="52" y="32"/>
                    <a:pt x="52" y="32"/>
                  </a:cubicBezTo>
                  <a:cubicBezTo>
                    <a:pt x="52" y="32"/>
                    <a:pt x="52" y="32"/>
                    <a:pt x="52" y="32"/>
                  </a:cubicBezTo>
                  <a:cubicBezTo>
                    <a:pt x="51" y="31"/>
                    <a:pt x="50" y="31"/>
                    <a:pt x="50" y="31"/>
                  </a:cubicBezTo>
                  <a:cubicBezTo>
                    <a:pt x="46" y="32"/>
                    <a:pt x="44" y="34"/>
                    <a:pt x="42" y="36"/>
                  </a:cubicBezTo>
                  <a:cubicBezTo>
                    <a:pt x="42" y="37"/>
                    <a:pt x="41" y="37"/>
                    <a:pt x="40" y="36"/>
                  </a:cubicBezTo>
                  <a:cubicBezTo>
                    <a:pt x="40" y="37"/>
                    <a:pt x="40" y="37"/>
                    <a:pt x="39" y="38"/>
                  </a:cubicBezTo>
                  <a:cubicBezTo>
                    <a:pt x="38" y="39"/>
                    <a:pt x="38" y="40"/>
                    <a:pt x="38" y="41"/>
                  </a:cubicBezTo>
                  <a:cubicBezTo>
                    <a:pt x="38" y="42"/>
                    <a:pt x="37" y="42"/>
                    <a:pt x="36" y="42"/>
                  </a:cubicBezTo>
                  <a:cubicBezTo>
                    <a:pt x="36" y="42"/>
                    <a:pt x="36" y="42"/>
                    <a:pt x="35" y="42"/>
                  </a:cubicBezTo>
                  <a:cubicBezTo>
                    <a:pt x="34" y="43"/>
                    <a:pt x="32" y="43"/>
                    <a:pt x="30" y="43"/>
                  </a:cubicBezTo>
                  <a:cubicBezTo>
                    <a:pt x="29" y="42"/>
                    <a:pt x="28" y="42"/>
                    <a:pt x="27" y="43"/>
                  </a:cubicBezTo>
                  <a:cubicBezTo>
                    <a:pt x="23" y="46"/>
                    <a:pt x="21" y="50"/>
                    <a:pt x="19" y="54"/>
                  </a:cubicBezTo>
                  <a:cubicBezTo>
                    <a:pt x="18" y="57"/>
                    <a:pt x="19" y="59"/>
                    <a:pt x="21" y="62"/>
                  </a:cubicBezTo>
                  <a:cubicBezTo>
                    <a:pt x="21" y="62"/>
                    <a:pt x="21" y="62"/>
                    <a:pt x="21" y="62"/>
                  </a:cubicBezTo>
                  <a:cubicBezTo>
                    <a:pt x="21" y="62"/>
                    <a:pt x="21" y="62"/>
                    <a:pt x="21" y="62"/>
                  </a:cubicBezTo>
                  <a:cubicBezTo>
                    <a:pt x="22" y="62"/>
                    <a:pt x="22" y="63"/>
                    <a:pt x="22" y="63"/>
                  </a:cubicBezTo>
                  <a:cubicBezTo>
                    <a:pt x="22" y="66"/>
                    <a:pt x="22" y="66"/>
                    <a:pt x="19" y="66"/>
                  </a:cubicBezTo>
                  <a:cubicBezTo>
                    <a:pt x="19" y="67"/>
                    <a:pt x="19" y="67"/>
                    <a:pt x="19" y="68"/>
                  </a:cubicBezTo>
                  <a:cubicBezTo>
                    <a:pt x="18" y="66"/>
                    <a:pt x="17" y="65"/>
                    <a:pt x="15" y="66"/>
                  </a:cubicBezTo>
                  <a:cubicBezTo>
                    <a:pt x="13" y="66"/>
                    <a:pt x="11" y="67"/>
                    <a:pt x="10" y="67"/>
                  </a:cubicBezTo>
                  <a:cubicBezTo>
                    <a:pt x="9" y="67"/>
                    <a:pt x="9" y="67"/>
                    <a:pt x="9" y="67"/>
                  </a:cubicBezTo>
                  <a:cubicBezTo>
                    <a:pt x="6" y="68"/>
                    <a:pt x="5" y="70"/>
                    <a:pt x="4" y="72"/>
                  </a:cubicBezTo>
                  <a:cubicBezTo>
                    <a:pt x="4" y="72"/>
                    <a:pt x="4" y="72"/>
                    <a:pt x="4" y="73"/>
                  </a:cubicBezTo>
                  <a:cubicBezTo>
                    <a:pt x="2" y="74"/>
                    <a:pt x="1" y="76"/>
                    <a:pt x="1" y="79"/>
                  </a:cubicBezTo>
                  <a:cubicBezTo>
                    <a:pt x="0" y="81"/>
                    <a:pt x="1" y="84"/>
                    <a:pt x="1" y="86"/>
                  </a:cubicBezTo>
                  <a:cubicBezTo>
                    <a:pt x="1" y="91"/>
                    <a:pt x="2" y="92"/>
                    <a:pt x="6" y="94"/>
                  </a:cubicBezTo>
                  <a:cubicBezTo>
                    <a:pt x="7" y="95"/>
                    <a:pt x="7" y="96"/>
                    <a:pt x="8" y="96"/>
                  </a:cubicBezTo>
                  <a:cubicBezTo>
                    <a:pt x="8" y="97"/>
                    <a:pt x="8" y="98"/>
                    <a:pt x="9" y="99"/>
                  </a:cubicBezTo>
                  <a:cubicBezTo>
                    <a:pt x="9" y="99"/>
                    <a:pt x="9" y="99"/>
                    <a:pt x="9" y="99"/>
                  </a:cubicBezTo>
                  <a:cubicBezTo>
                    <a:pt x="9" y="99"/>
                    <a:pt x="9" y="99"/>
                    <a:pt x="9" y="99"/>
                  </a:cubicBezTo>
                  <a:cubicBezTo>
                    <a:pt x="10" y="100"/>
                    <a:pt x="10" y="101"/>
                    <a:pt x="10" y="102"/>
                  </a:cubicBezTo>
                  <a:cubicBezTo>
                    <a:pt x="10" y="105"/>
                    <a:pt x="13" y="108"/>
                    <a:pt x="15" y="110"/>
                  </a:cubicBezTo>
                  <a:cubicBezTo>
                    <a:pt x="15" y="111"/>
                    <a:pt x="16" y="111"/>
                    <a:pt x="16" y="112"/>
                  </a:cubicBezTo>
                  <a:cubicBezTo>
                    <a:pt x="16" y="113"/>
                    <a:pt x="17" y="113"/>
                    <a:pt x="18" y="113"/>
                  </a:cubicBezTo>
                  <a:cubicBezTo>
                    <a:pt x="18" y="113"/>
                    <a:pt x="19" y="114"/>
                    <a:pt x="19" y="114"/>
                  </a:cubicBezTo>
                  <a:cubicBezTo>
                    <a:pt x="19" y="114"/>
                    <a:pt x="19" y="114"/>
                    <a:pt x="19" y="114"/>
                  </a:cubicBezTo>
                  <a:cubicBezTo>
                    <a:pt x="19" y="114"/>
                    <a:pt x="19" y="114"/>
                    <a:pt x="19" y="114"/>
                  </a:cubicBezTo>
                  <a:cubicBezTo>
                    <a:pt x="19" y="115"/>
                    <a:pt x="18" y="115"/>
                    <a:pt x="18" y="116"/>
                  </a:cubicBezTo>
                  <a:cubicBezTo>
                    <a:pt x="17" y="117"/>
                    <a:pt x="16" y="117"/>
                    <a:pt x="15" y="118"/>
                  </a:cubicBezTo>
                  <a:cubicBezTo>
                    <a:pt x="14" y="119"/>
                    <a:pt x="13" y="119"/>
                    <a:pt x="12" y="119"/>
                  </a:cubicBezTo>
                  <a:cubicBezTo>
                    <a:pt x="10" y="120"/>
                    <a:pt x="8" y="121"/>
                    <a:pt x="6" y="123"/>
                  </a:cubicBezTo>
                  <a:cubicBezTo>
                    <a:pt x="6" y="123"/>
                    <a:pt x="6" y="124"/>
                    <a:pt x="6" y="124"/>
                  </a:cubicBezTo>
                  <a:cubicBezTo>
                    <a:pt x="4" y="126"/>
                    <a:pt x="3" y="128"/>
                    <a:pt x="4" y="130"/>
                  </a:cubicBezTo>
                  <a:cubicBezTo>
                    <a:pt x="5" y="133"/>
                    <a:pt x="6" y="135"/>
                    <a:pt x="10" y="135"/>
                  </a:cubicBezTo>
                  <a:cubicBezTo>
                    <a:pt x="12" y="135"/>
                    <a:pt x="13" y="136"/>
                    <a:pt x="14" y="138"/>
                  </a:cubicBezTo>
                  <a:cubicBezTo>
                    <a:pt x="15" y="139"/>
                    <a:pt x="16" y="141"/>
                    <a:pt x="17" y="142"/>
                  </a:cubicBezTo>
                  <a:cubicBezTo>
                    <a:pt x="17" y="142"/>
                    <a:pt x="17" y="142"/>
                    <a:pt x="17" y="142"/>
                  </a:cubicBezTo>
                  <a:cubicBezTo>
                    <a:pt x="16" y="140"/>
                    <a:pt x="15" y="139"/>
                    <a:pt x="14" y="137"/>
                  </a:cubicBezTo>
                  <a:cubicBezTo>
                    <a:pt x="14" y="137"/>
                    <a:pt x="14" y="137"/>
                    <a:pt x="13" y="137"/>
                  </a:cubicBezTo>
                  <a:cubicBezTo>
                    <a:pt x="15" y="138"/>
                    <a:pt x="17" y="140"/>
                    <a:pt x="19" y="142"/>
                  </a:cubicBezTo>
                  <a:cubicBezTo>
                    <a:pt x="19" y="142"/>
                    <a:pt x="19" y="142"/>
                    <a:pt x="20" y="142"/>
                  </a:cubicBezTo>
                  <a:cubicBezTo>
                    <a:pt x="21" y="143"/>
                    <a:pt x="21" y="142"/>
                    <a:pt x="22" y="141"/>
                  </a:cubicBezTo>
                  <a:cubicBezTo>
                    <a:pt x="23" y="140"/>
                    <a:pt x="22" y="137"/>
                    <a:pt x="24" y="136"/>
                  </a:cubicBezTo>
                  <a:cubicBezTo>
                    <a:pt x="25" y="136"/>
                    <a:pt x="25" y="136"/>
                    <a:pt x="25" y="136"/>
                  </a:cubicBezTo>
                  <a:cubicBezTo>
                    <a:pt x="27" y="136"/>
                    <a:pt x="29" y="134"/>
                    <a:pt x="31" y="136"/>
                  </a:cubicBezTo>
                  <a:cubicBezTo>
                    <a:pt x="33" y="139"/>
                    <a:pt x="35" y="142"/>
                    <a:pt x="37" y="144"/>
                  </a:cubicBezTo>
                  <a:cubicBezTo>
                    <a:pt x="39" y="146"/>
                    <a:pt x="40" y="148"/>
                    <a:pt x="40" y="151"/>
                  </a:cubicBezTo>
                  <a:cubicBezTo>
                    <a:pt x="39" y="152"/>
                    <a:pt x="39" y="152"/>
                    <a:pt x="39" y="153"/>
                  </a:cubicBezTo>
                  <a:cubicBezTo>
                    <a:pt x="39" y="153"/>
                    <a:pt x="40" y="154"/>
                    <a:pt x="40" y="154"/>
                  </a:cubicBezTo>
                  <a:cubicBezTo>
                    <a:pt x="39" y="154"/>
                    <a:pt x="39" y="153"/>
                    <a:pt x="38" y="153"/>
                  </a:cubicBezTo>
                  <a:cubicBezTo>
                    <a:pt x="39" y="155"/>
                    <a:pt x="39" y="156"/>
                    <a:pt x="37" y="157"/>
                  </a:cubicBezTo>
                  <a:cubicBezTo>
                    <a:pt x="37" y="157"/>
                    <a:pt x="37" y="158"/>
                    <a:pt x="37" y="158"/>
                  </a:cubicBezTo>
                  <a:cubicBezTo>
                    <a:pt x="36" y="159"/>
                    <a:pt x="36" y="160"/>
                    <a:pt x="36" y="161"/>
                  </a:cubicBezTo>
                  <a:cubicBezTo>
                    <a:pt x="37" y="161"/>
                    <a:pt x="38" y="161"/>
                    <a:pt x="40" y="161"/>
                  </a:cubicBezTo>
                  <a:cubicBezTo>
                    <a:pt x="41" y="162"/>
                    <a:pt x="40" y="164"/>
                    <a:pt x="40" y="166"/>
                  </a:cubicBezTo>
                  <a:cubicBezTo>
                    <a:pt x="40" y="167"/>
                    <a:pt x="40" y="167"/>
                    <a:pt x="40" y="167"/>
                  </a:cubicBezTo>
                  <a:cubicBezTo>
                    <a:pt x="39" y="168"/>
                    <a:pt x="40" y="169"/>
                    <a:pt x="40" y="170"/>
                  </a:cubicBezTo>
                  <a:cubicBezTo>
                    <a:pt x="41" y="172"/>
                    <a:pt x="42" y="174"/>
                    <a:pt x="42" y="176"/>
                  </a:cubicBezTo>
                  <a:cubicBezTo>
                    <a:pt x="42" y="179"/>
                    <a:pt x="40" y="182"/>
                    <a:pt x="39" y="186"/>
                  </a:cubicBezTo>
                  <a:cubicBezTo>
                    <a:pt x="39" y="187"/>
                    <a:pt x="38" y="188"/>
                    <a:pt x="39" y="189"/>
                  </a:cubicBezTo>
                  <a:cubicBezTo>
                    <a:pt x="41" y="191"/>
                    <a:pt x="41" y="193"/>
                    <a:pt x="42" y="196"/>
                  </a:cubicBezTo>
                  <a:cubicBezTo>
                    <a:pt x="42" y="197"/>
                    <a:pt x="41" y="198"/>
                    <a:pt x="42" y="199"/>
                  </a:cubicBezTo>
                  <a:cubicBezTo>
                    <a:pt x="42" y="201"/>
                    <a:pt x="43" y="203"/>
                    <a:pt x="43" y="205"/>
                  </a:cubicBezTo>
                  <a:cubicBezTo>
                    <a:pt x="43" y="207"/>
                    <a:pt x="43" y="209"/>
                    <a:pt x="44" y="211"/>
                  </a:cubicBezTo>
                  <a:cubicBezTo>
                    <a:pt x="44" y="212"/>
                    <a:pt x="44" y="212"/>
                    <a:pt x="45" y="212"/>
                  </a:cubicBezTo>
                  <a:cubicBezTo>
                    <a:pt x="46" y="212"/>
                    <a:pt x="46" y="212"/>
                    <a:pt x="46" y="211"/>
                  </a:cubicBezTo>
                  <a:cubicBezTo>
                    <a:pt x="47" y="209"/>
                    <a:pt x="46" y="207"/>
                    <a:pt x="46" y="205"/>
                  </a:cubicBezTo>
                  <a:cubicBezTo>
                    <a:pt x="46" y="205"/>
                    <a:pt x="47" y="206"/>
                    <a:pt x="47" y="205"/>
                  </a:cubicBezTo>
                  <a:cubicBezTo>
                    <a:pt x="47" y="203"/>
                    <a:pt x="48" y="203"/>
                    <a:pt x="50" y="202"/>
                  </a:cubicBezTo>
                  <a:cubicBezTo>
                    <a:pt x="51" y="202"/>
                    <a:pt x="51" y="203"/>
                    <a:pt x="52" y="203"/>
                  </a:cubicBezTo>
                  <a:cubicBezTo>
                    <a:pt x="53" y="205"/>
                    <a:pt x="55" y="206"/>
                    <a:pt x="57" y="206"/>
                  </a:cubicBezTo>
                  <a:cubicBezTo>
                    <a:pt x="57" y="208"/>
                    <a:pt x="58" y="206"/>
                    <a:pt x="59" y="206"/>
                  </a:cubicBezTo>
                  <a:cubicBezTo>
                    <a:pt x="59" y="207"/>
                    <a:pt x="61" y="207"/>
                    <a:pt x="62" y="207"/>
                  </a:cubicBezTo>
                  <a:cubicBezTo>
                    <a:pt x="63" y="207"/>
                    <a:pt x="64" y="207"/>
                    <a:pt x="65" y="208"/>
                  </a:cubicBezTo>
                  <a:cubicBezTo>
                    <a:pt x="65" y="209"/>
                    <a:pt x="66" y="210"/>
                    <a:pt x="67" y="210"/>
                  </a:cubicBezTo>
                  <a:cubicBezTo>
                    <a:pt x="66" y="210"/>
                    <a:pt x="66" y="211"/>
                    <a:pt x="66" y="211"/>
                  </a:cubicBezTo>
                  <a:cubicBezTo>
                    <a:pt x="66" y="213"/>
                    <a:pt x="65" y="216"/>
                    <a:pt x="65" y="218"/>
                  </a:cubicBezTo>
                  <a:cubicBezTo>
                    <a:pt x="65" y="219"/>
                    <a:pt x="65" y="221"/>
                    <a:pt x="65" y="223"/>
                  </a:cubicBezTo>
                  <a:cubicBezTo>
                    <a:pt x="65" y="223"/>
                    <a:pt x="65" y="223"/>
                    <a:pt x="65" y="224"/>
                  </a:cubicBezTo>
                  <a:cubicBezTo>
                    <a:pt x="65" y="224"/>
                    <a:pt x="65" y="224"/>
                    <a:pt x="65" y="224"/>
                  </a:cubicBezTo>
                  <a:cubicBezTo>
                    <a:pt x="65" y="224"/>
                    <a:pt x="65" y="224"/>
                    <a:pt x="65" y="224"/>
                  </a:cubicBezTo>
                  <a:cubicBezTo>
                    <a:pt x="65" y="224"/>
                    <a:pt x="65" y="225"/>
                    <a:pt x="66" y="225"/>
                  </a:cubicBezTo>
                  <a:cubicBezTo>
                    <a:pt x="65" y="225"/>
                    <a:pt x="65" y="225"/>
                    <a:pt x="65" y="225"/>
                  </a:cubicBezTo>
                  <a:cubicBezTo>
                    <a:pt x="64" y="225"/>
                    <a:pt x="65" y="225"/>
                    <a:pt x="65" y="226"/>
                  </a:cubicBezTo>
                  <a:cubicBezTo>
                    <a:pt x="66" y="226"/>
                    <a:pt x="67" y="227"/>
                    <a:pt x="66" y="229"/>
                  </a:cubicBezTo>
                  <a:cubicBezTo>
                    <a:pt x="66" y="230"/>
                    <a:pt x="66" y="231"/>
                    <a:pt x="66" y="232"/>
                  </a:cubicBezTo>
                  <a:cubicBezTo>
                    <a:pt x="66" y="233"/>
                    <a:pt x="66" y="233"/>
                    <a:pt x="66" y="234"/>
                  </a:cubicBezTo>
                  <a:cubicBezTo>
                    <a:pt x="65" y="235"/>
                    <a:pt x="64" y="237"/>
                    <a:pt x="64" y="238"/>
                  </a:cubicBezTo>
                  <a:cubicBezTo>
                    <a:pt x="63" y="239"/>
                    <a:pt x="63" y="241"/>
                    <a:pt x="63" y="243"/>
                  </a:cubicBezTo>
                  <a:cubicBezTo>
                    <a:pt x="62" y="244"/>
                    <a:pt x="63" y="245"/>
                    <a:pt x="63" y="246"/>
                  </a:cubicBezTo>
                  <a:cubicBezTo>
                    <a:pt x="64" y="247"/>
                    <a:pt x="65" y="249"/>
                    <a:pt x="66" y="250"/>
                  </a:cubicBezTo>
                  <a:cubicBezTo>
                    <a:pt x="68" y="254"/>
                    <a:pt x="71" y="257"/>
                    <a:pt x="74" y="259"/>
                  </a:cubicBezTo>
                  <a:cubicBezTo>
                    <a:pt x="75" y="259"/>
                    <a:pt x="75" y="260"/>
                    <a:pt x="75" y="260"/>
                  </a:cubicBezTo>
                  <a:cubicBezTo>
                    <a:pt x="75" y="260"/>
                    <a:pt x="75" y="260"/>
                    <a:pt x="75" y="260"/>
                  </a:cubicBezTo>
                  <a:cubicBezTo>
                    <a:pt x="75" y="262"/>
                    <a:pt x="74" y="260"/>
                    <a:pt x="73" y="261"/>
                  </a:cubicBezTo>
                  <a:cubicBezTo>
                    <a:pt x="74" y="262"/>
                    <a:pt x="75" y="262"/>
                    <a:pt x="76" y="262"/>
                  </a:cubicBezTo>
                  <a:cubicBezTo>
                    <a:pt x="73" y="264"/>
                    <a:pt x="72" y="266"/>
                    <a:pt x="72" y="269"/>
                  </a:cubicBezTo>
                  <a:cubicBezTo>
                    <a:pt x="72" y="271"/>
                    <a:pt x="72" y="272"/>
                    <a:pt x="70" y="273"/>
                  </a:cubicBezTo>
                  <a:cubicBezTo>
                    <a:pt x="70" y="273"/>
                    <a:pt x="69" y="274"/>
                    <a:pt x="70" y="274"/>
                  </a:cubicBezTo>
                  <a:cubicBezTo>
                    <a:pt x="70" y="275"/>
                    <a:pt x="70" y="276"/>
                    <a:pt x="70" y="277"/>
                  </a:cubicBezTo>
                  <a:cubicBezTo>
                    <a:pt x="70" y="278"/>
                    <a:pt x="70" y="279"/>
                    <a:pt x="70" y="279"/>
                  </a:cubicBezTo>
                  <a:cubicBezTo>
                    <a:pt x="69" y="280"/>
                    <a:pt x="70" y="281"/>
                    <a:pt x="70" y="282"/>
                  </a:cubicBezTo>
                  <a:cubicBezTo>
                    <a:pt x="70" y="284"/>
                    <a:pt x="70" y="286"/>
                    <a:pt x="70" y="288"/>
                  </a:cubicBezTo>
                  <a:cubicBezTo>
                    <a:pt x="70" y="289"/>
                    <a:pt x="71" y="290"/>
                    <a:pt x="72" y="291"/>
                  </a:cubicBezTo>
                  <a:cubicBezTo>
                    <a:pt x="72" y="291"/>
                    <a:pt x="73" y="291"/>
                    <a:pt x="74" y="290"/>
                  </a:cubicBezTo>
                  <a:cubicBezTo>
                    <a:pt x="76" y="289"/>
                    <a:pt x="77" y="288"/>
                    <a:pt x="78" y="287"/>
                  </a:cubicBezTo>
                  <a:cubicBezTo>
                    <a:pt x="80" y="286"/>
                    <a:pt x="81" y="286"/>
                    <a:pt x="82" y="287"/>
                  </a:cubicBezTo>
                  <a:cubicBezTo>
                    <a:pt x="83" y="287"/>
                    <a:pt x="85" y="288"/>
                    <a:pt x="87" y="287"/>
                  </a:cubicBezTo>
                  <a:cubicBezTo>
                    <a:pt x="88" y="288"/>
                    <a:pt x="89" y="288"/>
                    <a:pt x="91" y="288"/>
                  </a:cubicBezTo>
                  <a:cubicBezTo>
                    <a:pt x="91" y="289"/>
                    <a:pt x="92" y="289"/>
                    <a:pt x="93" y="289"/>
                  </a:cubicBezTo>
                  <a:cubicBezTo>
                    <a:pt x="93" y="290"/>
                    <a:pt x="94" y="290"/>
                    <a:pt x="94" y="291"/>
                  </a:cubicBezTo>
                  <a:cubicBezTo>
                    <a:pt x="94" y="293"/>
                    <a:pt x="96" y="295"/>
                    <a:pt x="98" y="297"/>
                  </a:cubicBezTo>
                  <a:cubicBezTo>
                    <a:pt x="98" y="298"/>
                    <a:pt x="99" y="298"/>
                    <a:pt x="100" y="298"/>
                  </a:cubicBezTo>
                  <a:cubicBezTo>
                    <a:pt x="101" y="298"/>
                    <a:pt x="102" y="296"/>
                    <a:pt x="103" y="295"/>
                  </a:cubicBezTo>
                  <a:cubicBezTo>
                    <a:pt x="104" y="294"/>
                    <a:pt x="105" y="292"/>
                    <a:pt x="108" y="294"/>
                  </a:cubicBezTo>
                  <a:cubicBezTo>
                    <a:pt x="109" y="294"/>
                    <a:pt x="107" y="292"/>
                    <a:pt x="108" y="292"/>
                  </a:cubicBezTo>
                  <a:cubicBezTo>
                    <a:pt x="108" y="293"/>
                    <a:pt x="109" y="293"/>
                    <a:pt x="110" y="293"/>
                  </a:cubicBezTo>
                  <a:cubicBezTo>
                    <a:pt x="110" y="293"/>
                    <a:pt x="111" y="293"/>
                    <a:pt x="112" y="293"/>
                  </a:cubicBezTo>
                  <a:cubicBezTo>
                    <a:pt x="114" y="293"/>
                    <a:pt x="115" y="294"/>
                    <a:pt x="116" y="296"/>
                  </a:cubicBezTo>
                  <a:cubicBezTo>
                    <a:pt x="117" y="298"/>
                    <a:pt x="119" y="299"/>
                    <a:pt x="120" y="300"/>
                  </a:cubicBezTo>
                  <a:cubicBezTo>
                    <a:pt x="120" y="301"/>
                    <a:pt x="120" y="303"/>
                    <a:pt x="121" y="304"/>
                  </a:cubicBezTo>
                  <a:cubicBezTo>
                    <a:pt x="121" y="304"/>
                    <a:pt x="121" y="304"/>
                    <a:pt x="121" y="304"/>
                  </a:cubicBezTo>
                  <a:cubicBezTo>
                    <a:pt x="121" y="304"/>
                    <a:pt x="121" y="304"/>
                    <a:pt x="121" y="304"/>
                  </a:cubicBezTo>
                  <a:cubicBezTo>
                    <a:pt x="121" y="305"/>
                    <a:pt x="122" y="306"/>
                    <a:pt x="123" y="307"/>
                  </a:cubicBezTo>
                  <a:cubicBezTo>
                    <a:pt x="122" y="307"/>
                    <a:pt x="122" y="307"/>
                    <a:pt x="121" y="307"/>
                  </a:cubicBezTo>
                  <a:cubicBezTo>
                    <a:pt x="122" y="307"/>
                    <a:pt x="122" y="309"/>
                    <a:pt x="122" y="310"/>
                  </a:cubicBezTo>
                  <a:cubicBezTo>
                    <a:pt x="121" y="311"/>
                    <a:pt x="120" y="313"/>
                    <a:pt x="119" y="315"/>
                  </a:cubicBezTo>
                  <a:cubicBezTo>
                    <a:pt x="119" y="316"/>
                    <a:pt x="118" y="317"/>
                    <a:pt x="118" y="318"/>
                  </a:cubicBezTo>
                  <a:cubicBezTo>
                    <a:pt x="117" y="319"/>
                    <a:pt x="117" y="319"/>
                    <a:pt x="117" y="319"/>
                  </a:cubicBezTo>
                  <a:cubicBezTo>
                    <a:pt x="117" y="320"/>
                    <a:pt x="116" y="320"/>
                    <a:pt x="116" y="320"/>
                  </a:cubicBezTo>
                  <a:cubicBezTo>
                    <a:pt x="115" y="320"/>
                    <a:pt x="114" y="320"/>
                    <a:pt x="114" y="321"/>
                  </a:cubicBezTo>
                  <a:cubicBezTo>
                    <a:pt x="113" y="322"/>
                    <a:pt x="112" y="322"/>
                    <a:pt x="111" y="322"/>
                  </a:cubicBezTo>
                  <a:cubicBezTo>
                    <a:pt x="106" y="321"/>
                    <a:pt x="104" y="324"/>
                    <a:pt x="102" y="328"/>
                  </a:cubicBezTo>
                  <a:cubicBezTo>
                    <a:pt x="101" y="328"/>
                    <a:pt x="100" y="328"/>
                    <a:pt x="99" y="329"/>
                  </a:cubicBezTo>
                  <a:cubicBezTo>
                    <a:pt x="97" y="329"/>
                    <a:pt x="96" y="330"/>
                    <a:pt x="94" y="330"/>
                  </a:cubicBezTo>
                  <a:cubicBezTo>
                    <a:pt x="92" y="331"/>
                    <a:pt x="91" y="328"/>
                    <a:pt x="90" y="329"/>
                  </a:cubicBezTo>
                  <a:cubicBezTo>
                    <a:pt x="90" y="329"/>
                    <a:pt x="90" y="330"/>
                    <a:pt x="90" y="330"/>
                  </a:cubicBezTo>
                  <a:cubicBezTo>
                    <a:pt x="89" y="330"/>
                    <a:pt x="89" y="329"/>
                    <a:pt x="89" y="329"/>
                  </a:cubicBezTo>
                  <a:cubicBezTo>
                    <a:pt x="89" y="328"/>
                    <a:pt x="88" y="328"/>
                    <a:pt x="87" y="329"/>
                  </a:cubicBezTo>
                  <a:cubicBezTo>
                    <a:pt x="85" y="330"/>
                    <a:pt x="84" y="332"/>
                    <a:pt x="84" y="334"/>
                  </a:cubicBezTo>
                  <a:cubicBezTo>
                    <a:pt x="84" y="336"/>
                    <a:pt x="83" y="337"/>
                    <a:pt x="83" y="338"/>
                  </a:cubicBezTo>
                  <a:cubicBezTo>
                    <a:pt x="82" y="339"/>
                    <a:pt x="81" y="340"/>
                    <a:pt x="79" y="340"/>
                  </a:cubicBezTo>
                  <a:cubicBezTo>
                    <a:pt x="79" y="340"/>
                    <a:pt x="79" y="340"/>
                    <a:pt x="79" y="341"/>
                  </a:cubicBezTo>
                  <a:cubicBezTo>
                    <a:pt x="77" y="342"/>
                    <a:pt x="74" y="343"/>
                    <a:pt x="72" y="345"/>
                  </a:cubicBezTo>
                  <a:cubicBezTo>
                    <a:pt x="71" y="345"/>
                    <a:pt x="71" y="345"/>
                    <a:pt x="71" y="345"/>
                  </a:cubicBezTo>
                  <a:cubicBezTo>
                    <a:pt x="68" y="347"/>
                    <a:pt x="66" y="348"/>
                    <a:pt x="63" y="349"/>
                  </a:cubicBezTo>
                  <a:cubicBezTo>
                    <a:pt x="62" y="349"/>
                    <a:pt x="62" y="351"/>
                    <a:pt x="61" y="350"/>
                  </a:cubicBezTo>
                  <a:cubicBezTo>
                    <a:pt x="60" y="351"/>
                    <a:pt x="59" y="352"/>
                    <a:pt x="60" y="353"/>
                  </a:cubicBezTo>
                  <a:cubicBezTo>
                    <a:pt x="63" y="352"/>
                    <a:pt x="65" y="351"/>
                    <a:pt x="68" y="351"/>
                  </a:cubicBezTo>
                  <a:cubicBezTo>
                    <a:pt x="69" y="351"/>
                    <a:pt x="70" y="351"/>
                    <a:pt x="70" y="351"/>
                  </a:cubicBezTo>
                  <a:cubicBezTo>
                    <a:pt x="71" y="351"/>
                    <a:pt x="72" y="351"/>
                    <a:pt x="73" y="350"/>
                  </a:cubicBezTo>
                  <a:cubicBezTo>
                    <a:pt x="74" y="350"/>
                    <a:pt x="75" y="349"/>
                    <a:pt x="76" y="348"/>
                  </a:cubicBezTo>
                  <a:cubicBezTo>
                    <a:pt x="76" y="348"/>
                    <a:pt x="77" y="347"/>
                    <a:pt x="78" y="346"/>
                  </a:cubicBezTo>
                  <a:cubicBezTo>
                    <a:pt x="80" y="346"/>
                    <a:pt x="82" y="347"/>
                    <a:pt x="84" y="348"/>
                  </a:cubicBezTo>
                  <a:cubicBezTo>
                    <a:pt x="85" y="348"/>
                    <a:pt x="86" y="349"/>
                    <a:pt x="88" y="349"/>
                  </a:cubicBezTo>
                  <a:cubicBezTo>
                    <a:pt x="91" y="349"/>
                    <a:pt x="92" y="347"/>
                    <a:pt x="93" y="344"/>
                  </a:cubicBezTo>
                  <a:cubicBezTo>
                    <a:pt x="93" y="344"/>
                    <a:pt x="94" y="343"/>
                    <a:pt x="94" y="342"/>
                  </a:cubicBezTo>
                  <a:cubicBezTo>
                    <a:pt x="94" y="342"/>
                    <a:pt x="95" y="342"/>
                    <a:pt x="95" y="341"/>
                  </a:cubicBezTo>
                  <a:cubicBezTo>
                    <a:pt x="96" y="341"/>
                    <a:pt x="96" y="340"/>
                    <a:pt x="97" y="340"/>
                  </a:cubicBezTo>
                  <a:cubicBezTo>
                    <a:pt x="98" y="339"/>
                    <a:pt x="99" y="339"/>
                    <a:pt x="100" y="339"/>
                  </a:cubicBezTo>
                  <a:cubicBezTo>
                    <a:pt x="101" y="339"/>
                    <a:pt x="101" y="341"/>
                    <a:pt x="102" y="342"/>
                  </a:cubicBezTo>
                  <a:cubicBezTo>
                    <a:pt x="102" y="342"/>
                    <a:pt x="102" y="342"/>
                    <a:pt x="102" y="342"/>
                  </a:cubicBezTo>
                  <a:cubicBezTo>
                    <a:pt x="101" y="343"/>
                    <a:pt x="103" y="345"/>
                    <a:pt x="102" y="346"/>
                  </a:cubicBezTo>
                  <a:cubicBezTo>
                    <a:pt x="102" y="347"/>
                    <a:pt x="102" y="348"/>
                    <a:pt x="103" y="349"/>
                  </a:cubicBezTo>
                  <a:cubicBezTo>
                    <a:pt x="103" y="349"/>
                    <a:pt x="104" y="349"/>
                    <a:pt x="105" y="348"/>
                  </a:cubicBezTo>
                  <a:cubicBezTo>
                    <a:pt x="106" y="348"/>
                    <a:pt x="107" y="348"/>
                    <a:pt x="108" y="348"/>
                  </a:cubicBezTo>
                  <a:cubicBezTo>
                    <a:pt x="109" y="349"/>
                    <a:pt x="110" y="349"/>
                    <a:pt x="111" y="350"/>
                  </a:cubicBezTo>
                  <a:cubicBezTo>
                    <a:pt x="111" y="352"/>
                    <a:pt x="113" y="352"/>
                    <a:pt x="113" y="354"/>
                  </a:cubicBezTo>
                  <a:cubicBezTo>
                    <a:pt x="113" y="354"/>
                    <a:pt x="113" y="354"/>
                    <a:pt x="113" y="354"/>
                  </a:cubicBezTo>
                  <a:cubicBezTo>
                    <a:pt x="113" y="354"/>
                    <a:pt x="113" y="354"/>
                    <a:pt x="112" y="354"/>
                  </a:cubicBezTo>
                  <a:cubicBezTo>
                    <a:pt x="113" y="356"/>
                    <a:pt x="112" y="358"/>
                    <a:pt x="112" y="359"/>
                  </a:cubicBezTo>
                  <a:cubicBezTo>
                    <a:pt x="112" y="361"/>
                    <a:pt x="111" y="362"/>
                    <a:pt x="110" y="363"/>
                  </a:cubicBezTo>
                  <a:cubicBezTo>
                    <a:pt x="108" y="364"/>
                    <a:pt x="106" y="364"/>
                    <a:pt x="106" y="366"/>
                  </a:cubicBezTo>
                  <a:cubicBezTo>
                    <a:pt x="105" y="367"/>
                    <a:pt x="105" y="368"/>
                    <a:pt x="105" y="369"/>
                  </a:cubicBezTo>
                  <a:cubicBezTo>
                    <a:pt x="105" y="372"/>
                    <a:pt x="106" y="373"/>
                    <a:pt x="109" y="371"/>
                  </a:cubicBezTo>
                  <a:cubicBezTo>
                    <a:pt x="113" y="370"/>
                    <a:pt x="114" y="367"/>
                    <a:pt x="115" y="364"/>
                  </a:cubicBezTo>
                  <a:cubicBezTo>
                    <a:pt x="115" y="363"/>
                    <a:pt x="114" y="363"/>
                    <a:pt x="114" y="363"/>
                  </a:cubicBezTo>
                  <a:cubicBezTo>
                    <a:pt x="114" y="362"/>
                    <a:pt x="112" y="362"/>
                    <a:pt x="113" y="361"/>
                  </a:cubicBezTo>
                  <a:cubicBezTo>
                    <a:pt x="114" y="361"/>
                    <a:pt x="114" y="361"/>
                    <a:pt x="114" y="361"/>
                  </a:cubicBezTo>
                  <a:cubicBezTo>
                    <a:pt x="115" y="360"/>
                    <a:pt x="116" y="359"/>
                    <a:pt x="118" y="359"/>
                  </a:cubicBezTo>
                  <a:cubicBezTo>
                    <a:pt x="118" y="359"/>
                    <a:pt x="118" y="359"/>
                    <a:pt x="118" y="359"/>
                  </a:cubicBezTo>
                  <a:cubicBezTo>
                    <a:pt x="119" y="359"/>
                    <a:pt x="119" y="359"/>
                    <a:pt x="119" y="359"/>
                  </a:cubicBezTo>
                  <a:cubicBezTo>
                    <a:pt x="121" y="361"/>
                    <a:pt x="120" y="359"/>
                    <a:pt x="121" y="359"/>
                  </a:cubicBezTo>
                  <a:cubicBezTo>
                    <a:pt x="121" y="359"/>
                    <a:pt x="121" y="360"/>
                    <a:pt x="122" y="360"/>
                  </a:cubicBezTo>
                  <a:cubicBezTo>
                    <a:pt x="122" y="360"/>
                    <a:pt x="121" y="359"/>
                    <a:pt x="122" y="359"/>
                  </a:cubicBezTo>
                  <a:cubicBezTo>
                    <a:pt x="122" y="359"/>
                    <a:pt x="122" y="360"/>
                    <a:pt x="123" y="360"/>
                  </a:cubicBezTo>
                  <a:cubicBezTo>
                    <a:pt x="123" y="360"/>
                    <a:pt x="124" y="360"/>
                    <a:pt x="124" y="360"/>
                  </a:cubicBezTo>
                  <a:cubicBezTo>
                    <a:pt x="126" y="362"/>
                    <a:pt x="127" y="364"/>
                    <a:pt x="127" y="366"/>
                  </a:cubicBezTo>
                  <a:cubicBezTo>
                    <a:pt x="127" y="367"/>
                    <a:pt x="128" y="369"/>
                    <a:pt x="128" y="371"/>
                  </a:cubicBezTo>
                  <a:cubicBezTo>
                    <a:pt x="128" y="372"/>
                    <a:pt x="128" y="373"/>
                    <a:pt x="128" y="375"/>
                  </a:cubicBezTo>
                  <a:cubicBezTo>
                    <a:pt x="128" y="376"/>
                    <a:pt x="129" y="376"/>
                    <a:pt x="129" y="377"/>
                  </a:cubicBezTo>
                  <a:cubicBezTo>
                    <a:pt x="129" y="379"/>
                    <a:pt x="130" y="380"/>
                    <a:pt x="132" y="380"/>
                  </a:cubicBezTo>
                  <a:cubicBezTo>
                    <a:pt x="133" y="381"/>
                    <a:pt x="134" y="379"/>
                    <a:pt x="136" y="380"/>
                  </a:cubicBezTo>
                  <a:cubicBezTo>
                    <a:pt x="136" y="380"/>
                    <a:pt x="136" y="379"/>
                    <a:pt x="136" y="379"/>
                  </a:cubicBezTo>
                  <a:cubicBezTo>
                    <a:pt x="137" y="378"/>
                    <a:pt x="137" y="377"/>
                    <a:pt x="137" y="376"/>
                  </a:cubicBezTo>
                  <a:cubicBezTo>
                    <a:pt x="135" y="375"/>
                    <a:pt x="134" y="372"/>
                    <a:pt x="133" y="370"/>
                  </a:cubicBezTo>
                  <a:cubicBezTo>
                    <a:pt x="133" y="370"/>
                    <a:pt x="133" y="369"/>
                    <a:pt x="133" y="369"/>
                  </a:cubicBezTo>
                  <a:cubicBezTo>
                    <a:pt x="133" y="369"/>
                    <a:pt x="133" y="369"/>
                    <a:pt x="132" y="369"/>
                  </a:cubicBezTo>
                  <a:cubicBezTo>
                    <a:pt x="133" y="368"/>
                    <a:pt x="133" y="368"/>
                    <a:pt x="133" y="367"/>
                  </a:cubicBezTo>
                  <a:cubicBezTo>
                    <a:pt x="133" y="367"/>
                    <a:pt x="133" y="367"/>
                    <a:pt x="133" y="367"/>
                  </a:cubicBezTo>
                  <a:cubicBezTo>
                    <a:pt x="135" y="367"/>
                    <a:pt x="136" y="368"/>
                    <a:pt x="137" y="369"/>
                  </a:cubicBezTo>
                  <a:cubicBezTo>
                    <a:pt x="138" y="370"/>
                    <a:pt x="139" y="372"/>
                    <a:pt x="140" y="373"/>
                  </a:cubicBezTo>
                  <a:cubicBezTo>
                    <a:pt x="141" y="373"/>
                    <a:pt x="141" y="373"/>
                    <a:pt x="141" y="373"/>
                  </a:cubicBezTo>
                  <a:cubicBezTo>
                    <a:pt x="141" y="373"/>
                    <a:pt x="141" y="373"/>
                    <a:pt x="141" y="373"/>
                  </a:cubicBezTo>
                  <a:cubicBezTo>
                    <a:pt x="139" y="374"/>
                    <a:pt x="138" y="375"/>
                    <a:pt x="137" y="376"/>
                  </a:cubicBezTo>
                  <a:cubicBezTo>
                    <a:pt x="137" y="377"/>
                    <a:pt x="137" y="378"/>
                    <a:pt x="137" y="379"/>
                  </a:cubicBezTo>
                  <a:cubicBezTo>
                    <a:pt x="137" y="379"/>
                    <a:pt x="137" y="379"/>
                    <a:pt x="137" y="379"/>
                  </a:cubicBezTo>
                  <a:cubicBezTo>
                    <a:pt x="137" y="379"/>
                    <a:pt x="137" y="379"/>
                    <a:pt x="137" y="379"/>
                  </a:cubicBezTo>
                  <a:cubicBezTo>
                    <a:pt x="137" y="379"/>
                    <a:pt x="137" y="380"/>
                    <a:pt x="138" y="380"/>
                  </a:cubicBezTo>
                  <a:cubicBezTo>
                    <a:pt x="138" y="380"/>
                    <a:pt x="138" y="380"/>
                    <a:pt x="138" y="380"/>
                  </a:cubicBezTo>
                  <a:cubicBezTo>
                    <a:pt x="138" y="380"/>
                    <a:pt x="138" y="380"/>
                    <a:pt x="138" y="380"/>
                  </a:cubicBezTo>
                  <a:cubicBezTo>
                    <a:pt x="138" y="380"/>
                    <a:pt x="138" y="381"/>
                    <a:pt x="138" y="380"/>
                  </a:cubicBezTo>
                  <a:cubicBezTo>
                    <a:pt x="138" y="380"/>
                    <a:pt x="138" y="380"/>
                    <a:pt x="138" y="380"/>
                  </a:cubicBezTo>
                  <a:cubicBezTo>
                    <a:pt x="138" y="380"/>
                    <a:pt x="138" y="380"/>
                    <a:pt x="138" y="380"/>
                  </a:cubicBezTo>
                  <a:cubicBezTo>
                    <a:pt x="138" y="380"/>
                    <a:pt x="138" y="380"/>
                    <a:pt x="138" y="380"/>
                  </a:cubicBezTo>
                  <a:cubicBezTo>
                    <a:pt x="137" y="380"/>
                    <a:pt x="137" y="380"/>
                    <a:pt x="137" y="379"/>
                  </a:cubicBezTo>
                  <a:cubicBezTo>
                    <a:pt x="137" y="379"/>
                    <a:pt x="137" y="379"/>
                    <a:pt x="137" y="379"/>
                  </a:cubicBezTo>
                  <a:cubicBezTo>
                    <a:pt x="137" y="379"/>
                    <a:pt x="137" y="379"/>
                    <a:pt x="137" y="379"/>
                  </a:cubicBezTo>
                  <a:cubicBezTo>
                    <a:pt x="137" y="378"/>
                    <a:pt x="137" y="378"/>
                    <a:pt x="137" y="378"/>
                  </a:cubicBezTo>
                  <a:cubicBezTo>
                    <a:pt x="136" y="379"/>
                    <a:pt x="136" y="379"/>
                    <a:pt x="136" y="379"/>
                  </a:cubicBezTo>
                  <a:cubicBezTo>
                    <a:pt x="138" y="382"/>
                    <a:pt x="139" y="382"/>
                    <a:pt x="142" y="382"/>
                  </a:cubicBezTo>
                  <a:cubicBezTo>
                    <a:pt x="144" y="382"/>
                    <a:pt x="145" y="382"/>
                    <a:pt x="147" y="384"/>
                  </a:cubicBezTo>
                  <a:cubicBezTo>
                    <a:pt x="147" y="384"/>
                    <a:pt x="147" y="384"/>
                    <a:pt x="148" y="384"/>
                  </a:cubicBezTo>
                  <a:cubicBezTo>
                    <a:pt x="148" y="385"/>
                    <a:pt x="149" y="386"/>
                    <a:pt x="150" y="388"/>
                  </a:cubicBezTo>
                  <a:cubicBezTo>
                    <a:pt x="149" y="389"/>
                    <a:pt x="151" y="389"/>
                    <a:pt x="151" y="390"/>
                  </a:cubicBezTo>
                  <a:cubicBezTo>
                    <a:pt x="150" y="391"/>
                    <a:pt x="151" y="393"/>
                    <a:pt x="151" y="394"/>
                  </a:cubicBezTo>
                  <a:cubicBezTo>
                    <a:pt x="151" y="395"/>
                    <a:pt x="151" y="397"/>
                    <a:pt x="151" y="397"/>
                  </a:cubicBezTo>
                  <a:cubicBezTo>
                    <a:pt x="149" y="398"/>
                    <a:pt x="151" y="399"/>
                    <a:pt x="150" y="399"/>
                  </a:cubicBezTo>
                  <a:cubicBezTo>
                    <a:pt x="150" y="399"/>
                    <a:pt x="150" y="399"/>
                    <a:pt x="150" y="399"/>
                  </a:cubicBezTo>
                  <a:cubicBezTo>
                    <a:pt x="149" y="402"/>
                    <a:pt x="149" y="404"/>
                    <a:pt x="148" y="407"/>
                  </a:cubicBezTo>
                  <a:cubicBezTo>
                    <a:pt x="147" y="408"/>
                    <a:pt x="146" y="409"/>
                    <a:pt x="145" y="410"/>
                  </a:cubicBezTo>
                  <a:cubicBezTo>
                    <a:pt x="145" y="414"/>
                    <a:pt x="144" y="417"/>
                    <a:pt x="145" y="421"/>
                  </a:cubicBezTo>
                  <a:cubicBezTo>
                    <a:pt x="146" y="422"/>
                    <a:pt x="146" y="424"/>
                    <a:pt x="147" y="425"/>
                  </a:cubicBezTo>
                  <a:cubicBezTo>
                    <a:pt x="147" y="426"/>
                    <a:pt x="146" y="426"/>
                    <a:pt x="147" y="427"/>
                  </a:cubicBezTo>
                  <a:cubicBezTo>
                    <a:pt x="149" y="427"/>
                    <a:pt x="150" y="428"/>
                    <a:pt x="151" y="429"/>
                  </a:cubicBezTo>
                  <a:cubicBezTo>
                    <a:pt x="153" y="430"/>
                    <a:pt x="154" y="431"/>
                    <a:pt x="155" y="432"/>
                  </a:cubicBezTo>
                  <a:cubicBezTo>
                    <a:pt x="157" y="433"/>
                    <a:pt x="159" y="433"/>
                    <a:pt x="160" y="434"/>
                  </a:cubicBezTo>
                  <a:cubicBezTo>
                    <a:pt x="161" y="435"/>
                    <a:pt x="161" y="434"/>
                    <a:pt x="161" y="434"/>
                  </a:cubicBezTo>
                  <a:cubicBezTo>
                    <a:pt x="162" y="434"/>
                    <a:pt x="162" y="435"/>
                    <a:pt x="163" y="436"/>
                  </a:cubicBezTo>
                  <a:cubicBezTo>
                    <a:pt x="163" y="437"/>
                    <a:pt x="163" y="437"/>
                    <a:pt x="164" y="438"/>
                  </a:cubicBezTo>
                  <a:cubicBezTo>
                    <a:pt x="164" y="438"/>
                    <a:pt x="164" y="438"/>
                    <a:pt x="164" y="438"/>
                  </a:cubicBezTo>
                  <a:cubicBezTo>
                    <a:pt x="165" y="440"/>
                    <a:pt x="167" y="442"/>
                    <a:pt x="167" y="444"/>
                  </a:cubicBezTo>
                  <a:cubicBezTo>
                    <a:pt x="166" y="446"/>
                    <a:pt x="167" y="447"/>
                    <a:pt x="168" y="448"/>
                  </a:cubicBezTo>
                  <a:cubicBezTo>
                    <a:pt x="169" y="450"/>
                    <a:pt x="170" y="451"/>
                    <a:pt x="172" y="450"/>
                  </a:cubicBezTo>
                  <a:cubicBezTo>
                    <a:pt x="174" y="450"/>
                    <a:pt x="173" y="448"/>
                    <a:pt x="173" y="447"/>
                  </a:cubicBezTo>
                  <a:cubicBezTo>
                    <a:pt x="173" y="446"/>
                    <a:pt x="173" y="445"/>
                    <a:pt x="173" y="445"/>
                  </a:cubicBezTo>
                  <a:cubicBezTo>
                    <a:pt x="173" y="443"/>
                    <a:pt x="171" y="442"/>
                    <a:pt x="171" y="440"/>
                  </a:cubicBezTo>
                  <a:cubicBezTo>
                    <a:pt x="169" y="435"/>
                    <a:pt x="170" y="434"/>
                    <a:pt x="173" y="432"/>
                  </a:cubicBezTo>
                  <a:cubicBezTo>
                    <a:pt x="174" y="432"/>
                    <a:pt x="174" y="431"/>
                    <a:pt x="175" y="431"/>
                  </a:cubicBezTo>
                  <a:cubicBezTo>
                    <a:pt x="176" y="431"/>
                    <a:pt x="176" y="430"/>
                    <a:pt x="175" y="430"/>
                  </a:cubicBezTo>
                  <a:cubicBezTo>
                    <a:pt x="175" y="429"/>
                    <a:pt x="175" y="428"/>
                    <a:pt x="175" y="427"/>
                  </a:cubicBezTo>
                  <a:cubicBezTo>
                    <a:pt x="174" y="425"/>
                    <a:pt x="175" y="424"/>
                    <a:pt x="177" y="422"/>
                  </a:cubicBezTo>
                  <a:cubicBezTo>
                    <a:pt x="179" y="422"/>
                    <a:pt x="181" y="423"/>
                    <a:pt x="184" y="423"/>
                  </a:cubicBezTo>
                  <a:cubicBezTo>
                    <a:pt x="184" y="423"/>
                    <a:pt x="184" y="423"/>
                    <a:pt x="184" y="422"/>
                  </a:cubicBezTo>
                  <a:cubicBezTo>
                    <a:pt x="184" y="422"/>
                    <a:pt x="184" y="422"/>
                    <a:pt x="184" y="422"/>
                  </a:cubicBezTo>
                  <a:cubicBezTo>
                    <a:pt x="186" y="424"/>
                    <a:pt x="187" y="425"/>
                    <a:pt x="189" y="425"/>
                  </a:cubicBezTo>
                  <a:cubicBezTo>
                    <a:pt x="191" y="426"/>
                    <a:pt x="193" y="426"/>
                    <a:pt x="194" y="428"/>
                  </a:cubicBezTo>
                  <a:cubicBezTo>
                    <a:pt x="195" y="427"/>
                    <a:pt x="194" y="427"/>
                    <a:pt x="194" y="426"/>
                  </a:cubicBezTo>
                  <a:cubicBezTo>
                    <a:pt x="195" y="427"/>
                    <a:pt x="195" y="428"/>
                    <a:pt x="196" y="428"/>
                  </a:cubicBezTo>
                  <a:cubicBezTo>
                    <a:pt x="197" y="428"/>
                    <a:pt x="197" y="428"/>
                    <a:pt x="198" y="429"/>
                  </a:cubicBezTo>
                  <a:cubicBezTo>
                    <a:pt x="200" y="430"/>
                    <a:pt x="201" y="433"/>
                    <a:pt x="202" y="434"/>
                  </a:cubicBezTo>
                  <a:cubicBezTo>
                    <a:pt x="202" y="434"/>
                    <a:pt x="202" y="435"/>
                    <a:pt x="202" y="435"/>
                  </a:cubicBezTo>
                  <a:cubicBezTo>
                    <a:pt x="202" y="434"/>
                    <a:pt x="201" y="434"/>
                    <a:pt x="201" y="435"/>
                  </a:cubicBezTo>
                  <a:cubicBezTo>
                    <a:pt x="201" y="437"/>
                    <a:pt x="198" y="437"/>
                    <a:pt x="198" y="439"/>
                  </a:cubicBezTo>
                  <a:cubicBezTo>
                    <a:pt x="198" y="440"/>
                    <a:pt x="197" y="440"/>
                    <a:pt x="196" y="440"/>
                  </a:cubicBezTo>
                  <a:cubicBezTo>
                    <a:pt x="196" y="440"/>
                    <a:pt x="196" y="440"/>
                    <a:pt x="196" y="440"/>
                  </a:cubicBezTo>
                  <a:cubicBezTo>
                    <a:pt x="196" y="441"/>
                    <a:pt x="195" y="442"/>
                    <a:pt x="196" y="443"/>
                  </a:cubicBezTo>
                  <a:cubicBezTo>
                    <a:pt x="196" y="444"/>
                    <a:pt x="197" y="445"/>
                    <a:pt x="198" y="445"/>
                  </a:cubicBezTo>
                  <a:cubicBezTo>
                    <a:pt x="199" y="445"/>
                    <a:pt x="201" y="445"/>
                    <a:pt x="203" y="445"/>
                  </a:cubicBezTo>
                  <a:cubicBezTo>
                    <a:pt x="205" y="445"/>
                    <a:pt x="205" y="443"/>
                    <a:pt x="206" y="442"/>
                  </a:cubicBezTo>
                  <a:cubicBezTo>
                    <a:pt x="207" y="441"/>
                    <a:pt x="205" y="440"/>
                    <a:pt x="206" y="439"/>
                  </a:cubicBezTo>
                  <a:cubicBezTo>
                    <a:pt x="206" y="440"/>
                    <a:pt x="207" y="440"/>
                    <a:pt x="207" y="440"/>
                  </a:cubicBezTo>
                  <a:cubicBezTo>
                    <a:pt x="207" y="440"/>
                    <a:pt x="207" y="439"/>
                    <a:pt x="207" y="439"/>
                  </a:cubicBezTo>
                  <a:cubicBezTo>
                    <a:pt x="207" y="439"/>
                    <a:pt x="207" y="439"/>
                    <a:pt x="207" y="439"/>
                  </a:cubicBezTo>
                  <a:cubicBezTo>
                    <a:pt x="207" y="439"/>
                    <a:pt x="208" y="439"/>
                    <a:pt x="208" y="439"/>
                  </a:cubicBezTo>
                  <a:cubicBezTo>
                    <a:pt x="208" y="440"/>
                    <a:pt x="208" y="440"/>
                    <a:pt x="208" y="440"/>
                  </a:cubicBezTo>
                  <a:cubicBezTo>
                    <a:pt x="208" y="440"/>
                    <a:pt x="208" y="439"/>
                    <a:pt x="208" y="439"/>
                  </a:cubicBezTo>
                  <a:cubicBezTo>
                    <a:pt x="208" y="439"/>
                    <a:pt x="209" y="439"/>
                    <a:pt x="209" y="439"/>
                  </a:cubicBezTo>
                  <a:cubicBezTo>
                    <a:pt x="209" y="439"/>
                    <a:pt x="209" y="440"/>
                    <a:pt x="210" y="440"/>
                  </a:cubicBezTo>
                  <a:cubicBezTo>
                    <a:pt x="210" y="440"/>
                    <a:pt x="210" y="440"/>
                    <a:pt x="210" y="440"/>
                  </a:cubicBezTo>
                  <a:cubicBezTo>
                    <a:pt x="211" y="442"/>
                    <a:pt x="212" y="443"/>
                    <a:pt x="212" y="445"/>
                  </a:cubicBezTo>
                  <a:cubicBezTo>
                    <a:pt x="212" y="446"/>
                    <a:pt x="212" y="446"/>
                    <a:pt x="213" y="446"/>
                  </a:cubicBezTo>
                  <a:cubicBezTo>
                    <a:pt x="213" y="448"/>
                    <a:pt x="215" y="449"/>
                    <a:pt x="215" y="451"/>
                  </a:cubicBezTo>
                  <a:cubicBezTo>
                    <a:pt x="215" y="454"/>
                    <a:pt x="218" y="456"/>
                    <a:pt x="219" y="458"/>
                  </a:cubicBezTo>
                  <a:cubicBezTo>
                    <a:pt x="219" y="459"/>
                    <a:pt x="220" y="460"/>
                    <a:pt x="221" y="461"/>
                  </a:cubicBezTo>
                  <a:cubicBezTo>
                    <a:pt x="221" y="461"/>
                    <a:pt x="220" y="460"/>
                    <a:pt x="221" y="460"/>
                  </a:cubicBezTo>
                  <a:cubicBezTo>
                    <a:pt x="221" y="461"/>
                    <a:pt x="222" y="461"/>
                    <a:pt x="223" y="462"/>
                  </a:cubicBezTo>
                  <a:cubicBezTo>
                    <a:pt x="223" y="462"/>
                    <a:pt x="223" y="462"/>
                    <a:pt x="223" y="462"/>
                  </a:cubicBezTo>
                  <a:cubicBezTo>
                    <a:pt x="223" y="462"/>
                    <a:pt x="223" y="462"/>
                    <a:pt x="223" y="462"/>
                  </a:cubicBezTo>
                  <a:cubicBezTo>
                    <a:pt x="223" y="463"/>
                    <a:pt x="223" y="463"/>
                    <a:pt x="223" y="463"/>
                  </a:cubicBezTo>
                  <a:cubicBezTo>
                    <a:pt x="223" y="464"/>
                    <a:pt x="223" y="463"/>
                    <a:pt x="222" y="463"/>
                  </a:cubicBezTo>
                  <a:cubicBezTo>
                    <a:pt x="224" y="465"/>
                    <a:pt x="224" y="467"/>
                    <a:pt x="226" y="469"/>
                  </a:cubicBezTo>
                  <a:cubicBezTo>
                    <a:pt x="227" y="475"/>
                    <a:pt x="231" y="479"/>
                    <a:pt x="234" y="485"/>
                  </a:cubicBezTo>
                  <a:cubicBezTo>
                    <a:pt x="235" y="486"/>
                    <a:pt x="235" y="488"/>
                    <a:pt x="236" y="490"/>
                  </a:cubicBezTo>
                  <a:cubicBezTo>
                    <a:pt x="236" y="492"/>
                    <a:pt x="238" y="493"/>
                    <a:pt x="239" y="494"/>
                  </a:cubicBezTo>
                  <a:cubicBezTo>
                    <a:pt x="238" y="495"/>
                    <a:pt x="238" y="493"/>
                    <a:pt x="238" y="494"/>
                  </a:cubicBezTo>
                  <a:cubicBezTo>
                    <a:pt x="238" y="495"/>
                    <a:pt x="239" y="496"/>
                    <a:pt x="240" y="497"/>
                  </a:cubicBezTo>
                  <a:cubicBezTo>
                    <a:pt x="240" y="497"/>
                    <a:pt x="240" y="498"/>
                    <a:pt x="241" y="498"/>
                  </a:cubicBezTo>
                  <a:cubicBezTo>
                    <a:pt x="241" y="501"/>
                    <a:pt x="243" y="503"/>
                    <a:pt x="245" y="504"/>
                  </a:cubicBezTo>
                  <a:cubicBezTo>
                    <a:pt x="247" y="505"/>
                    <a:pt x="248" y="504"/>
                    <a:pt x="249" y="503"/>
                  </a:cubicBezTo>
                  <a:cubicBezTo>
                    <a:pt x="250" y="501"/>
                    <a:pt x="251" y="500"/>
                    <a:pt x="251" y="498"/>
                  </a:cubicBezTo>
                  <a:cubicBezTo>
                    <a:pt x="251" y="498"/>
                    <a:pt x="251" y="497"/>
                    <a:pt x="251" y="497"/>
                  </a:cubicBezTo>
                  <a:cubicBezTo>
                    <a:pt x="252" y="496"/>
                    <a:pt x="252" y="495"/>
                    <a:pt x="253" y="494"/>
                  </a:cubicBezTo>
                  <a:cubicBezTo>
                    <a:pt x="254" y="492"/>
                    <a:pt x="253" y="490"/>
                    <a:pt x="254" y="487"/>
                  </a:cubicBezTo>
                  <a:cubicBezTo>
                    <a:pt x="254" y="486"/>
                    <a:pt x="254" y="485"/>
                    <a:pt x="254" y="484"/>
                  </a:cubicBezTo>
                  <a:cubicBezTo>
                    <a:pt x="254" y="484"/>
                    <a:pt x="254" y="483"/>
                    <a:pt x="253" y="482"/>
                  </a:cubicBezTo>
                  <a:cubicBezTo>
                    <a:pt x="252" y="481"/>
                    <a:pt x="251" y="479"/>
                    <a:pt x="250" y="477"/>
                  </a:cubicBezTo>
                  <a:cubicBezTo>
                    <a:pt x="250" y="477"/>
                    <a:pt x="250" y="477"/>
                    <a:pt x="250" y="477"/>
                  </a:cubicBezTo>
                  <a:cubicBezTo>
                    <a:pt x="250" y="476"/>
                    <a:pt x="250" y="477"/>
                    <a:pt x="251" y="477"/>
                  </a:cubicBezTo>
                  <a:cubicBezTo>
                    <a:pt x="251" y="476"/>
                    <a:pt x="250" y="475"/>
                    <a:pt x="250" y="474"/>
                  </a:cubicBezTo>
                  <a:cubicBezTo>
                    <a:pt x="251" y="475"/>
                    <a:pt x="251" y="476"/>
                    <a:pt x="252" y="477"/>
                  </a:cubicBezTo>
                  <a:cubicBezTo>
                    <a:pt x="251" y="474"/>
                    <a:pt x="250" y="472"/>
                    <a:pt x="248" y="470"/>
                  </a:cubicBezTo>
                  <a:cubicBezTo>
                    <a:pt x="247" y="469"/>
                    <a:pt x="247" y="468"/>
                    <a:pt x="246" y="467"/>
                  </a:cubicBezTo>
                  <a:cubicBezTo>
                    <a:pt x="246" y="464"/>
                    <a:pt x="244" y="461"/>
                    <a:pt x="243" y="458"/>
                  </a:cubicBezTo>
                  <a:cubicBezTo>
                    <a:pt x="242" y="456"/>
                    <a:pt x="242" y="454"/>
                    <a:pt x="240" y="453"/>
                  </a:cubicBezTo>
                  <a:cubicBezTo>
                    <a:pt x="241" y="452"/>
                    <a:pt x="240" y="452"/>
                    <a:pt x="240" y="451"/>
                  </a:cubicBezTo>
                  <a:cubicBezTo>
                    <a:pt x="239" y="450"/>
                    <a:pt x="239" y="450"/>
                    <a:pt x="238" y="450"/>
                  </a:cubicBezTo>
                  <a:cubicBezTo>
                    <a:pt x="238" y="449"/>
                    <a:pt x="238" y="449"/>
                    <a:pt x="237" y="448"/>
                  </a:cubicBezTo>
                  <a:cubicBezTo>
                    <a:pt x="237" y="448"/>
                    <a:pt x="237" y="448"/>
                    <a:pt x="237" y="448"/>
                  </a:cubicBezTo>
                  <a:cubicBezTo>
                    <a:pt x="237" y="445"/>
                    <a:pt x="234" y="443"/>
                    <a:pt x="232" y="439"/>
                  </a:cubicBezTo>
                  <a:cubicBezTo>
                    <a:pt x="232" y="438"/>
                    <a:pt x="232" y="438"/>
                    <a:pt x="231" y="437"/>
                  </a:cubicBezTo>
                  <a:cubicBezTo>
                    <a:pt x="231" y="435"/>
                    <a:pt x="230" y="433"/>
                    <a:pt x="229" y="432"/>
                  </a:cubicBezTo>
                  <a:cubicBezTo>
                    <a:pt x="226" y="428"/>
                    <a:pt x="224" y="425"/>
                    <a:pt x="221" y="422"/>
                  </a:cubicBezTo>
                  <a:cubicBezTo>
                    <a:pt x="221" y="422"/>
                    <a:pt x="221" y="421"/>
                    <a:pt x="221" y="421"/>
                  </a:cubicBezTo>
                  <a:cubicBezTo>
                    <a:pt x="221" y="421"/>
                    <a:pt x="222" y="420"/>
                    <a:pt x="222" y="419"/>
                  </a:cubicBezTo>
                  <a:cubicBezTo>
                    <a:pt x="221" y="419"/>
                    <a:pt x="221" y="421"/>
                    <a:pt x="220" y="420"/>
                  </a:cubicBezTo>
                  <a:cubicBezTo>
                    <a:pt x="220" y="419"/>
                    <a:pt x="221" y="419"/>
                    <a:pt x="222" y="418"/>
                  </a:cubicBezTo>
                  <a:cubicBezTo>
                    <a:pt x="221" y="418"/>
                    <a:pt x="220" y="420"/>
                    <a:pt x="220" y="418"/>
                  </a:cubicBezTo>
                  <a:cubicBezTo>
                    <a:pt x="220" y="418"/>
                    <a:pt x="219" y="418"/>
                    <a:pt x="220" y="417"/>
                  </a:cubicBezTo>
                  <a:cubicBezTo>
                    <a:pt x="221" y="417"/>
                    <a:pt x="221" y="416"/>
                    <a:pt x="223" y="415"/>
                  </a:cubicBezTo>
                  <a:cubicBezTo>
                    <a:pt x="225" y="415"/>
                    <a:pt x="227" y="414"/>
                    <a:pt x="229" y="413"/>
                  </a:cubicBezTo>
                  <a:cubicBezTo>
                    <a:pt x="230" y="413"/>
                    <a:pt x="231" y="412"/>
                    <a:pt x="230" y="410"/>
                  </a:cubicBezTo>
                  <a:cubicBezTo>
                    <a:pt x="229" y="409"/>
                    <a:pt x="228" y="408"/>
                    <a:pt x="227" y="408"/>
                  </a:cubicBezTo>
                  <a:cubicBezTo>
                    <a:pt x="224" y="404"/>
                    <a:pt x="225" y="402"/>
                    <a:pt x="229" y="402"/>
                  </a:cubicBezTo>
                  <a:cubicBezTo>
                    <a:pt x="230" y="402"/>
                    <a:pt x="231" y="402"/>
                    <a:pt x="232" y="401"/>
                  </a:cubicBezTo>
                  <a:cubicBezTo>
                    <a:pt x="232" y="402"/>
                    <a:pt x="233" y="402"/>
                    <a:pt x="234" y="401"/>
                  </a:cubicBezTo>
                  <a:cubicBezTo>
                    <a:pt x="234" y="400"/>
                    <a:pt x="235" y="400"/>
                    <a:pt x="236" y="400"/>
                  </a:cubicBezTo>
                  <a:cubicBezTo>
                    <a:pt x="237" y="400"/>
                    <a:pt x="238" y="401"/>
                    <a:pt x="240" y="400"/>
                  </a:cubicBezTo>
                  <a:cubicBezTo>
                    <a:pt x="241" y="399"/>
                    <a:pt x="240" y="398"/>
                    <a:pt x="240" y="396"/>
                  </a:cubicBezTo>
                  <a:cubicBezTo>
                    <a:pt x="240" y="396"/>
                    <a:pt x="240" y="396"/>
                    <a:pt x="240" y="396"/>
                  </a:cubicBezTo>
                  <a:cubicBezTo>
                    <a:pt x="240" y="393"/>
                    <a:pt x="241" y="394"/>
                    <a:pt x="242" y="394"/>
                  </a:cubicBezTo>
                  <a:cubicBezTo>
                    <a:pt x="242" y="394"/>
                    <a:pt x="242" y="393"/>
                    <a:pt x="242" y="392"/>
                  </a:cubicBezTo>
                  <a:cubicBezTo>
                    <a:pt x="243" y="393"/>
                    <a:pt x="243" y="395"/>
                    <a:pt x="245" y="393"/>
                  </a:cubicBezTo>
                  <a:cubicBezTo>
                    <a:pt x="246" y="395"/>
                    <a:pt x="247" y="397"/>
                    <a:pt x="249" y="398"/>
                  </a:cubicBezTo>
                  <a:cubicBezTo>
                    <a:pt x="249" y="398"/>
                    <a:pt x="249" y="398"/>
                    <a:pt x="249" y="398"/>
                  </a:cubicBezTo>
                  <a:cubicBezTo>
                    <a:pt x="249" y="398"/>
                    <a:pt x="249" y="398"/>
                    <a:pt x="249" y="398"/>
                  </a:cubicBezTo>
                  <a:cubicBezTo>
                    <a:pt x="249" y="398"/>
                    <a:pt x="249" y="398"/>
                    <a:pt x="249" y="398"/>
                  </a:cubicBezTo>
                  <a:cubicBezTo>
                    <a:pt x="249" y="398"/>
                    <a:pt x="249" y="398"/>
                    <a:pt x="249" y="398"/>
                  </a:cubicBezTo>
                  <a:cubicBezTo>
                    <a:pt x="248" y="399"/>
                    <a:pt x="248" y="401"/>
                    <a:pt x="248" y="403"/>
                  </a:cubicBezTo>
                  <a:cubicBezTo>
                    <a:pt x="247" y="404"/>
                    <a:pt x="245" y="406"/>
                    <a:pt x="248" y="408"/>
                  </a:cubicBezTo>
                  <a:cubicBezTo>
                    <a:pt x="248" y="408"/>
                    <a:pt x="248" y="408"/>
                    <a:pt x="248" y="408"/>
                  </a:cubicBezTo>
                  <a:cubicBezTo>
                    <a:pt x="249" y="407"/>
                    <a:pt x="250" y="408"/>
                    <a:pt x="251" y="408"/>
                  </a:cubicBezTo>
                  <a:cubicBezTo>
                    <a:pt x="252" y="408"/>
                    <a:pt x="252" y="409"/>
                    <a:pt x="254" y="410"/>
                  </a:cubicBezTo>
                  <a:cubicBezTo>
                    <a:pt x="257" y="411"/>
                    <a:pt x="259" y="414"/>
                    <a:pt x="261" y="416"/>
                  </a:cubicBezTo>
                  <a:cubicBezTo>
                    <a:pt x="261" y="417"/>
                    <a:pt x="261" y="417"/>
                    <a:pt x="261" y="417"/>
                  </a:cubicBezTo>
                  <a:cubicBezTo>
                    <a:pt x="262" y="418"/>
                    <a:pt x="264" y="420"/>
                    <a:pt x="265" y="421"/>
                  </a:cubicBezTo>
                  <a:cubicBezTo>
                    <a:pt x="265" y="422"/>
                    <a:pt x="265" y="422"/>
                    <a:pt x="266" y="423"/>
                  </a:cubicBezTo>
                  <a:cubicBezTo>
                    <a:pt x="267" y="422"/>
                    <a:pt x="266" y="422"/>
                    <a:pt x="266" y="421"/>
                  </a:cubicBezTo>
                  <a:cubicBezTo>
                    <a:pt x="266" y="420"/>
                    <a:pt x="265" y="420"/>
                    <a:pt x="265" y="419"/>
                  </a:cubicBezTo>
                  <a:cubicBezTo>
                    <a:pt x="266" y="419"/>
                    <a:pt x="266" y="419"/>
                    <a:pt x="267" y="420"/>
                  </a:cubicBezTo>
                  <a:cubicBezTo>
                    <a:pt x="267" y="417"/>
                    <a:pt x="269" y="416"/>
                    <a:pt x="271" y="414"/>
                  </a:cubicBezTo>
                  <a:cubicBezTo>
                    <a:pt x="272" y="414"/>
                    <a:pt x="273" y="414"/>
                    <a:pt x="275" y="413"/>
                  </a:cubicBezTo>
                  <a:cubicBezTo>
                    <a:pt x="277" y="413"/>
                    <a:pt x="277" y="412"/>
                    <a:pt x="276" y="410"/>
                  </a:cubicBezTo>
                  <a:cubicBezTo>
                    <a:pt x="275" y="409"/>
                    <a:pt x="274" y="408"/>
                    <a:pt x="273" y="408"/>
                  </a:cubicBezTo>
                  <a:cubicBezTo>
                    <a:pt x="270" y="407"/>
                    <a:pt x="267" y="407"/>
                    <a:pt x="264" y="407"/>
                  </a:cubicBezTo>
                  <a:cubicBezTo>
                    <a:pt x="262" y="408"/>
                    <a:pt x="261" y="407"/>
                    <a:pt x="260" y="406"/>
                  </a:cubicBezTo>
                  <a:cubicBezTo>
                    <a:pt x="260" y="406"/>
                    <a:pt x="260" y="406"/>
                    <a:pt x="260" y="406"/>
                  </a:cubicBezTo>
                  <a:cubicBezTo>
                    <a:pt x="260" y="406"/>
                    <a:pt x="260" y="406"/>
                    <a:pt x="260" y="406"/>
                  </a:cubicBezTo>
                  <a:cubicBezTo>
                    <a:pt x="259" y="404"/>
                    <a:pt x="258" y="403"/>
                    <a:pt x="257" y="401"/>
                  </a:cubicBezTo>
                  <a:cubicBezTo>
                    <a:pt x="256" y="400"/>
                    <a:pt x="257" y="398"/>
                    <a:pt x="257" y="397"/>
                  </a:cubicBezTo>
                  <a:cubicBezTo>
                    <a:pt x="258" y="396"/>
                    <a:pt x="260" y="395"/>
                    <a:pt x="261" y="396"/>
                  </a:cubicBezTo>
                  <a:cubicBezTo>
                    <a:pt x="263" y="396"/>
                    <a:pt x="265" y="397"/>
                    <a:pt x="267" y="397"/>
                  </a:cubicBezTo>
                  <a:cubicBezTo>
                    <a:pt x="268" y="397"/>
                    <a:pt x="269" y="398"/>
                    <a:pt x="270" y="398"/>
                  </a:cubicBezTo>
                  <a:cubicBezTo>
                    <a:pt x="269" y="398"/>
                    <a:pt x="269" y="398"/>
                    <a:pt x="269" y="397"/>
                  </a:cubicBezTo>
                  <a:cubicBezTo>
                    <a:pt x="271" y="398"/>
                    <a:pt x="271" y="400"/>
                    <a:pt x="273" y="400"/>
                  </a:cubicBezTo>
                  <a:cubicBezTo>
                    <a:pt x="275" y="401"/>
                    <a:pt x="276" y="402"/>
                    <a:pt x="278" y="403"/>
                  </a:cubicBezTo>
                  <a:cubicBezTo>
                    <a:pt x="279" y="404"/>
                    <a:pt x="279" y="404"/>
                    <a:pt x="280" y="405"/>
                  </a:cubicBezTo>
                  <a:cubicBezTo>
                    <a:pt x="281" y="405"/>
                    <a:pt x="282" y="407"/>
                    <a:pt x="283" y="406"/>
                  </a:cubicBezTo>
                  <a:cubicBezTo>
                    <a:pt x="285" y="406"/>
                    <a:pt x="286" y="405"/>
                    <a:pt x="288" y="405"/>
                  </a:cubicBezTo>
                  <a:cubicBezTo>
                    <a:pt x="288" y="405"/>
                    <a:pt x="289" y="406"/>
                    <a:pt x="290" y="407"/>
                  </a:cubicBezTo>
                  <a:cubicBezTo>
                    <a:pt x="290" y="407"/>
                    <a:pt x="290" y="407"/>
                    <a:pt x="290" y="407"/>
                  </a:cubicBezTo>
                  <a:cubicBezTo>
                    <a:pt x="291" y="408"/>
                    <a:pt x="292" y="408"/>
                    <a:pt x="293" y="409"/>
                  </a:cubicBezTo>
                  <a:cubicBezTo>
                    <a:pt x="294" y="409"/>
                    <a:pt x="294" y="410"/>
                    <a:pt x="296" y="410"/>
                  </a:cubicBezTo>
                  <a:cubicBezTo>
                    <a:pt x="297" y="410"/>
                    <a:pt x="298" y="411"/>
                    <a:pt x="299" y="411"/>
                  </a:cubicBezTo>
                  <a:cubicBezTo>
                    <a:pt x="302" y="412"/>
                    <a:pt x="303" y="414"/>
                    <a:pt x="305" y="416"/>
                  </a:cubicBezTo>
                  <a:cubicBezTo>
                    <a:pt x="305" y="417"/>
                    <a:pt x="306" y="418"/>
                    <a:pt x="306" y="419"/>
                  </a:cubicBezTo>
                  <a:cubicBezTo>
                    <a:pt x="306" y="420"/>
                    <a:pt x="306" y="421"/>
                    <a:pt x="308" y="422"/>
                  </a:cubicBezTo>
                  <a:cubicBezTo>
                    <a:pt x="308" y="422"/>
                    <a:pt x="309" y="423"/>
                    <a:pt x="310" y="423"/>
                  </a:cubicBezTo>
                  <a:cubicBezTo>
                    <a:pt x="310" y="423"/>
                    <a:pt x="310" y="424"/>
                    <a:pt x="311" y="424"/>
                  </a:cubicBezTo>
                  <a:cubicBezTo>
                    <a:pt x="312" y="424"/>
                    <a:pt x="312" y="425"/>
                    <a:pt x="313" y="425"/>
                  </a:cubicBezTo>
                  <a:cubicBezTo>
                    <a:pt x="313" y="426"/>
                    <a:pt x="314" y="426"/>
                    <a:pt x="314" y="426"/>
                  </a:cubicBezTo>
                  <a:cubicBezTo>
                    <a:pt x="315" y="427"/>
                    <a:pt x="315" y="427"/>
                    <a:pt x="315" y="427"/>
                  </a:cubicBezTo>
                  <a:cubicBezTo>
                    <a:pt x="316" y="427"/>
                    <a:pt x="316" y="428"/>
                    <a:pt x="316" y="428"/>
                  </a:cubicBezTo>
                  <a:cubicBezTo>
                    <a:pt x="318" y="429"/>
                    <a:pt x="320" y="431"/>
                    <a:pt x="322" y="432"/>
                  </a:cubicBezTo>
                  <a:cubicBezTo>
                    <a:pt x="324" y="433"/>
                    <a:pt x="326" y="434"/>
                    <a:pt x="328" y="435"/>
                  </a:cubicBezTo>
                  <a:cubicBezTo>
                    <a:pt x="329" y="436"/>
                    <a:pt x="329" y="436"/>
                    <a:pt x="330" y="436"/>
                  </a:cubicBezTo>
                  <a:cubicBezTo>
                    <a:pt x="331" y="436"/>
                    <a:pt x="331" y="436"/>
                    <a:pt x="332" y="436"/>
                  </a:cubicBezTo>
                  <a:cubicBezTo>
                    <a:pt x="334" y="437"/>
                    <a:pt x="336" y="437"/>
                    <a:pt x="337" y="439"/>
                  </a:cubicBezTo>
                  <a:cubicBezTo>
                    <a:pt x="338" y="439"/>
                    <a:pt x="337" y="439"/>
                    <a:pt x="337" y="438"/>
                  </a:cubicBezTo>
                  <a:cubicBezTo>
                    <a:pt x="337" y="438"/>
                    <a:pt x="337" y="438"/>
                    <a:pt x="337" y="438"/>
                  </a:cubicBezTo>
                  <a:cubicBezTo>
                    <a:pt x="337" y="438"/>
                    <a:pt x="337" y="438"/>
                    <a:pt x="337" y="438"/>
                  </a:cubicBezTo>
                  <a:cubicBezTo>
                    <a:pt x="338" y="438"/>
                    <a:pt x="338" y="438"/>
                    <a:pt x="339" y="438"/>
                  </a:cubicBezTo>
                  <a:cubicBezTo>
                    <a:pt x="340" y="439"/>
                    <a:pt x="341" y="440"/>
                    <a:pt x="342" y="441"/>
                  </a:cubicBezTo>
                  <a:cubicBezTo>
                    <a:pt x="342" y="441"/>
                    <a:pt x="342" y="441"/>
                    <a:pt x="342" y="441"/>
                  </a:cubicBezTo>
                  <a:cubicBezTo>
                    <a:pt x="342" y="441"/>
                    <a:pt x="342" y="440"/>
                    <a:pt x="342" y="440"/>
                  </a:cubicBezTo>
                  <a:cubicBezTo>
                    <a:pt x="344" y="441"/>
                    <a:pt x="345" y="442"/>
                    <a:pt x="346" y="443"/>
                  </a:cubicBezTo>
                  <a:cubicBezTo>
                    <a:pt x="346" y="443"/>
                    <a:pt x="346" y="444"/>
                    <a:pt x="347" y="443"/>
                  </a:cubicBezTo>
                  <a:cubicBezTo>
                    <a:pt x="347" y="443"/>
                    <a:pt x="346" y="443"/>
                    <a:pt x="346" y="442"/>
                  </a:cubicBezTo>
                  <a:cubicBezTo>
                    <a:pt x="347" y="442"/>
                    <a:pt x="347" y="443"/>
                    <a:pt x="347" y="443"/>
                  </a:cubicBezTo>
                  <a:cubicBezTo>
                    <a:pt x="347" y="443"/>
                    <a:pt x="347" y="443"/>
                    <a:pt x="347" y="443"/>
                  </a:cubicBezTo>
                  <a:cubicBezTo>
                    <a:pt x="347" y="443"/>
                    <a:pt x="347" y="443"/>
                    <a:pt x="347" y="443"/>
                  </a:cubicBezTo>
                  <a:cubicBezTo>
                    <a:pt x="348" y="444"/>
                    <a:pt x="348" y="444"/>
                    <a:pt x="349" y="445"/>
                  </a:cubicBezTo>
                  <a:cubicBezTo>
                    <a:pt x="350" y="446"/>
                    <a:pt x="352" y="447"/>
                    <a:pt x="353" y="448"/>
                  </a:cubicBezTo>
                  <a:cubicBezTo>
                    <a:pt x="354" y="449"/>
                    <a:pt x="355" y="449"/>
                    <a:pt x="355" y="449"/>
                  </a:cubicBezTo>
                  <a:cubicBezTo>
                    <a:pt x="356" y="450"/>
                    <a:pt x="358" y="451"/>
                    <a:pt x="359" y="452"/>
                  </a:cubicBezTo>
                  <a:cubicBezTo>
                    <a:pt x="360" y="452"/>
                    <a:pt x="360" y="452"/>
                    <a:pt x="360" y="452"/>
                  </a:cubicBezTo>
                  <a:cubicBezTo>
                    <a:pt x="362" y="453"/>
                    <a:pt x="364" y="452"/>
                    <a:pt x="365" y="454"/>
                  </a:cubicBezTo>
                  <a:cubicBezTo>
                    <a:pt x="366" y="455"/>
                    <a:pt x="366" y="456"/>
                    <a:pt x="367" y="456"/>
                  </a:cubicBezTo>
                  <a:cubicBezTo>
                    <a:pt x="368" y="457"/>
                    <a:pt x="369" y="457"/>
                    <a:pt x="370" y="457"/>
                  </a:cubicBezTo>
                  <a:cubicBezTo>
                    <a:pt x="371" y="458"/>
                    <a:pt x="372" y="459"/>
                    <a:pt x="373" y="460"/>
                  </a:cubicBezTo>
                  <a:cubicBezTo>
                    <a:pt x="373" y="460"/>
                    <a:pt x="373" y="460"/>
                    <a:pt x="373" y="460"/>
                  </a:cubicBezTo>
                  <a:cubicBezTo>
                    <a:pt x="373" y="459"/>
                    <a:pt x="373" y="459"/>
                    <a:pt x="373" y="459"/>
                  </a:cubicBezTo>
                  <a:cubicBezTo>
                    <a:pt x="374" y="459"/>
                    <a:pt x="375" y="461"/>
                    <a:pt x="376" y="462"/>
                  </a:cubicBezTo>
                  <a:cubicBezTo>
                    <a:pt x="376" y="463"/>
                    <a:pt x="377" y="463"/>
                    <a:pt x="378" y="463"/>
                  </a:cubicBezTo>
                  <a:cubicBezTo>
                    <a:pt x="379" y="464"/>
                    <a:pt x="380" y="464"/>
                    <a:pt x="380" y="465"/>
                  </a:cubicBezTo>
                  <a:cubicBezTo>
                    <a:pt x="381" y="466"/>
                    <a:pt x="382" y="466"/>
                    <a:pt x="383" y="467"/>
                  </a:cubicBezTo>
                  <a:cubicBezTo>
                    <a:pt x="384" y="468"/>
                    <a:pt x="385" y="468"/>
                    <a:pt x="386" y="469"/>
                  </a:cubicBezTo>
                  <a:cubicBezTo>
                    <a:pt x="387" y="470"/>
                    <a:pt x="387" y="471"/>
                    <a:pt x="388" y="471"/>
                  </a:cubicBezTo>
                  <a:cubicBezTo>
                    <a:pt x="390" y="472"/>
                    <a:pt x="392" y="473"/>
                    <a:pt x="394" y="473"/>
                  </a:cubicBezTo>
                  <a:cubicBezTo>
                    <a:pt x="396" y="472"/>
                    <a:pt x="397" y="471"/>
                    <a:pt x="396" y="469"/>
                  </a:cubicBezTo>
                  <a:close/>
                  <a:moveTo>
                    <a:pt x="370" y="238"/>
                  </a:moveTo>
                  <a:cubicBezTo>
                    <a:pt x="370" y="238"/>
                    <a:pt x="370" y="238"/>
                    <a:pt x="370" y="238"/>
                  </a:cubicBezTo>
                  <a:cubicBezTo>
                    <a:pt x="372" y="239"/>
                    <a:pt x="374" y="240"/>
                    <a:pt x="376" y="240"/>
                  </a:cubicBezTo>
                  <a:cubicBezTo>
                    <a:pt x="374" y="241"/>
                    <a:pt x="374" y="242"/>
                    <a:pt x="373" y="244"/>
                  </a:cubicBezTo>
                  <a:cubicBezTo>
                    <a:pt x="373" y="244"/>
                    <a:pt x="373" y="244"/>
                    <a:pt x="373" y="244"/>
                  </a:cubicBezTo>
                  <a:cubicBezTo>
                    <a:pt x="372" y="244"/>
                    <a:pt x="371" y="244"/>
                    <a:pt x="369" y="244"/>
                  </a:cubicBezTo>
                  <a:cubicBezTo>
                    <a:pt x="369" y="245"/>
                    <a:pt x="369" y="245"/>
                    <a:pt x="369" y="245"/>
                  </a:cubicBezTo>
                  <a:cubicBezTo>
                    <a:pt x="368" y="244"/>
                    <a:pt x="368" y="243"/>
                    <a:pt x="367" y="243"/>
                  </a:cubicBezTo>
                  <a:cubicBezTo>
                    <a:pt x="366" y="243"/>
                    <a:pt x="366" y="243"/>
                    <a:pt x="366" y="243"/>
                  </a:cubicBezTo>
                  <a:cubicBezTo>
                    <a:pt x="366" y="241"/>
                    <a:pt x="365" y="239"/>
                    <a:pt x="366" y="237"/>
                  </a:cubicBezTo>
                  <a:cubicBezTo>
                    <a:pt x="367" y="238"/>
                    <a:pt x="369" y="239"/>
                    <a:pt x="370" y="238"/>
                  </a:cubicBezTo>
                  <a:close/>
                  <a:moveTo>
                    <a:pt x="30" y="57"/>
                  </a:moveTo>
                  <a:cubicBezTo>
                    <a:pt x="30" y="59"/>
                    <a:pt x="29" y="60"/>
                    <a:pt x="28" y="61"/>
                  </a:cubicBezTo>
                  <a:cubicBezTo>
                    <a:pt x="26" y="61"/>
                    <a:pt x="29" y="60"/>
                    <a:pt x="28" y="60"/>
                  </a:cubicBezTo>
                  <a:cubicBezTo>
                    <a:pt x="27" y="60"/>
                    <a:pt x="26" y="61"/>
                    <a:pt x="25" y="61"/>
                  </a:cubicBezTo>
                  <a:cubicBezTo>
                    <a:pt x="25" y="61"/>
                    <a:pt x="25" y="60"/>
                    <a:pt x="24" y="60"/>
                  </a:cubicBezTo>
                  <a:cubicBezTo>
                    <a:pt x="25" y="60"/>
                    <a:pt x="25" y="59"/>
                    <a:pt x="25" y="59"/>
                  </a:cubicBezTo>
                  <a:cubicBezTo>
                    <a:pt x="25" y="59"/>
                    <a:pt x="25" y="59"/>
                    <a:pt x="25" y="59"/>
                  </a:cubicBezTo>
                  <a:cubicBezTo>
                    <a:pt x="25" y="58"/>
                    <a:pt x="26" y="57"/>
                    <a:pt x="26" y="56"/>
                  </a:cubicBezTo>
                  <a:cubicBezTo>
                    <a:pt x="26" y="55"/>
                    <a:pt x="25" y="55"/>
                    <a:pt x="25" y="55"/>
                  </a:cubicBezTo>
                  <a:cubicBezTo>
                    <a:pt x="25" y="55"/>
                    <a:pt x="25" y="55"/>
                    <a:pt x="25" y="55"/>
                  </a:cubicBezTo>
                  <a:cubicBezTo>
                    <a:pt x="25" y="55"/>
                    <a:pt x="23" y="56"/>
                    <a:pt x="24" y="54"/>
                  </a:cubicBezTo>
                  <a:cubicBezTo>
                    <a:pt x="24" y="54"/>
                    <a:pt x="24" y="54"/>
                    <a:pt x="24" y="54"/>
                  </a:cubicBezTo>
                  <a:cubicBezTo>
                    <a:pt x="24" y="54"/>
                    <a:pt x="24" y="54"/>
                    <a:pt x="24" y="54"/>
                  </a:cubicBezTo>
                  <a:cubicBezTo>
                    <a:pt x="24" y="53"/>
                    <a:pt x="24" y="53"/>
                    <a:pt x="24" y="53"/>
                  </a:cubicBezTo>
                  <a:cubicBezTo>
                    <a:pt x="25" y="54"/>
                    <a:pt x="25" y="54"/>
                    <a:pt x="25" y="54"/>
                  </a:cubicBezTo>
                  <a:cubicBezTo>
                    <a:pt x="25" y="54"/>
                    <a:pt x="25" y="54"/>
                    <a:pt x="25" y="54"/>
                  </a:cubicBezTo>
                  <a:cubicBezTo>
                    <a:pt x="26" y="54"/>
                    <a:pt x="26" y="55"/>
                    <a:pt x="26" y="54"/>
                  </a:cubicBezTo>
                  <a:cubicBezTo>
                    <a:pt x="28" y="52"/>
                    <a:pt x="29" y="52"/>
                    <a:pt x="31" y="54"/>
                  </a:cubicBezTo>
                  <a:cubicBezTo>
                    <a:pt x="33" y="55"/>
                    <a:pt x="31" y="52"/>
                    <a:pt x="33" y="52"/>
                  </a:cubicBezTo>
                  <a:cubicBezTo>
                    <a:pt x="33" y="53"/>
                    <a:pt x="33" y="54"/>
                    <a:pt x="33" y="54"/>
                  </a:cubicBezTo>
                  <a:cubicBezTo>
                    <a:pt x="33" y="54"/>
                    <a:pt x="33" y="54"/>
                    <a:pt x="33" y="54"/>
                  </a:cubicBezTo>
                  <a:cubicBezTo>
                    <a:pt x="33" y="56"/>
                    <a:pt x="33" y="57"/>
                    <a:pt x="32" y="59"/>
                  </a:cubicBezTo>
                  <a:cubicBezTo>
                    <a:pt x="31" y="58"/>
                    <a:pt x="31" y="58"/>
                    <a:pt x="31" y="57"/>
                  </a:cubicBezTo>
                  <a:cubicBezTo>
                    <a:pt x="31" y="56"/>
                    <a:pt x="31" y="56"/>
                    <a:pt x="30" y="56"/>
                  </a:cubicBezTo>
                  <a:cubicBezTo>
                    <a:pt x="30" y="56"/>
                    <a:pt x="30" y="57"/>
                    <a:pt x="30" y="57"/>
                  </a:cubicBezTo>
                  <a:close/>
                  <a:moveTo>
                    <a:pt x="306" y="177"/>
                  </a:moveTo>
                  <a:cubicBezTo>
                    <a:pt x="305" y="177"/>
                    <a:pt x="304" y="177"/>
                    <a:pt x="303" y="176"/>
                  </a:cubicBezTo>
                  <a:cubicBezTo>
                    <a:pt x="304" y="176"/>
                    <a:pt x="305" y="176"/>
                    <a:pt x="306" y="174"/>
                  </a:cubicBezTo>
                  <a:cubicBezTo>
                    <a:pt x="304" y="175"/>
                    <a:pt x="303" y="174"/>
                    <a:pt x="302" y="173"/>
                  </a:cubicBezTo>
                  <a:cubicBezTo>
                    <a:pt x="302" y="172"/>
                    <a:pt x="302" y="171"/>
                    <a:pt x="302" y="170"/>
                  </a:cubicBezTo>
                  <a:cubicBezTo>
                    <a:pt x="302" y="167"/>
                    <a:pt x="301" y="166"/>
                    <a:pt x="297" y="166"/>
                  </a:cubicBezTo>
                  <a:cubicBezTo>
                    <a:pt x="296" y="166"/>
                    <a:pt x="295" y="164"/>
                    <a:pt x="295" y="163"/>
                  </a:cubicBezTo>
                  <a:cubicBezTo>
                    <a:pt x="296" y="162"/>
                    <a:pt x="296" y="165"/>
                    <a:pt x="297" y="164"/>
                  </a:cubicBezTo>
                  <a:cubicBezTo>
                    <a:pt x="296" y="163"/>
                    <a:pt x="296" y="163"/>
                    <a:pt x="295" y="162"/>
                  </a:cubicBezTo>
                  <a:cubicBezTo>
                    <a:pt x="296" y="163"/>
                    <a:pt x="297" y="163"/>
                    <a:pt x="297" y="162"/>
                  </a:cubicBezTo>
                  <a:cubicBezTo>
                    <a:pt x="297" y="161"/>
                    <a:pt x="296" y="161"/>
                    <a:pt x="295" y="161"/>
                  </a:cubicBezTo>
                  <a:cubicBezTo>
                    <a:pt x="296" y="161"/>
                    <a:pt x="296" y="161"/>
                    <a:pt x="297" y="160"/>
                  </a:cubicBezTo>
                  <a:cubicBezTo>
                    <a:pt x="297" y="160"/>
                    <a:pt x="297" y="160"/>
                    <a:pt x="297" y="160"/>
                  </a:cubicBezTo>
                  <a:cubicBezTo>
                    <a:pt x="300" y="161"/>
                    <a:pt x="304" y="161"/>
                    <a:pt x="307" y="162"/>
                  </a:cubicBezTo>
                  <a:cubicBezTo>
                    <a:pt x="307" y="162"/>
                    <a:pt x="307" y="162"/>
                    <a:pt x="307" y="162"/>
                  </a:cubicBezTo>
                  <a:cubicBezTo>
                    <a:pt x="307" y="162"/>
                    <a:pt x="307" y="162"/>
                    <a:pt x="307" y="162"/>
                  </a:cubicBezTo>
                  <a:cubicBezTo>
                    <a:pt x="308" y="163"/>
                    <a:pt x="309" y="164"/>
                    <a:pt x="309" y="163"/>
                  </a:cubicBezTo>
                  <a:cubicBezTo>
                    <a:pt x="310" y="163"/>
                    <a:pt x="310" y="164"/>
                    <a:pt x="310" y="163"/>
                  </a:cubicBezTo>
                  <a:cubicBezTo>
                    <a:pt x="310" y="164"/>
                    <a:pt x="310" y="164"/>
                    <a:pt x="311" y="164"/>
                  </a:cubicBezTo>
                  <a:cubicBezTo>
                    <a:pt x="311" y="165"/>
                    <a:pt x="312" y="165"/>
                    <a:pt x="312" y="166"/>
                  </a:cubicBezTo>
                  <a:cubicBezTo>
                    <a:pt x="312" y="165"/>
                    <a:pt x="311" y="165"/>
                    <a:pt x="311" y="165"/>
                  </a:cubicBezTo>
                  <a:cubicBezTo>
                    <a:pt x="311" y="165"/>
                    <a:pt x="311" y="166"/>
                    <a:pt x="311" y="166"/>
                  </a:cubicBezTo>
                  <a:cubicBezTo>
                    <a:pt x="311" y="167"/>
                    <a:pt x="311" y="167"/>
                    <a:pt x="312" y="168"/>
                  </a:cubicBezTo>
                  <a:cubicBezTo>
                    <a:pt x="312" y="170"/>
                    <a:pt x="312" y="172"/>
                    <a:pt x="311" y="174"/>
                  </a:cubicBezTo>
                  <a:cubicBezTo>
                    <a:pt x="311" y="174"/>
                    <a:pt x="311" y="174"/>
                    <a:pt x="311" y="174"/>
                  </a:cubicBezTo>
                  <a:cubicBezTo>
                    <a:pt x="309" y="176"/>
                    <a:pt x="307" y="176"/>
                    <a:pt x="306" y="177"/>
                  </a:cubicBezTo>
                  <a:close/>
                  <a:moveTo>
                    <a:pt x="224" y="445"/>
                  </a:moveTo>
                  <a:cubicBezTo>
                    <a:pt x="225" y="444"/>
                    <a:pt x="226" y="445"/>
                    <a:pt x="227" y="446"/>
                  </a:cubicBezTo>
                  <a:cubicBezTo>
                    <a:pt x="228" y="447"/>
                    <a:pt x="228" y="448"/>
                    <a:pt x="229" y="449"/>
                  </a:cubicBezTo>
                  <a:cubicBezTo>
                    <a:pt x="229" y="450"/>
                    <a:pt x="229" y="450"/>
                    <a:pt x="229" y="450"/>
                  </a:cubicBezTo>
                  <a:cubicBezTo>
                    <a:pt x="230" y="452"/>
                    <a:pt x="231" y="453"/>
                    <a:pt x="232" y="455"/>
                  </a:cubicBezTo>
                  <a:cubicBezTo>
                    <a:pt x="233" y="456"/>
                    <a:pt x="233" y="457"/>
                    <a:pt x="234" y="458"/>
                  </a:cubicBezTo>
                  <a:cubicBezTo>
                    <a:pt x="234" y="457"/>
                    <a:pt x="234" y="458"/>
                    <a:pt x="235" y="458"/>
                  </a:cubicBezTo>
                  <a:cubicBezTo>
                    <a:pt x="234" y="458"/>
                    <a:pt x="234" y="458"/>
                    <a:pt x="234" y="458"/>
                  </a:cubicBezTo>
                  <a:cubicBezTo>
                    <a:pt x="234" y="460"/>
                    <a:pt x="235" y="462"/>
                    <a:pt x="236" y="465"/>
                  </a:cubicBezTo>
                  <a:cubicBezTo>
                    <a:pt x="238" y="468"/>
                    <a:pt x="240" y="471"/>
                    <a:pt x="241" y="474"/>
                  </a:cubicBezTo>
                  <a:cubicBezTo>
                    <a:pt x="241" y="476"/>
                    <a:pt x="242" y="478"/>
                    <a:pt x="243" y="480"/>
                  </a:cubicBezTo>
                  <a:cubicBezTo>
                    <a:pt x="243" y="480"/>
                    <a:pt x="243" y="480"/>
                    <a:pt x="243" y="481"/>
                  </a:cubicBezTo>
                  <a:cubicBezTo>
                    <a:pt x="241" y="481"/>
                    <a:pt x="240" y="481"/>
                    <a:pt x="239" y="480"/>
                  </a:cubicBezTo>
                  <a:cubicBezTo>
                    <a:pt x="239" y="480"/>
                    <a:pt x="239" y="480"/>
                    <a:pt x="238" y="479"/>
                  </a:cubicBezTo>
                  <a:cubicBezTo>
                    <a:pt x="237" y="476"/>
                    <a:pt x="235" y="473"/>
                    <a:pt x="234" y="470"/>
                  </a:cubicBezTo>
                  <a:cubicBezTo>
                    <a:pt x="233" y="468"/>
                    <a:pt x="233" y="467"/>
                    <a:pt x="231" y="466"/>
                  </a:cubicBezTo>
                  <a:cubicBezTo>
                    <a:pt x="231" y="466"/>
                    <a:pt x="231" y="466"/>
                    <a:pt x="231" y="466"/>
                  </a:cubicBezTo>
                  <a:cubicBezTo>
                    <a:pt x="230" y="463"/>
                    <a:pt x="229" y="460"/>
                    <a:pt x="228" y="458"/>
                  </a:cubicBezTo>
                  <a:cubicBezTo>
                    <a:pt x="228" y="456"/>
                    <a:pt x="227" y="455"/>
                    <a:pt x="226" y="455"/>
                  </a:cubicBezTo>
                  <a:cubicBezTo>
                    <a:pt x="226" y="455"/>
                    <a:pt x="226" y="455"/>
                    <a:pt x="226" y="455"/>
                  </a:cubicBezTo>
                  <a:cubicBezTo>
                    <a:pt x="226" y="454"/>
                    <a:pt x="225" y="454"/>
                    <a:pt x="224" y="454"/>
                  </a:cubicBezTo>
                  <a:cubicBezTo>
                    <a:pt x="224" y="454"/>
                    <a:pt x="224" y="454"/>
                    <a:pt x="224" y="453"/>
                  </a:cubicBezTo>
                  <a:cubicBezTo>
                    <a:pt x="224" y="452"/>
                    <a:pt x="224" y="450"/>
                    <a:pt x="223" y="449"/>
                  </a:cubicBezTo>
                  <a:cubicBezTo>
                    <a:pt x="223" y="449"/>
                    <a:pt x="222" y="449"/>
                    <a:pt x="222" y="449"/>
                  </a:cubicBezTo>
                  <a:cubicBezTo>
                    <a:pt x="222" y="447"/>
                    <a:pt x="222" y="446"/>
                    <a:pt x="222" y="445"/>
                  </a:cubicBezTo>
                  <a:cubicBezTo>
                    <a:pt x="222" y="445"/>
                    <a:pt x="222" y="445"/>
                    <a:pt x="222" y="445"/>
                  </a:cubicBezTo>
                  <a:cubicBezTo>
                    <a:pt x="222" y="445"/>
                    <a:pt x="222" y="445"/>
                    <a:pt x="222" y="445"/>
                  </a:cubicBezTo>
                  <a:cubicBezTo>
                    <a:pt x="222" y="445"/>
                    <a:pt x="222" y="445"/>
                    <a:pt x="222" y="445"/>
                  </a:cubicBezTo>
                  <a:cubicBezTo>
                    <a:pt x="223" y="445"/>
                    <a:pt x="222" y="445"/>
                    <a:pt x="222" y="445"/>
                  </a:cubicBezTo>
                  <a:cubicBezTo>
                    <a:pt x="222" y="444"/>
                    <a:pt x="222" y="444"/>
                    <a:pt x="222" y="444"/>
                  </a:cubicBezTo>
                  <a:cubicBezTo>
                    <a:pt x="223" y="443"/>
                    <a:pt x="223" y="445"/>
                    <a:pt x="224" y="445"/>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grpSp>
      <p:cxnSp>
        <p:nvCxnSpPr>
          <p:cNvPr id="2" name="直接连接符 1">
            <a:extLst>
              <a:ext uri="{FF2B5EF4-FFF2-40B4-BE49-F238E27FC236}">
                <a16:creationId xmlns:a16="http://schemas.microsoft.com/office/drawing/2014/main" id="{8D22715A-C625-4275-9C6A-FF98AA73926D}"/>
              </a:ext>
            </a:extLst>
          </p:cNvPr>
          <p:cNvCxnSpPr/>
          <p:nvPr/>
        </p:nvCxnSpPr>
        <p:spPr>
          <a:xfrm>
            <a:off x="391345" y="812493"/>
            <a:ext cx="0" cy="5636279"/>
          </a:xfrm>
          <a:prstGeom prst="line">
            <a:avLst/>
          </a:prstGeom>
          <a:ln w="107950"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8E8CE982-B4DA-4806-880B-7EF1B46F5D7F}"/>
              </a:ext>
            </a:extLst>
          </p:cNvPr>
          <p:cNvCxnSpPr/>
          <p:nvPr/>
        </p:nvCxnSpPr>
        <p:spPr>
          <a:xfrm>
            <a:off x="11812955" y="812493"/>
            <a:ext cx="0" cy="5636279"/>
          </a:xfrm>
          <a:prstGeom prst="line">
            <a:avLst/>
          </a:prstGeom>
          <a:ln w="107950"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4887AE74-6B6C-4E7D-A4CB-1377AC9FA61D}"/>
              </a:ext>
            </a:extLst>
          </p:cNvPr>
          <p:cNvCxnSpPr/>
          <p:nvPr/>
        </p:nvCxnSpPr>
        <p:spPr>
          <a:xfrm>
            <a:off x="391345" y="6439938"/>
            <a:ext cx="114216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55A1B00A-E997-4A8C-A0E7-6263A563E4F2}"/>
              </a:ext>
            </a:extLst>
          </p:cNvPr>
          <p:cNvSpPr/>
          <p:nvPr/>
        </p:nvSpPr>
        <p:spPr>
          <a:xfrm>
            <a:off x="4330833" y="409228"/>
            <a:ext cx="3530333" cy="7674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b="1" dirty="0">
                <a:cs typeface="+mn-ea"/>
                <a:sym typeface="+mn-lt"/>
              </a:rPr>
              <a:t>CONTENT</a:t>
            </a:r>
            <a:endParaRPr lang="zh-CN" altLang="en-US" sz="3600" b="1" dirty="0">
              <a:cs typeface="+mn-ea"/>
              <a:sym typeface="+mn-lt"/>
            </a:endParaRPr>
          </a:p>
        </p:txBody>
      </p:sp>
      <p:sp>
        <p:nvSpPr>
          <p:cNvPr id="27" name="文本框 160">
            <a:extLst>
              <a:ext uri="{FF2B5EF4-FFF2-40B4-BE49-F238E27FC236}">
                <a16:creationId xmlns:a16="http://schemas.microsoft.com/office/drawing/2014/main" id="{49244FCB-E1EC-49DE-88ED-B034CE15A4BA}"/>
              </a:ext>
            </a:extLst>
          </p:cNvPr>
          <p:cNvSpPr txBox="1"/>
          <p:nvPr/>
        </p:nvSpPr>
        <p:spPr>
          <a:xfrm>
            <a:off x="1439247" y="2577273"/>
            <a:ext cx="174825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dirty="0">
                <a:solidFill>
                  <a:schemeClr val="bg1"/>
                </a:solidFill>
                <a:cs typeface="+mn-ea"/>
                <a:sym typeface="+mn-lt"/>
              </a:rPr>
              <a:t>1</a:t>
            </a:r>
            <a:endParaRPr lang="zh-CN" altLang="en-US" sz="4400" dirty="0">
              <a:solidFill>
                <a:schemeClr val="bg1"/>
              </a:solidFill>
              <a:cs typeface="+mn-ea"/>
              <a:sym typeface="+mn-lt"/>
            </a:endParaRPr>
          </a:p>
        </p:txBody>
      </p:sp>
      <p:cxnSp>
        <p:nvCxnSpPr>
          <p:cNvPr id="10" name="直接连接符 9">
            <a:extLst>
              <a:ext uri="{FF2B5EF4-FFF2-40B4-BE49-F238E27FC236}">
                <a16:creationId xmlns:a16="http://schemas.microsoft.com/office/drawing/2014/main" id="{00E4D28E-AC51-4F03-BB04-8533A5EB608A}"/>
              </a:ext>
            </a:extLst>
          </p:cNvPr>
          <p:cNvCxnSpPr/>
          <p:nvPr/>
        </p:nvCxnSpPr>
        <p:spPr>
          <a:xfrm flipH="1">
            <a:off x="334963" y="773840"/>
            <a:ext cx="3016735" cy="0"/>
          </a:xfrm>
          <a:prstGeom prst="line">
            <a:avLst/>
          </a:prstGeom>
          <a:ln w="107950"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E707D7A-B5C1-453C-B3BE-BA383FC293DC}"/>
              </a:ext>
            </a:extLst>
          </p:cNvPr>
          <p:cNvCxnSpPr/>
          <p:nvPr/>
        </p:nvCxnSpPr>
        <p:spPr>
          <a:xfrm flipH="1">
            <a:off x="8840303" y="773840"/>
            <a:ext cx="3016735" cy="0"/>
          </a:xfrm>
          <a:prstGeom prst="line">
            <a:avLst/>
          </a:prstGeom>
          <a:ln w="107950"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5">
            <a:extLst>
              <a:ext uri="{FF2B5EF4-FFF2-40B4-BE49-F238E27FC236}">
                <a16:creationId xmlns:a16="http://schemas.microsoft.com/office/drawing/2014/main" id="{EB469627-7B4B-424D-B7C6-0471E9A61781}"/>
              </a:ext>
            </a:extLst>
          </p:cNvPr>
          <p:cNvSpPr txBox="1"/>
          <p:nvPr/>
        </p:nvSpPr>
        <p:spPr>
          <a:xfrm>
            <a:off x="990692" y="4531810"/>
            <a:ext cx="2499086" cy="77373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CA" altLang="zh-CN" sz="1200" dirty="0">
                <a:cs typeface="+mn-ea"/>
                <a:sym typeface="+mn-lt"/>
              </a:rPr>
              <a:t>Ask for the player’s actions and update the game world</a:t>
            </a:r>
            <a:endParaRPr lang="zh-CN" altLang="en-US" sz="1200" dirty="0">
              <a:cs typeface="+mn-ea"/>
              <a:sym typeface="+mn-lt"/>
            </a:endParaRPr>
          </a:p>
        </p:txBody>
      </p:sp>
      <p:sp>
        <p:nvSpPr>
          <p:cNvPr id="13" name="文本框 5">
            <a:extLst>
              <a:ext uri="{FF2B5EF4-FFF2-40B4-BE49-F238E27FC236}">
                <a16:creationId xmlns:a16="http://schemas.microsoft.com/office/drawing/2014/main" id="{52154D32-CF07-47E1-B0EE-3E2CA4E286F1}"/>
              </a:ext>
            </a:extLst>
          </p:cNvPr>
          <p:cNvSpPr txBox="1"/>
          <p:nvPr/>
        </p:nvSpPr>
        <p:spPr>
          <a:xfrm>
            <a:off x="3545573" y="4527451"/>
            <a:ext cx="2646447" cy="7736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CA" altLang="zh-CN" sz="1200" dirty="0">
                <a:cs typeface="+mn-ea"/>
                <a:sym typeface="+mn-lt"/>
              </a:rPr>
              <a:t>Players can buy foods and get special items at Tim Hortons</a:t>
            </a:r>
          </a:p>
        </p:txBody>
      </p:sp>
      <p:sp>
        <p:nvSpPr>
          <p:cNvPr id="14" name="文本框 5">
            <a:extLst>
              <a:ext uri="{FF2B5EF4-FFF2-40B4-BE49-F238E27FC236}">
                <a16:creationId xmlns:a16="http://schemas.microsoft.com/office/drawing/2014/main" id="{65E6DED6-B611-493B-AF34-1E64E94FF765}"/>
              </a:ext>
            </a:extLst>
          </p:cNvPr>
          <p:cNvSpPr txBox="1"/>
          <p:nvPr/>
        </p:nvSpPr>
        <p:spPr>
          <a:xfrm>
            <a:off x="6192024" y="4523755"/>
            <a:ext cx="2499086" cy="4043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CA" altLang="zh-CN" sz="1200" dirty="0">
                <a:cs typeface="+mn-ea"/>
                <a:sym typeface="+mn-lt"/>
              </a:rPr>
              <a:t>Fight against aliens on each floor  </a:t>
            </a:r>
            <a:endParaRPr lang="zh-CN" altLang="en-US" sz="1200" dirty="0">
              <a:cs typeface="+mn-ea"/>
              <a:sym typeface="+mn-lt"/>
            </a:endParaRPr>
          </a:p>
        </p:txBody>
      </p:sp>
      <p:sp>
        <p:nvSpPr>
          <p:cNvPr id="15" name="文本框 5">
            <a:extLst>
              <a:ext uri="{FF2B5EF4-FFF2-40B4-BE49-F238E27FC236}">
                <a16:creationId xmlns:a16="http://schemas.microsoft.com/office/drawing/2014/main" id="{3A3DAF6C-4A65-4B2C-8A2E-15B52EF0F4FD}"/>
              </a:ext>
            </a:extLst>
          </p:cNvPr>
          <p:cNvSpPr txBox="1"/>
          <p:nvPr/>
        </p:nvSpPr>
        <p:spPr>
          <a:xfrm>
            <a:off x="8714523" y="4523755"/>
            <a:ext cx="2499086" cy="4043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CA" altLang="zh-CN" sz="1200" dirty="0">
                <a:cs typeface="+mn-ea"/>
                <a:sym typeface="+mn-lt"/>
              </a:rPr>
              <a:t>Advance after defeating the aliens</a:t>
            </a:r>
            <a:endParaRPr lang="zh-CN" altLang="en-US" sz="1200" dirty="0">
              <a:cs typeface="+mn-ea"/>
              <a:sym typeface="+mn-lt"/>
            </a:endParaRPr>
          </a:p>
        </p:txBody>
      </p:sp>
      <p:sp>
        <p:nvSpPr>
          <p:cNvPr id="16" name="文本框 23">
            <a:extLst>
              <a:ext uri="{FF2B5EF4-FFF2-40B4-BE49-F238E27FC236}">
                <a16:creationId xmlns:a16="http://schemas.microsoft.com/office/drawing/2014/main" id="{8CAACA7D-1C92-4A1D-ABB8-1950440B889D}"/>
              </a:ext>
            </a:extLst>
          </p:cNvPr>
          <p:cNvSpPr txBox="1"/>
          <p:nvPr/>
        </p:nvSpPr>
        <p:spPr>
          <a:xfrm>
            <a:off x="4204866" y="3942939"/>
            <a:ext cx="1229076" cy="4565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b="1" dirty="0">
                <a:cs typeface="+mn-ea"/>
                <a:sym typeface="+mn-lt"/>
              </a:rPr>
              <a:t>BUY</a:t>
            </a:r>
          </a:p>
        </p:txBody>
      </p:sp>
      <p:sp>
        <p:nvSpPr>
          <p:cNvPr id="17" name="文本框 23">
            <a:extLst>
              <a:ext uri="{FF2B5EF4-FFF2-40B4-BE49-F238E27FC236}">
                <a16:creationId xmlns:a16="http://schemas.microsoft.com/office/drawing/2014/main" id="{268F3874-A695-4000-8274-18F75E61317E}"/>
              </a:ext>
            </a:extLst>
          </p:cNvPr>
          <p:cNvSpPr txBox="1"/>
          <p:nvPr/>
        </p:nvSpPr>
        <p:spPr>
          <a:xfrm>
            <a:off x="6849190" y="3935677"/>
            <a:ext cx="1433925" cy="4565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b="1" dirty="0">
                <a:cs typeface="+mn-ea"/>
                <a:sym typeface="+mn-lt"/>
              </a:rPr>
              <a:t>FIGHT</a:t>
            </a:r>
          </a:p>
        </p:txBody>
      </p:sp>
      <p:sp>
        <p:nvSpPr>
          <p:cNvPr id="18" name="文本框 23">
            <a:extLst>
              <a:ext uri="{FF2B5EF4-FFF2-40B4-BE49-F238E27FC236}">
                <a16:creationId xmlns:a16="http://schemas.microsoft.com/office/drawing/2014/main" id="{899E2948-62E3-4381-89E1-0CE99A061EA5}"/>
              </a:ext>
            </a:extLst>
          </p:cNvPr>
          <p:cNvSpPr txBox="1"/>
          <p:nvPr/>
        </p:nvSpPr>
        <p:spPr>
          <a:xfrm>
            <a:off x="1557297" y="3915893"/>
            <a:ext cx="1351930" cy="4565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b="1" dirty="0">
                <a:cs typeface="+mn-ea"/>
                <a:sym typeface="+mn-lt"/>
              </a:rPr>
              <a:t>PLAY</a:t>
            </a:r>
          </a:p>
        </p:txBody>
      </p:sp>
      <p:sp>
        <p:nvSpPr>
          <p:cNvPr id="19" name="文本框 23">
            <a:extLst>
              <a:ext uri="{FF2B5EF4-FFF2-40B4-BE49-F238E27FC236}">
                <a16:creationId xmlns:a16="http://schemas.microsoft.com/office/drawing/2014/main" id="{E557F5A5-71DF-47F7-B097-F57DDB6A17E2}"/>
              </a:ext>
            </a:extLst>
          </p:cNvPr>
          <p:cNvSpPr txBox="1"/>
          <p:nvPr/>
        </p:nvSpPr>
        <p:spPr>
          <a:xfrm>
            <a:off x="9198936" y="3926908"/>
            <a:ext cx="1856585" cy="4565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b="1" dirty="0">
                <a:cs typeface="+mn-ea"/>
                <a:sym typeface="+mn-lt"/>
              </a:rPr>
              <a:t>ADVANCE</a:t>
            </a:r>
          </a:p>
        </p:txBody>
      </p:sp>
      <p:grpSp>
        <p:nvGrpSpPr>
          <p:cNvPr id="34" name="组合 33"/>
          <p:cNvGrpSpPr/>
          <p:nvPr/>
        </p:nvGrpSpPr>
        <p:grpSpPr>
          <a:xfrm>
            <a:off x="3945278" y="2240276"/>
            <a:ext cx="1747060" cy="1379339"/>
            <a:chOff x="2954248" y="1198063"/>
            <a:chExt cx="6307317" cy="4445469"/>
          </a:xfrm>
        </p:grpSpPr>
        <p:sp>
          <p:nvSpPr>
            <p:cNvPr id="35" name="Freeform 5">
              <a:extLst>
                <a:ext uri="{FF2B5EF4-FFF2-40B4-BE49-F238E27FC236}">
                  <a16:creationId xmlns:a16="http://schemas.microsoft.com/office/drawing/2014/main" id="{E9675F65-382E-495B-AFAD-E9345D8FDE76}"/>
                </a:ext>
              </a:extLst>
            </p:cNvPr>
            <p:cNvSpPr>
              <a:spLocks/>
            </p:cNvSpPr>
            <p:nvPr/>
          </p:nvSpPr>
          <p:spPr bwMode="auto">
            <a:xfrm>
              <a:off x="3893373" y="1198063"/>
              <a:ext cx="4437267" cy="4445469"/>
            </a:xfrm>
            <a:custGeom>
              <a:avLst/>
              <a:gdLst>
                <a:gd name="T0" fmla="*/ 424 w 539"/>
                <a:gd name="T1" fmla="*/ 454 h 539"/>
                <a:gd name="T2" fmla="*/ 85 w 539"/>
                <a:gd name="T3" fmla="*/ 424 h 539"/>
                <a:gd name="T4" fmla="*/ 116 w 539"/>
                <a:gd name="T5" fmla="*/ 85 h 539"/>
                <a:gd name="T6" fmla="*/ 454 w 539"/>
                <a:gd name="T7" fmla="*/ 116 h 539"/>
                <a:gd name="T8" fmla="*/ 424 w 539"/>
                <a:gd name="T9" fmla="*/ 454 h 539"/>
              </a:gdLst>
              <a:ahLst/>
              <a:cxnLst>
                <a:cxn ang="0">
                  <a:pos x="T0" y="T1"/>
                </a:cxn>
                <a:cxn ang="0">
                  <a:pos x="T2" y="T3"/>
                </a:cxn>
                <a:cxn ang="0">
                  <a:pos x="T4" y="T5"/>
                </a:cxn>
                <a:cxn ang="0">
                  <a:pos x="T6" y="T7"/>
                </a:cxn>
                <a:cxn ang="0">
                  <a:pos x="T8" y="T9"/>
                </a:cxn>
              </a:cxnLst>
              <a:rect l="0" t="0" r="r" b="b"/>
              <a:pathLst>
                <a:path w="539" h="539">
                  <a:moveTo>
                    <a:pt x="424" y="454"/>
                  </a:moveTo>
                  <a:cubicBezTo>
                    <a:pt x="322" y="539"/>
                    <a:pt x="170" y="525"/>
                    <a:pt x="85" y="424"/>
                  </a:cubicBezTo>
                  <a:cubicBezTo>
                    <a:pt x="0" y="322"/>
                    <a:pt x="14" y="170"/>
                    <a:pt x="116" y="85"/>
                  </a:cubicBezTo>
                  <a:cubicBezTo>
                    <a:pt x="218" y="0"/>
                    <a:pt x="369" y="14"/>
                    <a:pt x="454" y="116"/>
                  </a:cubicBezTo>
                  <a:cubicBezTo>
                    <a:pt x="539" y="217"/>
                    <a:pt x="525" y="369"/>
                    <a:pt x="424" y="454"/>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sp>
          <p:nvSpPr>
            <p:cNvPr id="36" name="Freeform 53">
              <a:extLst>
                <a:ext uri="{FF2B5EF4-FFF2-40B4-BE49-F238E27FC236}">
                  <a16:creationId xmlns:a16="http://schemas.microsoft.com/office/drawing/2014/main" id="{71060AD9-970C-48D1-8486-894F0B763D28}"/>
                </a:ext>
              </a:extLst>
            </p:cNvPr>
            <p:cNvSpPr>
              <a:spLocks noEditPoints="1"/>
            </p:cNvSpPr>
            <p:nvPr/>
          </p:nvSpPr>
          <p:spPr bwMode="auto">
            <a:xfrm>
              <a:off x="2954248" y="1419516"/>
              <a:ext cx="3440729" cy="4166602"/>
            </a:xfrm>
            <a:custGeom>
              <a:avLst/>
              <a:gdLst>
                <a:gd name="T0" fmla="*/ 104 w 418"/>
                <a:gd name="T1" fmla="*/ 96 h 505"/>
                <a:gd name="T2" fmla="*/ 118 w 418"/>
                <a:gd name="T3" fmla="*/ 127 h 505"/>
                <a:gd name="T4" fmla="*/ 78 w 418"/>
                <a:gd name="T5" fmla="*/ 113 h 505"/>
                <a:gd name="T6" fmla="*/ 123 w 418"/>
                <a:gd name="T7" fmla="*/ 149 h 505"/>
                <a:gd name="T8" fmla="*/ 138 w 418"/>
                <a:gd name="T9" fmla="*/ 174 h 505"/>
                <a:gd name="T10" fmla="*/ 120 w 418"/>
                <a:gd name="T11" fmla="*/ 191 h 505"/>
                <a:gd name="T12" fmla="*/ 111 w 418"/>
                <a:gd name="T13" fmla="*/ 199 h 505"/>
                <a:gd name="T14" fmla="*/ 109 w 418"/>
                <a:gd name="T15" fmla="*/ 224 h 505"/>
                <a:gd name="T16" fmla="*/ 86 w 418"/>
                <a:gd name="T17" fmla="*/ 227 h 505"/>
                <a:gd name="T18" fmla="*/ 53 w 418"/>
                <a:gd name="T19" fmla="*/ 233 h 505"/>
                <a:gd name="T20" fmla="*/ 37 w 418"/>
                <a:gd name="T21" fmla="*/ 255 h 505"/>
                <a:gd name="T22" fmla="*/ 39 w 418"/>
                <a:gd name="T23" fmla="*/ 265 h 505"/>
                <a:gd name="T24" fmla="*/ 85 w 418"/>
                <a:gd name="T25" fmla="*/ 270 h 505"/>
                <a:gd name="T26" fmla="*/ 94 w 418"/>
                <a:gd name="T27" fmla="*/ 287 h 505"/>
                <a:gd name="T28" fmla="*/ 92 w 418"/>
                <a:gd name="T29" fmla="*/ 301 h 505"/>
                <a:gd name="T30" fmla="*/ 52 w 418"/>
                <a:gd name="T31" fmla="*/ 292 h 505"/>
                <a:gd name="T32" fmla="*/ 44 w 418"/>
                <a:gd name="T33" fmla="*/ 313 h 505"/>
                <a:gd name="T34" fmla="*/ 29 w 418"/>
                <a:gd name="T35" fmla="*/ 329 h 505"/>
                <a:gd name="T36" fmla="*/ 68 w 418"/>
                <a:gd name="T37" fmla="*/ 326 h 505"/>
                <a:gd name="T38" fmla="*/ 80 w 418"/>
                <a:gd name="T39" fmla="*/ 347 h 505"/>
                <a:gd name="T40" fmla="*/ 124 w 418"/>
                <a:gd name="T41" fmla="*/ 358 h 505"/>
                <a:gd name="T42" fmla="*/ 149 w 418"/>
                <a:gd name="T43" fmla="*/ 368 h 505"/>
                <a:gd name="T44" fmla="*/ 162 w 418"/>
                <a:gd name="T45" fmla="*/ 395 h 505"/>
                <a:gd name="T46" fmla="*/ 216 w 418"/>
                <a:gd name="T47" fmla="*/ 392 h 505"/>
                <a:gd name="T48" fmla="*/ 248 w 418"/>
                <a:gd name="T49" fmla="*/ 408 h 505"/>
                <a:gd name="T50" fmla="*/ 224 w 418"/>
                <a:gd name="T51" fmla="*/ 452 h 505"/>
                <a:gd name="T52" fmla="*/ 210 w 418"/>
                <a:gd name="T53" fmla="*/ 471 h 505"/>
                <a:gd name="T54" fmla="*/ 246 w 418"/>
                <a:gd name="T55" fmla="*/ 436 h 505"/>
                <a:gd name="T56" fmla="*/ 255 w 418"/>
                <a:gd name="T57" fmla="*/ 459 h 505"/>
                <a:gd name="T58" fmla="*/ 260 w 418"/>
                <a:gd name="T59" fmla="*/ 473 h 505"/>
                <a:gd name="T60" fmla="*/ 285 w 418"/>
                <a:gd name="T61" fmla="*/ 490 h 505"/>
                <a:gd name="T62" fmla="*/ 335 w 418"/>
                <a:gd name="T63" fmla="*/ 481 h 505"/>
                <a:gd name="T64" fmla="*/ 366 w 418"/>
                <a:gd name="T65" fmla="*/ 473 h 505"/>
                <a:gd name="T66" fmla="*/ 399 w 418"/>
                <a:gd name="T67" fmla="*/ 437 h 505"/>
                <a:gd name="T68" fmla="*/ 400 w 418"/>
                <a:gd name="T69" fmla="*/ 391 h 505"/>
                <a:gd name="T70" fmla="*/ 394 w 418"/>
                <a:gd name="T71" fmla="*/ 369 h 505"/>
                <a:gd name="T72" fmla="*/ 376 w 418"/>
                <a:gd name="T73" fmla="*/ 306 h 505"/>
                <a:gd name="T74" fmla="*/ 353 w 418"/>
                <a:gd name="T75" fmla="*/ 281 h 505"/>
                <a:gd name="T76" fmla="*/ 348 w 418"/>
                <a:gd name="T77" fmla="*/ 232 h 505"/>
                <a:gd name="T78" fmla="*/ 310 w 418"/>
                <a:gd name="T79" fmla="*/ 213 h 505"/>
                <a:gd name="T80" fmla="*/ 319 w 418"/>
                <a:gd name="T81" fmla="*/ 176 h 505"/>
                <a:gd name="T82" fmla="*/ 343 w 418"/>
                <a:gd name="T83" fmla="*/ 157 h 505"/>
                <a:gd name="T84" fmla="*/ 306 w 418"/>
                <a:gd name="T85" fmla="*/ 151 h 505"/>
                <a:gd name="T86" fmla="*/ 291 w 418"/>
                <a:gd name="T87" fmla="*/ 139 h 505"/>
                <a:gd name="T88" fmla="*/ 281 w 418"/>
                <a:gd name="T89" fmla="*/ 126 h 505"/>
                <a:gd name="T90" fmla="*/ 269 w 418"/>
                <a:gd name="T91" fmla="*/ 117 h 505"/>
                <a:gd name="T92" fmla="*/ 252 w 418"/>
                <a:gd name="T93" fmla="*/ 61 h 505"/>
                <a:gd name="T94" fmla="*/ 221 w 418"/>
                <a:gd name="T95" fmla="*/ 76 h 505"/>
                <a:gd name="T96" fmla="*/ 210 w 418"/>
                <a:gd name="T97" fmla="*/ 66 h 505"/>
                <a:gd name="T98" fmla="*/ 181 w 418"/>
                <a:gd name="T99" fmla="*/ 11 h 505"/>
                <a:gd name="T100" fmla="*/ 176 w 418"/>
                <a:gd name="T101" fmla="*/ 47 h 505"/>
                <a:gd name="T102" fmla="*/ 189 w 418"/>
                <a:gd name="T103" fmla="*/ 94 h 505"/>
                <a:gd name="T104" fmla="*/ 171 w 418"/>
                <a:gd name="T105" fmla="*/ 97 h 505"/>
                <a:gd name="T106" fmla="*/ 158 w 418"/>
                <a:gd name="T107" fmla="*/ 99 h 505"/>
                <a:gd name="T108" fmla="*/ 113 w 418"/>
                <a:gd name="T109" fmla="*/ 86 h 505"/>
                <a:gd name="T110" fmla="*/ 76 w 418"/>
                <a:gd name="T111" fmla="*/ 64 h 505"/>
                <a:gd name="T112" fmla="*/ 45 w 418"/>
                <a:gd name="T113" fmla="*/ 46 h 505"/>
                <a:gd name="T114" fmla="*/ 52 w 418"/>
                <a:gd name="T115" fmla="*/ 268 h 505"/>
                <a:gd name="T116" fmla="*/ 392 w 418"/>
                <a:gd name="T117" fmla="*/ 451 h 505"/>
                <a:gd name="T118" fmla="*/ 121 w 418"/>
                <a:gd name="T119" fmla="*/ 343 h 505"/>
                <a:gd name="T120" fmla="*/ 192 w 418"/>
                <a:gd name="T121" fmla="*/ 59 h 505"/>
                <a:gd name="T122" fmla="*/ 193 w 418"/>
                <a:gd name="T123" fmla="*/ 5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22" y="36"/>
                  </a:moveTo>
                  <a:cubicBezTo>
                    <a:pt x="22" y="39"/>
                    <a:pt x="23" y="40"/>
                    <a:pt x="26" y="41"/>
                  </a:cubicBezTo>
                  <a:cubicBezTo>
                    <a:pt x="26" y="41"/>
                    <a:pt x="27" y="42"/>
                    <a:pt x="27" y="42"/>
                  </a:cubicBezTo>
                  <a:cubicBezTo>
                    <a:pt x="31" y="45"/>
                    <a:pt x="34" y="48"/>
                    <a:pt x="39" y="49"/>
                  </a:cubicBezTo>
                  <a:cubicBezTo>
                    <a:pt x="41" y="51"/>
                    <a:pt x="43" y="52"/>
                    <a:pt x="45" y="54"/>
                  </a:cubicBezTo>
                  <a:cubicBezTo>
                    <a:pt x="47" y="55"/>
                    <a:pt x="48" y="57"/>
                    <a:pt x="51" y="57"/>
                  </a:cubicBezTo>
                  <a:cubicBezTo>
                    <a:pt x="55" y="59"/>
                    <a:pt x="58" y="61"/>
                    <a:pt x="61" y="64"/>
                  </a:cubicBezTo>
                  <a:cubicBezTo>
                    <a:pt x="61" y="64"/>
                    <a:pt x="60" y="63"/>
                    <a:pt x="60" y="63"/>
                  </a:cubicBezTo>
                  <a:cubicBezTo>
                    <a:pt x="61" y="63"/>
                    <a:pt x="62" y="65"/>
                    <a:pt x="63" y="65"/>
                  </a:cubicBezTo>
                  <a:cubicBezTo>
                    <a:pt x="65" y="67"/>
                    <a:pt x="68" y="69"/>
                    <a:pt x="70" y="71"/>
                  </a:cubicBezTo>
                  <a:cubicBezTo>
                    <a:pt x="72" y="72"/>
                    <a:pt x="74" y="75"/>
                    <a:pt x="76" y="75"/>
                  </a:cubicBezTo>
                  <a:cubicBezTo>
                    <a:pt x="79" y="77"/>
                    <a:pt x="81" y="78"/>
                    <a:pt x="84" y="79"/>
                  </a:cubicBezTo>
                  <a:cubicBezTo>
                    <a:pt x="86" y="81"/>
                    <a:pt x="88" y="82"/>
                    <a:pt x="90" y="82"/>
                  </a:cubicBezTo>
                  <a:cubicBezTo>
                    <a:pt x="93" y="82"/>
                    <a:pt x="95" y="84"/>
                    <a:pt x="96" y="87"/>
                  </a:cubicBezTo>
                  <a:cubicBezTo>
                    <a:pt x="96" y="86"/>
                    <a:pt x="96" y="86"/>
                    <a:pt x="95" y="86"/>
                  </a:cubicBezTo>
                  <a:cubicBezTo>
                    <a:pt x="95" y="86"/>
                    <a:pt x="95" y="86"/>
                    <a:pt x="95" y="86"/>
                  </a:cubicBezTo>
                  <a:cubicBezTo>
                    <a:pt x="96" y="88"/>
                    <a:pt x="97" y="90"/>
                    <a:pt x="99" y="91"/>
                  </a:cubicBezTo>
                  <a:cubicBezTo>
                    <a:pt x="101" y="93"/>
                    <a:pt x="103" y="94"/>
                    <a:pt x="104" y="96"/>
                  </a:cubicBezTo>
                  <a:cubicBezTo>
                    <a:pt x="107" y="100"/>
                    <a:pt x="109" y="103"/>
                    <a:pt x="114" y="103"/>
                  </a:cubicBezTo>
                  <a:cubicBezTo>
                    <a:pt x="116" y="103"/>
                    <a:pt x="117" y="103"/>
                    <a:pt x="118" y="104"/>
                  </a:cubicBezTo>
                  <a:cubicBezTo>
                    <a:pt x="119" y="105"/>
                    <a:pt x="119" y="104"/>
                    <a:pt x="119" y="104"/>
                  </a:cubicBezTo>
                  <a:cubicBezTo>
                    <a:pt x="120" y="106"/>
                    <a:pt x="122" y="105"/>
                    <a:pt x="124" y="106"/>
                  </a:cubicBezTo>
                  <a:cubicBezTo>
                    <a:pt x="124" y="107"/>
                    <a:pt x="125" y="108"/>
                    <a:pt x="126" y="108"/>
                  </a:cubicBezTo>
                  <a:cubicBezTo>
                    <a:pt x="127" y="109"/>
                    <a:pt x="128" y="111"/>
                    <a:pt x="129" y="112"/>
                  </a:cubicBezTo>
                  <a:cubicBezTo>
                    <a:pt x="129" y="112"/>
                    <a:pt x="130" y="112"/>
                    <a:pt x="130" y="112"/>
                  </a:cubicBezTo>
                  <a:cubicBezTo>
                    <a:pt x="131" y="114"/>
                    <a:pt x="132" y="114"/>
                    <a:pt x="133" y="114"/>
                  </a:cubicBezTo>
                  <a:cubicBezTo>
                    <a:pt x="135" y="114"/>
                    <a:pt x="137" y="115"/>
                    <a:pt x="138" y="117"/>
                  </a:cubicBezTo>
                  <a:cubicBezTo>
                    <a:pt x="139" y="117"/>
                    <a:pt x="139" y="118"/>
                    <a:pt x="140" y="119"/>
                  </a:cubicBezTo>
                  <a:cubicBezTo>
                    <a:pt x="140" y="118"/>
                    <a:pt x="139" y="118"/>
                    <a:pt x="140" y="117"/>
                  </a:cubicBezTo>
                  <a:cubicBezTo>
                    <a:pt x="140" y="118"/>
                    <a:pt x="140" y="118"/>
                    <a:pt x="141" y="118"/>
                  </a:cubicBezTo>
                  <a:cubicBezTo>
                    <a:pt x="142" y="121"/>
                    <a:pt x="145" y="123"/>
                    <a:pt x="146" y="126"/>
                  </a:cubicBezTo>
                  <a:cubicBezTo>
                    <a:pt x="147" y="127"/>
                    <a:pt x="147" y="127"/>
                    <a:pt x="147" y="127"/>
                  </a:cubicBezTo>
                  <a:cubicBezTo>
                    <a:pt x="147" y="129"/>
                    <a:pt x="145" y="130"/>
                    <a:pt x="143" y="130"/>
                  </a:cubicBezTo>
                  <a:cubicBezTo>
                    <a:pt x="139" y="129"/>
                    <a:pt x="136" y="128"/>
                    <a:pt x="132" y="128"/>
                  </a:cubicBezTo>
                  <a:cubicBezTo>
                    <a:pt x="127" y="128"/>
                    <a:pt x="123" y="128"/>
                    <a:pt x="118" y="127"/>
                  </a:cubicBezTo>
                  <a:cubicBezTo>
                    <a:pt x="118" y="127"/>
                    <a:pt x="118" y="127"/>
                    <a:pt x="118" y="127"/>
                  </a:cubicBezTo>
                  <a:cubicBezTo>
                    <a:pt x="118" y="127"/>
                    <a:pt x="118" y="127"/>
                    <a:pt x="117" y="127"/>
                  </a:cubicBezTo>
                  <a:cubicBezTo>
                    <a:pt x="115" y="126"/>
                    <a:pt x="113" y="126"/>
                    <a:pt x="110" y="126"/>
                  </a:cubicBezTo>
                  <a:cubicBezTo>
                    <a:pt x="110" y="126"/>
                    <a:pt x="109" y="125"/>
                    <a:pt x="108" y="126"/>
                  </a:cubicBezTo>
                  <a:cubicBezTo>
                    <a:pt x="108" y="126"/>
                    <a:pt x="107" y="125"/>
                    <a:pt x="106" y="125"/>
                  </a:cubicBezTo>
                  <a:cubicBezTo>
                    <a:pt x="105" y="125"/>
                    <a:pt x="105" y="125"/>
                    <a:pt x="105" y="125"/>
                  </a:cubicBezTo>
                  <a:cubicBezTo>
                    <a:pt x="101" y="124"/>
                    <a:pt x="99" y="121"/>
                    <a:pt x="97" y="119"/>
                  </a:cubicBezTo>
                  <a:cubicBezTo>
                    <a:pt x="97" y="119"/>
                    <a:pt x="97" y="120"/>
                    <a:pt x="98" y="121"/>
                  </a:cubicBezTo>
                  <a:cubicBezTo>
                    <a:pt x="96" y="120"/>
                    <a:pt x="95" y="120"/>
                    <a:pt x="94" y="119"/>
                  </a:cubicBezTo>
                  <a:cubicBezTo>
                    <a:pt x="94" y="119"/>
                    <a:pt x="94" y="119"/>
                    <a:pt x="94" y="119"/>
                  </a:cubicBezTo>
                  <a:cubicBezTo>
                    <a:pt x="94" y="119"/>
                    <a:pt x="94" y="118"/>
                    <a:pt x="93" y="118"/>
                  </a:cubicBezTo>
                  <a:cubicBezTo>
                    <a:pt x="92" y="117"/>
                    <a:pt x="93" y="115"/>
                    <a:pt x="91" y="114"/>
                  </a:cubicBezTo>
                  <a:cubicBezTo>
                    <a:pt x="90" y="114"/>
                    <a:pt x="90" y="113"/>
                    <a:pt x="89" y="113"/>
                  </a:cubicBezTo>
                  <a:cubicBezTo>
                    <a:pt x="88" y="111"/>
                    <a:pt x="87" y="111"/>
                    <a:pt x="86" y="110"/>
                  </a:cubicBezTo>
                  <a:cubicBezTo>
                    <a:pt x="84" y="109"/>
                    <a:pt x="83" y="109"/>
                    <a:pt x="81" y="110"/>
                  </a:cubicBezTo>
                  <a:cubicBezTo>
                    <a:pt x="81" y="110"/>
                    <a:pt x="81" y="110"/>
                    <a:pt x="81" y="110"/>
                  </a:cubicBezTo>
                  <a:cubicBezTo>
                    <a:pt x="80" y="110"/>
                    <a:pt x="79" y="111"/>
                    <a:pt x="80" y="112"/>
                  </a:cubicBezTo>
                  <a:cubicBezTo>
                    <a:pt x="80" y="113"/>
                    <a:pt x="80" y="114"/>
                    <a:pt x="79" y="113"/>
                  </a:cubicBezTo>
                  <a:cubicBezTo>
                    <a:pt x="79" y="113"/>
                    <a:pt x="79" y="113"/>
                    <a:pt x="78" y="113"/>
                  </a:cubicBezTo>
                  <a:cubicBezTo>
                    <a:pt x="78" y="112"/>
                    <a:pt x="78" y="112"/>
                    <a:pt x="78" y="113"/>
                  </a:cubicBezTo>
                  <a:cubicBezTo>
                    <a:pt x="78" y="113"/>
                    <a:pt x="79" y="114"/>
                    <a:pt x="78" y="115"/>
                  </a:cubicBezTo>
                  <a:cubicBezTo>
                    <a:pt x="76" y="113"/>
                    <a:pt x="75" y="113"/>
                    <a:pt x="73" y="113"/>
                  </a:cubicBezTo>
                  <a:cubicBezTo>
                    <a:pt x="72" y="113"/>
                    <a:pt x="72" y="113"/>
                    <a:pt x="71" y="114"/>
                  </a:cubicBezTo>
                  <a:cubicBezTo>
                    <a:pt x="67" y="114"/>
                    <a:pt x="66" y="116"/>
                    <a:pt x="65" y="120"/>
                  </a:cubicBezTo>
                  <a:cubicBezTo>
                    <a:pt x="65" y="121"/>
                    <a:pt x="66" y="122"/>
                    <a:pt x="66" y="123"/>
                  </a:cubicBezTo>
                  <a:cubicBezTo>
                    <a:pt x="68" y="125"/>
                    <a:pt x="69" y="127"/>
                    <a:pt x="71" y="128"/>
                  </a:cubicBezTo>
                  <a:cubicBezTo>
                    <a:pt x="71" y="128"/>
                    <a:pt x="71" y="128"/>
                    <a:pt x="71" y="128"/>
                  </a:cubicBezTo>
                  <a:cubicBezTo>
                    <a:pt x="72" y="128"/>
                    <a:pt x="72" y="128"/>
                    <a:pt x="72" y="128"/>
                  </a:cubicBezTo>
                  <a:cubicBezTo>
                    <a:pt x="74" y="129"/>
                    <a:pt x="76" y="129"/>
                    <a:pt x="79" y="129"/>
                  </a:cubicBezTo>
                  <a:cubicBezTo>
                    <a:pt x="81" y="129"/>
                    <a:pt x="84" y="130"/>
                    <a:pt x="86" y="131"/>
                  </a:cubicBezTo>
                  <a:cubicBezTo>
                    <a:pt x="88" y="132"/>
                    <a:pt x="89" y="134"/>
                    <a:pt x="90" y="135"/>
                  </a:cubicBezTo>
                  <a:cubicBezTo>
                    <a:pt x="90" y="136"/>
                    <a:pt x="91" y="137"/>
                    <a:pt x="92" y="137"/>
                  </a:cubicBezTo>
                  <a:cubicBezTo>
                    <a:pt x="96" y="136"/>
                    <a:pt x="100" y="136"/>
                    <a:pt x="105" y="137"/>
                  </a:cubicBezTo>
                  <a:cubicBezTo>
                    <a:pt x="106" y="137"/>
                    <a:pt x="108" y="138"/>
                    <a:pt x="110" y="139"/>
                  </a:cubicBezTo>
                  <a:cubicBezTo>
                    <a:pt x="111" y="139"/>
                    <a:pt x="113" y="140"/>
                    <a:pt x="114" y="141"/>
                  </a:cubicBezTo>
                  <a:cubicBezTo>
                    <a:pt x="116" y="141"/>
                    <a:pt x="116" y="143"/>
                    <a:pt x="118" y="142"/>
                  </a:cubicBezTo>
                  <a:cubicBezTo>
                    <a:pt x="119" y="145"/>
                    <a:pt x="122" y="146"/>
                    <a:pt x="123" y="149"/>
                  </a:cubicBezTo>
                  <a:cubicBezTo>
                    <a:pt x="124" y="153"/>
                    <a:pt x="123" y="153"/>
                    <a:pt x="120" y="154"/>
                  </a:cubicBezTo>
                  <a:cubicBezTo>
                    <a:pt x="120" y="154"/>
                    <a:pt x="120" y="154"/>
                    <a:pt x="120" y="154"/>
                  </a:cubicBezTo>
                  <a:cubicBezTo>
                    <a:pt x="120" y="154"/>
                    <a:pt x="120" y="154"/>
                    <a:pt x="120" y="154"/>
                  </a:cubicBezTo>
                  <a:cubicBezTo>
                    <a:pt x="117" y="154"/>
                    <a:pt x="116" y="154"/>
                    <a:pt x="117" y="157"/>
                  </a:cubicBezTo>
                  <a:cubicBezTo>
                    <a:pt x="117" y="158"/>
                    <a:pt x="117" y="159"/>
                    <a:pt x="118" y="160"/>
                  </a:cubicBezTo>
                  <a:cubicBezTo>
                    <a:pt x="118" y="162"/>
                    <a:pt x="117" y="163"/>
                    <a:pt x="115" y="163"/>
                  </a:cubicBezTo>
                  <a:cubicBezTo>
                    <a:pt x="114" y="163"/>
                    <a:pt x="112" y="163"/>
                    <a:pt x="111" y="163"/>
                  </a:cubicBezTo>
                  <a:cubicBezTo>
                    <a:pt x="111" y="164"/>
                    <a:pt x="110" y="163"/>
                    <a:pt x="110" y="164"/>
                  </a:cubicBezTo>
                  <a:cubicBezTo>
                    <a:pt x="110" y="164"/>
                    <a:pt x="109" y="165"/>
                    <a:pt x="111" y="166"/>
                  </a:cubicBezTo>
                  <a:cubicBezTo>
                    <a:pt x="114" y="167"/>
                    <a:pt x="116" y="169"/>
                    <a:pt x="119" y="169"/>
                  </a:cubicBezTo>
                  <a:cubicBezTo>
                    <a:pt x="120" y="170"/>
                    <a:pt x="121" y="170"/>
                    <a:pt x="122" y="170"/>
                  </a:cubicBezTo>
                  <a:cubicBezTo>
                    <a:pt x="123" y="170"/>
                    <a:pt x="124" y="171"/>
                    <a:pt x="124" y="171"/>
                  </a:cubicBezTo>
                  <a:cubicBezTo>
                    <a:pt x="125" y="172"/>
                    <a:pt x="127" y="172"/>
                    <a:pt x="128" y="172"/>
                  </a:cubicBezTo>
                  <a:cubicBezTo>
                    <a:pt x="128" y="172"/>
                    <a:pt x="129" y="172"/>
                    <a:pt x="129" y="172"/>
                  </a:cubicBezTo>
                  <a:cubicBezTo>
                    <a:pt x="129" y="172"/>
                    <a:pt x="130" y="172"/>
                    <a:pt x="130" y="172"/>
                  </a:cubicBezTo>
                  <a:cubicBezTo>
                    <a:pt x="132" y="173"/>
                    <a:pt x="134" y="172"/>
                    <a:pt x="135" y="173"/>
                  </a:cubicBezTo>
                  <a:cubicBezTo>
                    <a:pt x="135" y="173"/>
                    <a:pt x="136" y="173"/>
                    <a:pt x="136" y="173"/>
                  </a:cubicBezTo>
                  <a:cubicBezTo>
                    <a:pt x="136" y="174"/>
                    <a:pt x="137" y="174"/>
                    <a:pt x="138" y="174"/>
                  </a:cubicBezTo>
                  <a:cubicBezTo>
                    <a:pt x="138" y="175"/>
                    <a:pt x="139" y="176"/>
                    <a:pt x="140" y="176"/>
                  </a:cubicBezTo>
                  <a:cubicBezTo>
                    <a:pt x="140" y="175"/>
                    <a:pt x="140" y="175"/>
                    <a:pt x="141" y="175"/>
                  </a:cubicBezTo>
                  <a:cubicBezTo>
                    <a:pt x="141" y="175"/>
                    <a:pt x="141" y="175"/>
                    <a:pt x="141" y="176"/>
                  </a:cubicBezTo>
                  <a:cubicBezTo>
                    <a:pt x="140" y="177"/>
                    <a:pt x="141" y="176"/>
                    <a:pt x="141" y="176"/>
                  </a:cubicBezTo>
                  <a:cubicBezTo>
                    <a:pt x="142" y="176"/>
                    <a:pt x="142" y="177"/>
                    <a:pt x="142" y="177"/>
                  </a:cubicBezTo>
                  <a:cubicBezTo>
                    <a:pt x="142" y="177"/>
                    <a:pt x="142" y="178"/>
                    <a:pt x="142" y="179"/>
                  </a:cubicBezTo>
                  <a:cubicBezTo>
                    <a:pt x="142" y="181"/>
                    <a:pt x="141" y="182"/>
                    <a:pt x="139" y="183"/>
                  </a:cubicBezTo>
                  <a:cubicBezTo>
                    <a:pt x="139" y="183"/>
                    <a:pt x="138" y="184"/>
                    <a:pt x="138" y="184"/>
                  </a:cubicBezTo>
                  <a:cubicBezTo>
                    <a:pt x="136" y="186"/>
                    <a:pt x="136" y="188"/>
                    <a:pt x="136" y="189"/>
                  </a:cubicBezTo>
                  <a:cubicBezTo>
                    <a:pt x="135" y="190"/>
                    <a:pt x="135" y="191"/>
                    <a:pt x="134" y="191"/>
                  </a:cubicBezTo>
                  <a:cubicBezTo>
                    <a:pt x="133" y="191"/>
                    <a:pt x="132" y="191"/>
                    <a:pt x="131" y="191"/>
                  </a:cubicBezTo>
                  <a:cubicBezTo>
                    <a:pt x="130" y="192"/>
                    <a:pt x="129" y="191"/>
                    <a:pt x="128" y="191"/>
                  </a:cubicBezTo>
                  <a:cubicBezTo>
                    <a:pt x="128" y="191"/>
                    <a:pt x="128" y="191"/>
                    <a:pt x="127" y="191"/>
                  </a:cubicBezTo>
                  <a:cubicBezTo>
                    <a:pt x="127" y="191"/>
                    <a:pt x="127" y="191"/>
                    <a:pt x="126" y="191"/>
                  </a:cubicBezTo>
                  <a:cubicBezTo>
                    <a:pt x="126" y="191"/>
                    <a:pt x="126" y="191"/>
                    <a:pt x="125" y="191"/>
                  </a:cubicBezTo>
                  <a:cubicBezTo>
                    <a:pt x="124" y="191"/>
                    <a:pt x="122" y="192"/>
                    <a:pt x="121" y="190"/>
                  </a:cubicBezTo>
                  <a:cubicBezTo>
                    <a:pt x="120" y="191"/>
                    <a:pt x="120" y="191"/>
                    <a:pt x="120" y="191"/>
                  </a:cubicBezTo>
                  <a:cubicBezTo>
                    <a:pt x="120" y="191"/>
                    <a:pt x="120" y="191"/>
                    <a:pt x="120" y="191"/>
                  </a:cubicBezTo>
                  <a:cubicBezTo>
                    <a:pt x="119" y="190"/>
                    <a:pt x="118" y="190"/>
                    <a:pt x="118" y="190"/>
                  </a:cubicBezTo>
                  <a:cubicBezTo>
                    <a:pt x="117" y="190"/>
                    <a:pt x="116" y="190"/>
                    <a:pt x="115" y="190"/>
                  </a:cubicBezTo>
                  <a:cubicBezTo>
                    <a:pt x="115" y="190"/>
                    <a:pt x="115" y="190"/>
                    <a:pt x="115" y="190"/>
                  </a:cubicBezTo>
                  <a:cubicBezTo>
                    <a:pt x="115" y="190"/>
                    <a:pt x="115" y="190"/>
                    <a:pt x="115" y="190"/>
                  </a:cubicBezTo>
                  <a:cubicBezTo>
                    <a:pt x="113" y="189"/>
                    <a:pt x="110" y="189"/>
                    <a:pt x="108" y="188"/>
                  </a:cubicBezTo>
                  <a:cubicBezTo>
                    <a:pt x="107" y="189"/>
                    <a:pt x="106" y="188"/>
                    <a:pt x="105" y="189"/>
                  </a:cubicBezTo>
                  <a:cubicBezTo>
                    <a:pt x="102" y="190"/>
                    <a:pt x="99" y="188"/>
                    <a:pt x="97" y="188"/>
                  </a:cubicBezTo>
                  <a:cubicBezTo>
                    <a:pt x="95" y="187"/>
                    <a:pt x="94" y="187"/>
                    <a:pt x="93" y="187"/>
                  </a:cubicBezTo>
                  <a:cubicBezTo>
                    <a:pt x="92" y="187"/>
                    <a:pt x="91" y="187"/>
                    <a:pt x="90" y="187"/>
                  </a:cubicBezTo>
                  <a:cubicBezTo>
                    <a:pt x="90" y="187"/>
                    <a:pt x="90" y="187"/>
                    <a:pt x="90" y="187"/>
                  </a:cubicBezTo>
                  <a:cubicBezTo>
                    <a:pt x="89" y="187"/>
                    <a:pt x="88" y="188"/>
                    <a:pt x="88" y="188"/>
                  </a:cubicBezTo>
                  <a:cubicBezTo>
                    <a:pt x="86" y="191"/>
                    <a:pt x="88" y="191"/>
                    <a:pt x="89" y="192"/>
                  </a:cubicBezTo>
                  <a:cubicBezTo>
                    <a:pt x="90" y="192"/>
                    <a:pt x="91" y="192"/>
                    <a:pt x="92" y="192"/>
                  </a:cubicBezTo>
                  <a:cubicBezTo>
                    <a:pt x="95" y="192"/>
                    <a:pt x="98" y="191"/>
                    <a:pt x="101" y="191"/>
                  </a:cubicBezTo>
                  <a:cubicBezTo>
                    <a:pt x="101" y="190"/>
                    <a:pt x="100" y="190"/>
                    <a:pt x="100" y="190"/>
                  </a:cubicBezTo>
                  <a:cubicBezTo>
                    <a:pt x="100" y="190"/>
                    <a:pt x="101" y="190"/>
                    <a:pt x="101" y="191"/>
                  </a:cubicBezTo>
                  <a:cubicBezTo>
                    <a:pt x="102" y="191"/>
                    <a:pt x="103" y="192"/>
                    <a:pt x="104" y="192"/>
                  </a:cubicBezTo>
                  <a:cubicBezTo>
                    <a:pt x="107" y="194"/>
                    <a:pt x="110" y="195"/>
                    <a:pt x="111" y="199"/>
                  </a:cubicBezTo>
                  <a:cubicBezTo>
                    <a:pt x="111" y="201"/>
                    <a:pt x="113" y="201"/>
                    <a:pt x="114" y="199"/>
                  </a:cubicBezTo>
                  <a:cubicBezTo>
                    <a:pt x="115" y="197"/>
                    <a:pt x="117" y="197"/>
                    <a:pt x="119" y="197"/>
                  </a:cubicBezTo>
                  <a:cubicBezTo>
                    <a:pt x="120" y="199"/>
                    <a:pt x="123" y="198"/>
                    <a:pt x="123" y="200"/>
                  </a:cubicBezTo>
                  <a:cubicBezTo>
                    <a:pt x="125" y="202"/>
                    <a:pt x="126" y="202"/>
                    <a:pt x="128" y="201"/>
                  </a:cubicBezTo>
                  <a:cubicBezTo>
                    <a:pt x="130" y="201"/>
                    <a:pt x="132" y="201"/>
                    <a:pt x="133" y="202"/>
                  </a:cubicBezTo>
                  <a:cubicBezTo>
                    <a:pt x="134" y="203"/>
                    <a:pt x="135" y="203"/>
                    <a:pt x="136" y="203"/>
                  </a:cubicBezTo>
                  <a:cubicBezTo>
                    <a:pt x="135" y="204"/>
                    <a:pt x="134" y="204"/>
                    <a:pt x="134" y="205"/>
                  </a:cubicBezTo>
                  <a:cubicBezTo>
                    <a:pt x="135" y="205"/>
                    <a:pt x="135" y="205"/>
                    <a:pt x="136" y="205"/>
                  </a:cubicBezTo>
                  <a:cubicBezTo>
                    <a:pt x="137" y="204"/>
                    <a:pt x="137" y="205"/>
                    <a:pt x="138" y="205"/>
                  </a:cubicBezTo>
                  <a:cubicBezTo>
                    <a:pt x="138" y="205"/>
                    <a:pt x="137" y="206"/>
                    <a:pt x="137" y="206"/>
                  </a:cubicBezTo>
                  <a:cubicBezTo>
                    <a:pt x="136" y="206"/>
                    <a:pt x="137" y="207"/>
                    <a:pt x="136" y="207"/>
                  </a:cubicBezTo>
                  <a:cubicBezTo>
                    <a:pt x="136" y="208"/>
                    <a:pt x="136" y="208"/>
                    <a:pt x="136" y="208"/>
                  </a:cubicBezTo>
                  <a:cubicBezTo>
                    <a:pt x="135" y="209"/>
                    <a:pt x="133" y="209"/>
                    <a:pt x="132" y="209"/>
                  </a:cubicBezTo>
                  <a:cubicBezTo>
                    <a:pt x="128" y="209"/>
                    <a:pt x="128" y="210"/>
                    <a:pt x="129" y="213"/>
                  </a:cubicBezTo>
                  <a:cubicBezTo>
                    <a:pt x="130" y="215"/>
                    <a:pt x="130" y="216"/>
                    <a:pt x="129" y="218"/>
                  </a:cubicBezTo>
                  <a:cubicBezTo>
                    <a:pt x="127" y="222"/>
                    <a:pt x="123" y="223"/>
                    <a:pt x="119" y="224"/>
                  </a:cubicBezTo>
                  <a:cubicBezTo>
                    <a:pt x="117" y="225"/>
                    <a:pt x="115" y="225"/>
                    <a:pt x="113" y="224"/>
                  </a:cubicBezTo>
                  <a:cubicBezTo>
                    <a:pt x="112" y="224"/>
                    <a:pt x="110" y="224"/>
                    <a:pt x="109" y="224"/>
                  </a:cubicBezTo>
                  <a:cubicBezTo>
                    <a:pt x="109" y="224"/>
                    <a:pt x="109" y="224"/>
                    <a:pt x="109" y="224"/>
                  </a:cubicBezTo>
                  <a:cubicBezTo>
                    <a:pt x="109" y="224"/>
                    <a:pt x="109" y="224"/>
                    <a:pt x="109" y="224"/>
                  </a:cubicBezTo>
                  <a:cubicBezTo>
                    <a:pt x="109" y="224"/>
                    <a:pt x="109" y="224"/>
                    <a:pt x="109" y="224"/>
                  </a:cubicBezTo>
                  <a:cubicBezTo>
                    <a:pt x="108" y="224"/>
                    <a:pt x="107" y="224"/>
                    <a:pt x="106" y="225"/>
                  </a:cubicBezTo>
                  <a:cubicBezTo>
                    <a:pt x="106" y="225"/>
                    <a:pt x="106" y="225"/>
                    <a:pt x="106" y="225"/>
                  </a:cubicBezTo>
                  <a:cubicBezTo>
                    <a:pt x="106" y="225"/>
                    <a:pt x="106" y="225"/>
                    <a:pt x="106" y="225"/>
                  </a:cubicBezTo>
                  <a:cubicBezTo>
                    <a:pt x="106" y="225"/>
                    <a:pt x="106" y="225"/>
                    <a:pt x="106" y="225"/>
                  </a:cubicBezTo>
                  <a:cubicBezTo>
                    <a:pt x="106" y="225"/>
                    <a:pt x="106" y="225"/>
                    <a:pt x="106" y="225"/>
                  </a:cubicBezTo>
                  <a:cubicBezTo>
                    <a:pt x="105" y="224"/>
                    <a:pt x="105" y="224"/>
                    <a:pt x="104" y="225"/>
                  </a:cubicBezTo>
                  <a:cubicBezTo>
                    <a:pt x="104" y="225"/>
                    <a:pt x="104" y="225"/>
                    <a:pt x="104" y="225"/>
                  </a:cubicBezTo>
                  <a:cubicBezTo>
                    <a:pt x="103" y="224"/>
                    <a:pt x="103" y="224"/>
                    <a:pt x="102" y="224"/>
                  </a:cubicBezTo>
                  <a:cubicBezTo>
                    <a:pt x="100" y="224"/>
                    <a:pt x="98" y="224"/>
                    <a:pt x="95" y="224"/>
                  </a:cubicBezTo>
                  <a:cubicBezTo>
                    <a:pt x="95" y="224"/>
                    <a:pt x="95" y="222"/>
                    <a:pt x="94" y="224"/>
                  </a:cubicBezTo>
                  <a:cubicBezTo>
                    <a:pt x="94" y="225"/>
                    <a:pt x="93" y="224"/>
                    <a:pt x="93" y="225"/>
                  </a:cubicBezTo>
                  <a:cubicBezTo>
                    <a:pt x="92" y="225"/>
                    <a:pt x="90" y="225"/>
                    <a:pt x="90" y="227"/>
                  </a:cubicBezTo>
                  <a:cubicBezTo>
                    <a:pt x="90" y="227"/>
                    <a:pt x="90" y="227"/>
                    <a:pt x="90" y="227"/>
                  </a:cubicBezTo>
                  <a:cubicBezTo>
                    <a:pt x="90" y="228"/>
                    <a:pt x="89" y="227"/>
                    <a:pt x="88" y="228"/>
                  </a:cubicBezTo>
                  <a:cubicBezTo>
                    <a:pt x="88" y="228"/>
                    <a:pt x="87" y="227"/>
                    <a:pt x="86" y="227"/>
                  </a:cubicBezTo>
                  <a:cubicBezTo>
                    <a:pt x="87" y="228"/>
                    <a:pt x="86" y="228"/>
                    <a:pt x="86" y="229"/>
                  </a:cubicBezTo>
                  <a:cubicBezTo>
                    <a:pt x="84" y="227"/>
                    <a:pt x="83" y="226"/>
                    <a:pt x="81" y="224"/>
                  </a:cubicBezTo>
                  <a:cubicBezTo>
                    <a:pt x="80" y="224"/>
                    <a:pt x="79" y="223"/>
                    <a:pt x="78" y="223"/>
                  </a:cubicBezTo>
                  <a:cubicBezTo>
                    <a:pt x="77" y="224"/>
                    <a:pt x="76" y="226"/>
                    <a:pt x="77" y="227"/>
                  </a:cubicBezTo>
                  <a:cubicBezTo>
                    <a:pt x="76" y="227"/>
                    <a:pt x="75" y="227"/>
                    <a:pt x="74" y="227"/>
                  </a:cubicBezTo>
                  <a:cubicBezTo>
                    <a:pt x="74" y="227"/>
                    <a:pt x="73" y="227"/>
                    <a:pt x="72" y="228"/>
                  </a:cubicBezTo>
                  <a:cubicBezTo>
                    <a:pt x="72" y="228"/>
                    <a:pt x="72" y="227"/>
                    <a:pt x="71" y="227"/>
                  </a:cubicBezTo>
                  <a:cubicBezTo>
                    <a:pt x="69" y="226"/>
                    <a:pt x="67" y="226"/>
                    <a:pt x="65" y="225"/>
                  </a:cubicBezTo>
                  <a:cubicBezTo>
                    <a:pt x="64" y="224"/>
                    <a:pt x="62" y="223"/>
                    <a:pt x="60" y="223"/>
                  </a:cubicBezTo>
                  <a:cubicBezTo>
                    <a:pt x="59" y="222"/>
                    <a:pt x="58" y="222"/>
                    <a:pt x="56" y="222"/>
                  </a:cubicBezTo>
                  <a:cubicBezTo>
                    <a:pt x="55" y="222"/>
                    <a:pt x="54" y="222"/>
                    <a:pt x="53" y="223"/>
                  </a:cubicBezTo>
                  <a:cubicBezTo>
                    <a:pt x="48" y="224"/>
                    <a:pt x="43" y="225"/>
                    <a:pt x="39" y="228"/>
                  </a:cubicBezTo>
                  <a:cubicBezTo>
                    <a:pt x="36" y="229"/>
                    <a:pt x="36" y="230"/>
                    <a:pt x="37" y="233"/>
                  </a:cubicBezTo>
                  <a:cubicBezTo>
                    <a:pt x="37" y="233"/>
                    <a:pt x="38" y="234"/>
                    <a:pt x="38" y="235"/>
                  </a:cubicBezTo>
                  <a:cubicBezTo>
                    <a:pt x="39" y="235"/>
                    <a:pt x="40" y="235"/>
                    <a:pt x="41" y="235"/>
                  </a:cubicBezTo>
                  <a:cubicBezTo>
                    <a:pt x="42" y="235"/>
                    <a:pt x="43" y="235"/>
                    <a:pt x="43" y="234"/>
                  </a:cubicBezTo>
                  <a:cubicBezTo>
                    <a:pt x="43" y="234"/>
                    <a:pt x="43" y="234"/>
                    <a:pt x="43" y="234"/>
                  </a:cubicBezTo>
                  <a:cubicBezTo>
                    <a:pt x="46" y="233"/>
                    <a:pt x="50" y="233"/>
                    <a:pt x="53" y="233"/>
                  </a:cubicBezTo>
                  <a:cubicBezTo>
                    <a:pt x="54" y="233"/>
                    <a:pt x="55" y="233"/>
                    <a:pt x="57" y="233"/>
                  </a:cubicBezTo>
                  <a:cubicBezTo>
                    <a:pt x="57" y="233"/>
                    <a:pt x="58" y="234"/>
                    <a:pt x="58" y="234"/>
                  </a:cubicBezTo>
                  <a:cubicBezTo>
                    <a:pt x="57" y="235"/>
                    <a:pt x="57" y="237"/>
                    <a:pt x="56" y="239"/>
                  </a:cubicBezTo>
                  <a:cubicBezTo>
                    <a:pt x="56" y="239"/>
                    <a:pt x="56" y="239"/>
                    <a:pt x="56" y="239"/>
                  </a:cubicBezTo>
                  <a:cubicBezTo>
                    <a:pt x="56" y="239"/>
                    <a:pt x="56" y="239"/>
                    <a:pt x="56" y="239"/>
                  </a:cubicBezTo>
                  <a:cubicBezTo>
                    <a:pt x="55" y="238"/>
                    <a:pt x="54" y="239"/>
                    <a:pt x="53" y="238"/>
                  </a:cubicBezTo>
                  <a:cubicBezTo>
                    <a:pt x="53" y="238"/>
                    <a:pt x="53" y="238"/>
                    <a:pt x="52" y="238"/>
                  </a:cubicBezTo>
                  <a:cubicBezTo>
                    <a:pt x="50" y="237"/>
                    <a:pt x="47" y="238"/>
                    <a:pt x="46" y="240"/>
                  </a:cubicBezTo>
                  <a:cubicBezTo>
                    <a:pt x="46" y="242"/>
                    <a:pt x="45" y="243"/>
                    <a:pt x="44" y="245"/>
                  </a:cubicBezTo>
                  <a:cubicBezTo>
                    <a:pt x="43" y="246"/>
                    <a:pt x="43" y="247"/>
                    <a:pt x="44" y="248"/>
                  </a:cubicBezTo>
                  <a:cubicBezTo>
                    <a:pt x="45" y="249"/>
                    <a:pt x="47" y="250"/>
                    <a:pt x="48" y="250"/>
                  </a:cubicBezTo>
                  <a:cubicBezTo>
                    <a:pt x="49" y="250"/>
                    <a:pt x="50" y="250"/>
                    <a:pt x="51" y="250"/>
                  </a:cubicBezTo>
                  <a:cubicBezTo>
                    <a:pt x="54" y="251"/>
                    <a:pt x="55" y="252"/>
                    <a:pt x="54" y="255"/>
                  </a:cubicBezTo>
                  <a:cubicBezTo>
                    <a:pt x="54" y="255"/>
                    <a:pt x="54" y="255"/>
                    <a:pt x="54" y="255"/>
                  </a:cubicBezTo>
                  <a:cubicBezTo>
                    <a:pt x="53" y="254"/>
                    <a:pt x="52" y="255"/>
                    <a:pt x="50" y="255"/>
                  </a:cubicBezTo>
                  <a:cubicBezTo>
                    <a:pt x="50" y="255"/>
                    <a:pt x="51" y="256"/>
                    <a:pt x="50" y="256"/>
                  </a:cubicBezTo>
                  <a:cubicBezTo>
                    <a:pt x="49" y="255"/>
                    <a:pt x="48" y="256"/>
                    <a:pt x="46" y="255"/>
                  </a:cubicBezTo>
                  <a:cubicBezTo>
                    <a:pt x="43" y="255"/>
                    <a:pt x="40" y="255"/>
                    <a:pt x="37" y="255"/>
                  </a:cubicBezTo>
                  <a:cubicBezTo>
                    <a:pt x="36" y="256"/>
                    <a:pt x="34" y="255"/>
                    <a:pt x="32" y="256"/>
                  </a:cubicBezTo>
                  <a:cubicBezTo>
                    <a:pt x="31" y="255"/>
                    <a:pt x="30" y="255"/>
                    <a:pt x="29" y="255"/>
                  </a:cubicBezTo>
                  <a:cubicBezTo>
                    <a:pt x="29" y="255"/>
                    <a:pt x="28" y="256"/>
                    <a:pt x="27" y="256"/>
                  </a:cubicBezTo>
                  <a:cubicBezTo>
                    <a:pt x="26" y="255"/>
                    <a:pt x="24" y="256"/>
                    <a:pt x="23" y="256"/>
                  </a:cubicBezTo>
                  <a:cubicBezTo>
                    <a:pt x="20" y="255"/>
                    <a:pt x="16" y="255"/>
                    <a:pt x="13" y="255"/>
                  </a:cubicBezTo>
                  <a:cubicBezTo>
                    <a:pt x="12" y="255"/>
                    <a:pt x="11" y="254"/>
                    <a:pt x="10" y="255"/>
                  </a:cubicBezTo>
                  <a:cubicBezTo>
                    <a:pt x="8" y="255"/>
                    <a:pt x="6" y="256"/>
                    <a:pt x="4" y="256"/>
                  </a:cubicBezTo>
                  <a:cubicBezTo>
                    <a:pt x="3" y="256"/>
                    <a:pt x="3" y="257"/>
                    <a:pt x="2" y="257"/>
                  </a:cubicBezTo>
                  <a:cubicBezTo>
                    <a:pt x="1" y="258"/>
                    <a:pt x="0" y="259"/>
                    <a:pt x="0" y="260"/>
                  </a:cubicBezTo>
                  <a:cubicBezTo>
                    <a:pt x="1" y="261"/>
                    <a:pt x="2" y="261"/>
                    <a:pt x="3" y="261"/>
                  </a:cubicBezTo>
                  <a:cubicBezTo>
                    <a:pt x="6" y="261"/>
                    <a:pt x="9" y="261"/>
                    <a:pt x="12" y="261"/>
                  </a:cubicBezTo>
                  <a:cubicBezTo>
                    <a:pt x="16" y="260"/>
                    <a:pt x="21" y="260"/>
                    <a:pt x="26" y="260"/>
                  </a:cubicBezTo>
                  <a:cubicBezTo>
                    <a:pt x="29" y="260"/>
                    <a:pt x="33" y="261"/>
                    <a:pt x="36" y="261"/>
                  </a:cubicBezTo>
                  <a:cubicBezTo>
                    <a:pt x="37" y="261"/>
                    <a:pt x="37" y="261"/>
                    <a:pt x="37" y="261"/>
                  </a:cubicBezTo>
                  <a:cubicBezTo>
                    <a:pt x="37" y="261"/>
                    <a:pt x="37" y="261"/>
                    <a:pt x="38" y="261"/>
                  </a:cubicBezTo>
                  <a:cubicBezTo>
                    <a:pt x="38" y="262"/>
                    <a:pt x="38" y="262"/>
                    <a:pt x="38" y="263"/>
                  </a:cubicBezTo>
                  <a:cubicBezTo>
                    <a:pt x="38" y="264"/>
                    <a:pt x="39" y="264"/>
                    <a:pt x="39" y="265"/>
                  </a:cubicBezTo>
                  <a:cubicBezTo>
                    <a:pt x="39" y="265"/>
                    <a:pt x="39" y="265"/>
                    <a:pt x="39" y="265"/>
                  </a:cubicBezTo>
                  <a:cubicBezTo>
                    <a:pt x="39" y="265"/>
                    <a:pt x="39" y="265"/>
                    <a:pt x="39" y="265"/>
                  </a:cubicBezTo>
                  <a:cubicBezTo>
                    <a:pt x="38" y="266"/>
                    <a:pt x="37" y="266"/>
                    <a:pt x="36" y="267"/>
                  </a:cubicBezTo>
                  <a:cubicBezTo>
                    <a:pt x="36" y="267"/>
                    <a:pt x="36" y="267"/>
                    <a:pt x="36" y="267"/>
                  </a:cubicBezTo>
                  <a:cubicBezTo>
                    <a:pt x="36" y="268"/>
                    <a:pt x="36" y="268"/>
                    <a:pt x="36" y="268"/>
                  </a:cubicBezTo>
                  <a:cubicBezTo>
                    <a:pt x="36" y="269"/>
                    <a:pt x="37" y="270"/>
                    <a:pt x="39" y="270"/>
                  </a:cubicBezTo>
                  <a:cubicBezTo>
                    <a:pt x="42" y="270"/>
                    <a:pt x="46" y="272"/>
                    <a:pt x="49" y="270"/>
                  </a:cubicBezTo>
                  <a:cubicBezTo>
                    <a:pt x="49" y="270"/>
                    <a:pt x="49" y="270"/>
                    <a:pt x="49" y="270"/>
                  </a:cubicBezTo>
                  <a:cubicBezTo>
                    <a:pt x="50" y="270"/>
                    <a:pt x="51" y="270"/>
                    <a:pt x="51" y="270"/>
                  </a:cubicBezTo>
                  <a:cubicBezTo>
                    <a:pt x="53" y="269"/>
                    <a:pt x="55" y="270"/>
                    <a:pt x="57" y="272"/>
                  </a:cubicBezTo>
                  <a:cubicBezTo>
                    <a:pt x="57" y="271"/>
                    <a:pt x="56" y="271"/>
                    <a:pt x="57" y="271"/>
                  </a:cubicBezTo>
                  <a:cubicBezTo>
                    <a:pt x="58" y="271"/>
                    <a:pt x="58" y="273"/>
                    <a:pt x="59" y="273"/>
                  </a:cubicBezTo>
                  <a:cubicBezTo>
                    <a:pt x="63" y="274"/>
                    <a:pt x="67" y="275"/>
                    <a:pt x="72" y="275"/>
                  </a:cubicBezTo>
                  <a:cubicBezTo>
                    <a:pt x="72" y="275"/>
                    <a:pt x="73" y="275"/>
                    <a:pt x="73" y="275"/>
                  </a:cubicBezTo>
                  <a:cubicBezTo>
                    <a:pt x="73" y="275"/>
                    <a:pt x="74" y="275"/>
                    <a:pt x="74" y="275"/>
                  </a:cubicBezTo>
                  <a:cubicBezTo>
                    <a:pt x="76" y="274"/>
                    <a:pt x="77" y="272"/>
                    <a:pt x="78" y="271"/>
                  </a:cubicBezTo>
                  <a:cubicBezTo>
                    <a:pt x="78" y="271"/>
                    <a:pt x="78" y="271"/>
                    <a:pt x="78" y="271"/>
                  </a:cubicBezTo>
                  <a:cubicBezTo>
                    <a:pt x="79" y="271"/>
                    <a:pt x="79" y="271"/>
                    <a:pt x="79" y="270"/>
                  </a:cubicBezTo>
                  <a:cubicBezTo>
                    <a:pt x="80" y="269"/>
                    <a:pt x="83" y="269"/>
                    <a:pt x="85" y="270"/>
                  </a:cubicBezTo>
                  <a:cubicBezTo>
                    <a:pt x="87" y="270"/>
                    <a:pt x="87" y="272"/>
                    <a:pt x="87" y="275"/>
                  </a:cubicBezTo>
                  <a:cubicBezTo>
                    <a:pt x="87" y="277"/>
                    <a:pt x="86" y="277"/>
                    <a:pt x="85" y="277"/>
                  </a:cubicBezTo>
                  <a:cubicBezTo>
                    <a:pt x="85" y="277"/>
                    <a:pt x="85" y="277"/>
                    <a:pt x="85" y="277"/>
                  </a:cubicBezTo>
                  <a:cubicBezTo>
                    <a:pt x="85" y="277"/>
                    <a:pt x="84" y="277"/>
                    <a:pt x="84" y="277"/>
                  </a:cubicBezTo>
                  <a:cubicBezTo>
                    <a:pt x="81" y="277"/>
                    <a:pt x="79" y="279"/>
                    <a:pt x="79" y="283"/>
                  </a:cubicBezTo>
                  <a:cubicBezTo>
                    <a:pt x="79" y="284"/>
                    <a:pt x="78" y="281"/>
                    <a:pt x="78" y="283"/>
                  </a:cubicBezTo>
                  <a:cubicBezTo>
                    <a:pt x="77" y="284"/>
                    <a:pt x="76" y="284"/>
                    <a:pt x="76" y="284"/>
                  </a:cubicBezTo>
                  <a:cubicBezTo>
                    <a:pt x="74" y="283"/>
                    <a:pt x="73" y="284"/>
                    <a:pt x="71" y="284"/>
                  </a:cubicBezTo>
                  <a:cubicBezTo>
                    <a:pt x="70" y="284"/>
                    <a:pt x="70" y="284"/>
                    <a:pt x="69" y="285"/>
                  </a:cubicBezTo>
                  <a:cubicBezTo>
                    <a:pt x="71" y="285"/>
                    <a:pt x="72" y="287"/>
                    <a:pt x="75" y="287"/>
                  </a:cubicBezTo>
                  <a:cubicBezTo>
                    <a:pt x="75" y="286"/>
                    <a:pt x="76" y="287"/>
                    <a:pt x="76" y="287"/>
                  </a:cubicBezTo>
                  <a:cubicBezTo>
                    <a:pt x="78" y="287"/>
                    <a:pt x="79" y="287"/>
                    <a:pt x="81" y="287"/>
                  </a:cubicBezTo>
                  <a:cubicBezTo>
                    <a:pt x="82" y="287"/>
                    <a:pt x="83" y="287"/>
                    <a:pt x="84" y="288"/>
                  </a:cubicBezTo>
                  <a:cubicBezTo>
                    <a:pt x="84" y="288"/>
                    <a:pt x="85" y="288"/>
                    <a:pt x="86" y="288"/>
                  </a:cubicBezTo>
                  <a:cubicBezTo>
                    <a:pt x="87" y="287"/>
                    <a:pt x="89" y="287"/>
                    <a:pt x="91" y="286"/>
                  </a:cubicBezTo>
                  <a:cubicBezTo>
                    <a:pt x="91" y="286"/>
                    <a:pt x="91" y="286"/>
                    <a:pt x="91" y="286"/>
                  </a:cubicBezTo>
                  <a:cubicBezTo>
                    <a:pt x="91" y="287"/>
                    <a:pt x="92" y="287"/>
                    <a:pt x="93" y="287"/>
                  </a:cubicBezTo>
                  <a:cubicBezTo>
                    <a:pt x="93" y="287"/>
                    <a:pt x="94" y="287"/>
                    <a:pt x="94" y="287"/>
                  </a:cubicBezTo>
                  <a:cubicBezTo>
                    <a:pt x="95" y="287"/>
                    <a:pt x="96" y="288"/>
                    <a:pt x="96" y="289"/>
                  </a:cubicBezTo>
                  <a:cubicBezTo>
                    <a:pt x="96" y="290"/>
                    <a:pt x="96" y="291"/>
                    <a:pt x="94" y="291"/>
                  </a:cubicBezTo>
                  <a:cubicBezTo>
                    <a:pt x="94" y="291"/>
                    <a:pt x="94" y="292"/>
                    <a:pt x="94" y="292"/>
                  </a:cubicBezTo>
                  <a:cubicBezTo>
                    <a:pt x="95" y="293"/>
                    <a:pt x="95" y="294"/>
                    <a:pt x="95" y="296"/>
                  </a:cubicBezTo>
                  <a:cubicBezTo>
                    <a:pt x="96" y="296"/>
                    <a:pt x="97" y="296"/>
                    <a:pt x="98" y="296"/>
                  </a:cubicBezTo>
                  <a:cubicBezTo>
                    <a:pt x="100" y="296"/>
                    <a:pt x="102" y="296"/>
                    <a:pt x="104" y="295"/>
                  </a:cubicBezTo>
                  <a:cubicBezTo>
                    <a:pt x="105" y="293"/>
                    <a:pt x="107" y="291"/>
                    <a:pt x="108" y="290"/>
                  </a:cubicBezTo>
                  <a:cubicBezTo>
                    <a:pt x="109" y="290"/>
                    <a:pt x="110" y="290"/>
                    <a:pt x="111" y="290"/>
                  </a:cubicBezTo>
                  <a:cubicBezTo>
                    <a:pt x="113" y="291"/>
                    <a:pt x="115" y="293"/>
                    <a:pt x="116" y="295"/>
                  </a:cubicBezTo>
                  <a:cubicBezTo>
                    <a:pt x="116" y="295"/>
                    <a:pt x="117" y="295"/>
                    <a:pt x="117" y="296"/>
                  </a:cubicBezTo>
                  <a:cubicBezTo>
                    <a:pt x="117" y="297"/>
                    <a:pt x="116" y="299"/>
                    <a:pt x="114" y="300"/>
                  </a:cubicBezTo>
                  <a:cubicBezTo>
                    <a:pt x="113" y="301"/>
                    <a:pt x="111" y="303"/>
                    <a:pt x="109" y="304"/>
                  </a:cubicBezTo>
                  <a:cubicBezTo>
                    <a:pt x="107" y="305"/>
                    <a:pt x="106" y="305"/>
                    <a:pt x="104" y="305"/>
                  </a:cubicBezTo>
                  <a:cubicBezTo>
                    <a:pt x="103" y="305"/>
                    <a:pt x="102" y="305"/>
                    <a:pt x="101" y="306"/>
                  </a:cubicBezTo>
                  <a:cubicBezTo>
                    <a:pt x="99" y="306"/>
                    <a:pt x="99" y="305"/>
                    <a:pt x="98" y="305"/>
                  </a:cubicBezTo>
                  <a:cubicBezTo>
                    <a:pt x="97" y="304"/>
                    <a:pt x="96" y="304"/>
                    <a:pt x="95" y="304"/>
                  </a:cubicBezTo>
                  <a:cubicBezTo>
                    <a:pt x="95" y="304"/>
                    <a:pt x="94" y="303"/>
                    <a:pt x="94" y="304"/>
                  </a:cubicBezTo>
                  <a:cubicBezTo>
                    <a:pt x="93" y="303"/>
                    <a:pt x="92" y="302"/>
                    <a:pt x="92" y="301"/>
                  </a:cubicBezTo>
                  <a:cubicBezTo>
                    <a:pt x="91" y="300"/>
                    <a:pt x="90" y="300"/>
                    <a:pt x="89" y="300"/>
                  </a:cubicBezTo>
                  <a:cubicBezTo>
                    <a:pt x="87" y="300"/>
                    <a:pt x="87" y="301"/>
                    <a:pt x="87" y="302"/>
                  </a:cubicBezTo>
                  <a:cubicBezTo>
                    <a:pt x="87" y="304"/>
                    <a:pt x="85" y="305"/>
                    <a:pt x="83" y="303"/>
                  </a:cubicBezTo>
                  <a:cubicBezTo>
                    <a:pt x="83" y="303"/>
                    <a:pt x="82" y="302"/>
                    <a:pt x="82" y="302"/>
                  </a:cubicBezTo>
                  <a:cubicBezTo>
                    <a:pt x="81" y="301"/>
                    <a:pt x="80" y="301"/>
                    <a:pt x="79" y="303"/>
                  </a:cubicBezTo>
                  <a:cubicBezTo>
                    <a:pt x="79" y="304"/>
                    <a:pt x="78" y="304"/>
                    <a:pt x="78" y="305"/>
                  </a:cubicBezTo>
                  <a:cubicBezTo>
                    <a:pt x="76" y="305"/>
                    <a:pt x="76" y="303"/>
                    <a:pt x="75" y="302"/>
                  </a:cubicBezTo>
                  <a:cubicBezTo>
                    <a:pt x="74" y="303"/>
                    <a:pt x="75" y="303"/>
                    <a:pt x="75" y="304"/>
                  </a:cubicBezTo>
                  <a:cubicBezTo>
                    <a:pt x="75" y="304"/>
                    <a:pt x="74" y="303"/>
                    <a:pt x="74" y="303"/>
                  </a:cubicBezTo>
                  <a:cubicBezTo>
                    <a:pt x="74" y="302"/>
                    <a:pt x="73" y="301"/>
                    <a:pt x="73" y="300"/>
                  </a:cubicBezTo>
                  <a:cubicBezTo>
                    <a:pt x="72" y="299"/>
                    <a:pt x="72" y="297"/>
                    <a:pt x="70" y="297"/>
                  </a:cubicBezTo>
                  <a:cubicBezTo>
                    <a:pt x="68" y="296"/>
                    <a:pt x="66" y="296"/>
                    <a:pt x="64" y="296"/>
                  </a:cubicBezTo>
                  <a:cubicBezTo>
                    <a:pt x="64" y="295"/>
                    <a:pt x="63" y="295"/>
                    <a:pt x="63" y="295"/>
                  </a:cubicBezTo>
                  <a:cubicBezTo>
                    <a:pt x="60" y="295"/>
                    <a:pt x="59" y="294"/>
                    <a:pt x="58" y="292"/>
                  </a:cubicBezTo>
                  <a:cubicBezTo>
                    <a:pt x="57" y="291"/>
                    <a:pt x="57" y="291"/>
                    <a:pt x="56" y="290"/>
                  </a:cubicBezTo>
                  <a:cubicBezTo>
                    <a:pt x="55" y="291"/>
                    <a:pt x="57" y="291"/>
                    <a:pt x="56" y="292"/>
                  </a:cubicBezTo>
                  <a:cubicBezTo>
                    <a:pt x="56" y="292"/>
                    <a:pt x="56" y="291"/>
                    <a:pt x="55" y="291"/>
                  </a:cubicBezTo>
                  <a:cubicBezTo>
                    <a:pt x="54" y="292"/>
                    <a:pt x="53" y="293"/>
                    <a:pt x="52" y="292"/>
                  </a:cubicBezTo>
                  <a:cubicBezTo>
                    <a:pt x="52" y="292"/>
                    <a:pt x="52" y="292"/>
                    <a:pt x="51" y="293"/>
                  </a:cubicBezTo>
                  <a:cubicBezTo>
                    <a:pt x="53" y="293"/>
                    <a:pt x="54" y="294"/>
                    <a:pt x="55" y="295"/>
                  </a:cubicBezTo>
                  <a:cubicBezTo>
                    <a:pt x="55" y="295"/>
                    <a:pt x="54" y="296"/>
                    <a:pt x="56" y="297"/>
                  </a:cubicBezTo>
                  <a:cubicBezTo>
                    <a:pt x="57" y="298"/>
                    <a:pt x="58" y="299"/>
                    <a:pt x="60" y="299"/>
                  </a:cubicBezTo>
                  <a:cubicBezTo>
                    <a:pt x="61" y="300"/>
                    <a:pt x="62" y="300"/>
                    <a:pt x="63" y="301"/>
                  </a:cubicBezTo>
                  <a:cubicBezTo>
                    <a:pt x="64" y="302"/>
                    <a:pt x="64" y="302"/>
                    <a:pt x="63" y="303"/>
                  </a:cubicBezTo>
                  <a:cubicBezTo>
                    <a:pt x="63" y="304"/>
                    <a:pt x="63" y="306"/>
                    <a:pt x="62" y="307"/>
                  </a:cubicBezTo>
                  <a:cubicBezTo>
                    <a:pt x="62" y="308"/>
                    <a:pt x="64" y="308"/>
                    <a:pt x="62" y="308"/>
                  </a:cubicBezTo>
                  <a:cubicBezTo>
                    <a:pt x="61" y="309"/>
                    <a:pt x="62" y="309"/>
                    <a:pt x="62" y="309"/>
                  </a:cubicBezTo>
                  <a:cubicBezTo>
                    <a:pt x="62" y="309"/>
                    <a:pt x="62" y="309"/>
                    <a:pt x="62" y="309"/>
                  </a:cubicBezTo>
                  <a:cubicBezTo>
                    <a:pt x="62" y="309"/>
                    <a:pt x="62" y="309"/>
                    <a:pt x="63" y="309"/>
                  </a:cubicBezTo>
                  <a:cubicBezTo>
                    <a:pt x="62" y="309"/>
                    <a:pt x="62" y="309"/>
                    <a:pt x="62" y="309"/>
                  </a:cubicBezTo>
                  <a:cubicBezTo>
                    <a:pt x="62" y="309"/>
                    <a:pt x="62" y="309"/>
                    <a:pt x="62" y="309"/>
                  </a:cubicBezTo>
                  <a:cubicBezTo>
                    <a:pt x="62" y="311"/>
                    <a:pt x="63" y="311"/>
                    <a:pt x="63" y="312"/>
                  </a:cubicBezTo>
                  <a:cubicBezTo>
                    <a:pt x="62" y="313"/>
                    <a:pt x="60" y="312"/>
                    <a:pt x="58" y="314"/>
                  </a:cubicBezTo>
                  <a:cubicBezTo>
                    <a:pt x="57" y="314"/>
                    <a:pt x="57" y="314"/>
                    <a:pt x="56" y="314"/>
                  </a:cubicBezTo>
                  <a:cubicBezTo>
                    <a:pt x="55" y="314"/>
                    <a:pt x="54" y="314"/>
                    <a:pt x="52" y="314"/>
                  </a:cubicBezTo>
                  <a:cubicBezTo>
                    <a:pt x="50" y="314"/>
                    <a:pt x="47" y="314"/>
                    <a:pt x="44" y="313"/>
                  </a:cubicBezTo>
                  <a:cubicBezTo>
                    <a:pt x="42" y="313"/>
                    <a:pt x="40" y="313"/>
                    <a:pt x="38" y="312"/>
                  </a:cubicBezTo>
                  <a:cubicBezTo>
                    <a:pt x="38" y="312"/>
                    <a:pt x="37" y="312"/>
                    <a:pt x="36" y="312"/>
                  </a:cubicBezTo>
                  <a:cubicBezTo>
                    <a:pt x="36" y="312"/>
                    <a:pt x="36" y="312"/>
                    <a:pt x="36" y="312"/>
                  </a:cubicBezTo>
                  <a:cubicBezTo>
                    <a:pt x="33" y="310"/>
                    <a:pt x="30" y="310"/>
                    <a:pt x="27" y="309"/>
                  </a:cubicBezTo>
                  <a:cubicBezTo>
                    <a:pt x="26" y="309"/>
                    <a:pt x="26" y="310"/>
                    <a:pt x="25" y="311"/>
                  </a:cubicBezTo>
                  <a:cubicBezTo>
                    <a:pt x="25" y="311"/>
                    <a:pt x="25" y="312"/>
                    <a:pt x="26" y="312"/>
                  </a:cubicBezTo>
                  <a:cubicBezTo>
                    <a:pt x="28" y="314"/>
                    <a:pt x="30" y="316"/>
                    <a:pt x="33" y="315"/>
                  </a:cubicBezTo>
                  <a:cubicBezTo>
                    <a:pt x="34" y="316"/>
                    <a:pt x="34" y="316"/>
                    <a:pt x="34" y="318"/>
                  </a:cubicBezTo>
                  <a:cubicBezTo>
                    <a:pt x="34" y="318"/>
                    <a:pt x="34" y="319"/>
                    <a:pt x="35" y="319"/>
                  </a:cubicBezTo>
                  <a:cubicBezTo>
                    <a:pt x="37" y="320"/>
                    <a:pt x="39" y="321"/>
                    <a:pt x="42" y="320"/>
                  </a:cubicBezTo>
                  <a:cubicBezTo>
                    <a:pt x="42" y="320"/>
                    <a:pt x="43" y="321"/>
                    <a:pt x="44" y="320"/>
                  </a:cubicBezTo>
                  <a:cubicBezTo>
                    <a:pt x="44" y="320"/>
                    <a:pt x="45" y="321"/>
                    <a:pt x="45" y="321"/>
                  </a:cubicBezTo>
                  <a:cubicBezTo>
                    <a:pt x="45" y="321"/>
                    <a:pt x="45" y="321"/>
                    <a:pt x="45" y="321"/>
                  </a:cubicBezTo>
                  <a:cubicBezTo>
                    <a:pt x="46" y="323"/>
                    <a:pt x="46" y="324"/>
                    <a:pt x="45" y="324"/>
                  </a:cubicBezTo>
                  <a:cubicBezTo>
                    <a:pt x="44" y="324"/>
                    <a:pt x="44" y="324"/>
                    <a:pt x="43" y="325"/>
                  </a:cubicBezTo>
                  <a:cubicBezTo>
                    <a:pt x="41" y="325"/>
                    <a:pt x="39" y="327"/>
                    <a:pt x="36" y="327"/>
                  </a:cubicBezTo>
                  <a:cubicBezTo>
                    <a:pt x="35" y="327"/>
                    <a:pt x="34" y="327"/>
                    <a:pt x="33" y="328"/>
                  </a:cubicBezTo>
                  <a:cubicBezTo>
                    <a:pt x="31" y="328"/>
                    <a:pt x="30" y="329"/>
                    <a:pt x="29" y="329"/>
                  </a:cubicBezTo>
                  <a:cubicBezTo>
                    <a:pt x="29" y="329"/>
                    <a:pt x="29" y="329"/>
                    <a:pt x="29" y="329"/>
                  </a:cubicBezTo>
                  <a:cubicBezTo>
                    <a:pt x="27" y="330"/>
                    <a:pt x="25" y="331"/>
                    <a:pt x="24" y="332"/>
                  </a:cubicBezTo>
                  <a:cubicBezTo>
                    <a:pt x="22" y="332"/>
                    <a:pt x="20" y="334"/>
                    <a:pt x="19" y="335"/>
                  </a:cubicBezTo>
                  <a:cubicBezTo>
                    <a:pt x="18" y="335"/>
                    <a:pt x="18" y="336"/>
                    <a:pt x="19" y="336"/>
                  </a:cubicBezTo>
                  <a:cubicBezTo>
                    <a:pt x="20" y="337"/>
                    <a:pt x="21" y="337"/>
                    <a:pt x="22" y="337"/>
                  </a:cubicBezTo>
                  <a:cubicBezTo>
                    <a:pt x="25" y="336"/>
                    <a:pt x="26" y="337"/>
                    <a:pt x="29" y="337"/>
                  </a:cubicBezTo>
                  <a:cubicBezTo>
                    <a:pt x="28" y="338"/>
                    <a:pt x="27" y="338"/>
                    <a:pt x="27" y="339"/>
                  </a:cubicBezTo>
                  <a:cubicBezTo>
                    <a:pt x="26" y="342"/>
                    <a:pt x="26" y="344"/>
                    <a:pt x="29" y="343"/>
                  </a:cubicBezTo>
                  <a:cubicBezTo>
                    <a:pt x="31" y="343"/>
                    <a:pt x="32" y="343"/>
                    <a:pt x="33" y="342"/>
                  </a:cubicBezTo>
                  <a:cubicBezTo>
                    <a:pt x="34" y="342"/>
                    <a:pt x="35" y="341"/>
                    <a:pt x="35" y="341"/>
                  </a:cubicBezTo>
                  <a:cubicBezTo>
                    <a:pt x="37" y="341"/>
                    <a:pt x="38" y="340"/>
                    <a:pt x="39" y="339"/>
                  </a:cubicBezTo>
                  <a:cubicBezTo>
                    <a:pt x="43" y="337"/>
                    <a:pt x="46" y="334"/>
                    <a:pt x="49" y="332"/>
                  </a:cubicBezTo>
                  <a:cubicBezTo>
                    <a:pt x="50" y="331"/>
                    <a:pt x="51" y="330"/>
                    <a:pt x="52" y="329"/>
                  </a:cubicBezTo>
                  <a:cubicBezTo>
                    <a:pt x="52" y="329"/>
                    <a:pt x="53" y="329"/>
                    <a:pt x="53" y="329"/>
                  </a:cubicBezTo>
                  <a:cubicBezTo>
                    <a:pt x="54" y="328"/>
                    <a:pt x="55" y="327"/>
                    <a:pt x="56" y="327"/>
                  </a:cubicBezTo>
                  <a:cubicBezTo>
                    <a:pt x="59" y="326"/>
                    <a:pt x="62" y="326"/>
                    <a:pt x="65" y="325"/>
                  </a:cubicBezTo>
                  <a:cubicBezTo>
                    <a:pt x="66" y="326"/>
                    <a:pt x="67" y="324"/>
                    <a:pt x="68" y="326"/>
                  </a:cubicBezTo>
                  <a:cubicBezTo>
                    <a:pt x="68" y="326"/>
                    <a:pt x="68" y="326"/>
                    <a:pt x="68" y="326"/>
                  </a:cubicBezTo>
                  <a:cubicBezTo>
                    <a:pt x="68" y="325"/>
                    <a:pt x="68" y="325"/>
                    <a:pt x="68" y="325"/>
                  </a:cubicBezTo>
                  <a:cubicBezTo>
                    <a:pt x="68" y="325"/>
                    <a:pt x="69" y="325"/>
                    <a:pt x="69" y="325"/>
                  </a:cubicBezTo>
                  <a:cubicBezTo>
                    <a:pt x="70" y="326"/>
                    <a:pt x="69" y="327"/>
                    <a:pt x="69" y="328"/>
                  </a:cubicBezTo>
                  <a:cubicBezTo>
                    <a:pt x="69" y="329"/>
                    <a:pt x="69" y="330"/>
                    <a:pt x="68" y="331"/>
                  </a:cubicBezTo>
                  <a:cubicBezTo>
                    <a:pt x="68" y="331"/>
                    <a:pt x="68" y="331"/>
                    <a:pt x="68" y="331"/>
                  </a:cubicBezTo>
                  <a:cubicBezTo>
                    <a:pt x="68" y="331"/>
                    <a:pt x="68" y="331"/>
                    <a:pt x="68" y="331"/>
                  </a:cubicBezTo>
                  <a:cubicBezTo>
                    <a:pt x="67" y="332"/>
                    <a:pt x="66" y="333"/>
                    <a:pt x="65" y="334"/>
                  </a:cubicBezTo>
                  <a:cubicBezTo>
                    <a:pt x="65" y="336"/>
                    <a:pt x="64" y="337"/>
                    <a:pt x="62" y="339"/>
                  </a:cubicBezTo>
                  <a:cubicBezTo>
                    <a:pt x="62" y="339"/>
                    <a:pt x="60" y="340"/>
                    <a:pt x="61" y="341"/>
                  </a:cubicBezTo>
                  <a:cubicBezTo>
                    <a:pt x="62" y="342"/>
                    <a:pt x="63" y="343"/>
                    <a:pt x="65" y="342"/>
                  </a:cubicBezTo>
                  <a:cubicBezTo>
                    <a:pt x="66" y="341"/>
                    <a:pt x="68" y="340"/>
                    <a:pt x="70" y="339"/>
                  </a:cubicBezTo>
                  <a:cubicBezTo>
                    <a:pt x="70" y="339"/>
                    <a:pt x="71" y="338"/>
                    <a:pt x="71" y="338"/>
                  </a:cubicBezTo>
                  <a:cubicBezTo>
                    <a:pt x="71" y="338"/>
                    <a:pt x="72" y="339"/>
                    <a:pt x="72" y="339"/>
                  </a:cubicBezTo>
                  <a:cubicBezTo>
                    <a:pt x="72" y="339"/>
                    <a:pt x="72" y="339"/>
                    <a:pt x="72" y="339"/>
                  </a:cubicBezTo>
                  <a:cubicBezTo>
                    <a:pt x="72" y="339"/>
                    <a:pt x="72" y="339"/>
                    <a:pt x="73" y="339"/>
                  </a:cubicBezTo>
                  <a:cubicBezTo>
                    <a:pt x="74" y="341"/>
                    <a:pt x="75" y="343"/>
                    <a:pt x="76" y="343"/>
                  </a:cubicBezTo>
                  <a:cubicBezTo>
                    <a:pt x="77" y="344"/>
                    <a:pt x="78" y="345"/>
                    <a:pt x="78" y="345"/>
                  </a:cubicBezTo>
                  <a:cubicBezTo>
                    <a:pt x="78" y="346"/>
                    <a:pt x="79" y="347"/>
                    <a:pt x="80" y="347"/>
                  </a:cubicBezTo>
                  <a:cubicBezTo>
                    <a:pt x="81" y="347"/>
                    <a:pt x="82" y="347"/>
                    <a:pt x="83" y="347"/>
                  </a:cubicBezTo>
                  <a:cubicBezTo>
                    <a:pt x="86" y="347"/>
                    <a:pt x="90" y="346"/>
                    <a:pt x="93" y="347"/>
                  </a:cubicBezTo>
                  <a:cubicBezTo>
                    <a:pt x="94" y="348"/>
                    <a:pt x="95" y="347"/>
                    <a:pt x="96" y="346"/>
                  </a:cubicBezTo>
                  <a:cubicBezTo>
                    <a:pt x="98" y="345"/>
                    <a:pt x="99" y="344"/>
                    <a:pt x="101" y="343"/>
                  </a:cubicBezTo>
                  <a:cubicBezTo>
                    <a:pt x="101" y="344"/>
                    <a:pt x="102" y="345"/>
                    <a:pt x="103" y="346"/>
                  </a:cubicBezTo>
                  <a:cubicBezTo>
                    <a:pt x="103" y="346"/>
                    <a:pt x="104" y="347"/>
                    <a:pt x="104" y="348"/>
                  </a:cubicBezTo>
                  <a:cubicBezTo>
                    <a:pt x="105" y="348"/>
                    <a:pt x="107" y="349"/>
                    <a:pt x="108" y="348"/>
                  </a:cubicBezTo>
                  <a:cubicBezTo>
                    <a:pt x="109" y="348"/>
                    <a:pt x="110" y="348"/>
                    <a:pt x="111" y="349"/>
                  </a:cubicBezTo>
                  <a:cubicBezTo>
                    <a:pt x="113" y="349"/>
                    <a:pt x="116" y="349"/>
                    <a:pt x="117" y="353"/>
                  </a:cubicBezTo>
                  <a:cubicBezTo>
                    <a:pt x="117" y="353"/>
                    <a:pt x="118" y="353"/>
                    <a:pt x="118" y="352"/>
                  </a:cubicBezTo>
                  <a:cubicBezTo>
                    <a:pt x="119" y="351"/>
                    <a:pt x="120" y="350"/>
                    <a:pt x="122" y="350"/>
                  </a:cubicBezTo>
                  <a:cubicBezTo>
                    <a:pt x="122" y="350"/>
                    <a:pt x="122" y="350"/>
                    <a:pt x="122" y="350"/>
                  </a:cubicBezTo>
                  <a:cubicBezTo>
                    <a:pt x="122" y="350"/>
                    <a:pt x="122" y="350"/>
                    <a:pt x="123" y="350"/>
                  </a:cubicBezTo>
                  <a:cubicBezTo>
                    <a:pt x="124" y="350"/>
                    <a:pt x="126" y="351"/>
                    <a:pt x="128" y="351"/>
                  </a:cubicBezTo>
                  <a:cubicBezTo>
                    <a:pt x="128" y="351"/>
                    <a:pt x="128" y="351"/>
                    <a:pt x="128" y="351"/>
                  </a:cubicBezTo>
                  <a:cubicBezTo>
                    <a:pt x="127" y="352"/>
                    <a:pt x="127" y="354"/>
                    <a:pt x="126" y="355"/>
                  </a:cubicBezTo>
                  <a:cubicBezTo>
                    <a:pt x="125" y="356"/>
                    <a:pt x="124" y="356"/>
                    <a:pt x="123" y="357"/>
                  </a:cubicBezTo>
                  <a:cubicBezTo>
                    <a:pt x="123" y="358"/>
                    <a:pt x="123" y="358"/>
                    <a:pt x="124" y="358"/>
                  </a:cubicBezTo>
                  <a:cubicBezTo>
                    <a:pt x="125" y="358"/>
                    <a:pt x="124" y="358"/>
                    <a:pt x="124" y="358"/>
                  </a:cubicBezTo>
                  <a:cubicBezTo>
                    <a:pt x="124" y="358"/>
                    <a:pt x="124" y="359"/>
                    <a:pt x="124" y="359"/>
                  </a:cubicBezTo>
                  <a:cubicBezTo>
                    <a:pt x="125" y="359"/>
                    <a:pt x="124" y="360"/>
                    <a:pt x="124" y="360"/>
                  </a:cubicBezTo>
                  <a:cubicBezTo>
                    <a:pt x="123" y="362"/>
                    <a:pt x="124" y="365"/>
                    <a:pt x="126" y="365"/>
                  </a:cubicBezTo>
                  <a:cubicBezTo>
                    <a:pt x="128" y="365"/>
                    <a:pt x="130" y="364"/>
                    <a:pt x="132" y="364"/>
                  </a:cubicBezTo>
                  <a:cubicBezTo>
                    <a:pt x="134" y="363"/>
                    <a:pt x="135" y="361"/>
                    <a:pt x="136" y="359"/>
                  </a:cubicBezTo>
                  <a:cubicBezTo>
                    <a:pt x="137" y="357"/>
                    <a:pt x="138" y="355"/>
                    <a:pt x="141" y="355"/>
                  </a:cubicBezTo>
                  <a:cubicBezTo>
                    <a:pt x="141" y="355"/>
                    <a:pt x="141" y="355"/>
                    <a:pt x="141" y="355"/>
                  </a:cubicBezTo>
                  <a:cubicBezTo>
                    <a:pt x="141" y="356"/>
                    <a:pt x="141" y="356"/>
                    <a:pt x="142" y="357"/>
                  </a:cubicBezTo>
                  <a:cubicBezTo>
                    <a:pt x="142" y="356"/>
                    <a:pt x="141" y="356"/>
                    <a:pt x="141" y="355"/>
                  </a:cubicBezTo>
                  <a:cubicBezTo>
                    <a:pt x="141" y="355"/>
                    <a:pt x="141" y="355"/>
                    <a:pt x="141" y="355"/>
                  </a:cubicBezTo>
                  <a:cubicBezTo>
                    <a:pt x="141" y="355"/>
                    <a:pt x="141" y="355"/>
                    <a:pt x="141" y="355"/>
                  </a:cubicBezTo>
                  <a:cubicBezTo>
                    <a:pt x="141" y="356"/>
                    <a:pt x="142" y="357"/>
                    <a:pt x="144" y="358"/>
                  </a:cubicBezTo>
                  <a:cubicBezTo>
                    <a:pt x="144" y="359"/>
                    <a:pt x="143" y="359"/>
                    <a:pt x="143" y="359"/>
                  </a:cubicBezTo>
                  <a:cubicBezTo>
                    <a:pt x="144" y="360"/>
                    <a:pt x="144" y="362"/>
                    <a:pt x="145" y="362"/>
                  </a:cubicBezTo>
                  <a:cubicBezTo>
                    <a:pt x="147" y="363"/>
                    <a:pt x="148" y="364"/>
                    <a:pt x="150" y="363"/>
                  </a:cubicBezTo>
                  <a:cubicBezTo>
                    <a:pt x="152" y="365"/>
                    <a:pt x="152" y="365"/>
                    <a:pt x="150" y="368"/>
                  </a:cubicBezTo>
                  <a:cubicBezTo>
                    <a:pt x="149" y="368"/>
                    <a:pt x="149" y="368"/>
                    <a:pt x="149" y="368"/>
                  </a:cubicBezTo>
                  <a:cubicBezTo>
                    <a:pt x="149" y="368"/>
                    <a:pt x="149" y="369"/>
                    <a:pt x="149" y="369"/>
                  </a:cubicBezTo>
                  <a:cubicBezTo>
                    <a:pt x="149" y="369"/>
                    <a:pt x="150" y="369"/>
                    <a:pt x="150" y="368"/>
                  </a:cubicBezTo>
                  <a:cubicBezTo>
                    <a:pt x="151" y="372"/>
                    <a:pt x="152" y="376"/>
                    <a:pt x="150" y="379"/>
                  </a:cubicBezTo>
                  <a:cubicBezTo>
                    <a:pt x="150" y="379"/>
                    <a:pt x="150" y="379"/>
                    <a:pt x="150" y="379"/>
                  </a:cubicBezTo>
                  <a:cubicBezTo>
                    <a:pt x="149" y="380"/>
                    <a:pt x="148" y="381"/>
                    <a:pt x="148" y="382"/>
                  </a:cubicBezTo>
                  <a:cubicBezTo>
                    <a:pt x="147" y="385"/>
                    <a:pt x="147" y="385"/>
                    <a:pt x="144" y="384"/>
                  </a:cubicBezTo>
                  <a:cubicBezTo>
                    <a:pt x="145" y="385"/>
                    <a:pt x="145" y="385"/>
                    <a:pt x="146" y="386"/>
                  </a:cubicBezTo>
                  <a:cubicBezTo>
                    <a:pt x="146" y="386"/>
                    <a:pt x="146" y="386"/>
                    <a:pt x="146" y="386"/>
                  </a:cubicBezTo>
                  <a:cubicBezTo>
                    <a:pt x="146" y="386"/>
                    <a:pt x="146" y="386"/>
                    <a:pt x="146" y="386"/>
                  </a:cubicBezTo>
                  <a:cubicBezTo>
                    <a:pt x="146" y="386"/>
                    <a:pt x="146" y="386"/>
                    <a:pt x="146" y="386"/>
                  </a:cubicBezTo>
                  <a:cubicBezTo>
                    <a:pt x="146" y="386"/>
                    <a:pt x="147" y="387"/>
                    <a:pt x="147" y="387"/>
                  </a:cubicBezTo>
                  <a:cubicBezTo>
                    <a:pt x="147" y="390"/>
                    <a:pt x="149" y="389"/>
                    <a:pt x="151" y="389"/>
                  </a:cubicBezTo>
                  <a:cubicBezTo>
                    <a:pt x="152" y="389"/>
                    <a:pt x="152" y="389"/>
                    <a:pt x="152" y="388"/>
                  </a:cubicBezTo>
                  <a:cubicBezTo>
                    <a:pt x="152" y="388"/>
                    <a:pt x="152" y="388"/>
                    <a:pt x="152" y="388"/>
                  </a:cubicBezTo>
                  <a:cubicBezTo>
                    <a:pt x="152" y="388"/>
                    <a:pt x="153" y="389"/>
                    <a:pt x="153" y="389"/>
                  </a:cubicBezTo>
                  <a:cubicBezTo>
                    <a:pt x="154" y="389"/>
                    <a:pt x="155" y="390"/>
                    <a:pt x="155" y="390"/>
                  </a:cubicBezTo>
                  <a:cubicBezTo>
                    <a:pt x="156" y="392"/>
                    <a:pt x="158" y="393"/>
                    <a:pt x="160" y="393"/>
                  </a:cubicBezTo>
                  <a:cubicBezTo>
                    <a:pt x="161" y="394"/>
                    <a:pt x="162" y="395"/>
                    <a:pt x="162" y="395"/>
                  </a:cubicBezTo>
                  <a:cubicBezTo>
                    <a:pt x="161" y="398"/>
                    <a:pt x="161" y="398"/>
                    <a:pt x="163" y="399"/>
                  </a:cubicBezTo>
                  <a:cubicBezTo>
                    <a:pt x="164" y="399"/>
                    <a:pt x="165" y="400"/>
                    <a:pt x="166" y="400"/>
                  </a:cubicBezTo>
                  <a:cubicBezTo>
                    <a:pt x="165" y="401"/>
                    <a:pt x="165" y="401"/>
                    <a:pt x="164" y="403"/>
                  </a:cubicBezTo>
                  <a:cubicBezTo>
                    <a:pt x="166" y="401"/>
                    <a:pt x="167" y="402"/>
                    <a:pt x="168" y="402"/>
                  </a:cubicBezTo>
                  <a:cubicBezTo>
                    <a:pt x="169" y="404"/>
                    <a:pt x="171" y="405"/>
                    <a:pt x="173" y="404"/>
                  </a:cubicBezTo>
                  <a:cubicBezTo>
                    <a:pt x="176" y="403"/>
                    <a:pt x="179" y="402"/>
                    <a:pt x="181" y="399"/>
                  </a:cubicBezTo>
                  <a:cubicBezTo>
                    <a:pt x="182" y="397"/>
                    <a:pt x="182" y="395"/>
                    <a:pt x="183" y="394"/>
                  </a:cubicBezTo>
                  <a:cubicBezTo>
                    <a:pt x="185" y="395"/>
                    <a:pt x="184" y="393"/>
                    <a:pt x="184" y="393"/>
                  </a:cubicBezTo>
                  <a:cubicBezTo>
                    <a:pt x="185" y="391"/>
                    <a:pt x="187" y="390"/>
                    <a:pt x="189" y="389"/>
                  </a:cubicBezTo>
                  <a:cubicBezTo>
                    <a:pt x="190" y="388"/>
                    <a:pt x="190" y="390"/>
                    <a:pt x="191" y="391"/>
                  </a:cubicBezTo>
                  <a:cubicBezTo>
                    <a:pt x="191" y="390"/>
                    <a:pt x="190" y="389"/>
                    <a:pt x="190" y="388"/>
                  </a:cubicBezTo>
                  <a:cubicBezTo>
                    <a:pt x="191" y="389"/>
                    <a:pt x="192" y="390"/>
                    <a:pt x="193" y="390"/>
                  </a:cubicBezTo>
                  <a:cubicBezTo>
                    <a:pt x="192" y="392"/>
                    <a:pt x="194" y="393"/>
                    <a:pt x="195" y="394"/>
                  </a:cubicBezTo>
                  <a:cubicBezTo>
                    <a:pt x="195" y="394"/>
                    <a:pt x="195" y="394"/>
                    <a:pt x="195" y="394"/>
                  </a:cubicBezTo>
                  <a:cubicBezTo>
                    <a:pt x="196" y="393"/>
                    <a:pt x="198" y="393"/>
                    <a:pt x="199" y="392"/>
                  </a:cubicBezTo>
                  <a:cubicBezTo>
                    <a:pt x="200" y="391"/>
                    <a:pt x="201" y="391"/>
                    <a:pt x="202" y="391"/>
                  </a:cubicBezTo>
                  <a:cubicBezTo>
                    <a:pt x="206" y="390"/>
                    <a:pt x="210" y="391"/>
                    <a:pt x="215" y="391"/>
                  </a:cubicBezTo>
                  <a:cubicBezTo>
                    <a:pt x="215" y="391"/>
                    <a:pt x="215" y="392"/>
                    <a:pt x="216" y="392"/>
                  </a:cubicBezTo>
                  <a:cubicBezTo>
                    <a:pt x="216" y="391"/>
                    <a:pt x="216" y="391"/>
                    <a:pt x="217" y="391"/>
                  </a:cubicBezTo>
                  <a:cubicBezTo>
                    <a:pt x="218" y="392"/>
                    <a:pt x="218" y="391"/>
                    <a:pt x="218" y="391"/>
                  </a:cubicBezTo>
                  <a:cubicBezTo>
                    <a:pt x="220" y="391"/>
                    <a:pt x="223" y="390"/>
                    <a:pt x="224" y="393"/>
                  </a:cubicBezTo>
                  <a:cubicBezTo>
                    <a:pt x="224" y="394"/>
                    <a:pt x="225" y="394"/>
                    <a:pt x="225" y="393"/>
                  </a:cubicBezTo>
                  <a:cubicBezTo>
                    <a:pt x="226" y="393"/>
                    <a:pt x="226" y="393"/>
                    <a:pt x="227" y="393"/>
                  </a:cubicBezTo>
                  <a:cubicBezTo>
                    <a:pt x="228" y="393"/>
                    <a:pt x="228" y="393"/>
                    <a:pt x="229" y="393"/>
                  </a:cubicBezTo>
                  <a:cubicBezTo>
                    <a:pt x="230" y="393"/>
                    <a:pt x="232" y="393"/>
                    <a:pt x="233" y="394"/>
                  </a:cubicBezTo>
                  <a:cubicBezTo>
                    <a:pt x="234" y="395"/>
                    <a:pt x="234" y="395"/>
                    <a:pt x="235" y="396"/>
                  </a:cubicBezTo>
                  <a:cubicBezTo>
                    <a:pt x="234" y="397"/>
                    <a:pt x="234" y="398"/>
                    <a:pt x="234" y="398"/>
                  </a:cubicBezTo>
                  <a:cubicBezTo>
                    <a:pt x="235" y="398"/>
                    <a:pt x="235" y="398"/>
                    <a:pt x="235" y="398"/>
                  </a:cubicBezTo>
                  <a:cubicBezTo>
                    <a:pt x="236" y="398"/>
                    <a:pt x="236" y="398"/>
                    <a:pt x="236" y="399"/>
                  </a:cubicBezTo>
                  <a:cubicBezTo>
                    <a:pt x="234" y="399"/>
                    <a:pt x="233" y="400"/>
                    <a:pt x="232" y="400"/>
                  </a:cubicBezTo>
                  <a:cubicBezTo>
                    <a:pt x="231" y="401"/>
                    <a:pt x="231" y="402"/>
                    <a:pt x="232" y="403"/>
                  </a:cubicBezTo>
                  <a:cubicBezTo>
                    <a:pt x="232" y="404"/>
                    <a:pt x="234" y="405"/>
                    <a:pt x="234" y="405"/>
                  </a:cubicBezTo>
                  <a:cubicBezTo>
                    <a:pt x="235" y="407"/>
                    <a:pt x="236" y="407"/>
                    <a:pt x="238" y="407"/>
                  </a:cubicBezTo>
                  <a:cubicBezTo>
                    <a:pt x="239" y="407"/>
                    <a:pt x="240" y="407"/>
                    <a:pt x="241" y="407"/>
                  </a:cubicBezTo>
                  <a:cubicBezTo>
                    <a:pt x="243" y="406"/>
                    <a:pt x="246" y="406"/>
                    <a:pt x="248" y="408"/>
                  </a:cubicBezTo>
                  <a:cubicBezTo>
                    <a:pt x="248" y="408"/>
                    <a:pt x="248" y="408"/>
                    <a:pt x="248" y="408"/>
                  </a:cubicBezTo>
                  <a:cubicBezTo>
                    <a:pt x="248" y="408"/>
                    <a:pt x="248" y="408"/>
                    <a:pt x="248" y="408"/>
                  </a:cubicBezTo>
                  <a:cubicBezTo>
                    <a:pt x="249" y="409"/>
                    <a:pt x="251" y="410"/>
                    <a:pt x="251" y="411"/>
                  </a:cubicBezTo>
                  <a:cubicBezTo>
                    <a:pt x="250" y="414"/>
                    <a:pt x="252" y="412"/>
                    <a:pt x="252" y="412"/>
                  </a:cubicBezTo>
                  <a:cubicBezTo>
                    <a:pt x="251" y="414"/>
                    <a:pt x="251" y="417"/>
                    <a:pt x="250" y="419"/>
                  </a:cubicBezTo>
                  <a:cubicBezTo>
                    <a:pt x="249" y="419"/>
                    <a:pt x="249" y="420"/>
                    <a:pt x="249" y="420"/>
                  </a:cubicBezTo>
                  <a:cubicBezTo>
                    <a:pt x="248" y="421"/>
                    <a:pt x="248" y="421"/>
                    <a:pt x="248" y="422"/>
                  </a:cubicBezTo>
                  <a:cubicBezTo>
                    <a:pt x="246" y="423"/>
                    <a:pt x="245" y="425"/>
                    <a:pt x="243" y="426"/>
                  </a:cubicBezTo>
                  <a:cubicBezTo>
                    <a:pt x="242" y="426"/>
                    <a:pt x="242" y="426"/>
                    <a:pt x="242" y="426"/>
                  </a:cubicBezTo>
                  <a:cubicBezTo>
                    <a:pt x="242" y="426"/>
                    <a:pt x="242" y="427"/>
                    <a:pt x="241" y="427"/>
                  </a:cubicBezTo>
                  <a:cubicBezTo>
                    <a:pt x="241" y="428"/>
                    <a:pt x="239" y="428"/>
                    <a:pt x="239" y="430"/>
                  </a:cubicBezTo>
                  <a:cubicBezTo>
                    <a:pt x="237" y="431"/>
                    <a:pt x="236" y="432"/>
                    <a:pt x="235" y="432"/>
                  </a:cubicBezTo>
                  <a:cubicBezTo>
                    <a:pt x="234" y="433"/>
                    <a:pt x="233" y="433"/>
                    <a:pt x="233" y="434"/>
                  </a:cubicBezTo>
                  <a:cubicBezTo>
                    <a:pt x="234" y="436"/>
                    <a:pt x="234" y="438"/>
                    <a:pt x="233" y="439"/>
                  </a:cubicBezTo>
                  <a:cubicBezTo>
                    <a:pt x="232" y="440"/>
                    <a:pt x="232" y="441"/>
                    <a:pt x="232" y="441"/>
                  </a:cubicBezTo>
                  <a:cubicBezTo>
                    <a:pt x="231" y="442"/>
                    <a:pt x="230" y="443"/>
                    <a:pt x="230" y="443"/>
                  </a:cubicBezTo>
                  <a:cubicBezTo>
                    <a:pt x="230" y="444"/>
                    <a:pt x="229" y="445"/>
                    <a:pt x="229" y="445"/>
                  </a:cubicBezTo>
                  <a:cubicBezTo>
                    <a:pt x="228" y="447"/>
                    <a:pt x="227" y="448"/>
                    <a:pt x="226" y="449"/>
                  </a:cubicBezTo>
                  <a:cubicBezTo>
                    <a:pt x="225" y="449"/>
                    <a:pt x="224" y="450"/>
                    <a:pt x="224" y="452"/>
                  </a:cubicBezTo>
                  <a:cubicBezTo>
                    <a:pt x="223" y="452"/>
                    <a:pt x="222" y="453"/>
                    <a:pt x="221" y="454"/>
                  </a:cubicBezTo>
                  <a:cubicBezTo>
                    <a:pt x="221" y="454"/>
                    <a:pt x="221" y="455"/>
                    <a:pt x="220" y="455"/>
                  </a:cubicBezTo>
                  <a:cubicBezTo>
                    <a:pt x="220" y="455"/>
                    <a:pt x="219" y="456"/>
                    <a:pt x="219" y="456"/>
                  </a:cubicBezTo>
                  <a:cubicBezTo>
                    <a:pt x="215" y="457"/>
                    <a:pt x="212" y="460"/>
                    <a:pt x="209" y="462"/>
                  </a:cubicBezTo>
                  <a:cubicBezTo>
                    <a:pt x="208" y="463"/>
                    <a:pt x="208" y="463"/>
                    <a:pt x="208" y="464"/>
                  </a:cubicBezTo>
                  <a:cubicBezTo>
                    <a:pt x="208" y="464"/>
                    <a:pt x="208" y="464"/>
                    <a:pt x="208" y="464"/>
                  </a:cubicBezTo>
                  <a:cubicBezTo>
                    <a:pt x="207" y="465"/>
                    <a:pt x="207" y="466"/>
                    <a:pt x="206" y="467"/>
                  </a:cubicBezTo>
                  <a:cubicBezTo>
                    <a:pt x="206" y="467"/>
                    <a:pt x="206" y="467"/>
                    <a:pt x="206" y="467"/>
                  </a:cubicBezTo>
                  <a:cubicBezTo>
                    <a:pt x="206" y="467"/>
                    <a:pt x="206" y="467"/>
                    <a:pt x="206" y="467"/>
                  </a:cubicBezTo>
                  <a:cubicBezTo>
                    <a:pt x="206" y="467"/>
                    <a:pt x="206" y="467"/>
                    <a:pt x="206" y="467"/>
                  </a:cubicBezTo>
                  <a:cubicBezTo>
                    <a:pt x="206" y="467"/>
                    <a:pt x="206" y="467"/>
                    <a:pt x="206" y="467"/>
                  </a:cubicBezTo>
                  <a:cubicBezTo>
                    <a:pt x="205" y="469"/>
                    <a:pt x="203" y="470"/>
                    <a:pt x="201" y="472"/>
                  </a:cubicBezTo>
                  <a:cubicBezTo>
                    <a:pt x="201" y="472"/>
                    <a:pt x="200" y="473"/>
                    <a:pt x="200" y="473"/>
                  </a:cubicBezTo>
                  <a:cubicBezTo>
                    <a:pt x="201" y="474"/>
                    <a:pt x="202" y="473"/>
                    <a:pt x="202" y="472"/>
                  </a:cubicBezTo>
                  <a:cubicBezTo>
                    <a:pt x="203" y="472"/>
                    <a:pt x="205" y="472"/>
                    <a:pt x="206" y="472"/>
                  </a:cubicBezTo>
                  <a:cubicBezTo>
                    <a:pt x="205" y="472"/>
                    <a:pt x="205" y="473"/>
                    <a:pt x="205" y="473"/>
                  </a:cubicBezTo>
                  <a:cubicBezTo>
                    <a:pt x="205" y="473"/>
                    <a:pt x="205" y="474"/>
                    <a:pt x="205" y="474"/>
                  </a:cubicBezTo>
                  <a:cubicBezTo>
                    <a:pt x="207" y="472"/>
                    <a:pt x="209" y="472"/>
                    <a:pt x="210" y="471"/>
                  </a:cubicBezTo>
                  <a:cubicBezTo>
                    <a:pt x="210" y="471"/>
                    <a:pt x="210" y="471"/>
                    <a:pt x="211" y="470"/>
                  </a:cubicBezTo>
                  <a:cubicBezTo>
                    <a:pt x="212" y="470"/>
                    <a:pt x="213" y="469"/>
                    <a:pt x="214" y="469"/>
                  </a:cubicBezTo>
                  <a:cubicBezTo>
                    <a:pt x="214" y="469"/>
                    <a:pt x="214" y="468"/>
                    <a:pt x="214" y="468"/>
                  </a:cubicBezTo>
                  <a:cubicBezTo>
                    <a:pt x="215" y="468"/>
                    <a:pt x="215" y="468"/>
                    <a:pt x="215" y="467"/>
                  </a:cubicBezTo>
                  <a:cubicBezTo>
                    <a:pt x="216" y="467"/>
                    <a:pt x="216" y="467"/>
                    <a:pt x="217" y="466"/>
                  </a:cubicBezTo>
                  <a:cubicBezTo>
                    <a:pt x="220" y="464"/>
                    <a:pt x="222" y="462"/>
                    <a:pt x="223" y="458"/>
                  </a:cubicBezTo>
                  <a:cubicBezTo>
                    <a:pt x="224" y="458"/>
                    <a:pt x="224" y="457"/>
                    <a:pt x="225" y="457"/>
                  </a:cubicBezTo>
                  <a:cubicBezTo>
                    <a:pt x="225" y="457"/>
                    <a:pt x="225" y="457"/>
                    <a:pt x="225" y="457"/>
                  </a:cubicBezTo>
                  <a:cubicBezTo>
                    <a:pt x="228" y="456"/>
                    <a:pt x="229" y="454"/>
                    <a:pt x="229" y="451"/>
                  </a:cubicBezTo>
                  <a:cubicBezTo>
                    <a:pt x="229" y="451"/>
                    <a:pt x="229" y="451"/>
                    <a:pt x="229" y="450"/>
                  </a:cubicBezTo>
                  <a:cubicBezTo>
                    <a:pt x="230" y="449"/>
                    <a:pt x="230" y="448"/>
                    <a:pt x="231" y="448"/>
                  </a:cubicBezTo>
                  <a:cubicBezTo>
                    <a:pt x="231" y="447"/>
                    <a:pt x="232" y="447"/>
                    <a:pt x="232" y="447"/>
                  </a:cubicBezTo>
                  <a:cubicBezTo>
                    <a:pt x="234" y="446"/>
                    <a:pt x="235" y="445"/>
                    <a:pt x="235" y="443"/>
                  </a:cubicBezTo>
                  <a:cubicBezTo>
                    <a:pt x="235" y="443"/>
                    <a:pt x="236" y="443"/>
                    <a:pt x="236" y="443"/>
                  </a:cubicBezTo>
                  <a:cubicBezTo>
                    <a:pt x="236" y="441"/>
                    <a:pt x="237" y="440"/>
                    <a:pt x="238" y="439"/>
                  </a:cubicBezTo>
                  <a:cubicBezTo>
                    <a:pt x="240" y="438"/>
                    <a:pt x="241" y="438"/>
                    <a:pt x="242" y="437"/>
                  </a:cubicBezTo>
                  <a:cubicBezTo>
                    <a:pt x="242" y="437"/>
                    <a:pt x="243" y="438"/>
                    <a:pt x="244" y="438"/>
                  </a:cubicBezTo>
                  <a:cubicBezTo>
                    <a:pt x="244" y="437"/>
                    <a:pt x="245" y="437"/>
                    <a:pt x="246" y="436"/>
                  </a:cubicBezTo>
                  <a:cubicBezTo>
                    <a:pt x="246" y="436"/>
                    <a:pt x="246" y="436"/>
                    <a:pt x="247" y="436"/>
                  </a:cubicBezTo>
                  <a:cubicBezTo>
                    <a:pt x="247" y="436"/>
                    <a:pt x="247" y="436"/>
                    <a:pt x="247" y="436"/>
                  </a:cubicBezTo>
                  <a:cubicBezTo>
                    <a:pt x="247" y="436"/>
                    <a:pt x="247" y="436"/>
                    <a:pt x="247" y="436"/>
                  </a:cubicBezTo>
                  <a:cubicBezTo>
                    <a:pt x="247" y="435"/>
                    <a:pt x="248" y="435"/>
                    <a:pt x="248" y="435"/>
                  </a:cubicBezTo>
                  <a:cubicBezTo>
                    <a:pt x="248" y="434"/>
                    <a:pt x="248" y="433"/>
                    <a:pt x="247" y="432"/>
                  </a:cubicBezTo>
                  <a:cubicBezTo>
                    <a:pt x="251" y="430"/>
                    <a:pt x="254" y="427"/>
                    <a:pt x="256" y="423"/>
                  </a:cubicBezTo>
                  <a:cubicBezTo>
                    <a:pt x="256" y="423"/>
                    <a:pt x="256" y="423"/>
                    <a:pt x="256" y="423"/>
                  </a:cubicBezTo>
                  <a:cubicBezTo>
                    <a:pt x="256" y="422"/>
                    <a:pt x="256" y="422"/>
                    <a:pt x="256" y="422"/>
                  </a:cubicBezTo>
                  <a:cubicBezTo>
                    <a:pt x="257" y="422"/>
                    <a:pt x="257" y="421"/>
                    <a:pt x="257" y="420"/>
                  </a:cubicBezTo>
                  <a:cubicBezTo>
                    <a:pt x="259" y="417"/>
                    <a:pt x="263" y="416"/>
                    <a:pt x="265" y="419"/>
                  </a:cubicBezTo>
                  <a:cubicBezTo>
                    <a:pt x="266" y="420"/>
                    <a:pt x="268" y="422"/>
                    <a:pt x="269" y="423"/>
                  </a:cubicBezTo>
                  <a:cubicBezTo>
                    <a:pt x="268" y="425"/>
                    <a:pt x="268" y="426"/>
                    <a:pt x="267" y="427"/>
                  </a:cubicBezTo>
                  <a:cubicBezTo>
                    <a:pt x="264" y="430"/>
                    <a:pt x="261" y="434"/>
                    <a:pt x="257" y="437"/>
                  </a:cubicBezTo>
                  <a:cubicBezTo>
                    <a:pt x="254" y="437"/>
                    <a:pt x="254" y="437"/>
                    <a:pt x="254" y="440"/>
                  </a:cubicBezTo>
                  <a:cubicBezTo>
                    <a:pt x="255" y="441"/>
                    <a:pt x="255" y="442"/>
                    <a:pt x="255" y="443"/>
                  </a:cubicBezTo>
                  <a:cubicBezTo>
                    <a:pt x="254" y="447"/>
                    <a:pt x="257" y="449"/>
                    <a:pt x="259" y="452"/>
                  </a:cubicBezTo>
                  <a:cubicBezTo>
                    <a:pt x="260" y="454"/>
                    <a:pt x="260" y="455"/>
                    <a:pt x="259" y="457"/>
                  </a:cubicBezTo>
                  <a:cubicBezTo>
                    <a:pt x="258" y="459"/>
                    <a:pt x="257" y="459"/>
                    <a:pt x="255" y="459"/>
                  </a:cubicBezTo>
                  <a:cubicBezTo>
                    <a:pt x="253" y="459"/>
                    <a:pt x="252" y="460"/>
                    <a:pt x="253" y="462"/>
                  </a:cubicBezTo>
                  <a:cubicBezTo>
                    <a:pt x="253" y="462"/>
                    <a:pt x="253" y="463"/>
                    <a:pt x="253" y="463"/>
                  </a:cubicBezTo>
                  <a:cubicBezTo>
                    <a:pt x="253" y="464"/>
                    <a:pt x="253" y="465"/>
                    <a:pt x="253" y="464"/>
                  </a:cubicBezTo>
                  <a:cubicBezTo>
                    <a:pt x="255" y="462"/>
                    <a:pt x="256" y="463"/>
                    <a:pt x="258" y="464"/>
                  </a:cubicBezTo>
                  <a:cubicBezTo>
                    <a:pt x="259" y="464"/>
                    <a:pt x="260" y="464"/>
                    <a:pt x="261" y="463"/>
                  </a:cubicBezTo>
                  <a:cubicBezTo>
                    <a:pt x="261" y="463"/>
                    <a:pt x="261" y="463"/>
                    <a:pt x="261" y="463"/>
                  </a:cubicBezTo>
                  <a:cubicBezTo>
                    <a:pt x="261" y="463"/>
                    <a:pt x="261" y="463"/>
                    <a:pt x="261" y="463"/>
                  </a:cubicBezTo>
                  <a:cubicBezTo>
                    <a:pt x="262" y="464"/>
                    <a:pt x="264" y="464"/>
                    <a:pt x="264" y="465"/>
                  </a:cubicBezTo>
                  <a:cubicBezTo>
                    <a:pt x="264" y="465"/>
                    <a:pt x="265" y="465"/>
                    <a:pt x="265" y="465"/>
                  </a:cubicBezTo>
                  <a:cubicBezTo>
                    <a:pt x="265" y="466"/>
                    <a:pt x="265" y="466"/>
                    <a:pt x="265" y="466"/>
                  </a:cubicBezTo>
                  <a:cubicBezTo>
                    <a:pt x="263" y="468"/>
                    <a:pt x="262" y="469"/>
                    <a:pt x="260" y="470"/>
                  </a:cubicBezTo>
                  <a:cubicBezTo>
                    <a:pt x="259" y="470"/>
                    <a:pt x="257" y="470"/>
                    <a:pt x="256" y="471"/>
                  </a:cubicBezTo>
                  <a:cubicBezTo>
                    <a:pt x="255" y="471"/>
                    <a:pt x="254" y="471"/>
                    <a:pt x="253" y="472"/>
                  </a:cubicBezTo>
                  <a:cubicBezTo>
                    <a:pt x="253" y="472"/>
                    <a:pt x="253" y="472"/>
                    <a:pt x="253" y="472"/>
                  </a:cubicBezTo>
                  <a:cubicBezTo>
                    <a:pt x="254" y="473"/>
                    <a:pt x="255" y="474"/>
                    <a:pt x="257" y="473"/>
                  </a:cubicBezTo>
                  <a:cubicBezTo>
                    <a:pt x="258" y="473"/>
                    <a:pt x="259" y="473"/>
                    <a:pt x="260" y="473"/>
                  </a:cubicBezTo>
                  <a:cubicBezTo>
                    <a:pt x="260" y="473"/>
                    <a:pt x="260" y="473"/>
                    <a:pt x="260" y="473"/>
                  </a:cubicBezTo>
                  <a:cubicBezTo>
                    <a:pt x="260" y="473"/>
                    <a:pt x="260" y="473"/>
                    <a:pt x="260" y="473"/>
                  </a:cubicBezTo>
                  <a:cubicBezTo>
                    <a:pt x="259" y="472"/>
                    <a:pt x="260" y="472"/>
                    <a:pt x="261" y="471"/>
                  </a:cubicBezTo>
                  <a:cubicBezTo>
                    <a:pt x="262" y="470"/>
                    <a:pt x="263" y="471"/>
                    <a:pt x="264" y="472"/>
                  </a:cubicBezTo>
                  <a:cubicBezTo>
                    <a:pt x="265" y="473"/>
                    <a:pt x="265" y="473"/>
                    <a:pt x="266" y="474"/>
                  </a:cubicBezTo>
                  <a:cubicBezTo>
                    <a:pt x="267" y="475"/>
                    <a:pt x="269" y="474"/>
                    <a:pt x="270" y="475"/>
                  </a:cubicBezTo>
                  <a:cubicBezTo>
                    <a:pt x="271" y="476"/>
                    <a:pt x="272" y="476"/>
                    <a:pt x="273" y="476"/>
                  </a:cubicBezTo>
                  <a:cubicBezTo>
                    <a:pt x="273" y="476"/>
                    <a:pt x="273" y="476"/>
                    <a:pt x="273" y="476"/>
                  </a:cubicBezTo>
                  <a:cubicBezTo>
                    <a:pt x="273" y="477"/>
                    <a:pt x="272" y="478"/>
                    <a:pt x="273" y="478"/>
                  </a:cubicBezTo>
                  <a:cubicBezTo>
                    <a:pt x="274" y="478"/>
                    <a:pt x="274" y="478"/>
                    <a:pt x="274" y="479"/>
                  </a:cubicBezTo>
                  <a:cubicBezTo>
                    <a:pt x="274" y="479"/>
                    <a:pt x="274" y="479"/>
                    <a:pt x="274" y="479"/>
                  </a:cubicBezTo>
                  <a:cubicBezTo>
                    <a:pt x="273" y="479"/>
                    <a:pt x="272" y="480"/>
                    <a:pt x="272" y="480"/>
                  </a:cubicBezTo>
                  <a:cubicBezTo>
                    <a:pt x="270" y="480"/>
                    <a:pt x="268" y="482"/>
                    <a:pt x="266" y="483"/>
                  </a:cubicBezTo>
                  <a:cubicBezTo>
                    <a:pt x="266" y="483"/>
                    <a:pt x="265" y="484"/>
                    <a:pt x="265" y="484"/>
                  </a:cubicBezTo>
                  <a:cubicBezTo>
                    <a:pt x="266" y="485"/>
                    <a:pt x="266" y="485"/>
                    <a:pt x="267" y="485"/>
                  </a:cubicBezTo>
                  <a:cubicBezTo>
                    <a:pt x="269" y="485"/>
                    <a:pt x="272" y="485"/>
                    <a:pt x="274" y="485"/>
                  </a:cubicBezTo>
                  <a:cubicBezTo>
                    <a:pt x="276" y="486"/>
                    <a:pt x="278" y="486"/>
                    <a:pt x="280" y="487"/>
                  </a:cubicBezTo>
                  <a:cubicBezTo>
                    <a:pt x="281" y="487"/>
                    <a:pt x="280" y="486"/>
                    <a:pt x="281" y="486"/>
                  </a:cubicBezTo>
                  <a:cubicBezTo>
                    <a:pt x="282" y="487"/>
                    <a:pt x="282" y="488"/>
                    <a:pt x="282" y="489"/>
                  </a:cubicBezTo>
                  <a:cubicBezTo>
                    <a:pt x="283" y="490"/>
                    <a:pt x="283" y="490"/>
                    <a:pt x="285" y="490"/>
                  </a:cubicBezTo>
                  <a:cubicBezTo>
                    <a:pt x="286" y="490"/>
                    <a:pt x="288" y="491"/>
                    <a:pt x="290" y="492"/>
                  </a:cubicBezTo>
                  <a:cubicBezTo>
                    <a:pt x="292" y="492"/>
                    <a:pt x="292" y="493"/>
                    <a:pt x="293" y="495"/>
                  </a:cubicBezTo>
                  <a:cubicBezTo>
                    <a:pt x="293" y="495"/>
                    <a:pt x="293" y="495"/>
                    <a:pt x="293" y="496"/>
                  </a:cubicBezTo>
                  <a:cubicBezTo>
                    <a:pt x="292" y="496"/>
                    <a:pt x="292" y="497"/>
                    <a:pt x="292" y="497"/>
                  </a:cubicBezTo>
                  <a:cubicBezTo>
                    <a:pt x="291" y="499"/>
                    <a:pt x="292" y="500"/>
                    <a:pt x="291" y="501"/>
                  </a:cubicBezTo>
                  <a:cubicBezTo>
                    <a:pt x="291" y="502"/>
                    <a:pt x="290" y="503"/>
                    <a:pt x="291" y="504"/>
                  </a:cubicBezTo>
                  <a:cubicBezTo>
                    <a:pt x="292" y="505"/>
                    <a:pt x="293" y="505"/>
                    <a:pt x="294" y="504"/>
                  </a:cubicBezTo>
                  <a:cubicBezTo>
                    <a:pt x="296" y="503"/>
                    <a:pt x="297" y="501"/>
                    <a:pt x="298" y="500"/>
                  </a:cubicBezTo>
                  <a:cubicBezTo>
                    <a:pt x="300" y="499"/>
                    <a:pt x="301" y="498"/>
                    <a:pt x="303" y="499"/>
                  </a:cubicBezTo>
                  <a:cubicBezTo>
                    <a:pt x="304" y="499"/>
                    <a:pt x="306" y="499"/>
                    <a:pt x="307" y="498"/>
                  </a:cubicBezTo>
                  <a:cubicBezTo>
                    <a:pt x="308" y="498"/>
                    <a:pt x="308" y="497"/>
                    <a:pt x="309" y="497"/>
                  </a:cubicBezTo>
                  <a:cubicBezTo>
                    <a:pt x="310" y="497"/>
                    <a:pt x="311" y="497"/>
                    <a:pt x="311" y="496"/>
                  </a:cubicBezTo>
                  <a:cubicBezTo>
                    <a:pt x="312" y="495"/>
                    <a:pt x="313" y="494"/>
                    <a:pt x="314" y="493"/>
                  </a:cubicBezTo>
                  <a:cubicBezTo>
                    <a:pt x="317" y="490"/>
                    <a:pt x="319" y="486"/>
                    <a:pt x="323" y="484"/>
                  </a:cubicBezTo>
                  <a:cubicBezTo>
                    <a:pt x="324" y="483"/>
                    <a:pt x="326" y="482"/>
                    <a:pt x="328" y="484"/>
                  </a:cubicBezTo>
                  <a:cubicBezTo>
                    <a:pt x="328" y="484"/>
                    <a:pt x="328" y="484"/>
                    <a:pt x="328" y="484"/>
                  </a:cubicBezTo>
                  <a:cubicBezTo>
                    <a:pt x="328" y="483"/>
                    <a:pt x="328" y="483"/>
                    <a:pt x="328" y="483"/>
                  </a:cubicBezTo>
                  <a:cubicBezTo>
                    <a:pt x="332" y="486"/>
                    <a:pt x="333" y="486"/>
                    <a:pt x="335" y="481"/>
                  </a:cubicBezTo>
                  <a:cubicBezTo>
                    <a:pt x="336" y="479"/>
                    <a:pt x="336" y="478"/>
                    <a:pt x="338" y="478"/>
                  </a:cubicBezTo>
                  <a:cubicBezTo>
                    <a:pt x="338" y="478"/>
                    <a:pt x="339" y="478"/>
                    <a:pt x="339" y="478"/>
                  </a:cubicBezTo>
                  <a:cubicBezTo>
                    <a:pt x="344" y="479"/>
                    <a:pt x="348" y="476"/>
                    <a:pt x="350" y="472"/>
                  </a:cubicBezTo>
                  <a:cubicBezTo>
                    <a:pt x="351" y="472"/>
                    <a:pt x="352" y="471"/>
                    <a:pt x="353" y="470"/>
                  </a:cubicBezTo>
                  <a:cubicBezTo>
                    <a:pt x="355" y="470"/>
                    <a:pt x="355" y="472"/>
                    <a:pt x="356" y="472"/>
                  </a:cubicBezTo>
                  <a:cubicBezTo>
                    <a:pt x="356" y="472"/>
                    <a:pt x="356" y="471"/>
                    <a:pt x="355" y="471"/>
                  </a:cubicBezTo>
                  <a:cubicBezTo>
                    <a:pt x="356" y="471"/>
                    <a:pt x="356" y="471"/>
                    <a:pt x="357" y="471"/>
                  </a:cubicBezTo>
                  <a:cubicBezTo>
                    <a:pt x="357" y="471"/>
                    <a:pt x="356" y="471"/>
                    <a:pt x="357" y="470"/>
                  </a:cubicBezTo>
                  <a:cubicBezTo>
                    <a:pt x="358" y="470"/>
                    <a:pt x="359" y="472"/>
                    <a:pt x="360" y="472"/>
                  </a:cubicBezTo>
                  <a:cubicBezTo>
                    <a:pt x="362" y="471"/>
                    <a:pt x="364" y="472"/>
                    <a:pt x="365" y="473"/>
                  </a:cubicBezTo>
                  <a:cubicBezTo>
                    <a:pt x="365" y="473"/>
                    <a:pt x="364" y="472"/>
                    <a:pt x="364" y="472"/>
                  </a:cubicBezTo>
                  <a:cubicBezTo>
                    <a:pt x="364" y="472"/>
                    <a:pt x="364" y="472"/>
                    <a:pt x="365" y="472"/>
                  </a:cubicBezTo>
                  <a:cubicBezTo>
                    <a:pt x="365" y="472"/>
                    <a:pt x="365" y="472"/>
                    <a:pt x="365" y="472"/>
                  </a:cubicBezTo>
                  <a:cubicBezTo>
                    <a:pt x="365" y="472"/>
                    <a:pt x="365" y="472"/>
                    <a:pt x="365" y="472"/>
                  </a:cubicBezTo>
                  <a:cubicBezTo>
                    <a:pt x="365" y="472"/>
                    <a:pt x="365" y="472"/>
                    <a:pt x="365" y="472"/>
                  </a:cubicBezTo>
                  <a:cubicBezTo>
                    <a:pt x="365" y="472"/>
                    <a:pt x="365" y="473"/>
                    <a:pt x="365" y="473"/>
                  </a:cubicBezTo>
                  <a:cubicBezTo>
                    <a:pt x="366" y="473"/>
                    <a:pt x="366" y="473"/>
                    <a:pt x="366" y="472"/>
                  </a:cubicBezTo>
                  <a:cubicBezTo>
                    <a:pt x="366" y="472"/>
                    <a:pt x="366" y="472"/>
                    <a:pt x="366" y="473"/>
                  </a:cubicBezTo>
                  <a:cubicBezTo>
                    <a:pt x="366" y="473"/>
                    <a:pt x="366" y="473"/>
                    <a:pt x="367" y="473"/>
                  </a:cubicBezTo>
                  <a:cubicBezTo>
                    <a:pt x="367" y="473"/>
                    <a:pt x="367" y="473"/>
                    <a:pt x="367" y="473"/>
                  </a:cubicBezTo>
                  <a:cubicBezTo>
                    <a:pt x="367" y="474"/>
                    <a:pt x="368" y="474"/>
                    <a:pt x="369" y="474"/>
                  </a:cubicBezTo>
                  <a:cubicBezTo>
                    <a:pt x="372" y="473"/>
                    <a:pt x="374" y="471"/>
                    <a:pt x="376" y="469"/>
                  </a:cubicBezTo>
                  <a:cubicBezTo>
                    <a:pt x="377" y="468"/>
                    <a:pt x="377" y="468"/>
                    <a:pt x="378" y="469"/>
                  </a:cubicBezTo>
                  <a:cubicBezTo>
                    <a:pt x="378" y="468"/>
                    <a:pt x="378" y="467"/>
                    <a:pt x="379" y="467"/>
                  </a:cubicBezTo>
                  <a:cubicBezTo>
                    <a:pt x="380" y="466"/>
                    <a:pt x="381" y="465"/>
                    <a:pt x="380" y="464"/>
                  </a:cubicBezTo>
                  <a:cubicBezTo>
                    <a:pt x="381" y="463"/>
                    <a:pt x="382" y="463"/>
                    <a:pt x="382" y="463"/>
                  </a:cubicBezTo>
                  <a:cubicBezTo>
                    <a:pt x="383" y="463"/>
                    <a:pt x="383" y="463"/>
                    <a:pt x="383" y="463"/>
                  </a:cubicBezTo>
                  <a:cubicBezTo>
                    <a:pt x="385" y="462"/>
                    <a:pt x="387" y="462"/>
                    <a:pt x="388" y="462"/>
                  </a:cubicBezTo>
                  <a:cubicBezTo>
                    <a:pt x="389" y="463"/>
                    <a:pt x="390" y="463"/>
                    <a:pt x="391" y="462"/>
                  </a:cubicBezTo>
                  <a:cubicBezTo>
                    <a:pt x="395" y="459"/>
                    <a:pt x="398" y="455"/>
                    <a:pt x="400" y="451"/>
                  </a:cubicBezTo>
                  <a:cubicBezTo>
                    <a:pt x="401" y="448"/>
                    <a:pt x="399" y="445"/>
                    <a:pt x="397" y="443"/>
                  </a:cubicBezTo>
                  <a:cubicBezTo>
                    <a:pt x="397" y="443"/>
                    <a:pt x="397" y="443"/>
                    <a:pt x="397" y="443"/>
                  </a:cubicBezTo>
                  <a:cubicBezTo>
                    <a:pt x="397" y="443"/>
                    <a:pt x="397" y="443"/>
                    <a:pt x="397" y="443"/>
                  </a:cubicBezTo>
                  <a:cubicBezTo>
                    <a:pt x="397" y="443"/>
                    <a:pt x="396" y="442"/>
                    <a:pt x="396" y="442"/>
                  </a:cubicBezTo>
                  <a:cubicBezTo>
                    <a:pt x="396" y="439"/>
                    <a:pt x="397" y="439"/>
                    <a:pt x="399" y="439"/>
                  </a:cubicBezTo>
                  <a:cubicBezTo>
                    <a:pt x="399" y="438"/>
                    <a:pt x="399" y="438"/>
                    <a:pt x="399" y="437"/>
                  </a:cubicBezTo>
                  <a:cubicBezTo>
                    <a:pt x="400" y="439"/>
                    <a:pt x="402" y="439"/>
                    <a:pt x="403" y="439"/>
                  </a:cubicBezTo>
                  <a:cubicBezTo>
                    <a:pt x="405" y="438"/>
                    <a:pt x="407" y="438"/>
                    <a:pt x="409" y="438"/>
                  </a:cubicBezTo>
                  <a:cubicBezTo>
                    <a:pt x="409" y="438"/>
                    <a:pt x="409" y="438"/>
                    <a:pt x="410" y="437"/>
                  </a:cubicBezTo>
                  <a:cubicBezTo>
                    <a:pt x="412" y="437"/>
                    <a:pt x="413" y="435"/>
                    <a:pt x="414" y="433"/>
                  </a:cubicBezTo>
                  <a:cubicBezTo>
                    <a:pt x="414" y="433"/>
                    <a:pt x="415" y="432"/>
                    <a:pt x="415" y="432"/>
                  </a:cubicBezTo>
                  <a:cubicBezTo>
                    <a:pt x="417" y="431"/>
                    <a:pt x="418" y="429"/>
                    <a:pt x="418" y="426"/>
                  </a:cubicBezTo>
                  <a:cubicBezTo>
                    <a:pt x="418" y="423"/>
                    <a:pt x="418" y="421"/>
                    <a:pt x="418" y="419"/>
                  </a:cubicBezTo>
                  <a:cubicBezTo>
                    <a:pt x="418" y="414"/>
                    <a:pt x="417" y="412"/>
                    <a:pt x="412" y="411"/>
                  </a:cubicBezTo>
                  <a:cubicBezTo>
                    <a:pt x="412" y="410"/>
                    <a:pt x="411" y="409"/>
                    <a:pt x="410" y="409"/>
                  </a:cubicBezTo>
                  <a:cubicBezTo>
                    <a:pt x="410" y="408"/>
                    <a:pt x="410" y="407"/>
                    <a:pt x="409" y="406"/>
                  </a:cubicBezTo>
                  <a:cubicBezTo>
                    <a:pt x="409" y="406"/>
                    <a:pt x="409" y="406"/>
                    <a:pt x="409" y="406"/>
                  </a:cubicBezTo>
                  <a:cubicBezTo>
                    <a:pt x="409" y="406"/>
                    <a:pt x="409" y="406"/>
                    <a:pt x="409" y="406"/>
                  </a:cubicBezTo>
                  <a:cubicBezTo>
                    <a:pt x="409" y="405"/>
                    <a:pt x="409" y="404"/>
                    <a:pt x="408" y="403"/>
                  </a:cubicBezTo>
                  <a:cubicBezTo>
                    <a:pt x="408" y="399"/>
                    <a:pt x="406" y="397"/>
                    <a:pt x="404" y="394"/>
                  </a:cubicBezTo>
                  <a:cubicBezTo>
                    <a:pt x="403" y="394"/>
                    <a:pt x="403" y="393"/>
                    <a:pt x="403" y="393"/>
                  </a:cubicBezTo>
                  <a:cubicBezTo>
                    <a:pt x="402" y="392"/>
                    <a:pt x="402" y="392"/>
                    <a:pt x="401" y="392"/>
                  </a:cubicBezTo>
                  <a:cubicBezTo>
                    <a:pt x="400" y="392"/>
                    <a:pt x="400" y="391"/>
                    <a:pt x="400" y="391"/>
                  </a:cubicBezTo>
                  <a:cubicBezTo>
                    <a:pt x="400" y="391"/>
                    <a:pt x="400" y="391"/>
                    <a:pt x="400" y="391"/>
                  </a:cubicBezTo>
                  <a:cubicBezTo>
                    <a:pt x="400" y="391"/>
                    <a:pt x="400" y="391"/>
                    <a:pt x="400" y="391"/>
                  </a:cubicBezTo>
                  <a:cubicBezTo>
                    <a:pt x="400" y="390"/>
                    <a:pt x="401" y="389"/>
                    <a:pt x="401" y="389"/>
                  </a:cubicBezTo>
                  <a:cubicBezTo>
                    <a:pt x="402" y="388"/>
                    <a:pt x="403" y="388"/>
                    <a:pt x="403" y="387"/>
                  </a:cubicBezTo>
                  <a:cubicBezTo>
                    <a:pt x="404" y="386"/>
                    <a:pt x="405" y="386"/>
                    <a:pt x="406" y="386"/>
                  </a:cubicBezTo>
                  <a:cubicBezTo>
                    <a:pt x="408" y="385"/>
                    <a:pt x="411" y="383"/>
                    <a:pt x="412" y="382"/>
                  </a:cubicBezTo>
                  <a:cubicBezTo>
                    <a:pt x="412" y="381"/>
                    <a:pt x="412" y="381"/>
                    <a:pt x="412" y="381"/>
                  </a:cubicBezTo>
                  <a:cubicBezTo>
                    <a:pt x="414" y="379"/>
                    <a:pt x="416" y="377"/>
                    <a:pt x="415" y="374"/>
                  </a:cubicBezTo>
                  <a:cubicBezTo>
                    <a:pt x="414" y="372"/>
                    <a:pt x="412" y="370"/>
                    <a:pt x="409" y="370"/>
                  </a:cubicBezTo>
                  <a:cubicBezTo>
                    <a:pt x="407" y="370"/>
                    <a:pt x="406" y="369"/>
                    <a:pt x="405" y="367"/>
                  </a:cubicBezTo>
                  <a:cubicBezTo>
                    <a:pt x="404" y="366"/>
                    <a:pt x="402" y="364"/>
                    <a:pt x="401" y="363"/>
                  </a:cubicBezTo>
                  <a:cubicBezTo>
                    <a:pt x="401" y="363"/>
                    <a:pt x="401" y="363"/>
                    <a:pt x="401" y="363"/>
                  </a:cubicBezTo>
                  <a:cubicBezTo>
                    <a:pt x="402" y="365"/>
                    <a:pt x="403" y="366"/>
                    <a:pt x="405" y="368"/>
                  </a:cubicBezTo>
                  <a:cubicBezTo>
                    <a:pt x="405" y="368"/>
                    <a:pt x="405" y="368"/>
                    <a:pt x="405" y="368"/>
                  </a:cubicBezTo>
                  <a:cubicBezTo>
                    <a:pt x="403" y="367"/>
                    <a:pt x="402" y="365"/>
                    <a:pt x="400" y="363"/>
                  </a:cubicBezTo>
                  <a:cubicBezTo>
                    <a:pt x="400" y="363"/>
                    <a:pt x="399" y="363"/>
                    <a:pt x="399" y="363"/>
                  </a:cubicBezTo>
                  <a:cubicBezTo>
                    <a:pt x="397" y="362"/>
                    <a:pt x="397" y="363"/>
                    <a:pt x="397" y="364"/>
                  </a:cubicBezTo>
                  <a:cubicBezTo>
                    <a:pt x="396" y="365"/>
                    <a:pt x="396" y="368"/>
                    <a:pt x="394" y="369"/>
                  </a:cubicBezTo>
                  <a:cubicBezTo>
                    <a:pt x="394" y="369"/>
                    <a:pt x="394" y="369"/>
                    <a:pt x="394" y="369"/>
                  </a:cubicBezTo>
                  <a:cubicBezTo>
                    <a:pt x="392" y="369"/>
                    <a:pt x="390" y="371"/>
                    <a:pt x="388" y="369"/>
                  </a:cubicBezTo>
                  <a:cubicBezTo>
                    <a:pt x="386" y="366"/>
                    <a:pt x="384" y="363"/>
                    <a:pt x="381" y="360"/>
                  </a:cubicBezTo>
                  <a:cubicBezTo>
                    <a:pt x="380" y="359"/>
                    <a:pt x="379" y="357"/>
                    <a:pt x="379" y="354"/>
                  </a:cubicBezTo>
                  <a:cubicBezTo>
                    <a:pt x="379" y="353"/>
                    <a:pt x="380" y="353"/>
                    <a:pt x="379" y="352"/>
                  </a:cubicBezTo>
                  <a:cubicBezTo>
                    <a:pt x="379" y="352"/>
                    <a:pt x="378" y="351"/>
                    <a:pt x="379" y="351"/>
                  </a:cubicBezTo>
                  <a:cubicBezTo>
                    <a:pt x="380" y="351"/>
                    <a:pt x="380" y="352"/>
                    <a:pt x="381" y="352"/>
                  </a:cubicBezTo>
                  <a:cubicBezTo>
                    <a:pt x="380" y="350"/>
                    <a:pt x="380" y="349"/>
                    <a:pt x="381" y="348"/>
                  </a:cubicBezTo>
                  <a:cubicBezTo>
                    <a:pt x="382" y="348"/>
                    <a:pt x="382" y="347"/>
                    <a:pt x="382" y="347"/>
                  </a:cubicBezTo>
                  <a:cubicBezTo>
                    <a:pt x="382" y="346"/>
                    <a:pt x="382" y="345"/>
                    <a:pt x="383" y="344"/>
                  </a:cubicBezTo>
                  <a:cubicBezTo>
                    <a:pt x="382" y="344"/>
                    <a:pt x="380" y="344"/>
                    <a:pt x="379" y="344"/>
                  </a:cubicBezTo>
                  <a:cubicBezTo>
                    <a:pt x="378" y="342"/>
                    <a:pt x="379" y="340"/>
                    <a:pt x="378" y="338"/>
                  </a:cubicBezTo>
                  <a:cubicBezTo>
                    <a:pt x="378" y="338"/>
                    <a:pt x="378" y="338"/>
                    <a:pt x="378" y="338"/>
                  </a:cubicBezTo>
                  <a:cubicBezTo>
                    <a:pt x="379" y="337"/>
                    <a:pt x="378" y="336"/>
                    <a:pt x="378" y="335"/>
                  </a:cubicBezTo>
                  <a:cubicBezTo>
                    <a:pt x="377" y="333"/>
                    <a:pt x="377" y="331"/>
                    <a:pt x="377" y="329"/>
                  </a:cubicBezTo>
                  <a:cubicBezTo>
                    <a:pt x="377" y="326"/>
                    <a:pt x="378" y="323"/>
                    <a:pt x="379" y="319"/>
                  </a:cubicBezTo>
                  <a:cubicBezTo>
                    <a:pt x="380" y="318"/>
                    <a:pt x="380" y="317"/>
                    <a:pt x="379" y="316"/>
                  </a:cubicBezTo>
                  <a:cubicBezTo>
                    <a:pt x="378" y="314"/>
                    <a:pt x="378" y="312"/>
                    <a:pt x="377" y="309"/>
                  </a:cubicBezTo>
                  <a:cubicBezTo>
                    <a:pt x="377" y="308"/>
                    <a:pt x="377" y="307"/>
                    <a:pt x="376" y="306"/>
                  </a:cubicBezTo>
                  <a:cubicBezTo>
                    <a:pt x="377" y="304"/>
                    <a:pt x="376" y="302"/>
                    <a:pt x="375" y="300"/>
                  </a:cubicBezTo>
                  <a:cubicBezTo>
                    <a:pt x="375" y="298"/>
                    <a:pt x="375" y="295"/>
                    <a:pt x="375" y="293"/>
                  </a:cubicBezTo>
                  <a:cubicBezTo>
                    <a:pt x="374" y="293"/>
                    <a:pt x="374" y="292"/>
                    <a:pt x="374" y="292"/>
                  </a:cubicBezTo>
                  <a:cubicBezTo>
                    <a:pt x="373" y="292"/>
                    <a:pt x="373" y="293"/>
                    <a:pt x="373" y="294"/>
                  </a:cubicBezTo>
                  <a:cubicBezTo>
                    <a:pt x="372" y="296"/>
                    <a:pt x="373" y="298"/>
                    <a:pt x="373" y="300"/>
                  </a:cubicBezTo>
                  <a:cubicBezTo>
                    <a:pt x="372" y="300"/>
                    <a:pt x="372" y="299"/>
                    <a:pt x="372" y="300"/>
                  </a:cubicBezTo>
                  <a:cubicBezTo>
                    <a:pt x="372" y="302"/>
                    <a:pt x="370" y="302"/>
                    <a:pt x="369" y="303"/>
                  </a:cubicBezTo>
                  <a:cubicBezTo>
                    <a:pt x="368" y="303"/>
                    <a:pt x="367" y="302"/>
                    <a:pt x="366" y="302"/>
                  </a:cubicBezTo>
                  <a:cubicBezTo>
                    <a:pt x="365" y="300"/>
                    <a:pt x="364" y="299"/>
                    <a:pt x="362" y="298"/>
                  </a:cubicBezTo>
                  <a:cubicBezTo>
                    <a:pt x="361" y="297"/>
                    <a:pt x="361" y="299"/>
                    <a:pt x="360" y="299"/>
                  </a:cubicBezTo>
                  <a:cubicBezTo>
                    <a:pt x="359" y="298"/>
                    <a:pt x="358" y="298"/>
                    <a:pt x="357" y="298"/>
                  </a:cubicBezTo>
                  <a:cubicBezTo>
                    <a:pt x="356" y="298"/>
                    <a:pt x="354" y="298"/>
                    <a:pt x="354" y="297"/>
                  </a:cubicBezTo>
                  <a:cubicBezTo>
                    <a:pt x="353" y="296"/>
                    <a:pt x="353" y="295"/>
                    <a:pt x="352" y="295"/>
                  </a:cubicBezTo>
                  <a:cubicBezTo>
                    <a:pt x="352" y="294"/>
                    <a:pt x="353" y="294"/>
                    <a:pt x="353" y="294"/>
                  </a:cubicBezTo>
                  <a:cubicBezTo>
                    <a:pt x="353" y="292"/>
                    <a:pt x="353" y="289"/>
                    <a:pt x="354" y="287"/>
                  </a:cubicBezTo>
                  <a:cubicBezTo>
                    <a:pt x="354" y="285"/>
                    <a:pt x="354" y="284"/>
                    <a:pt x="353" y="282"/>
                  </a:cubicBezTo>
                  <a:cubicBezTo>
                    <a:pt x="353" y="282"/>
                    <a:pt x="353" y="281"/>
                    <a:pt x="353" y="281"/>
                  </a:cubicBezTo>
                  <a:cubicBezTo>
                    <a:pt x="353" y="281"/>
                    <a:pt x="353" y="281"/>
                    <a:pt x="353" y="281"/>
                  </a:cubicBezTo>
                  <a:cubicBezTo>
                    <a:pt x="353" y="281"/>
                    <a:pt x="353" y="281"/>
                    <a:pt x="353" y="281"/>
                  </a:cubicBezTo>
                  <a:cubicBezTo>
                    <a:pt x="353" y="281"/>
                    <a:pt x="353" y="280"/>
                    <a:pt x="353" y="280"/>
                  </a:cubicBezTo>
                  <a:cubicBezTo>
                    <a:pt x="353" y="280"/>
                    <a:pt x="353" y="280"/>
                    <a:pt x="354" y="280"/>
                  </a:cubicBezTo>
                  <a:cubicBezTo>
                    <a:pt x="354" y="280"/>
                    <a:pt x="354" y="280"/>
                    <a:pt x="353" y="279"/>
                  </a:cubicBezTo>
                  <a:cubicBezTo>
                    <a:pt x="353" y="278"/>
                    <a:pt x="352" y="278"/>
                    <a:pt x="352" y="276"/>
                  </a:cubicBezTo>
                  <a:cubicBezTo>
                    <a:pt x="352" y="275"/>
                    <a:pt x="353" y="274"/>
                    <a:pt x="352" y="273"/>
                  </a:cubicBezTo>
                  <a:cubicBezTo>
                    <a:pt x="353" y="272"/>
                    <a:pt x="352" y="271"/>
                    <a:pt x="353" y="271"/>
                  </a:cubicBezTo>
                  <a:cubicBezTo>
                    <a:pt x="353" y="269"/>
                    <a:pt x="354" y="268"/>
                    <a:pt x="354" y="267"/>
                  </a:cubicBezTo>
                  <a:cubicBezTo>
                    <a:pt x="356" y="266"/>
                    <a:pt x="355" y="264"/>
                    <a:pt x="356" y="262"/>
                  </a:cubicBezTo>
                  <a:cubicBezTo>
                    <a:pt x="356" y="261"/>
                    <a:pt x="355" y="260"/>
                    <a:pt x="355" y="259"/>
                  </a:cubicBezTo>
                  <a:cubicBezTo>
                    <a:pt x="355" y="257"/>
                    <a:pt x="354" y="256"/>
                    <a:pt x="353" y="254"/>
                  </a:cubicBezTo>
                  <a:cubicBezTo>
                    <a:pt x="351" y="251"/>
                    <a:pt x="347" y="248"/>
                    <a:pt x="344" y="245"/>
                  </a:cubicBezTo>
                  <a:cubicBezTo>
                    <a:pt x="344" y="245"/>
                    <a:pt x="343" y="245"/>
                    <a:pt x="343" y="245"/>
                  </a:cubicBezTo>
                  <a:cubicBezTo>
                    <a:pt x="343" y="245"/>
                    <a:pt x="343" y="245"/>
                    <a:pt x="344" y="245"/>
                  </a:cubicBezTo>
                  <a:cubicBezTo>
                    <a:pt x="343" y="243"/>
                    <a:pt x="345" y="244"/>
                    <a:pt x="345" y="244"/>
                  </a:cubicBezTo>
                  <a:cubicBezTo>
                    <a:pt x="345" y="243"/>
                    <a:pt x="343" y="243"/>
                    <a:pt x="343" y="242"/>
                  </a:cubicBezTo>
                  <a:cubicBezTo>
                    <a:pt x="346" y="241"/>
                    <a:pt x="347" y="239"/>
                    <a:pt x="346" y="236"/>
                  </a:cubicBezTo>
                  <a:cubicBezTo>
                    <a:pt x="346" y="234"/>
                    <a:pt x="346" y="233"/>
                    <a:pt x="348" y="232"/>
                  </a:cubicBezTo>
                  <a:cubicBezTo>
                    <a:pt x="349" y="232"/>
                    <a:pt x="349" y="231"/>
                    <a:pt x="349" y="231"/>
                  </a:cubicBezTo>
                  <a:cubicBezTo>
                    <a:pt x="348" y="230"/>
                    <a:pt x="349" y="229"/>
                    <a:pt x="348" y="228"/>
                  </a:cubicBezTo>
                  <a:cubicBezTo>
                    <a:pt x="348" y="227"/>
                    <a:pt x="348" y="226"/>
                    <a:pt x="349" y="225"/>
                  </a:cubicBezTo>
                  <a:cubicBezTo>
                    <a:pt x="349" y="225"/>
                    <a:pt x="348" y="224"/>
                    <a:pt x="348" y="223"/>
                  </a:cubicBezTo>
                  <a:cubicBezTo>
                    <a:pt x="348" y="221"/>
                    <a:pt x="349" y="219"/>
                    <a:pt x="348" y="217"/>
                  </a:cubicBezTo>
                  <a:cubicBezTo>
                    <a:pt x="348" y="215"/>
                    <a:pt x="348" y="215"/>
                    <a:pt x="347" y="214"/>
                  </a:cubicBezTo>
                  <a:cubicBezTo>
                    <a:pt x="346" y="214"/>
                    <a:pt x="345" y="214"/>
                    <a:pt x="344" y="214"/>
                  </a:cubicBezTo>
                  <a:cubicBezTo>
                    <a:pt x="342" y="215"/>
                    <a:pt x="342" y="217"/>
                    <a:pt x="340" y="218"/>
                  </a:cubicBezTo>
                  <a:cubicBezTo>
                    <a:pt x="339" y="219"/>
                    <a:pt x="338" y="219"/>
                    <a:pt x="336" y="218"/>
                  </a:cubicBezTo>
                  <a:cubicBezTo>
                    <a:pt x="335" y="218"/>
                    <a:pt x="333" y="217"/>
                    <a:pt x="332" y="217"/>
                  </a:cubicBezTo>
                  <a:cubicBezTo>
                    <a:pt x="330" y="217"/>
                    <a:pt x="329" y="217"/>
                    <a:pt x="328" y="216"/>
                  </a:cubicBezTo>
                  <a:cubicBezTo>
                    <a:pt x="327" y="216"/>
                    <a:pt x="326" y="216"/>
                    <a:pt x="326" y="215"/>
                  </a:cubicBezTo>
                  <a:cubicBezTo>
                    <a:pt x="325" y="215"/>
                    <a:pt x="325" y="215"/>
                    <a:pt x="325" y="214"/>
                  </a:cubicBezTo>
                  <a:cubicBezTo>
                    <a:pt x="324" y="211"/>
                    <a:pt x="322" y="210"/>
                    <a:pt x="321" y="208"/>
                  </a:cubicBezTo>
                  <a:cubicBezTo>
                    <a:pt x="320" y="207"/>
                    <a:pt x="319" y="207"/>
                    <a:pt x="319" y="207"/>
                  </a:cubicBezTo>
                  <a:cubicBezTo>
                    <a:pt x="317" y="207"/>
                    <a:pt x="317" y="209"/>
                    <a:pt x="316" y="209"/>
                  </a:cubicBezTo>
                  <a:cubicBezTo>
                    <a:pt x="314" y="211"/>
                    <a:pt x="313" y="213"/>
                    <a:pt x="311" y="211"/>
                  </a:cubicBezTo>
                  <a:cubicBezTo>
                    <a:pt x="309" y="211"/>
                    <a:pt x="311" y="212"/>
                    <a:pt x="310" y="213"/>
                  </a:cubicBezTo>
                  <a:cubicBezTo>
                    <a:pt x="310" y="212"/>
                    <a:pt x="309" y="212"/>
                    <a:pt x="309" y="212"/>
                  </a:cubicBezTo>
                  <a:cubicBezTo>
                    <a:pt x="308" y="212"/>
                    <a:pt x="307" y="212"/>
                    <a:pt x="307" y="212"/>
                  </a:cubicBezTo>
                  <a:cubicBezTo>
                    <a:pt x="305" y="212"/>
                    <a:pt x="303" y="210"/>
                    <a:pt x="302" y="209"/>
                  </a:cubicBezTo>
                  <a:cubicBezTo>
                    <a:pt x="301" y="207"/>
                    <a:pt x="300" y="206"/>
                    <a:pt x="299" y="204"/>
                  </a:cubicBezTo>
                  <a:cubicBezTo>
                    <a:pt x="298" y="203"/>
                    <a:pt x="298" y="202"/>
                    <a:pt x="298" y="201"/>
                  </a:cubicBezTo>
                  <a:cubicBezTo>
                    <a:pt x="298" y="201"/>
                    <a:pt x="298" y="201"/>
                    <a:pt x="298" y="201"/>
                  </a:cubicBezTo>
                  <a:cubicBezTo>
                    <a:pt x="298" y="201"/>
                    <a:pt x="298" y="201"/>
                    <a:pt x="298" y="201"/>
                  </a:cubicBezTo>
                  <a:cubicBezTo>
                    <a:pt x="298" y="199"/>
                    <a:pt x="296" y="199"/>
                    <a:pt x="296" y="198"/>
                  </a:cubicBezTo>
                  <a:cubicBezTo>
                    <a:pt x="296" y="198"/>
                    <a:pt x="297" y="198"/>
                    <a:pt x="298" y="198"/>
                  </a:cubicBezTo>
                  <a:cubicBezTo>
                    <a:pt x="296" y="198"/>
                    <a:pt x="296" y="196"/>
                    <a:pt x="296" y="195"/>
                  </a:cubicBezTo>
                  <a:cubicBezTo>
                    <a:pt x="297" y="194"/>
                    <a:pt x="298" y="192"/>
                    <a:pt x="299" y="190"/>
                  </a:cubicBezTo>
                  <a:cubicBezTo>
                    <a:pt x="300" y="189"/>
                    <a:pt x="300" y="188"/>
                    <a:pt x="301" y="186"/>
                  </a:cubicBezTo>
                  <a:cubicBezTo>
                    <a:pt x="301" y="186"/>
                    <a:pt x="301" y="186"/>
                    <a:pt x="301" y="186"/>
                  </a:cubicBezTo>
                  <a:cubicBezTo>
                    <a:pt x="302" y="185"/>
                    <a:pt x="302" y="185"/>
                    <a:pt x="302" y="185"/>
                  </a:cubicBezTo>
                  <a:cubicBezTo>
                    <a:pt x="303" y="185"/>
                    <a:pt x="304" y="185"/>
                    <a:pt x="305" y="184"/>
                  </a:cubicBezTo>
                  <a:cubicBezTo>
                    <a:pt x="305" y="183"/>
                    <a:pt x="306" y="183"/>
                    <a:pt x="307" y="183"/>
                  </a:cubicBezTo>
                  <a:cubicBezTo>
                    <a:pt x="312" y="184"/>
                    <a:pt x="315" y="181"/>
                    <a:pt x="317" y="177"/>
                  </a:cubicBezTo>
                  <a:cubicBezTo>
                    <a:pt x="318" y="177"/>
                    <a:pt x="318" y="176"/>
                    <a:pt x="319" y="176"/>
                  </a:cubicBezTo>
                  <a:cubicBezTo>
                    <a:pt x="321" y="176"/>
                    <a:pt x="323" y="175"/>
                    <a:pt x="325" y="175"/>
                  </a:cubicBezTo>
                  <a:cubicBezTo>
                    <a:pt x="326" y="174"/>
                    <a:pt x="327" y="177"/>
                    <a:pt x="329" y="176"/>
                  </a:cubicBezTo>
                  <a:cubicBezTo>
                    <a:pt x="329" y="176"/>
                    <a:pt x="329" y="175"/>
                    <a:pt x="329" y="175"/>
                  </a:cubicBezTo>
                  <a:cubicBezTo>
                    <a:pt x="329" y="175"/>
                    <a:pt x="329" y="176"/>
                    <a:pt x="329" y="176"/>
                  </a:cubicBezTo>
                  <a:cubicBezTo>
                    <a:pt x="330" y="177"/>
                    <a:pt x="330" y="177"/>
                    <a:pt x="331" y="176"/>
                  </a:cubicBezTo>
                  <a:cubicBezTo>
                    <a:pt x="334" y="175"/>
                    <a:pt x="335" y="173"/>
                    <a:pt x="335" y="171"/>
                  </a:cubicBezTo>
                  <a:cubicBezTo>
                    <a:pt x="334" y="169"/>
                    <a:pt x="335" y="168"/>
                    <a:pt x="336" y="167"/>
                  </a:cubicBezTo>
                  <a:cubicBezTo>
                    <a:pt x="337" y="166"/>
                    <a:pt x="338" y="165"/>
                    <a:pt x="339" y="165"/>
                  </a:cubicBezTo>
                  <a:cubicBezTo>
                    <a:pt x="339" y="165"/>
                    <a:pt x="339" y="164"/>
                    <a:pt x="340" y="164"/>
                  </a:cubicBezTo>
                  <a:cubicBezTo>
                    <a:pt x="342" y="162"/>
                    <a:pt x="345" y="162"/>
                    <a:pt x="347" y="160"/>
                  </a:cubicBezTo>
                  <a:cubicBezTo>
                    <a:pt x="347" y="160"/>
                    <a:pt x="348" y="160"/>
                    <a:pt x="348" y="160"/>
                  </a:cubicBezTo>
                  <a:cubicBezTo>
                    <a:pt x="350" y="158"/>
                    <a:pt x="353" y="157"/>
                    <a:pt x="356" y="156"/>
                  </a:cubicBezTo>
                  <a:cubicBezTo>
                    <a:pt x="356" y="155"/>
                    <a:pt x="356" y="154"/>
                    <a:pt x="357" y="155"/>
                  </a:cubicBezTo>
                  <a:cubicBezTo>
                    <a:pt x="359" y="154"/>
                    <a:pt x="359" y="153"/>
                    <a:pt x="358" y="152"/>
                  </a:cubicBezTo>
                  <a:cubicBezTo>
                    <a:pt x="356" y="153"/>
                    <a:pt x="353" y="154"/>
                    <a:pt x="350" y="154"/>
                  </a:cubicBezTo>
                  <a:cubicBezTo>
                    <a:pt x="350" y="154"/>
                    <a:pt x="349" y="154"/>
                    <a:pt x="348" y="154"/>
                  </a:cubicBezTo>
                  <a:cubicBezTo>
                    <a:pt x="347" y="154"/>
                    <a:pt x="347" y="154"/>
                    <a:pt x="346" y="154"/>
                  </a:cubicBezTo>
                  <a:cubicBezTo>
                    <a:pt x="345" y="155"/>
                    <a:pt x="344" y="156"/>
                    <a:pt x="343" y="157"/>
                  </a:cubicBezTo>
                  <a:cubicBezTo>
                    <a:pt x="342" y="157"/>
                    <a:pt x="341" y="158"/>
                    <a:pt x="341" y="159"/>
                  </a:cubicBezTo>
                  <a:cubicBezTo>
                    <a:pt x="338" y="159"/>
                    <a:pt x="337" y="157"/>
                    <a:pt x="335" y="157"/>
                  </a:cubicBezTo>
                  <a:cubicBezTo>
                    <a:pt x="333" y="156"/>
                    <a:pt x="332" y="156"/>
                    <a:pt x="330" y="156"/>
                  </a:cubicBezTo>
                  <a:cubicBezTo>
                    <a:pt x="327" y="156"/>
                    <a:pt x="327" y="158"/>
                    <a:pt x="326" y="161"/>
                  </a:cubicBezTo>
                  <a:cubicBezTo>
                    <a:pt x="325" y="161"/>
                    <a:pt x="325" y="162"/>
                    <a:pt x="325" y="162"/>
                  </a:cubicBezTo>
                  <a:cubicBezTo>
                    <a:pt x="324" y="163"/>
                    <a:pt x="324" y="163"/>
                    <a:pt x="323" y="164"/>
                  </a:cubicBezTo>
                  <a:cubicBezTo>
                    <a:pt x="323" y="164"/>
                    <a:pt x="322" y="165"/>
                    <a:pt x="322" y="165"/>
                  </a:cubicBezTo>
                  <a:cubicBezTo>
                    <a:pt x="321" y="166"/>
                    <a:pt x="320" y="166"/>
                    <a:pt x="319" y="166"/>
                  </a:cubicBezTo>
                  <a:cubicBezTo>
                    <a:pt x="318" y="165"/>
                    <a:pt x="318" y="163"/>
                    <a:pt x="316" y="163"/>
                  </a:cubicBezTo>
                  <a:cubicBezTo>
                    <a:pt x="316" y="163"/>
                    <a:pt x="316" y="163"/>
                    <a:pt x="316" y="163"/>
                  </a:cubicBezTo>
                  <a:cubicBezTo>
                    <a:pt x="318" y="162"/>
                    <a:pt x="315" y="160"/>
                    <a:pt x="316" y="159"/>
                  </a:cubicBezTo>
                  <a:cubicBezTo>
                    <a:pt x="317" y="158"/>
                    <a:pt x="317" y="157"/>
                    <a:pt x="316" y="156"/>
                  </a:cubicBezTo>
                  <a:cubicBezTo>
                    <a:pt x="315" y="156"/>
                    <a:pt x="314" y="156"/>
                    <a:pt x="313" y="156"/>
                  </a:cubicBezTo>
                  <a:cubicBezTo>
                    <a:pt x="312" y="157"/>
                    <a:pt x="311" y="157"/>
                    <a:pt x="310" y="156"/>
                  </a:cubicBezTo>
                  <a:cubicBezTo>
                    <a:pt x="309" y="156"/>
                    <a:pt x="308" y="155"/>
                    <a:pt x="308" y="155"/>
                  </a:cubicBezTo>
                  <a:cubicBezTo>
                    <a:pt x="307" y="153"/>
                    <a:pt x="306" y="152"/>
                    <a:pt x="305" y="151"/>
                  </a:cubicBezTo>
                  <a:cubicBezTo>
                    <a:pt x="306" y="151"/>
                    <a:pt x="306" y="151"/>
                    <a:pt x="306" y="151"/>
                  </a:cubicBezTo>
                  <a:cubicBezTo>
                    <a:pt x="306" y="151"/>
                    <a:pt x="306" y="151"/>
                    <a:pt x="306" y="151"/>
                  </a:cubicBezTo>
                  <a:cubicBezTo>
                    <a:pt x="305" y="149"/>
                    <a:pt x="307" y="147"/>
                    <a:pt x="306" y="145"/>
                  </a:cubicBezTo>
                  <a:cubicBezTo>
                    <a:pt x="307" y="144"/>
                    <a:pt x="308" y="143"/>
                    <a:pt x="309" y="142"/>
                  </a:cubicBezTo>
                  <a:cubicBezTo>
                    <a:pt x="310" y="141"/>
                    <a:pt x="312" y="141"/>
                    <a:pt x="313" y="139"/>
                  </a:cubicBezTo>
                  <a:cubicBezTo>
                    <a:pt x="313" y="138"/>
                    <a:pt x="313" y="137"/>
                    <a:pt x="313" y="136"/>
                  </a:cubicBezTo>
                  <a:cubicBezTo>
                    <a:pt x="313" y="133"/>
                    <a:pt x="312" y="132"/>
                    <a:pt x="309" y="133"/>
                  </a:cubicBezTo>
                  <a:cubicBezTo>
                    <a:pt x="306" y="135"/>
                    <a:pt x="304" y="138"/>
                    <a:pt x="303" y="141"/>
                  </a:cubicBezTo>
                  <a:cubicBezTo>
                    <a:pt x="304" y="142"/>
                    <a:pt x="304" y="142"/>
                    <a:pt x="305" y="142"/>
                  </a:cubicBezTo>
                  <a:cubicBezTo>
                    <a:pt x="305" y="143"/>
                    <a:pt x="307" y="143"/>
                    <a:pt x="305" y="144"/>
                  </a:cubicBezTo>
                  <a:cubicBezTo>
                    <a:pt x="305" y="144"/>
                    <a:pt x="305" y="144"/>
                    <a:pt x="305" y="144"/>
                  </a:cubicBezTo>
                  <a:cubicBezTo>
                    <a:pt x="303" y="145"/>
                    <a:pt x="302" y="146"/>
                    <a:pt x="301" y="146"/>
                  </a:cubicBezTo>
                  <a:cubicBezTo>
                    <a:pt x="301" y="146"/>
                    <a:pt x="300" y="146"/>
                    <a:pt x="300" y="146"/>
                  </a:cubicBezTo>
                  <a:cubicBezTo>
                    <a:pt x="300" y="146"/>
                    <a:pt x="299" y="146"/>
                    <a:pt x="299" y="146"/>
                  </a:cubicBezTo>
                  <a:cubicBezTo>
                    <a:pt x="298" y="144"/>
                    <a:pt x="299" y="146"/>
                    <a:pt x="298" y="146"/>
                  </a:cubicBezTo>
                  <a:cubicBezTo>
                    <a:pt x="298" y="146"/>
                    <a:pt x="297" y="145"/>
                    <a:pt x="297" y="145"/>
                  </a:cubicBezTo>
                  <a:cubicBezTo>
                    <a:pt x="296" y="145"/>
                    <a:pt x="297" y="146"/>
                    <a:pt x="297" y="146"/>
                  </a:cubicBezTo>
                  <a:cubicBezTo>
                    <a:pt x="296" y="146"/>
                    <a:pt x="296" y="145"/>
                    <a:pt x="296" y="145"/>
                  </a:cubicBezTo>
                  <a:cubicBezTo>
                    <a:pt x="295" y="145"/>
                    <a:pt x="294" y="145"/>
                    <a:pt x="294" y="145"/>
                  </a:cubicBezTo>
                  <a:cubicBezTo>
                    <a:pt x="292" y="143"/>
                    <a:pt x="292" y="141"/>
                    <a:pt x="291" y="139"/>
                  </a:cubicBezTo>
                  <a:cubicBezTo>
                    <a:pt x="291" y="137"/>
                    <a:pt x="291" y="136"/>
                    <a:pt x="290" y="134"/>
                  </a:cubicBezTo>
                  <a:cubicBezTo>
                    <a:pt x="290" y="133"/>
                    <a:pt x="291" y="131"/>
                    <a:pt x="290" y="130"/>
                  </a:cubicBezTo>
                  <a:cubicBezTo>
                    <a:pt x="290" y="129"/>
                    <a:pt x="290" y="128"/>
                    <a:pt x="290" y="128"/>
                  </a:cubicBezTo>
                  <a:cubicBezTo>
                    <a:pt x="289" y="126"/>
                    <a:pt x="288" y="125"/>
                    <a:pt x="287" y="125"/>
                  </a:cubicBezTo>
                  <a:cubicBezTo>
                    <a:pt x="286" y="124"/>
                    <a:pt x="284" y="125"/>
                    <a:pt x="283" y="124"/>
                  </a:cubicBezTo>
                  <a:cubicBezTo>
                    <a:pt x="283" y="125"/>
                    <a:pt x="283" y="125"/>
                    <a:pt x="283" y="126"/>
                  </a:cubicBezTo>
                  <a:cubicBezTo>
                    <a:pt x="282" y="127"/>
                    <a:pt x="282" y="127"/>
                    <a:pt x="282" y="128"/>
                  </a:cubicBezTo>
                  <a:cubicBezTo>
                    <a:pt x="284" y="130"/>
                    <a:pt x="285" y="132"/>
                    <a:pt x="285" y="135"/>
                  </a:cubicBezTo>
                  <a:cubicBezTo>
                    <a:pt x="285" y="135"/>
                    <a:pt x="286" y="135"/>
                    <a:pt x="286" y="136"/>
                  </a:cubicBezTo>
                  <a:cubicBezTo>
                    <a:pt x="286" y="136"/>
                    <a:pt x="286" y="136"/>
                    <a:pt x="286" y="136"/>
                  </a:cubicBezTo>
                  <a:cubicBezTo>
                    <a:pt x="286" y="136"/>
                    <a:pt x="286" y="137"/>
                    <a:pt x="286" y="138"/>
                  </a:cubicBezTo>
                  <a:cubicBezTo>
                    <a:pt x="285" y="138"/>
                    <a:pt x="285" y="138"/>
                    <a:pt x="285" y="138"/>
                  </a:cubicBezTo>
                  <a:cubicBezTo>
                    <a:pt x="283" y="138"/>
                    <a:pt x="282" y="137"/>
                    <a:pt x="281" y="136"/>
                  </a:cubicBezTo>
                  <a:cubicBezTo>
                    <a:pt x="280" y="134"/>
                    <a:pt x="280" y="133"/>
                    <a:pt x="278" y="132"/>
                  </a:cubicBezTo>
                  <a:cubicBezTo>
                    <a:pt x="278" y="132"/>
                    <a:pt x="278" y="132"/>
                    <a:pt x="278" y="132"/>
                  </a:cubicBezTo>
                  <a:cubicBezTo>
                    <a:pt x="278" y="132"/>
                    <a:pt x="278" y="132"/>
                    <a:pt x="278" y="132"/>
                  </a:cubicBezTo>
                  <a:cubicBezTo>
                    <a:pt x="279" y="131"/>
                    <a:pt x="280" y="130"/>
                    <a:pt x="281" y="128"/>
                  </a:cubicBezTo>
                  <a:cubicBezTo>
                    <a:pt x="282" y="128"/>
                    <a:pt x="282" y="127"/>
                    <a:pt x="281" y="126"/>
                  </a:cubicBezTo>
                  <a:cubicBezTo>
                    <a:pt x="281" y="126"/>
                    <a:pt x="281" y="126"/>
                    <a:pt x="281" y="126"/>
                  </a:cubicBezTo>
                  <a:cubicBezTo>
                    <a:pt x="281" y="126"/>
                    <a:pt x="281" y="126"/>
                    <a:pt x="281" y="126"/>
                  </a:cubicBezTo>
                  <a:cubicBezTo>
                    <a:pt x="281" y="125"/>
                    <a:pt x="281" y="125"/>
                    <a:pt x="281" y="125"/>
                  </a:cubicBezTo>
                  <a:cubicBezTo>
                    <a:pt x="281" y="125"/>
                    <a:pt x="281" y="125"/>
                    <a:pt x="280" y="124"/>
                  </a:cubicBezTo>
                  <a:cubicBezTo>
                    <a:pt x="280" y="124"/>
                    <a:pt x="280" y="125"/>
                    <a:pt x="280" y="125"/>
                  </a:cubicBezTo>
                  <a:cubicBezTo>
                    <a:pt x="280" y="125"/>
                    <a:pt x="280" y="124"/>
                    <a:pt x="280" y="124"/>
                  </a:cubicBezTo>
                  <a:cubicBezTo>
                    <a:pt x="280" y="124"/>
                    <a:pt x="280" y="124"/>
                    <a:pt x="280" y="124"/>
                  </a:cubicBezTo>
                  <a:cubicBezTo>
                    <a:pt x="280" y="124"/>
                    <a:pt x="281" y="125"/>
                    <a:pt x="281" y="125"/>
                  </a:cubicBezTo>
                  <a:cubicBezTo>
                    <a:pt x="281" y="125"/>
                    <a:pt x="281" y="125"/>
                    <a:pt x="281" y="125"/>
                  </a:cubicBezTo>
                  <a:cubicBezTo>
                    <a:pt x="281" y="125"/>
                    <a:pt x="281" y="125"/>
                    <a:pt x="281" y="126"/>
                  </a:cubicBezTo>
                  <a:cubicBezTo>
                    <a:pt x="281" y="126"/>
                    <a:pt x="281" y="126"/>
                    <a:pt x="281" y="126"/>
                  </a:cubicBezTo>
                  <a:cubicBezTo>
                    <a:pt x="281" y="126"/>
                    <a:pt x="281" y="126"/>
                    <a:pt x="281" y="126"/>
                  </a:cubicBezTo>
                  <a:cubicBezTo>
                    <a:pt x="282" y="126"/>
                    <a:pt x="282" y="126"/>
                    <a:pt x="282" y="126"/>
                  </a:cubicBezTo>
                  <a:cubicBezTo>
                    <a:pt x="282" y="126"/>
                    <a:pt x="282" y="126"/>
                    <a:pt x="282" y="126"/>
                  </a:cubicBezTo>
                  <a:cubicBezTo>
                    <a:pt x="281" y="123"/>
                    <a:pt x="279" y="123"/>
                    <a:pt x="277" y="123"/>
                  </a:cubicBezTo>
                  <a:cubicBezTo>
                    <a:pt x="275" y="123"/>
                    <a:pt x="273" y="122"/>
                    <a:pt x="272" y="121"/>
                  </a:cubicBezTo>
                  <a:cubicBezTo>
                    <a:pt x="272" y="121"/>
                    <a:pt x="271" y="121"/>
                    <a:pt x="271" y="120"/>
                  </a:cubicBezTo>
                  <a:cubicBezTo>
                    <a:pt x="270" y="119"/>
                    <a:pt x="269" y="118"/>
                    <a:pt x="269" y="117"/>
                  </a:cubicBezTo>
                  <a:cubicBezTo>
                    <a:pt x="269" y="116"/>
                    <a:pt x="268" y="116"/>
                    <a:pt x="268" y="114"/>
                  </a:cubicBezTo>
                  <a:cubicBezTo>
                    <a:pt x="268" y="113"/>
                    <a:pt x="267" y="112"/>
                    <a:pt x="267" y="111"/>
                  </a:cubicBezTo>
                  <a:cubicBezTo>
                    <a:pt x="268" y="110"/>
                    <a:pt x="267" y="108"/>
                    <a:pt x="268" y="108"/>
                  </a:cubicBezTo>
                  <a:cubicBezTo>
                    <a:pt x="270" y="107"/>
                    <a:pt x="267" y="106"/>
                    <a:pt x="268" y="106"/>
                  </a:cubicBezTo>
                  <a:cubicBezTo>
                    <a:pt x="268" y="106"/>
                    <a:pt x="268" y="106"/>
                    <a:pt x="268" y="106"/>
                  </a:cubicBezTo>
                  <a:cubicBezTo>
                    <a:pt x="269" y="103"/>
                    <a:pt x="270" y="100"/>
                    <a:pt x="271" y="98"/>
                  </a:cubicBezTo>
                  <a:cubicBezTo>
                    <a:pt x="272" y="97"/>
                    <a:pt x="273" y="96"/>
                    <a:pt x="273" y="95"/>
                  </a:cubicBezTo>
                  <a:cubicBezTo>
                    <a:pt x="274" y="91"/>
                    <a:pt x="274" y="88"/>
                    <a:pt x="273" y="84"/>
                  </a:cubicBezTo>
                  <a:cubicBezTo>
                    <a:pt x="273" y="83"/>
                    <a:pt x="272" y="81"/>
                    <a:pt x="272" y="80"/>
                  </a:cubicBezTo>
                  <a:cubicBezTo>
                    <a:pt x="271" y="79"/>
                    <a:pt x="272" y="78"/>
                    <a:pt x="271" y="78"/>
                  </a:cubicBezTo>
                  <a:cubicBezTo>
                    <a:pt x="270" y="78"/>
                    <a:pt x="268" y="77"/>
                    <a:pt x="267" y="76"/>
                  </a:cubicBezTo>
                  <a:cubicBezTo>
                    <a:pt x="266" y="75"/>
                    <a:pt x="265" y="73"/>
                    <a:pt x="263" y="73"/>
                  </a:cubicBezTo>
                  <a:cubicBezTo>
                    <a:pt x="262" y="72"/>
                    <a:pt x="260" y="72"/>
                    <a:pt x="258" y="71"/>
                  </a:cubicBezTo>
                  <a:cubicBezTo>
                    <a:pt x="257" y="70"/>
                    <a:pt x="257" y="71"/>
                    <a:pt x="257" y="71"/>
                  </a:cubicBezTo>
                  <a:cubicBezTo>
                    <a:pt x="256" y="71"/>
                    <a:pt x="256" y="70"/>
                    <a:pt x="256" y="69"/>
                  </a:cubicBezTo>
                  <a:cubicBezTo>
                    <a:pt x="256" y="68"/>
                    <a:pt x="255" y="68"/>
                    <a:pt x="254" y="67"/>
                  </a:cubicBezTo>
                  <a:cubicBezTo>
                    <a:pt x="254" y="67"/>
                    <a:pt x="254" y="67"/>
                    <a:pt x="254" y="67"/>
                  </a:cubicBezTo>
                  <a:cubicBezTo>
                    <a:pt x="253" y="65"/>
                    <a:pt x="252" y="63"/>
                    <a:pt x="252" y="61"/>
                  </a:cubicBezTo>
                  <a:cubicBezTo>
                    <a:pt x="252" y="59"/>
                    <a:pt x="252" y="58"/>
                    <a:pt x="251" y="56"/>
                  </a:cubicBezTo>
                  <a:cubicBezTo>
                    <a:pt x="250" y="55"/>
                    <a:pt x="248" y="54"/>
                    <a:pt x="247" y="54"/>
                  </a:cubicBezTo>
                  <a:cubicBezTo>
                    <a:pt x="245" y="55"/>
                    <a:pt x="245" y="57"/>
                    <a:pt x="245" y="58"/>
                  </a:cubicBezTo>
                  <a:cubicBezTo>
                    <a:pt x="245" y="59"/>
                    <a:pt x="245" y="60"/>
                    <a:pt x="245" y="60"/>
                  </a:cubicBezTo>
                  <a:cubicBezTo>
                    <a:pt x="246" y="62"/>
                    <a:pt x="248" y="63"/>
                    <a:pt x="248" y="65"/>
                  </a:cubicBezTo>
                  <a:cubicBezTo>
                    <a:pt x="249" y="70"/>
                    <a:pt x="249" y="71"/>
                    <a:pt x="245" y="73"/>
                  </a:cubicBezTo>
                  <a:cubicBezTo>
                    <a:pt x="245" y="73"/>
                    <a:pt x="244" y="74"/>
                    <a:pt x="243" y="74"/>
                  </a:cubicBezTo>
                  <a:cubicBezTo>
                    <a:pt x="242" y="74"/>
                    <a:pt x="243" y="75"/>
                    <a:pt x="243" y="75"/>
                  </a:cubicBezTo>
                  <a:cubicBezTo>
                    <a:pt x="243" y="76"/>
                    <a:pt x="243" y="77"/>
                    <a:pt x="243" y="77"/>
                  </a:cubicBezTo>
                  <a:cubicBezTo>
                    <a:pt x="245" y="80"/>
                    <a:pt x="243" y="81"/>
                    <a:pt x="242" y="83"/>
                  </a:cubicBezTo>
                  <a:cubicBezTo>
                    <a:pt x="239" y="83"/>
                    <a:pt x="237" y="81"/>
                    <a:pt x="235" y="81"/>
                  </a:cubicBezTo>
                  <a:cubicBezTo>
                    <a:pt x="235" y="82"/>
                    <a:pt x="235" y="82"/>
                    <a:pt x="235" y="83"/>
                  </a:cubicBezTo>
                  <a:cubicBezTo>
                    <a:pt x="234" y="82"/>
                    <a:pt x="234" y="82"/>
                    <a:pt x="234" y="82"/>
                  </a:cubicBezTo>
                  <a:cubicBezTo>
                    <a:pt x="233" y="81"/>
                    <a:pt x="232" y="80"/>
                    <a:pt x="229" y="79"/>
                  </a:cubicBezTo>
                  <a:cubicBezTo>
                    <a:pt x="227" y="79"/>
                    <a:pt x="226" y="79"/>
                    <a:pt x="224" y="77"/>
                  </a:cubicBezTo>
                  <a:cubicBezTo>
                    <a:pt x="224" y="78"/>
                    <a:pt x="225" y="78"/>
                    <a:pt x="224" y="78"/>
                  </a:cubicBezTo>
                  <a:cubicBezTo>
                    <a:pt x="224" y="78"/>
                    <a:pt x="223" y="77"/>
                    <a:pt x="222" y="77"/>
                  </a:cubicBezTo>
                  <a:cubicBezTo>
                    <a:pt x="222" y="77"/>
                    <a:pt x="221" y="76"/>
                    <a:pt x="221" y="76"/>
                  </a:cubicBezTo>
                  <a:cubicBezTo>
                    <a:pt x="218" y="75"/>
                    <a:pt x="218" y="72"/>
                    <a:pt x="216" y="71"/>
                  </a:cubicBezTo>
                  <a:cubicBezTo>
                    <a:pt x="216" y="70"/>
                    <a:pt x="216" y="70"/>
                    <a:pt x="216" y="70"/>
                  </a:cubicBezTo>
                  <a:cubicBezTo>
                    <a:pt x="217" y="70"/>
                    <a:pt x="217" y="71"/>
                    <a:pt x="217" y="70"/>
                  </a:cubicBezTo>
                  <a:cubicBezTo>
                    <a:pt x="218" y="68"/>
                    <a:pt x="220" y="68"/>
                    <a:pt x="221" y="66"/>
                  </a:cubicBezTo>
                  <a:cubicBezTo>
                    <a:pt x="221" y="65"/>
                    <a:pt x="222" y="65"/>
                    <a:pt x="222" y="65"/>
                  </a:cubicBezTo>
                  <a:cubicBezTo>
                    <a:pt x="222" y="65"/>
                    <a:pt x="222" y="65"/>
                    <a:pt x="223" y="65"/>
                  </a:cubicBezTo>
                  <a:cubicBezTo>
                    <a:pt x="223" y="64"/>
                    <a:pt x="223" y="63"/>
                    <a:pt x="223" y="62"/>
                  </a:cubicBezTo>
                  <a:cubicBezTo>
                    <a:pt x="223" y="61"/>
                    <a:pt x="222" y="60"/>
                    <a:pt x="221" y="60"/>
                  </a:cubicBezTo>
                  <a:cubicBezTo>
                    <a:pt x="219" y="60"/>
                    <a:pt x="217" y="60"/>
                    <a:pt x="216" y="60"/>
                  </a:cubicBezTo>
                  <a:cubicBezTo>
                    <a:pt x="214" y="60"/>
                    <a:pt x="213" y="62"/>
                    <a:pt x="212" y="63"/>
                  </a:cubicBezTo>
                  <a:cubicBezTo>
                    <a:pt x="212" y="64"/>
                    <a:pt x="213" y="65"/>
                    <a:pt x="212" y="66"/>
                  </a:cubicBezTo>
                  <a:cubicBezTo>
                    <a:pt x="212" y="65"/>
                    <a:pt x="212" y="65"/>
                    <a:pt x="212" y="65"/>
                  </a:cubicBezTo>
                  <a:cubicBezTo>
                    <a:pt x="211" y="65"/>
                    <a:pt x="212" y="66"/>
                    <a:pt x="212" y="66"/>
                  </a:cubicBezTo>
                  <a:cubicBezTo>
                    <a:pt x="212" y="66"/>
                    <a:pt x="211" y="66"/>
                    <a:pt x="211" y="66"/>
                  </a:cubicBezTo>
                  <a:cubicBezTo>
                    <a:pt x="211" y="66"/>
                    <a:pt x="211" y="66"/>
                    <a:pt x="211" y="65"/>
                  </a:cubicBezTo>
                  <a:cubicBezTo>
                    <a:pt x="210" y="65"/>
                    <a:pt x="210" y="65"/>
                    <a:pt x="210" y="65"/>
                  </a:cubicBezTo>
                  <a:cubicBezTo>
                    <a:pt x="210" y="65"/>
                    <a:pt x="210" y="66"/>
                    <a:pt x="210" y="66"/>
                  </a:cubicBezTo>
                  <a:cubicBezTo>
                    <a:pt x="210" y="66"/>
                    <a:pt x="210" y="66"/>
                    <a:pt x="210" y="66"/>
                  </a:cubicBezTo>
                  <a:cubicBezTo>
                    <a:pt x="210" y="66"/>
                    <a:pt x="209" y="65"/>
                    <a:pt x="209" y="65"/>
                  </a:cubicBezTo>
                  <a:cubicBezTo>
                    <a:pt x="209" y="65"/>
                    <a:pt x="209" y="65"/>
                    <a:pt x="209" y="65"/>
                  </a:cubicBezTo>
                  <a:cubicBezTo>
                    <a:pt x="208" y="63"/>
                    <a:pt x="207" y="62"/>
                    <a:pt x="207" y="59"/>
                  </a:cubicBezTo>
                  <a:cubicBezTo>
                    <a:pt x="207" y="59"/>
                    <a:pt x="206" y="59"/>
                    <a:pt x="206" y="58"/>
                  </a:cubicBezTo>
                  <a:cubicBezTo>
                    <a:pt x="205" y="57"/>
                    <a:pt x="204" y="56"/>
                    <a:pt x="204" y="54"/>
                  </a:cubicBezTo>
                  <a:cubicBezTo>
                    <a:pt x="203" y="51"/>
                    <a:pt x="201" y="49"/>
                    <a:pt x="199" y="47"/>
                  </a:cubicBezTo>
                  <a:cubicBezTo>
                    <a:pt x="199" y="46"/>
                    <a:pt x="199" y="45"/>
                    <a:pt x="198" y="44"/>
                  </a:cubicBezTo>
                  <a:cubicBezTo>
                    <a:pt x="197" y="44"/>
                    <a:pt x="198" y="45"/>
                    <a:pt x="198" y="45"/>
                  </a:cubicBezTo>
                  <a:cubicBezTo>
                    <a:pt x="197" y="44"/>
                    <a:pt x="196" y="43"/>
                    <a:pt x="196" y="43"/>
                  </a:cubicBezTo>
                  <a:cubicBezTo>
                    <a:pt x="196" y="43"/>
                    <a:pt x="196" y="43"/>
                    <a:pt x="196" y="43"/>
                  </a:cubicBezTo>
                  <a:cubicBezTo>
                    <a:pt x="196" y="43"/>
                    <a:pt x="196" y="43"/>
                    <a:pt x="196" y="43"/>
                  </a:cubicBezTo>
                  <a:cubicBezTo>
                    <a:pt x="196" y="42"/>
                    <a:pt x="195" y="42"/>
                    <a:pt x="195" y="41"/>
                  </a:cubicBezTo>
                  <a:cubicBezTo>
                    <a:pt x="196" y="41"/>
                    <a:pt x="196" y="42"/>
                    <a:pt x="196" y="42"/>
                  </a:cubicBezTo>
                  <a:cubicBezTo>
                    <a:pt x="194" y="40"/>
                    <a:pt x="194" y="38"/>
                    <a:pt x="193" y="36"/>
                  </a:cubicBezTo>
                  <a:cubicBezTo>
                    <a:pt x="192" y="30"/>
                    <a:pt x="188" y="25"/>
                    <a:pt x="185" y="20"/>
                  </a:cubicBezTo>
                  <a:cubicBezTo>
                    <a:pt x="183" y="19"/>
                    <a:pt x="183" y="16"/>
                    <a:pt x="182" y="15"/>
                  </a:cubicBezTo>
                  <a:cubicBezTo>
                    <a:pt x="182" y="13"/>
                    <a:pt x="180" y="12"/>
                    <a:pt x="180" y="11"/>
                  </a:cubicBezTo>
                  <a:cubicBezTo>
                    <a:pt x="180" y="10"/>
                    <a:pt x="180" y="11"/>
                    <a:pt x="181" y="11"/>
                  </a:cubicBezTo>
                  <a:cubicBezTo>
                    <a:pt x="180" y="10"/>
                    <a:pt x="179" y="9"/>
                    <a:pt x="178" y="8"/>
                  </a:cubicBezTo>
                  <a:cubicBezTo>
                    <a:pt x="178" y="7"/>
                    <a:pt x="178" y="7"/>
                    <a:pt x="178" y="7"/>
                  </a:cubicBezTo>
                  <a:cubicBezTo>
                    <a:pt x="177" y="4"/>
                    <a:pt x="176" y="2"/>
                    <a:pt x="173" y="1"/>
                  </a:cubicBezTo>
                  <a:cubicBezTo>
                    <a:pt x="172" y="0"/>
                    <a:pt x="170" y="1"/>
                    <a:pt x="169" y="2"/>
                  </a:cubicBezTo>
                  <a:cubicBezTo>
                    <a:pt x="169" y="3"/>
                    <a:pt x="168" y="5"/>
                    <a:pt x="168" y="7"/>
                  </a:cubicBezTo>
                  <a:cubicBezTo>
                    <a:pt x="167" y="7"/>
                    <a:pt x="167" y="8"/>
                    <a:pt x="167" y="8"/>
                  </a:cubicBezTo>
                  <a:cubicBezTo>
                    <a:pt x="166" y="9"/>
                    <a:pt x="166" y="10"/>
                    <a:pt x="166" y="10"/>
                  </a:cubicBezTo>
                  <a:cubicBezTo>
                    <a:pt x="164" y="13"/>
                    <a:pt x="165" y="15"/>
                    <a:pt x="165" y="18"/>
                  </a:cubicBezTo>
                  <a:cubicBezTo>
                    <a:pt x="165" y="18"/>
                    <a:pt x="164" y="19"/>
                    <a:pt x="165" y="20"/>
                  </a:cubicBezTo>
                  <a:cubicBezTo>
                    <a:pt x="165" y="21"/>
                    <a:pt x="165" y="22"/>
                    <a:pt x="165" y="23"/>
                  </a:cubicBezTo>
                  <a:cubicBezTo>
                    <a:pt x="167" y="24"/>
                    <a:pt x="168" y="26"/>
                    <a:pt x="168" y="28"/>
                  </a:cubicBezTo>
                  <a:cubicBezTo>
                    <a:pt x="169" y="28"/>
                    <a:pt x="168" y="28"/>
                    <a:pt x="168" y="28"/>
                  </a:cubicBezTo>
                  <a:cubicBezTo>
                    <a:pt x="168" y="28"/>
                    <a:pt x="168" y="28"/>
                    <a:pt x="167" y="28"/>
                  </a:cubicBezTo>
                  <a:cubicBezTo>
                    <a:pt x="168" y="29"/>
                    <a:pt x="169" y="29"/>
                    <a:pt x="168" y="31"/>
                  </a:cubicBezTo>
                  <a:cubicBezTo>
                    <a:pt x="168" y="30"/>
                    <a:pt x="167" y="29"/>
                    <a:pt x="166" y="28"/>
                  </a:cubicBezTo>
                  <a:cubicBezTo>
                    <a:pt x="167" y="31"/>
                    <a:pt x="169" y="33"/>
                    <a:pt x="170" y="35"/>
                  </a:cubicBezTo>
                  <a:cubicBezTo>
                    <a:pt x="171" y="36"/>
                    <a:pt x="172" y="36"/>
                    <a:pt x="172" y="38"/>
                  </a:cubicBezTo>
                  <a:cubicBezTo>
                    <a:pt x="173" y="41"/>
                    <a:pt x="174" y="44"/>
                    <a:pt x="176" y="47"/>
                  </a:cubicBezTo>
                  <a:cubicBezTo>
                    <a:pt x="176" y="49"/>
                    <a:pt x="177" y="51"/>
                    <a:pt x="178" y="52"/>
                  </a:cubicBezTo>
                  <a:cubicBezTo>
                    <a:pt x="178" y="53"/>
                    <a:pt x="178" y="53"/>
                    <a:pt x="179" y="54"/>
                  </a:cubicBezTo>
                  <a:cubicBezTo>
                    <a:pt x="179" y="54"/>
                    <a:pt x="180" y="55"/>
                    <a:pt x="180" y="55"/>
                  </a:cubicBezTo>
                  <a:cubicBezTo>
                    <a:pt x="180" y="56"/>
                    <a:pt x="181" y="56"/>
                    <a:pt x="181" y="57"/>
                  </a:cubicBezTo>
                  <a:cubicBezTo>
                    <a:pt x="181" y="57"/>
                    <a:pt x="181" y="57"/>
                    <a:pt x="181" y="57"/>
                  </a:cubicBezTo>
                  <a:cubicBezTo>
                    <a:pt x="182" y="60"/>
                    <a:pt x="185" y="62"/>
                    <a:pt x="186" y="66"/>
                  </a:cubicBezTo>
                  <a:cubicBezTo>
                    <a:pt x="186" y="66"/>
                    <a:pt x="187" y="67"/>
                    <a:pt x="187" y="68"/>
                  </a:cubicBezTo>
                  <a:cubicBezTo>
                    <a:pt x="187" y="70"/>
                    <a:pt x="188" y="72"/>
                    <a:pt x="190" y="73"/>
                  </a:cubicBezTo>
                  <a:cubicBezTo>
                    <a:pt x="192" y="77"/>
                    <a:pt x="195" y="80"/>
                    <a:pt x="197" y="83"/>
                  </a:cubicBezTo>
                  <a:cubicBezTo>
                    <a:pt x="197" y="83"/>
                    <a:pt x="197" y="84"/>
                    <a:pt x="197" y="84"/>
                  </a:cubicBezTo>
                  <a:cubicBezTo>
                    <a:pt x="197" y="84"/>
                    <a:pt x="197" y="85"/>
                    <a:pt x="196" y="85"/>
                  </a:cubicBezTo>
                  <a:cubicBezTo>
                    <a:pt x="197" y="85"/>
                    <a:pt x="198" y="84"/>
                    <a:pt x="198" y="85"/>
                  </a:cubicBezTo>
                  <a:cubicBezTo>
                    <a:pt x="198" y="86"/>
                    <a:pt x="197" y="86"/>
                    <a:pt x="197" y="87"/>
                  </a:cubicBezTo>
                  <a:cubicBezTo>
                    <a:pt x="197" y="87"/>
                    <a:pt x="198" y="85"/>
                    <a:pt x="198" y="87"/>
                  </a:cubicBezTo>
                  <a:cubicBezTo>
                    <a:pt x="198" y="87"/>
                    <a:pt x="200" y="87"/>
                    <a:pt x="199" y="88"/>
                  </a:cubicBezTo>
                  <a:cubicBezTo>
                    <a:pt x="198" y="88"/>
                    <a:pt x="197" y="89"/>
                    <a:pt x="196" y="89"/>
                  </a:cubicBezTo>
                  <a:cubicBezTo>
                    <a:pt x="194" y="90"/>
                    <a:pt x="192" y="91"/>
                    <a:pt x="190" y="92"/>
                  </a:cubicBezTo>
                  <a:cubicBezTo>
                    <a:pt x="189" y="92"/>
                    <a:pt x="188" y="93"/>
                    <a:pt x="189" y="94"/>
                  </a:cubicBezTo>
                  <a:cubicBezTo>
                    <a:pt x="189" y="95"/>
                    <a:pt x="190" y="97"/>
                    <a:pt x="192" y="97"/>
                  </a:cubicBezTo>
                  <a:cubicBezTo>
                    <a:pt x="194" y="100"/>
                    <a:pt x="193" y="103"/>
                    <a:pt x="189" y="103"/>
                  </a:cubicBezTo>
                  <a:cubicBezTo>
                    <a:pt x="188" y="103"/>
                    <a:pt x="188" y="103"/>
                    <a:pt x="187" y="104"/>
                  </a:cubicBezTo>
                  <a:cubicBezTo>
                    <a:pt x="186" y="103"/>
                    <a:pt x="185" y="103"/>
                    <a:pt x="185" y="104"/>
                  </a:cubicBezTo>
                  <a:cubicBezTo>
                    <a:pt x="184" y="105"/>
                    <a:pt x="183" y="105"/>
                    <a:pt x="183" y="105"/>
                  </a:cubicBezTo>
                  <a:cubicBezTo>
                    <a:pt x="181" y="104"/>
                    <a:pt x="180" y="104"/>
                    <a:pt x="179" y="105"/>
                  </a:cubicBezTo>
                  <a:cubicBezTo>
                    <a:pt x="178" y="106"/>
                    <a:pt x="178" y="107"/>
                    <a:pt x="178" y="108"/>
                  </a:cubicBezTo>
                  <a:cubicBezTo>
                    <a:pt x="178" y="109"/>
                    <a:pt x="178" y="109"/>
                    <a:pt x="178" y="109"/>
                  </a:cubicBezTo>
                  <a:cubicBezTo>
                    <a:pt x="179" y="111"/>
                    <a:pt x="177" y="111"/>
                    <a:pt x="176" y="111"/>
                  </a:cubicBezTo>
                  <a:cubicBezTo>
                    <a:pt x="177" y="111"/>
                    <a:pt x="177" y="112"/>
                    <a:pt x="177" y="112"/>
                  </a:cubicBezTo>
                  <a:cubicBezTo>
                    <a:pt x="176" y="112"/>
                    <a:pt x="175" y="110"/>
                    <a:pt x="174" y="112"/>
                  </a:cubicBezTo>
                  <a:cubicBezTo>
                    <a:pt x="172" y="110"/>
                    <a:pt x="171" y="108"/>
                    <a:pt x="169" y="107"/>
                  </a:cubicBezTo>
                  <a:cubicBezTo>
                    <a:pt x="169" y="107"/>
                    <a:pt x="169" y="107"/>
                    <a:pt x="169" y="107"/>
                  </a:cubicBezTo>
                  <a:cubicBezTo>
                    <a:pt x="169" y="107"/>
                    <a:pt x="169" y="107"/>
                    <a:pt x="169" y="107"/>
                  </a:cubicBezTo>
                  <a:cubicBezTo>
                    <a:pt x="169" y="107"/>
                    <a:pt x="169" y="107"/>
                    <a:pt x="169" y="107"/>
                  </a:cubicBezTo>
                  <a:cubicBezTo>
                    <a:pt x="169" y="107"/>
                    <a:pt x="169" y="107"/>
                    <a:pt x="169" y="107"/>
                  </a:cubicBezTo>
                  <a:cubicBezTo>
                    <a:pt x="170" y="105"/>
                    <a:pt x="170" y="104"/>
                    <a:pt x="171" y="102"/>
                  </a:cubicBezTo>
                  <a:cubicBezTo>
                    <a:pt x="171" y="101"/>
                    <a:pt x="173" y="99"/>
                    <a:pt x="171" y="97"/>
                  </a:cubicBezTo>
                  <a:cubicBezTo>
                    <a:pt x="171" y="97"/>
                    <a:pt x="170" y="96"/>
                    <a:pt x="170" y="97"/>
                  </a:cubicBezTo>
                  <a:cubicBezTo>
                    <a:pt x="169" y="98"/>
                    <a:pt x="168" y="97"/>
                    <a:pt x="168" y="97"/>
                  </a:cubicBezTo>
                  <a:cubicBezTo>
                    <a:pt x="167" y="96"/>
                    <a:pt x="166" y="95"/>
                    <a:pt x="165" y="95"/>
                  </a:cubicBezTo>
                  <a:cubicBezTo>
                    <a:pt x="162" y="94"/>
                    <a:pt x="160" y="91"/>
                    <a:pt x="158" y="89"/>
                  </a:cubicBezTo>
                  <a:cubicBezTo>
                    <a:pt x="158" y="88"/>
                    <a:pt x="158" y="88"/>
                    <a:pt x="158" y="88"/>
                  </a:cubicBezTo>
                  <a:cubicBezTo>
                    <a:pt x="156" y="87"/>
                    <a:pt x="155" y="85"/>
                    <a:pt x="154" y="84"/>
                  </a:cubicBezTo>
                  <a:cubicBezTo>
                    <a:pt x="154" y="83"/>
                    <a:pt x="153" y="83"/>
                    <a:pt x="153" y="82"/>
                  </a:cubicBezTo>
                  <a:cubicBezTo>
                    <a:pt x="152" y="83"/>
                    <a:pt x="152" y="83"/>
                    <a:pt x="152" y="84"/>
                  </a:cubicBezTo>
                  <a:cubicBezTo>
                    <a:pt x="153" y="85"/>
                    <a:pt x="153" y="85"/>
                    <a:pt x="153" y="86"/>
                  </a:cubicBezTo>
                  <a:cubicBezTo>
                    <a:pt x="153" y="86"/>
                    <a:pt x="152" y="85"/>
                    <a:pt x="152" y="85"/>
                  </a:cubicBezTo>
                  <a:cubicBezTo>
                    <a:pt x="152" y="88"/>
                    <a:pt x="150" y="89"/>
                    <a:pt x="148" y="91"/>
                  </a:cubicBezTo>
                  <a:cubicBezTo>
                    <a:pt x="146" y="91"/>
                    <a:pt x="145" y="91"/>
                    <a:pt x="144" y="92"/>
                  </a:cubicBezTo>
                  <a:cubicBezTo>
                    <a:pt x="142" y="92"/>
                    <a:pt x="141" y="93"/>
                    <a:pt x="142" y="95"/>
                  </a:cubicBezTo>
                  <a:cubicBezTo>
                    <a:pt x="143" y="96"/>
                    <a:pt x="144" y="97"/>
                    <a:pt x="146" y="97"/>
                  </a:cubicBezTo>
                  <a:cubicBezTo>
                    <a:pt x="149" y="98"/>
                    <a:pt x="152" y="98"/>
                    <a:pt x="155" y="98"/>
                  </a:cubicBezTo>
                  <a:cubicBezTo>
                    <a:pt x="156" y="97"/>
                    <a:pt x="157" y="98"/>
                    <a:pt x="158" y="99"/>
                  </a:cubicBezTo>
                  <a:cubicBezTo>
                    <a:pt x="158" y="99"/>
                    <a:pt x="158" y="99"/>
                    <a:pt x="158" y="99"/>
                  </a:cubicBezTo>
                  <a:cubicBezTo>
                    <a:pt x="158" y="99"/>
                    <a:pt x="158" y="99"/>
                    <a:pt x="158" y="99"/>
                  </a:cubicBezTo>
                  <a:cubicBezTo>
                    <a:pt x="159" y="101"/>
                    <a:pt x="161" y="102"/>
                    <a:pt x="162" y="104"/>
                  </a:cubicBezTo>
                  <a:cubicBezTo>
                    <a:pt x="163" y="105"/>
                    <a:pt x="162" y="107"/>
                    <a:pt x="162" y="108"/>
                  </a:cubicBezTo>
                  <a:cubicBezTo>
                    <a:pt x="160" y="109"/>
                    <a:pt x="159" y="110"/>
                    <a:pt x="157" y="109"/>
                  </a:cubicBezTo>
                  <a:cubicBezTo>
                    <a:pt x="155" y="108"/>
                    <a:pt x="154" y="108"/>
                    <a:pt x="152" y="108"/>
                  </a:cubicBezTo>
                  <a:cubicBezTo>
                    <a:pt x="151" y="107"/>
                    <a:pt x="150" y="107"/>
                    <a:pt x="149" y="106"/>
                  </a:cubicBezTo>
                  <a:cubicBezTo>
                    <a:pt x="149" y="107"/>
                    <a:pt x="149" y="107"/>
                    <a:pt x="149" y="107"/>
                  </a:cubicBezTo>
                  <a:cubicBezTo>
                    <a:pt x="148" y="107"/>
                    <a:pt x="147" y="105"/>
                    <a:pt x="145" y="105"/>
                  </a:cubicBezTo>
                  <a:cubicBezTo>
                    <a:pt x="144" y="104"/>
                    <a:pt x="142" y="103"/>
                    <a:pt x="141" y="101"/>
                  </a:cubicBezTo>
                  <a:cubicBezTo>
                    <a:pt x="140" y="101"/>
                    <a:pt x="139" y="100"/>
                    <a:pt x="138" y="100"/>
                  </a:cubicBezTo>
                  <a:cubicBezTo>
                    <a:pt x="137" y="100"/>
                    <a:pt x="137" y="98"/>
                    <a:pt x="135" y="99"/>
                  </a:cubicBezTo>
                  <a:cubicBezTo>
                    <a:pt x="134" y="99"/>
                    <a:pt x="132" y="100"/>
                    <a:pt x="131" y="100"/>
                  </a:cubicBezTo>
                  <a:cubicBezTo>
                    <a:pt x="130" y="99"/>
                    <a:pt x="129" y="99"/>
                    <a:pt x="129" y="98"/>
                  </a:cubicBezTo>
                  <a:cubicBezTo>
                    <a:pt x="129" y="98"/>
                    <a:pt x="129" y="98"/>
                    <a:pt x="129" y="97"/>
                  </a:cubicBezTo>
                  <a:cubicBezTo>
                    <a:pt x="128" y="97"/>
                    <a:pt x="127" y="97"/>
                    <a:pt x="126" y="96"/>
                  </a:cubicBezTo>
                  <a:cubicBezTo>
                    <a:pt x="125" y="96"/>
                    <a:pt x="124" y="95"/>
                    <a:pt x="123" y="95"/>
                  </a:cubicBezTo>
                  <a:cubicBezTo>
                    <a:pt x="122" y="95"/>
                    <a:pt x="120" y="94"/>
                    <a:pt x="119" y="94"/>
                  </a:cubicBezTo>
                  <a:cubicBezTo>
                    <a:pt x="117" y="92"/>
                    <a:pt x="115" y="90"/>
                    <a:pt x="114" y="88"/>
                  </a:cubicBezTo>
                  <a:cubicBezTo>
                    <a:pt x="113" y="88"/>
                    <a:pt x="113" y="87"/>
                    <a:pt x="113" y="86"/>
                  </a:cubicBezTo>
                  <a:cubicBezTo>
                    <a:pt x="112" y="85"/>
                    <a:pt x="112" y="84"/>
                    <a:pt x="111" y="83"/>
                  </a:cubicBezTo>
                  <a:cubicBezTo>
                    <a:pt x="110" y="83"/>
                    <a:pt x="109" y="82"/>
                    <a:pt x="108" y="82"/>
                  </a:cubicBezTo>
                  <a:cubicBezTo>
                    <a:pt x="108" y="82"/>
                    <a:pt x="108" y="81"/>
                    <a:pt x="108" y="81"/>
                  </a:cubicBezTo>
                  <a:cubicBezTo>
                    <a:pt x="107" y="81"/>
                    <a:pt x="106" y="80"/>
                    <a:pt x="105" y="80"/>
                  </a:cubicBezTo>
                  <a:cubicBezTo>
                    <a:pt x="105" y="79"/>
                    <a:pt x="105" y="79"/>
                    <a:pt x="104" y="79"/>
                  </a:cubicBezTo>
                  <a:cubicBezTo>
                    <a:pt x="104" y="78"/>
                    <a:pt x="104" y="78"/>
                    <a:pt x="103" y="78"/>
                  </a:cubicBezTo>
                  <a:cubicBezTo>
                    <a:pt x="103" y="78"/>
                    <a:pt x="102" y="77"/>
                    <a:pt x="102" y="77"/>
                  </a:cubicBezTo>
                  <a:cubicBezTo>
                    <a:pt x="100" y="76"/>
                    <a:pt x="99" y="74"/>
                    <a:pt x="97" y="73"/>
                  </a:cubicBezTo>
                  <a:cubicBezTo>
                    <a:pt x="94" y="72"/>
                    <a:pt x="92" y="71"/>
                    <a:pt x="90" y="69"/>
                  </a:cubicBezTo>
                  <a:cubicBezTo>
                    <a:pt x="90" y="69"/>
                    <a:pt x="89" y="69"/>
                    <a:pt x="89" y="69"/>
                  </a:cubicBezTo>
                  <a:cubicBezTo>
                    <a:pt x="88" y="69"/>
                    <a:pt x="87" y="68"/>
                    <a:pt x="87" y="69"/>
                  </a:cubicBezTo>
                  <a:cubicBezTo>
                    <a:pt x="85" y="67"/>
                    <a:pt x="82" y="68"/>
                    <a:pt x="81" y="66"/>
                  </a:cubicBezTo>
                  <a:cubicBezTo>
                    <a:pt x="80" y="66"/>
                    <a:pt x="81" y="66"/>
                    <a:pt x="81" y="67"/>
                  </a:cubicBezTo>
                  <a:cubicBezTo>
                    <a:pt x="81" y="67"/>
                    <a:pt x="81" y="67"/>
                    <a:pt x="81" y="67"/>
                  </a:cubicBezTo>
                  <a:cubicBezTo>
                    <a:pt x="81" y="67"/>
                    <a:pt x="81" y="67"/>
                    <a:pt x="81" y="67"/>
                  </a:cubicBezTo>
                  <a:cubicBezTo>
                    <a:pt x="81" y="67"/>
                    <a:pt x="80" y="67"/>
                    <a:pt x="80" y="66"/>
                  </a:cubicBezTo>
                  <a:cubicBezTo>
                    <a:pt x="79" y="66"/>
                    <a:pt x="77" y="65"/>
                    <a:pt x="76" y="64"/>
                  </a:cubicBezTo>
                  <a:cubicBezTo>
                    <a:pt x="76" y="64"/>
                    <a:pt x="76" y="64"/>
                    <a:pt x="76" y="64"/>
                  </a:cubicBezTo>
                  <a:cubicBezTo>
                    <a:pt x="76" y="64"/>
                    <a:pt x="76" y="64"/>
                    <a:pt x="76" y="64"/>
                  </a:cubicBezTo>
                  <a:cubicBezTo>
                    <a:pt x="74" y="64"/>
                    <a:pt x="73" y="63"/>
                    <a:pt x="72" y="62"/>
                  </a:cubicBezTo>
                  <a:cubicBezTo>
                    <a:pt x="72" y="62"/>
                    <a:pt x="72" y="61"/>
                    <a:pt x="72" y="62"/>
                  </a:cubicBezTo>
                  <a:cubicBezTo>
                    <a:pt x="72" y="62"/>
                    <a:pt x="72" y="62"/>
                    <a:pt x="72" y="62"/>
                  </a:cubicBezTo>
                  <a:cubicBezTo>
                    <a:pt x="72" y="63"/>
                    <a:pt x="71" y="62"/>
                    <a:pt x="71" y="62"/>
                  </a:cubicBezTo>
                  <a:cubicBezTo>
                    <a:pt x="71" y="62"/>
                    <a:pt x="71" y="62"/>
                    <a:pt x="71" y="62"/>
                  </a:cubicBezTo>
                  <a:cubicBezTo>
                    <a:pt x="71" y="62"/>
                    <a:pt x="71" y="62"/>
                    <a:pt x="71" y="62"/>
                  </a:cubicBezTo>
                  <a:cubicBezTo>
                    <a:pt x="71" y="61"/>
                    <a:pt x="70" y="61"/>
                    <a:pt x="70" y="60"/>
                  </a:cubicBezTo>
                  <a:cubicBezTo>
                    <a:pt x="68" y="59"/>
                    <a:pt x="66" y="58"/>
                    <a:pt x="65" y="57"/>
                  </a:cubicBezTo>
                  <a:cubicBezTo>
                    <a:pt x="65" y="56"/>
                    <a:pt x="64" y="56"/>
                    <a:pt x="63" y="56"/>
                  </a:cubicBezTo>
                  <a:cubicBezTo>
                    <a:pt x="62" y="55"/>
                    <a:pt x="61" y="54"/>
                    <a:pt x="59" y="53"/>
                  </a:cubicBezTo>
                  <a:cubicBezTo>
                    <a:pt x="59" y="53"/>
                    <a:pt x="59" y="53"/>
                    <a:pt x="58" y="53"/>
                  </a:cubicBezTo>
                  <a:cubicBezTo>
                    <a:pt x="57" y="52"/>
                    <a:pt x="55" y="52"/>
                    <a:pt x="53" y="51"/>
                  </a:cubicBezTo>
                  <a:cubicBezTo>
                    <a:pt x="53" y="50"/>
                    <a:pt x="52" y="49"/>
                    <a:pt x="51" y="49"/>
                  </a:cubicBezTo>
                  <a:cubicBezTo>
                    <a:pt x="50" y="48"/>
                    <a:pt x="50" y="48"/>
                    <a:pt x="49" y="48"/>
                  </a:cubicBezTo>
                  <a:cubicBezTo>
                    <a:pt x="48" y="47"/>
                    <a:pt x="46" y="46"/>
                    <a:pt x="45" y="45"/>
                  </a:cubicBezTo>
                  <a:cubicBezTo>
                    <a:pt x="45" y="45"/>
                    <a:pt x="45" y="45"/>
                    <a:pt x="45" y="45"/>
                  </a:cubicBezTo>
                  <a:cubicBezTo>
                    <a:pt x="45" y="45"/>
                    <a:pt x="45" y="46"/>
                    <a:pt x="45" y="46"/>
                  </a:cubicBezTo>
                  <a:cubicBezTo>
                    <a:pt x="44" y="45"/>
                    <a:pt x="44" y="44"/>
                    <a:pt x="43" y="43"/>
                  </a:cubicBezTo>
                  <a:cubicBezTo>
                    <a:pt x="42" y="42"/>
                    <a:pt x="41" y="41"/>
                    <a:pt x="40" y="42"/>
                  </a:cubicBezTo>
                  <a:cubicBezTo>
                    <a:pt x="39" y="41"/>
                    <a:pt x="39" y="40"/>
                    <a:pt x="38" y="40"/>
                  </a:cubicBezTo>
                  <a:cubicBezTo>
                    <a:pt x="37" y="39"/>
                    <a:pt x="37" y="39"/>
                    <a:pt x="36" y="38"/>
                  </a:cubicBezTo>
                  <a:cubicBezTo>
                    <a:pt x="35" y="37"/>
                    <a:pt x="33" y="37"/>
                    <a:pt x="32" y="36"/>
                  </a:cubicBezTo>
                  <a:cubicBezTo>
                    <a:pt x="32" y="35"/>
                    <a:pt x="32" y="34"/>
                    <a:pt x="31" y="34"/>
                  </a:cubicBezTo>
                  <a:cubicBezTo>
                    <a:pt x="29" y="33"/>
                    <a:pt x="27" y="32"/>
                    <a:pt x="24" y="32"/>
                  </a:cubicBezTo>
                  <a:cubicBezTo>
                    <a:pt x="23" y="33"/>
                    <a:pt x="22" y="34"/>
                    <a:pt x="22" y="36"/>
                  </a:cubicBezTo>
                  <a:close/>
                  <a:moveTo>
                    <a:pt x="48" y="267"/>
                  </a:moveTo>
                  <a:cubicBezTo>
                    <a:pt x="48" y="267"/>
                    <a:pt x="48" y="267"/>
                    <a:pt x="48" y="267"/>
                  </a:cubicBezTo>
                  <a:cubicBezTo>
                    <a:pt x="47" y="265"/>
                    <a:pt x="45" y="265"/>
                    <a:pt x="43" y="265"/>
                  </a:cubicBezTo>
                  <a:cubicBezTo>
                    <a:pt x="44" y="264"/>
                    <a:pt x="44" y="262"/>
                    <a:pt x="45" y="261"/>
                  </a:cubicBezTo>
                  <a:cubicBezTo>
                    <a:pt x="45" y="261"/>
                    <a:pt x="45" y="261"/>
                    <a:pt x="45" y="261"/>
                  </a:cubicBezTo>
                  <a:cubicBezTo>
                    <a:pt x="46" y="261"/>
                    <a:pt x="48" y="261"/>
                    <a:pt x="49" y="260"/>
                  </a:cubicBezTo>
                  <a:cubicBezTo>
                    <a:pt x="49" y="260"/>
                    <a:pt x="49" y="260"/>
                    <a:pt x="49" y="260"/>
                  </a:cubicBezTo>
                  <a:cubicBezTo>
                    <a:pt x="50" y="260"/>
                    <a:pt x="51" y="262"/>
                    <a:pt x="52" y="262"/>
                  </a:cubicBezTo>
                  <a:cubicBezTo>
                    <a:pt x="52" y="262"/>
                    <a:pt x="52" y="262"/>
                    <a:pt x="52" y="262"/>
                  </a:cubicBezTo>
                  <a:cubicBezTo>
                    <a:pt x="53" y="264"/>
                    <a:pt x="53" y="266"/>
                    <a:pt x="52" y="268"/>
                  </a:cubicBezTo>
                  <a:cubicBezTo>
                    <a:pt x="51" y="267"/>
                    <a:pt x="50" y="266"/>
                    <a:pt x="48" y="267"/>
                  </a:cubicBezTo>
                  <a:close/>
                  <a:moveTo>
                    <a:pt x="388" y="448"/>
                  </a:moveTo>
                  <a:cubicBezTo>
                    <a:pt x="389" y="446"/>
                    <a:pt x="390" y="445"/>
                    <a:pt x="390" y="444"/>
                  </a:cubicBezTo>
                  <a:cubicBezTo>
                    <a:pt x="392" y="444"/>
                    <a:pt x="390" y="445"/>
                    <a:pt x="391" y="445"/>
                  </a:cubicBezTo>
                  <a:cubicBezTo>
                    <a:pt x="392" y="445"/>
                    <a:pt x="392" y="444"/>
                    <a:pt x="393" y="444"/>
                  </a:cubicBezTo>
                  <a:cubicBezTo>
                    <a:pt x="393" y="444"/>
                    <a:pt x="393" y="445"/>
                    <a:pt x="394" y="445"/>
                  </a:cubicBezTo>
                  <a:cubicBezTo>
                    <a:pt x="394" y="445"/>
                    <a:pt x="394" y="446"/>
                    <a:pt x="394" y="446"/>
                  </a:cubicBezTo>
                  <a:cubicBezTo>
                    <a:pt x="394" y="446"/>
                    <a:pt x="394" y="446"/>
                    <a:pt x="394" y="446"/>
                  </a:cubicBezTo>
                  <a:cubicBezTo>
                    <a:pt x="393" y="447"/>
                    <a:pt x="393" y="448"/>
                    <a:pt x="393" y="449"/>
                  </a:cubicBezTo>
                  <a:cubicBezTo>
                    <a:pt x="393" y="450"/>
                    <a:pt x="393" y="450"/>
                    <a:pt x="393" y="449"/>
                  </a:cubicBezTo>
                  <a:cubicBezTo>
                    <a:pt x="393" y="450"/>
                    <a:pt x="393" y="450"/>
                    <a:pt x="393" y="450"/>
                  </a:cubicBezTo>
                  <a:cubicBezTo>
                    <a:pt x="394" y="450"/>
                    <a:pt x="395" y="449"/>
                    <a:pt x="395" y="450"/>
                  </a:cubicBezTo>
                  <a:cubicBezTo>
                    <a:pt x="395" y="451"/>
                    <a:pt x="395" y="451"/>
                    <a:pt x="395" y="451"/>
                  </a:cubicBezTo>
                  <a:cubicBezTo>
                    <a:pt x="395" y="451"/>
                    <a:pt x="394" y="451"/>
                    <a:pt x="394" y="451"/>
                  </a:cubicBezTo>
                  <a:cubicBezTo>
                    <a:pt x="394" y="451"/>
                    <a:pt x="394" y="451"/>
                    <a:pt x="394" y="451"/>
                  </a:cubicBezTo>
                  <a:cubicBezTo>
                    <a:pt x="394" y="451"/>
                    <a:pt x="394" y="451"/>
                    <a:pt x="393" y="451"/>
                  </a:cubicBezTo>
                  <a:cubicBezTo>
                    <a:pt x="393" y="451"/>
                    <a:pt x="393" y="451"/>
                    <a:pt x="393" y="451"/>
                  </a:cubicBezTo>
                  <a:cubicBezTo>
                    <a:pt x="393" y="451"/>
                    <a:pt x="393" y="450"/>
                    <a:pt x="392" y="451"/>
                  </a:cubicBezTo>
                  <a:cubicBezTo>
                    <a:pt x="391" y="453"/>
                    <a:pt x="389" y="453"/>
                    <a:pt x="388" y="451"/>
                  </a:cubicBezTo>
                  <a:cubicBezTo>
                    <a:pt x="386" y="450"/>
                    <a:pt x="387" y="453"/>
                    <a:pt x="386" y="453"/>
                  </a:cubicBezTo>
                  <a:cubicBezTo>
                    <a:pt x="386" y="452"/>
                    <a:pt x="385" y="451"/>
                    <a:pt x="385" y="451"/>
                  </a:cubicBezTo>
                  <a:cubicBezTo>
                    <a:pt x="385" y="451"/>
                    <a:pt x="385" y="451"/>
                    <a:pt x="385" y="451"/>
                  </a:cubicBezTo>
                  <a:cubicBezTo>
                    <a:pt x="385" y="449"/>
                    <a:pt x="385" y="448"/>
                    <a:pt x="386" y="446"/>
                  </a:cubicBezTo>
                  <a:cubicBezTo>
                    <a:pt x="387" y="446"/>
                    <a:pt x="387" y="447"/>
                    <a:pt x="388" y="448"/>
                  </a:cubicBezTo>
                  <a:cubicBezTo>
                    <a:pt x="388" y="448"/>
                    <a:pt x="388" y="449"/>
                    <a:pt x="389" y="449"/>
                  </a:cubicBezTo>
                  <a:cubicBezTo>
                    <a:pt x="388" y="448"/>
                    <a:pt x="388" y="448"/>
                    <a:pt x="388" y="448"/>
                  </a:cubicBezTo>
                  <a:close/>
                  <a:moveTo>
                    <a:pt x="113" y="328"/>
                  </a:moveTo>
                  <a:cubicBezTo>
                    <a:pt x="113" y="328"/>
                    <a:pt x="115" y="328"/>
                    <a:pt x="115" y="329"/>
                  </a:cubicBezTo>
                  <a:cubicBezTo>
                    <a:pt x="114" y="329"/>
                    <a:pt x="113" y="329"/>
                    <a:pt x="113" y="331"/>
                  </a:cubicBezTo>
                  <a:cubicBezTo>
                    <a:pt x="115" y="329"/>
                    <a:pt x="115" y="331"/>
                    <a:pt x="116" y="332"/>
                  </a:cubicBezTo>
                  <a:cubicBezTo>
                    <a:pt x="116" y="333"/>
                    <a:pt x="116" y="334"/>
                    <a:pt x="116" y="334"/>
                  </a:cubicBezTo>
                  <a:cubicBezTo>
                    <a:pt x="117" y="338"/>
                    <a:pt x="118" y="339"/>
                    <a:pt x="121" y="339"/>
                  </a:cubicBezTo>
                  <a:cubicBezTo>
                    <a:pt x="122" y="339"/>
                    <a:pt x="123" y="340"/>
                    <a:pt x="124" y="341"/>
                  </a:cubicBezTo>
                  <a:cubicBezTo>
                    <a:pt x="123" y="343"/>
                    <a:pt x="123" y="340"/>
                    <a:pt x="122" y="341"/>
                  </a:cubicBezTo>
                  <a:cubicBezTo>
                    <a:pt x="122" y="341"/>
                    <a:pt x="123" y="342"/>
                    <a:pt x="123" y="343"/>
                  </a:cubicBezTo>
                  <a:cubicBezTo>
                    <a:pt x="122" y="342"/>
                    <a:pt x="121" y="342"/>
                    <a:pt x="121" y="343"/>
                  </a:cubicBezTo>
                  <a:cubicBezTo>
                    <a:pt x="122" y="344"/>
                    <a:pt x="123" y="344"/>
                    <a:pt x="123" y="344"/>
                  </a:cubicBezTo>
                  <a:cubicBezTo>
                    <a:pt x="123" y="344"/>
                    <a:pt x="122" y="344"/>
                    <a:pt x="122" y="345"/>
                  </a:cubicBezTo>
                  <a:cubicBezTo>
                    <a:pt x="122" y="345"/>
                    <a:pt x="122" y="345"/>
                    <a:pt x="122" y="345"/>
                  </a:cubicBezTo>
                  <a:cubicBezTo>
                    <a:pt x="118" y="344"/>
                    <a:pt x="115" y="343"/>
                    <a:pt x="112" y="343"/>
                  </a:cubicBezTo>
                  <a:cubicBezTo>
                    <a:pt x="111" y="343"/>
                    <a:pt x="111" y="343"/>
                    <a:pt x="111" y="343"/>
                  </a:cubicBezTo>
                  <a:cubicBezTo>
                    <a:pt x="111" y="343"/>
                    <a:pt x="111" y="343"/>
                    <a:pt x="111" y="343"/>
                  </a:cubicBezTo>
                  <a:cubicBezTo>
                    <a:pt x="111" y="342"/>
                    <a:pt x="110" y="341"/>
                    <a:pt x="109" y="342"/>
                  </a:cubicBezTo>
                  <a:cubicBezTo>
                    <a:pt x="108" y="342"/>
                    <a:pt x="109" y="341"/>
                    <a:pt x="108" y="341"/>
                  </a:cubicBezTo>
                  <a:cubicBezTo>
                    <a:pt x="108" y="341"/>
                    <a:pt x="108" y="341"/>
                    <a:pt x="108" y="341"/>
                  </a:cubicBezTo>
                  <a:cubicBezTo>
                    <a:pt x="107" y="340"/>
                    <a:pt x="107" y="340"/>
                    <a:pt x="107" y="339"/>
                  </a:cubicBezTo>
                  <a:cubicBezTo>
                    <a:pt x="107" y="339"/>
                    <a:pt x="107" y="340"/>
                    <a:pt x="108" y="340"/>
                  </a:cubicBezTo>
                  <a:cubicBezTo>
                    <a:pt x="108" y="339"/>
                    <a:pt x="108" y="339"/>
                    <a:pt x="108" y="339"/>
                  </a:cubicBezTo>
                  <a:cubicBezTo>
                    <a:pt x="107" y="338"/>
                    <a:pt x="107" y="338"/>
                    <a:pt x="107" y="337"/>
                  </a:cubicBezTo>
                  <a:cubicBezTo>
                    <a:pt x="106" y="335"/>
                    <a:pt x="107" y="333"/>
                    <a:pt x="108" y="331"/>
                  </a:cubicBezTo>
                  <a:cubicBezTo>
                    <a:pt x="108" y="331"/>
                    <a:pt x="108" y="331"/>
                    <a:pt x="108" y="331"/>
                  </a:cubicBezTo>
                  <a:cubicBezTo>
                    <a:pt x="109" y="329"/>
                    <a:pt x="112" y="329"/>
                    <a:pt x="113" y="328"/>
                  </a:cubicBezTo>
                  <a:close/>
                  <a:moveTo>
                    <a:pt x="195" y="60"/>
                  </a:moveTo>
                  <a:cubicBezTo>
                    <a:pt x="193" y="61"/>
                    <a:pt x="193" y="60"/>
                    <a:pt x="192" y="59"/>
                  </a:cubicBezTo>
                  <a:cubicBezTo>
                    <a:pt x="191" y="58"/>
                    <a:pt x="190" y="57"/>
                    <a:pt x="189" y="56"/>
                  </a:cubicBezTo>
                  <a:cubicBezTo>
                    <a:pt x="189" y="55"/>
                    <a:pt x="189" y="55"/>
                    <a:pt x="189" y="55"/>
                  </a:cubicBezTo>
                  <a:cubicBezTo>
                    <a:pt x="188" y="53"/>
                    <a:pt x="187" y="51"/>
                    <a:pt x="186" y="50"/>
                  </a:cubicBezTo>
                  <a:cubicBezTo>
                    <a:pt x="186" y="49"/>
                    <a:pt x="185" y="48"/>
                    <a:pt x="184" y="47"/>
                  </a:cubicBezTo>
                  <a:cubicBezTo>
                    <a:pt x="184" y="47"/>
                    <a:pt x="184" y="47"/>
                    <a:pt x="184" y="47"/>
                  </a:cubicBezTo>
                  <a:cubicBezTo>
                    <a:pt x="184" y="47"/>
                    <a:pt x="184" y="47"/>
                    <a:pt x="184" y="47"/>
                  </a:cubicBezTo>
                  <a:cubicBezTo>
                    <a:pt x="184" y="45"/>
                    <a:pt x="183" y="42"/>
                    <a:pt x="182" y="40"/>
                  </a:cubicBezTo>
                  <a:cubicBezTo>
                    <a:pt x="181" y="37"/>
                    <a:pt x="179" y="34"/>
                    <a:pt x="178" y="31"/>
                  </a:cubicBezTo>
                  <a:cubicBezTo>
                    <a:pt x="177" y="29"/>
                    <a:pt x="177" y="27"/>
                    <a:pt x="176" y="25"/>
                  </a:cubicBezTo>
                  <a:cubicBezTo>
                    <a:pt x="176" y="25"/>
                    <a:pt x="176" y="24"/>
                    <a:pt x="176" y="24"/>
                  </a:cubicBezTo>
                  <a:cubicBezTo>
                    <a:pt x="177" y="24"/>
                    <a:pt x="178" y="24"/>
                    <a:pt x="180" y="24"/>
                  </a:cubicBezTo>
                  <a:cubicBezTo>
                    <a:pt x="180" y="25"/>
                    <a:pt x="180" y="25"/>
                    <a:pt x="180" y="25"/>
                  </a:cubicBezTo>
                  <a:cubicBezTo>
                    <a:pt x="181" y="29"/>
                    <a:pt x="183" y="32"/>
                    <a:pt x="184" y="35"/>
                  </a:cubicBezTo>
                  <a:cubicBezTo>
                    <a:pt x="185" y="36"/>
                    <a:pt x="186" y="38"/>
                    <a:pt x="187" y="39"/>
                  </a:cubicBezTo>
                  <a:cubicBezTo>
                    <a:pt x="187" y="39"/>
                    <a:pt x="187" y="39"/>
                    <a:pt x="188" y="39"/>
                  </a:cubicBezTo>
                  <a:cubicBezTo>
                    <a:pt x="188" y="42"/>
                    <a:pt x="189" y="45"/>
                    <a:pt x="190" y="47"/>
                  </a:cubicBezTo>
                  <a:cubicBezTo>
                    <a:pt x="190" y="48"/>
                    <a:pt x="191" y="49"/>
                    <a:pt x="192" y="50"/>
                  </a:cubicBezTo>
                  <a:cubicBezTo>
                    <a:pt x="193" y="50"/>
                    <a:pt x="193" y="50"/>
                    <a:pt x="193" y="50"/>
                  </a:cubicBezTo>
                  <a:cubicBezTo>
                    <a:pt x="193" y="51"/>
                    <a:pt x="193" y="51"/>
                    <a:pt x="194" y="51"/>
                  </a:cubicBezTo>
                  <a:cubicBezTo>
                    <a:pt x="194" y="51"/>
                    <a:pt x="194" y="51"/>
                    <a:pt x="194" y="51"/>
                  </a:cubicBezTo>
                  <a:cubicBezTo>
                    <a:pt x="194" y="53"/>
                    <a:pt x="195" y="55"/>
                    <a:pt x="196" y="56"/>
                  </a:cubicBezTo>
                  <a:cubicBezTo>
                    <a:pt x="196" y="56"/>
                    <a:pt x="196" y="56"/>
                    <a:pt x="196" y="56"/>
                  </a:cubicBezTo>
                  <a:cubicBezTo>
                    <a:pt x="196" y="58"/>
                    <a:pt x="196" y="59"/>
                    <a:pt x="197" y="60"/>
                  </a:cubicBezTo>
                  <a:cubicBezTo>
                    <a:pt x="197" y="60"/>
                    <a:pt x="197" y="60"/>
                    <a:pt x="197" y="60"/>
                  </a:cubicBezTo>
                  <a:cubicBezTo>
                    <a:pt x="197" y="60"/>
                    <a:pt x="197" y="60"/>
                    <a:pt x="197" y="60"/>
                  </a:cubicBezTo>
                  <a:cubicBezTo>
                    <a:pt x="196" y="60"/>
                    <a:pt x="196" y="60"/>
                    <a:pt x="196" y="60"/>
                  </a:cubicBezTo>
                  <a:cubicBezTo>
                    <a:pt x="196" y="60"/>
                    <a:pt x="196" y="60"/>
                    <a:pt x="196" y="60"/>
                  </a:cubicBezTo>
                  <a:cubicBezTo>
                    <a:pt x="196" y="60"/>
                    <a:pt x="197" y="61"/>
                    <a:pt x="197" y="61"/>
                  </a:cubicBezTo>
                  <a:cubicBezTo>
                    <a:pt x="196" y="62"/>
                    <a:pt x="195" y="60"/>
                    <a:pt x="195" y="60"/>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sp>
          <p:nvSpPr>
            <p:cNvPr id="37" name="Freeform 132">
              <a:extLst>
                <a:ext uri="{FF2B5EF4-FFF2-40B4-BE49-F238E27FC236}">
                  <a16:creationId xmlns:a16="http://schemas.microsoft.com/office/drawing/2014/main" id="{10FD5032-47EB-4CAF-B202-911EA15A6412}"/>
                </a:ext>
              </a:extLst>
            </p:cNvPr>
            <p:cNvSpPr>
              <a:spLocks noEditPoints="1"/>
            </p:cNvSpPr>
            <p:nvPr/>
          </p:nvSpPr>
          <p:spPr bwMode="auto">
            <a:xfrm>
              <a:off x="5820836" y="1271881"/>
              <a:ext cx="3440729" cy="4166602"/>
            </a:xfrm>
            <a:custGeom>
              <a:avLst/>
              <a:gdLst>
                <a:gd name="T0" fmla="*/ 314 w 418"/>
                <a:gd name="T1" fmla="*/ 409 h 505"/>
                <a:gd name="T2" fmla="*/ 300 w 418"/>
                <a:gd name="T3" fmla="*/ 378 h 505"/>
                <a:gd name="T4" fmla="*/ 340 w 418"/>
                <a:gd name="T5" fmla="*/ 392 h 505"/>
                <a:gd name="T6" fmla="*/ 295 w 418"/>
                <a:gd name="T7" fmla="*/ 356 h 505"/>
                <a:gd name="T8" fmla="*/ 281 w 418"/>
                <a:gd name="T9" fmla="*/ 330 h 505"/>
                <a:gd name="T10" fmla="*/ 299 w 418"/>
                <a:gd name="T11" fmla="*/ 314 h 505"/>
                <a:gd name="T12" fmla="*/ 308 w 418"/>
                <a:gd name="T13" fmla="*/ 306 h 505"/>
                <a:gd name="T14" fmla="*/ 310 w 418"/>
                <a:gd name="T15" fmla="*/ 281 h 505"/>
                <a:gd name="T16" fmla="*/ 332 w 418"/>
                <a:gd name="T17" fmla="*/ 278 h 505"/>
                <a:gd name="T18" fmla="*/ 366 w 418"/>
                <a:gd name="T19" fmla="*/ 272 h 505"/>
                <a:gd name="T20" fmla="*/ 381 w 418"/>
                <a:gd name="T21" fmla="*/ 250 h 505"/>
                <a:gd name="T22" fmla="*/ 380 w 418"/>
                <a:gd name="T23" fmla="*/ 240 h 505"/>
                <a:gd name="T24" fmla="*/ 334 w 418"/>
                <a:gd name="T25" fmla="*/ 235 h 505"/>
                <a:gd name="T26" fmla="*/ 324 w 418"/>
                <a:gd name="T27" fmla="*/ 218 h 505"/>
                <a:gd name="T28" fmla="*/ 327 w 418"/>
                <a:gd name="T29" fmla="*/ 204 h 505"/>
                <a:gd name="T30" fmla="*/ 367 w 418"/>
                <a:gd name="T31" fmla="*/ 213 h 505"/>
                <a:gd name="T32" fmla="*/ 374 w 418"/>
                <a:gd name="T33" fmla="*/ 191 h 505"/>
                <a:gd name="T34" fmla="*/ 389 w 418"/>
                <a:gd name="T35" fmla="*/ 176 h 505"/>
                <a:gd name="T36" fmla="*/ 350 w 418"/>
                <a:gd name="T37" fmla="*/ 179 h 505"/>
                <a:gd name="T38" fmla="*/ 339 w 418"/>
                <a:gd name="T39" fmla="*/ 158 h 505"/>
                <a:gd name="T40" fmla="*/ 294 w 418"/>
                <a:gd name="T41" fmla="*/ 147 h 505"/>
                <a:gd name="T42" fmla="*/ 270 w 418"/>
                <a:gd name="T43" fmla="*/ 137 h 505"/>
                <a:gd name="T44" fmla="*/ 257 w 418"/>
                <a:gd name="T45" fmla="*/ 110 h 505"/>
                <a:gd name="T46" fmla="*/ 202 w 418"/>
                <a:gd name="T47" fmla="*/ 113 h 505"/>
                <a:gd name="T48" fmla="*/ 170 w 418"/>
                <a:gd name="T49" fmla="*/ 97 h 505"/>
                <a:gd name="T50" fmla="*/ 195 w 418"/>
                <a:gd name="T51" fmla="*/ 53 h 505"/>
                <a:gd name="T52" fmla="*/ 208 w 418"/>
                <a:gd name="T53" fmla="*/ 34 h 505"/>
                <a:gd name="T54" fmla="*/ 173 w 418"/>
                <a:gd name="T55" fmla="*/ 68 h 505"/>
                <a:gd name="T56" fmla="*/ 164 w 418"/>
                <a:gd name="T57" fmla="*/ 45 h 505"/>
                <a:gd name="T58" fmla="*/ 158 w 418"/>
                <a:gd name="T59" fmla="*/ 32 h 505"/>
                <a:gd name="T60" fmla="*/ 134 w 418"/>
                <a:gd name="T61" fmla="*/ 14 h 505"/>
                <a:gd name="T62" fmla="*/ 83 w 418"/>
                <a:gd name="T63" fmla="*/ 24 h 505"/>
                <a:gd name="T64" fmla="*/ 52 w 418"/>
                <a:gd name="T65" fmla="*/ 32 h 505"/>
                <a:gd name="T66" fmla="*/ 19 w 418"/>
                <a:gd name="T67" fmla="*/ 68 h 505"/>
                <a:gd name="T68" fmla="*/ 19 w 418"/>
                <a:gd name="T69" fmla="*/ 114 h 505"/>
                <a:gd name="T70" fmla="*/ 25 w 418"/>
                <a:gd name="T71" fmla="*/ 136 h 505"/>
                <a:gd name="T72" fmla="*/ 42 w 418"/>
                <a:gd name="T73" fmla="*/ 199 h 505"/>
                <a:gd name="T74" fmla="*/ 65 w 418"/>
                <a:gd name="T75" fmla="*/ 224 h 505"/>
                <a:gd name="T76" fmla="*/ 70 w 418"/>
                <a:gd name="T77" fmla="*/ 273 h 505"/>
                <a:gd name="T78" fmla="*/ 108 w 418"/>
                <a:gd name="T79" fmla="*/ 292 h 505"/>
                <a:gd name="T80" fmla="*/ 99 w 418"/>
                <a:gd name="T81" fmla="*/ 329 h 505"/>
                <a:gd name="T82" fmla="*/ 76 w 418"/>
                <a:gd name="T83" fmla="*/ 348 h 505"/>
                <a:gd name="T84" fmla="*/ 112 w 418"/>
                <a:gd name="T85" fmla="*/ 354 h 505"/>
                <a:gd name="T86" fmla="*/ 127 w 418"/>
                <a:gd name="T87" fmla="*/ 366 h 505"/>
                <a:gd name="T88" fmla="*/ 137 w 418"/>
                <a:gd name="T89" fmla="*/ 379 h 505"/>
                <a:gd name="T90" fmla="*/ 150 w 418"/>
                <a:gd name="T91" fmla="*/ 388 h 505"/>
                <a:gd name="T92" fmla="*/ 167 w 418"/>
                <a:gd name="T93" fmla="*/ 444 h 505"/>
                <a:gd name="T94" fmla="*/ 198 w 418"/>
                <a:gd name="T95" fmla="*/ 429 h 505"/>
                <a:gd name="T96" fmla="*/ 209 w 418"/>
                <a:gd name="T97" fmla="*/ 439 h 505"/>
                <a:gd name="T98" fmla="*/ 238 w 418"/>
                <a:gd name="T99" fmla="*/ 494 h 505"/>
                <a:gd name="T100" fmla="*/ 243 w 418"/>
                <a:gd name="T101" fmla="*/ 458 h 505"/>
                <a:gd name="T102" fmla="*/ 230 w 418"/>
                <a:gd name="T103" fmla="*/ 410 h 505"/>
                <a:gd name="T104" fmla="*/ 248 w 418"/>
                <a:gd name="T105" fmla="*/ 408 h 505"/>
                <a:gd name="T106" fmla="*/ 260 w 418"/>
                <a:gd name="T107" fmla="*/ 406 h 505"/>
                <a:gd name="T108" fmla="*/ 306 w 418"/>
                <a:gd name="T109" fmla="*/ 419 h 505"/>
                <a:gd name="T110" fmla="*/ 342 w 418"/>
                <a:gd name="T111" fmla="*/ 441 h 505"/>
                <a:gd name="T112" fmla="*/ 373 w 418"/>
                <a:gd name="T113" fmla="*/ 459 h 505"/>
                <a:gd name="T114" fmla="*/ 366 w 418"/>
                <a:gd name="T115" fmla="*/ 237 h 505"/>
                <a:gd name="T116" fmla="*/ 26 w 418"/>
                <a:gd name="T117" fmla="*/ 54 h 505"/>
                <a:gd name="T118" fmla="*/ 297 w 418"/>
                <a:gd name="T119" fmla="*/ 162 h 505"/>
                <a:gd name="T120" fmla="*/ 227 w 418"/>
                <a:gd name="T121" fmla="*/ 446 h 505"/>
                <a:gd name="T122" fmla="*/ 226 w 418"/>
                <a:gd name="T123" fmla="*/ 45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396" y="469"/>
                  </a:moveTo>
                  <a:cubicBezTo>
                    <a:pt x="397" y="466"/>
                    <a:pt x="395" y="464"/>
                    <a:pt x="393" y="464"/>
                  </a:cubicBezTo>
                  <a:cubicBezTo>
                    <a:pt x="392" y="464"/>
                    <a:pt x="392" y="463"/>
                    <a:pt x="391" y="463"/>
                  </a:cubicBezTo>
                  <a:cubicBezTo>
                    <a:pt x="388" y="460"/>
                    <a:pt x="384" y="457"/>
                    <a:pt x="380" y="456"/>
                  </a:cubicBezTo>
                  <a:cubicBezTo>
                    <a:pt x="378" y="454"/>
                    <a:pt x="376" y="453"/>
                    <a:pt x="374" y="451"/>
                  </a:cubicBezTo>
                  <a:cubicBezTo>
                    <a:pt x="372" y="450"/>
                    <a:pt x="370" y="448"/>
                    <a:pt x="368" y="447"/>
                  </a:cubicBezTo>
                  <a:cubicBezTo>
                    <a:pt x="364" y="446"/>
                    <a:pt x="360" y="444"/>
                    <a:pt x="358" y="441"/>
                  </a:cubicBezTo>
                  <a:cubicBezTo>
                    <a:pt x="357" y="441"/>
                    <a:pt x="358" y="442"/>
                    <a:pt x="358" y="442"/>
                  </a:cubicBezTo>
                  <a:cubicBezTo>
                    <a:pt x="357" y="442"/>
                    <a:pt x="357" y="440"/>
                    <a:pt x="356" y="440"/>
                  </a:cubicBezTo>
                  <a:cubicBezTo>
                    <a:pt x="353" y="438"/>
                    <a:pt x="351" y="436"/>
                    <a:pt x="348" y="434"/>
                  </a:cubicBezTo>
                  <a:cubicBezTo>
                    <a:pt x="346" y="432"/>
                    <a:pt x="345" y="430"/>
                    <a:pt x="343" y="429"/>
                  </a:cubicBezTo>
                  <a:cubicBezTo>
                    <a:pt x="340" y="428"/>
                    <a:pt x="337" y="427"/>
                    <a:pt x="334" y="426"/>
                  </a:cubicBezTo>
                  <a:cubicBezTo>
                    <a:pt x="333" y="424"/>
                    <a:pt x="331" y="423"/>
                    <a:pt x="328" y="423"/>
                  </a:cubicBezTo>
                  <a:cubicBezTo>
                    <a:pt x="325" y="423"/>
                    <a:pt x="324" y="421"/>
                    <a:pt x="323" y="418"/>
                  </a:cubicBezTo>
                  <a:cubicBezTo>
                    <a:pt x="323" y="418"/>
                    <a:pt x="323" y="419"/>
                    <a:pt x="323" y="419"/>
                  </a:cubicBezTo>
                  <a:cubicBezTo>
                    <a:pt x="323" y="419"/>
                    <a:pt x="323" y="419"/>
                    <a:pt x="323" y="418"/>
                  </a:cubicBezTo>
                  <a:cubicBezTo>
                    <a:pt x="322" y="417"/>
                    <a:pt x="321" y="415"/>
                    <a:pt x="319" y="414"/>
                  </a:cubicBezTo>
                  <a:cubicBezTo>
                    <a:pt x="317" y="412"/>
                    <a:pt x="316" y="410"/>
                    <a:pt x="314" y="409"/>
                  </a:cubicBezTo>
                  <a:cubicBezTo>
                    <a:pt x="312" y="405"/>
                    <a:pt x="309" y="402"/>
                    <a:pt x="304" y="402"/>
                  </a:cubicBezTo>
                  <a:cubicBezTo>
                    <a:pt x="303" y="402"/>
                    <a:pt x="301" y="402"/>
                    <a:pt x="300" y="401"/>
                  </a:cubicBezTo>
                  <a:cubicBezTo>
                    <a:pt x="300" y="400"/>
                    <a:pt x="300" y="401"/>
                    <a:pt x="299" y="401"/>
                  </a:cubicBezTo>
                  <a:cubicBezTo>
                    <a:pt x="298" y="399"/>
                    <a:pt x="296" y="399"/>
                    <a:pt x="295" y="399"/>
                  </a:cubicBezTo>
                  <a:cubicBezTo>
                    <a:pt x="294" y="398"/>
                    <a:pt x="293" y="397"/>
                    <a:pt x="293" y="397"/>
                  </a:cubicBezTo>
                  <a:cubicBezTo>
                    <a:pt x="291" y="395"/>
                    <a:pt x="291" y="394"/>
                    <a:pt x="289" y="393"/>
                  </a:cubicBezTo>
                  <a:cubicBezTo>
                    <a:pt x="289" y="393"/>
                    <a:pt x="289" y="393"/>
                    <a:pt x="289" y="392"/>
                  </a:cubicBezTo>
                  <a:cubicBezTo>
                    <a:pt x="288" y="391"/>
                    <a:pt x="287" y="391"/>
                    <a:pt x="285" y="391"/>
                  </a:cubicBezTo>
                  <a:cubicBezTo>
                    <a:pt x="283" y="391"/>
                    <a:pt x="282" y="390"/>
                    <a:pt x="280" y="388"/>
                  </a:cubicBezTo>
                  <a:cubicBezTo>
                    <a:pt x="280" y="388"/>
                    <a:pt x="279" y="387"/>
                    <a:pt x="278" y="386"/>
                  </a:cubicBezTo>
                  <a:cubicBezTo>
                    <a:pt x="278" y="387"/>
                    <a:pt x="279" y="387"/>
                    <a:pt x="279" y="388"/>
                  </a:cubicBezTo>
                  <a:cubicBezTo>
                    <a:pt x="279" y="387"/>
                    <a:pt x="278" y="387"/>
                    <a:pt x="278" y="387"/>
                  </a:cubicBezTo>
                  <a:cubicBezTo>
                    <a:pt x="277" y="383"/>
                    <a:pt x="274" y="382"/>
                    <a:pt x="272" y="379"/>
                  </a:cubicBezTo>
                  <a:cubicBezTo>
                    <a:pt x="272" y="378"/>
                    <a:pt x="272" y="378"/>
                    <a:pt x="271" y="378"/>
                  </a:cubicBezTo>
                  <a:cubicBezTo>
                    <a:pt x="272" y="376"/>
                    <a:pt x="273" y="375"/>
                    <a:pt x="276" y="375"/>
                  </a:cubicBezTo>
                  <a:cubicBezTo>
                    <a:pt x="279" y="376"/>
                    <a:pt x="283" y="377"/>
                    <a:pt x="287" y="377"/>
                  </a:cubicBezTo>
                  <a:cubicBezTo>
                    <a:pt x="291" y="377"/>
                    <a:pt x="296" y="377"/>
                    <a:pt x="300" y="378"/>
                  </a:cubicBezTo>
                  <a:cubicBezTo>
                    <a:pt x="300" y="378"/>
                    <a:pt x="300" y="378"/>
                    <a:pt x="300" y="378"/>
                  </a:cubicBezTo>
                  <a:cubicBezTo>
                    <a:pt x="301" y="378"/>
                    <a:pt x="301" y="378"/>
                    <a:pt x="301" y="378"/>
                  </a:cubicBezTo>
                  <a:cubicBezTo>
                    <a:pt x="303" y="379"/>
                    <a:pt x="306" y="379"/>
                    <a:pt x="308" y="379"/>
                  </a:cubicBezTo>
                  <a:cubicBezTo>
                    <a:pt x="309" y="379"/>
                    <a:pt x="309" y="379"/>
                    <a:pt x="310" y="379"/>
                  </a:cubicBezTo>
                  <a:cubicBezTo>
                    <a:pt x="311" y="379"/>
                    <a:pt x="312" y="379"/>
                    <a:pt x="313" y="380"/>
                  </a:cubicBezTo>
                  <a:cubicBezTo>
                    <a:pt x="313" y="380"/>
                    <a:pt x="313" y="380"/>
                    <a:pt x="314" y="380"/>
                  </a:cubicBezTo>
                  <a:cubicBezTo>
                    <a:pt x="317" y="381"/>
                    <a:pt x="319" y="384"/>
                    <a:pt x="322" y="386"/>
                  </a:cubicBezTo>
                  <a:cubicBezTo>
                    <a:pt x="322" y="385"/>
                    <a:pt x="321" y="385"/>
                    <a:pt x="321" y="384"/>
                  </a:cubicBezTo>
                  <a:cubicBezTo>
                    <a:pt x="322" y="385"/>
                    <a:pt x="323" y="385"/>
                    <a:pt x="324" y="386"/>
                  </a:cubicBezTo>
                  <a:cubicBezTo>
                    <a:pt x="324" y="386"/>
                    <a:pt x="324" y="386"/>
                    <a:pt x="324" y="386"/>
                  </a:cubicBezTo>
                  <a:cubicBezTo>
                    <a:pt x="324" y="386"/>
                    <a:pt x="325" y="387"/>
                    <a:pt x="325" y="387"/>
                  </a:cubicBezTo>
                  <a:cubicBezTo>
                    <a:pt x="326" y="388"/>
                    <a:pt x="325" y="390"/>
                    <a:pt x="327" y="391"/>
                  </a:cubicBezTo>
                  <a:cubicBezTo>
                    <a:pt x="328" y="391"/>
                    <a:pt x="329" y="392"/>
                    <a:pt x="329" y="392"/>
                  </a:cubicBezTo>
                  <a:cubicBezTo>
                    <a:pt x="330" y="394"/>
                    <a:pt x="331" y="394"/>
                    <a:pt x="333" y="395"/>
                  </a:cubicBezTo>
                  <a:cubicBezTo>
                    <a:pt x="334" y="395"/>
                    <a:pt x="336" y="395"/>
                    <a:pt x="337" y="395"/>
                  </a:cubicBezTo>
                  <a:cubicBezTo>
                    <a:pt x="337" y="395"/>
                    <a:pt x="337" y="395"/>
                    <a:pt x="337" y="395"/>
                  </a:cubicBezTo>
                  <a:cubicBezTo>
                    <a:pt x="339" y="395"/>
                    <a:pt x="339" y="394"/>
                    <a:pt x="339" y="392"/>
                  </a:cubicBezTo>
                  <a:cubicBezTo>
                    <a:pt x="339" y="392"/>
                    <a:pt x="339" y="391"/>
                    <a:pt x="340" y="392"/>
                  </a:cubicBezTo>
                  <a:cubicBezTo>
                    <a:pt x="340" y="392"/>
                    <a:pt x="340" y="392"/>
                    <a:pt x="340" y="392"/>
                  </a:cubicBezTo>
                  <a:cubicBezTo>
                    <a:pt x="340" y="392"/>
                    <a:pt x="340" y="393"/>
                    <a:pt x="340" y="392"/>
                  </a:cubicBezTo>
                  <a:cubicBezTo>
                    <a:pt x="340" y="392"/>
                    <a:pt x="340" y="391"/>
                    <a:pt x="340" y="390"/>
                  </a:cubicBezTo>
                  <a:cubicBezTo>
                    <a:pt x="342" y="391"/>
                    <a:pt x="344" y="392"/>
                    <a:pt x="346" y="392"/>
                  </a:cubicBezTo>
                  <a:cubicBezTo>
                    <a:pt x="346" y="391"/>
                    <a:pt x="347" y="392"/>
                    <a:pt x="348" y="391"/>
                  </a:cubicBezTo>
                  <a:cubicBezTo>
                    <a:pt x="352" y="391"/>
                    <a:pt x="353" y="389"/>
                    <a:pt x="353" y="385"/>
                  </a:cubicBezTo>
                  <a:cubicBezTo>
                    <a:pt x="353" y="384"/>
                    <a:pt x="353" y="383"/>
                    <a:pt x="352" y="382"/>
                  </a:cubicBezTo>
                  <a:cubicBezTo>
                    <a:pt x="351" y="380"/>
                    <a:pt x="349" y="378"/>
                    <a:pt x="347" y="377"/>
                  </a:cubicBezTo>
                  <a:cubicBezTo>
                    <a:pt x="347" y="377"/>
                    <a:pt x="347" y="377"/>
                    <a:pt x="347" y="377"/>
                  </a:cubicBezTo>
                  <a:cubicBezTo>
                    <a:pt x="347" y="377"/>
                    <a:pt x="346" y="377"/>
                    <a:pt x="346" y="376"/>
                  </a:cubicBezTo>
                  <a:cubicBezTo>
                    <a:pt x="344" y="376"/>
                    <a:pt x="342" y="376"/>
                    <a:pt x="340" y="376"/>
                  </a:cubicBezTo>
                  <a:cubicBezTo>
                    <a:pt x="337" y="376"/>
                    <a:pt x="335" y="375"/>
                    <a:pt x="333" y="373"/>
                  </a:cubicBezTo>
                  <a:cubicBezTo>
                    <a:pt x="331" y="373"/>
                    <a:pt x="330" y="371"/>
                    <a:pt x="329" y="369"/>
                  </a:cubicBezTo>
                  <a:cubicBezTo>
                    <a:pt x="328" y="369"/>
                    <a:pt x="328" y="368"/>
                    <a:pt x="327" y="368"/>
                  </a:cubicBezTo>
                  <a:cubicBezTo>
                    <a:pt x="322" y="369"/>
                    <a:pt x="318" y="369"/>
                    <a:pt x="314" y="368"/>
                  </a:cubicBezTo>
                  <a:cubicBezTo>
                    <a:pt x="312" y="368"/>
                    <a:pt x="310" y="367"/>
                    <a:pt x="309" y="366"/>
                  </a:cubicBezTo>
                  <a:cubicBezTo>
                    <a:pt x="307" y="365"/>
                    <a:pt x="306" y="365"/>
                    <a:pt x="304" y="364"/>
                  </a:cubicBezTo>
                  <a:cubicBezTo>
                    <a:pt x="303" y="364"/>
                    <a:pt x="302" y="362"/>
                    <a:pt x="301" y="362"/>
                  </a:cubicBezTo>
                  <a:cubicBezTo>
                    <a:pt x="299" y="360"/>
                    <a:pt x="296" y="359"/>
                    <a:pt x="295" y="356"/>
                  </a:cubicBezTo>
                  <a:cubicBezTo>
                    <a:pt x="294" y="352"/>
                    <a:pt x="295" y="352"/>
                    <a:pt x="299" y="351"/>
                  </a:cubicBezTo>
                  <a:cubicBezTo>
                    <a:pt x="299" y="351"/>
                    <a:pt x="299" y="351"/>
                    <a:pt x="299" y="351"/>
                  </a:cubicBezTo>
                  <a:cubicBezTo>
                    <a:pt x="299" y="351"/>
                    <a:pt x="299" y="351"/>
                    <a:pt x="299" y="351"/>
                  </a:cubicBezTo>
                  <a:cubicBezTo>
                    <a:pt x="302" y="351"/>
                    <a:pt x="302" y="351"/>
                    <a:pt x="302" y="348"/>
                  </a:cubicBezTo>
                  <a:cubicBezTo>
                    <a:pt x="301" y="347"/>
                    <a:pt x="301" y="346"/>
                    <a:pt x="301" y="345"/>
                  </a:cubicBezTo>
                  <a:cubicBezTo>
                    <a:pt x="300" y="343"/>
                    <a:pt x="301" y="342"/>
                    <a:pt x="303" y="342"/>
                  </a:cubicBezTo>
                  <a:cubicBezTo>
                    <a:pt x="305" y="342"/>
                    <a:pt x="306" y="342"/>
                    <a:pt x="307" y="342"/>
                  </a:cubicBezTo>
                  <a:cubicBezTo>
                    <a:pt x="308" y="341"/>
                    <a:pt x="308" y="342"/>
                    <a:pt x="309" y="341"/>
                  </a:cubicBezTo>
                  <a:cubicBezTo>
                    <a:pt x="308" y="341"/>
                    <a:pt x="309" y="340"/>
                    <a:pt x="308" y="339"/>
                  </a:cubicBezTo>
                  <a:cubicBezTo>
                    <a:pt x="305" y="338"/>
                    <a:pt x="302" y="336"/>
                    <a:pt x="299" y="336"/>
                  </a:cubicBezTo>
                  <a:cubicBezTo>
                    <a:pt x="298" y="335"/>
                    <a:pt x="297" y="335"/>
                    <a:pt x="297" y="335"/>
                  </a:cubicBezTo>
                  <a:cubicBezTo>
                    <a:pt x="296" y="335"/>
                    <a:pt x="295" y="334"/>
                    <a:pt x="294" y="334"/>
                  </a:cubicBezTo>
                  <a:cubicBezTo>
                    <a:pt x="293" y="333"/>
                    <a:pt x="292" y="333"/>
                    <a:pt x="291" y="333"/>
                  </a:cubicBezTo>
                  <a:cubicBezTo>
                    <a:pt x="290" y="333"/>
                    <a:pt x="290" y="332"/>
                    <a:pt x="290" y="333"/>
                  </a:cubicBezTo>
                  <a:cubicBezTo>
                    <a:pt x="289" y="333"/>
                    <a:pt x="289" y="333"/>
                    <a:pt x="288" y="333"/>
                  </a:cubicBezTo>
                  <a:cubicBezTo>
                    <a:pt x="287" y="332"/>
                    <a:pt x="285" y="333"/>
                    <a:pt x="283" y="332"/>
                  </a:cubicBezTo>
                  <a:cubicBezTo>
                    <a:pt x="283" y="332"/>
                    <a:pt x="283" y="332"/>
                    <a:pt x="282" y="332"/>
                  </a:cubicBezTo>
                  <a:cubicBezTo>
                    <a:pt x="282" y="331"/>
                    <a:pt x="282" y="331"/>
                    <a:pt x="281" y="330"/>
                  </a:cubicBezTo>
                  <a:cubicBezTo>
                    <a:pt x="280" y="330"/>
                    <a:pt x="280" y="329"/>
                    <a:pt x="279" y="329"/>
                  </a:cubicBezTo>
                  <a:cubicBezTo>
                    <a:pt x="279" y="330"/>
                    <a:pt x="278" y="330"/>
                    <a:pt x="278" y="330"/>
                  </a:cubicBezTo>
                  <a:cubicBezTo>
                    <a:pt x="277" y="330"/>
                    <a:pt x="277" y="330"/>
                    <a:pt x="278" y="329"/>
                  </a:cubicBezTo>
                  <a:cubicBezTo>
                    <a:pt x="278" y="328"/>
                    <a:pt x="278" y="329"/>
                    <a:pt x="277" y="329"/>
                  </a:cubicBezTo>
                  <a:cubicBezTo>
                    <a:pt x="277" y="329"/>
                    <a:pt x="276" y="328"/>
                    <a:pt x="276" y="328"/>
                  </a:cubicBezTo>
                  <a:cubicBezTo>
                    <a:pt x="277" y="328"/>
                    <a:pt x="276" y="327"/>
                    <a:pt x="276" y="326"/>
                  </a:cubicBezTo>
                  <a:cubicBezTo>
                    <a:pt x="277" y="324"/>
                    <a:pt x="278" y="323"/>
                    <a:pt x="279" y="322"/>
                  </a:cubicBezTo>
                  <a:cubicBezTo>
                    <a:pt x="280" y="321"/>
                    <a:pt x="281" y="321"/>
                    <a:pt x="281" y="320"/>
                  </a:cubicBezTo>
                  <a:cubicBezTo>
                    <a:pt x="282" y="319"/>
                    <a:pt x="282" y="317"/>
                    <a:pt x="283" y="316"/>
                  </a:cubicBezTo>
                  <a:cubicBezTo>
                    <a:pt x="283" y="315"/>
                    <a:pt x="283" y="314"/>
                    <a:pt x="284" y="314"/>
                  </a:cubicBezTo>
                  <a:cubicBezTo>
                    <a:pt x="285" y="314"/>
                    <a:pt x="286" y="314"/>
                    <a:pt x="287" y="314"/>
                  </a:cubicBezTo>
                  <a:cubicBezTo>
                    <a:pt x="288" y="313"/>
                    <a:pt x="289" y="314"/>
                    <a:pt x="290" y="314"/>
                  </a:cubicBezTo>
                  <a:cubicBezTo>
                    <a:pt x="291" y="314"/>
                    <a:pt x="291" y="314"/>
                    <a:pt x="291" y="314"/>
                  </a:cubicBezTo>
                  <a:cubicBezTo>
                    <a:pt x="291" y="314"/>
                    <a:pt x="292" y="314"/>
                    <a:pt x="292" y="314"/>
                  </a:cubicBezTo>
                  <a:cubicBezTo>
                    <a:pt x="292" y="314"/>
                    <a:pt x="293" y="314"/>
                    <a:pt x="293" y="314"/>
                  </a:cubicBezTo>
                  <a:cubicBezTo>
                    <a:pt x="295" y="314"/>
                    <a:pt x="297" y="313"/>
                    <a:pt x="298" y="315"/>
                  </a:cubicBezTo>
                  <a:cubicBezTo>
                    <a:pt x="298" y="314"/>
                    <a:pt x="298" y="314"/>
                    <a:pt x="299" y="314"/>
                  </a:cubicBezTo>
                  <a:cubicBezTo>
                    <a:pt x="299" y="314"/>
                    <a:pt x="299" y="314"/>
                    <a:pt x="299" y="314"/>
                  </a:cubicBezTo>
                  <a:cubicBezTo>
                    <a:pt x="299" y="315"/>
                    <a:pt x="300" y="315"/>
                    <a:pt x="301" y="315"/>
                  </a:cubicBezTo>
                  <a:cubicBezTo>
                    <a:pt x="302" y="315"/>
                    <a:pt x="303" y="315"/>
                    <a:pt x="304" y="315"/>
                  </a:cubicBezTo>
                  <a:cubicBezTo>
                    <a:pt x="304" y="315"/>
                    <a:pt x="304" y="315"/>
                    <a:pt x="304" y="315"/>
                  </a:cubicBezTo>
                  <a:cubicBezTo>
                    <a:pt x="304" y="315"/>
                    <a:pt x="304" y="315"/>
                    <a:pt x="304" y="315"/>
                  </a:cubicBezTo>
                  <a:cubicBezTo>
                    <a:pt x="306" y="316"/>
                    <a:pt x="308" y="316"/>
                    <a:pt x="310" y="316"/>
                  </a:cubicBezTo>
                  <a:cubicBezTo>
                    <a:pt x="311" y="316"/>
                    <a:pt x="312" y="317"/>
                    <a:pt x="314" y="316"/>
                  </a:cubicBezTo>
                  <a:cubicBezTo>
                    <a:pt x="316" y="315"/>
                    <a:pt x="319" y="317"/>
                    <a:pt x="322" y="317"/>
                  </a:cubicBezTo>
                  <a:cubicBezTo>
                    <a:pt x="323" y="318"/>
                    <a:pt x="324" y="318"/>
                    <a:pt x="326" y="318"/>
                  </a:cubicBezTo>
                  <a:cubicBezTo>
                    <a:pt x="327" y="318"/>
                    <a:pt x="327" y="318"/>
                    <a:pt x="328" y="318"/>
                  </a:cubicBezTo>
                  <a:cubicBezTo>
                    <a:pt x="328" y="318"/>
                    <a:pt x="328" y="318"/>
                    <a:pt x="328" y="318"/>
                  </a:cubicBezTo>
                  <a:cubicBezTo>
                    <a:pt x="330" y="318"/>
                    <a:pt x="330" y="317"/>
                    <a:pt x="331" y="316"/>
                  </a:cubicBezTo>
                  <a:cubicBezTo>
                    <a:pt x="332" y="314"/>
                    <a:pt x="331" y="313"/>
                    <a:pt x="329" y="313"/>
                  </a:cubicBezTo>
                  <a:cubicBezTo>
                    <a:pt x="328" y="313"/>
                    <a:pt x="327" y="313"/>
                    <a:pt x="326" y="313"/>
                  </a:cubicBezTo>
                  <a:cubicBezTo>
                    <a:pt x="323" y="313"/>
                    <a:pt x="321" y="314"/>
                    <a:pt x="318" y="314"/>
                  </a:cubicBezTo>
                  <a:cubicBezTo>
                    <a:pt x="318" y="315"/>
                    <a:pt x="318" y="315"/>
                    <a:pt x="318" y="315"/>
                  </a:cubicBezTo>
                  <a:cubicBezTo>
                    <a:pt x="318" y="315"/>
                    <a:pt x="318" y="314"/>
                    <a:pt x="317" y="314"/>
                  </a:cubicBezTo>
                  <a:cubicBezTo>
                    <a:pt x="316" y="314"/>
                    <a:pt x="316" y="313"/>
                    <a:pt x="315" y="313"/>
                  </a:cubicBezTo>
                  <a:cubicBezTo>
                    <a:pt x="312" y="311"/>
                    <a:pt x="308" y="310"/>
                    <a:pt x="308" y="306"/>
                  </a:cubicBezTo>
                  <a:cubicBezTo>
                    <a:pt x="307" y="304"/>
                    <a:pt x="306" y="304"/>
                    <a:pt x="305" y="306"/>
                  </a:cubicBezTo>
                  <a:cubicBezTo>
                    <a:pt x="303" y="308"/>
                    <a:pt x="301" y="308"/>
                    <a:pt x="299" y="308"/>
                  </a:cubicBezTo>
                  <a:cubicBezTo>
                    <a:pt x="298" y="306"/>
                    <a:pt x="296" y="307"/>
                    <a:pt x="295" y="305"/>
                  </a:cubicBezTo>
                  <a:cubicBezTo>
                    <a:pt x="294" y="303"/>
                    <a:pt x="292" y="303"/>
                    <a:pt x="290" y="304"/>
                  </a:cubicBezTo>
                  <a:cubicBezTo>
                    <a:pt x="289" y="304"/>
                    <a:pt x="287" y="304"/>
                    <a:pt x="285" y="303"/>
                  </a:cubicBezTo>
                  <a:cubicBezTo>
                    <a:pt x="285" y="302"/>
                    <a:pt x="284" y="302"/>
                    <a:pt x="283" y="301"/>
                  </a:cubicBezTo>
                  <a:cubicBezTo>
                    <a:pt x="283" y="301"/>
                    <a:pt x="284" y="301"/>
                    <a:pt x="284" y="300"/>
                  </a:cubicBezTo>
                  <a:cubicBezTo>
                    <a:pt x="283" y="300"/>
                    <a:pt x="283" y="300"/>
                    <a:pt x="283" y="300"/>
                  </a:cubicBezTo>
                  <a:cubicBezTo>
                    <a:pt x="282" y="301"/>
                    <a:pt x="282" y="299"/>
                    <a:pt x="281" y="299"/>
                  </a:cubicBezTo>
                  <a:cubicBezTo>
                    <a:pt x="281" y="299"/>
                    <a:pt x="281" y="299"/>
                    <a:pt x="281" y="299"/>
                  </a:cubicBezTo>
                  <a:cubicBezTo>
                    <a:pt x="282" y="299"/>
                    <a:pt x="282" y="298"/>
                    <a:pt x="282" y="298"/>
                  </a:cubicBezTo>
                  <a:cubicBezTo>
                    <a:pt x="282" y="297"/>
                    <a:pt x="282" y="297"/>
                    <a:pt x="283" y="297"/>
                  </a:cubicBezTo>
                  <a:cubicBezTo>
                    <a:pt x="284" y="296"/>
                    <a:pt x="285" y="296"/>
                    <a:pt x="287" y="296"/>
                  </a:cubicBezTo>
                  <a:cubicBezTo>
                    <a:pt x="290" y="296"/>
                    <a:pt x="290" y="295"/>
                    <a:pt x="289" y="292"/>
                  </a:cubicBezTo>
                  <a:cubicBezTo>
                    <a:pt x="289" y="290"/>
                    <a:pt x="289" y="289"/>
                    <a:pt x="289" y="287"/>
                  </a:cubicBezTo>
                  <a:cubicBezTo>
                    <a:pt x="292" y="283"/>
                    <a:pt x="296" y="282"/>
                    <a:pt x="300" y="281"/>
                  </a:cubicBezTo>
                  <a:cubicBezTo>
                    <a:pt x="301" y="280"/>
                    <a:pt x="303" y="280"/>
                    <a:pt x="305" y="280"/>
                  </a:cubicBezTo>
                  <a:cubicBezTo>
                    <a:pt x="307" y="281"/>
                    <a:pt x="308" y="281"/>
                    <a:pt x="310" y="281"/>
                  </a:cubicBezTo>
                  <a:cubicBezTo>
                    <a:pt x="310" y="281"/>
                    <a:pt x="310" y="281"/>
                    <a:pt x="310" y="281"/>
                  </a:cubicBezTo>
                  <a:cubicBezTo>
                    <a:pt x="310" y="281"/>
                    <a:pt x="310" y="281"/>
                    <a:pt x="310" y="281"/>
                  </a:cubicBezTo>
                  <a:cubicBezTo>
                    <a:pt x="310" y="281"/>
                    <a:pt x="310" y="281"/>
                    <a:pt x="310" y="281"/>
                  </a:cubicBezTo>
                  <a:cubicBezTo>
                    <a:pt x="311" y="281"/>
                    <a:pt x="312" y="281"/>
                    <a:pt x="312" y="280"/>
                  </a:cubicBezTo>
                  <a:cubicBezTo>
                    <a:pt x="312" y="280"/>
                    <a:pt x="312" y="280"/>
                    <a:pt x="312" y="280"/>
                  </a:cubicBezTo>
                  <a:cubicBezTo>
                    <a:pt x="312" y="280"/>
                    <a:pt x="312" y="280"/>
                    <a:pt x="312" y="280"/>
                  </a:cubicBezTo>
                  <a:cubicBezTo>
                    <a:pt x="312" y="280"/>
                    <a:pt x="312" y="280"/>
                    <a:pt x="312" y="280"/>
                  </a:cubicBezTo>
                  <a:cubicBezTo>
                    <a:pt x="312" y="280"/>
                    <a:pt x="312" y="280"/>
                    <a:pt x="312" y="280"/>
                  </a:cubicBezTo>
                  <a:cubicBezTo>
                    <a:pt x="313" y="281"/>
                    <a:pt x="314" y="281"/>
                    <a:pt x="315" y="280"/>
                  </a:cubicBezTo>
                  <a:cubicBezTo>
                    <a:pt x="315" y="280"/>
                    <a:pt x="315" y="280"/>
                    <a:pt x="315" y="280"/>
                  </a:cubicBezTo>
                  <a:cubicBezTo>
                    <a:pt x="315" y="280"/>
                    <a:pt x="316" y="280"/>
                    <a:pt x="316" y="280"/>
                  </a:cubicBezTo>
                  <a:cubicBezTo>
                    <a:pt x="319" y="281"/>
                    <a:pt x="321" y="281"/>
                    <a:pt x="323" y="281"/>
                  </a:cubicBezTo>
                  <a:cubicBezTo>
                    <a:pt x="323" y="281"/>
                    <a:pt x="324" y="282"/>
                    <a:pt x="324" y="281"/>
                  </a:cubicBezTo>
                  <a:cubicBezTo>
                    <a:pt x="325" y="280"/>
                    <a:pt x="325" y="281"/>
                    <a:pt x="326" y="280"/>
                  </a:cubicBezTo>
                  <a:cubicBezTo>
                    <a:pt x="327" y="280"/>
                    <a:pt x="328" y="280"/>
                    <a:pt x="329" y="278"/>
                  </a:cubicBezTo>
                  <a:cubicBezTo>
                    <a:pt x="329" y="278"/>
                    <a:pt x="328" y="278"/>
                    <a:pt x="328" y="278"/>
                  </a:cubicBezTo>
                  <a:cubicBezTo>
                    <a:pt x="329" y="277"/>
                    <a:pt x="330" y="277"/>
                    <a:pt x="330" y="277"/>
                  </a:cubicBezTo>
                  <a:cubicBezTo>
                    <a:pt x="331" y="277"/>
                    <a:pt x="331" y="277"/>
                    <a:pt x="332" y="278"/>
                  </a:cubicBezTo>
                  <a:cubicBezTo>
                    <a:pt x="331" y="277"/>
                    <a:pt x="333" y="277"/>
                    <a:pt x="333" y="276"/>
                  </a:cubicBezTo>
                  <a:cubicBezTo>
                    <a:pt x="334" y="278"/>
                    <a:pt x="335" y="279"/>
                    <a:pt x="337" y="281"/>
                  </a:cubicBezTo>
                  <a:cubicBezTo>
                    <a:pt x="338" y="281"/>
                    <a:pt x="339" y="282"/>
                    <a:pt x="340" y="282"/>
                  </a:cubicBezTo>
                  <a:cubicBezTo>
                    <a:pt x="342" y="281"/>
                    <a:pt x="342" y="279"/>
                    <a:pt x="342" y="278"/>
                  </a:cubicBezTo>
                  <a:cubicBezTo>
                    <a:pt x="343" y="277"/>
                    <a:pt x="343" y="278"/>
                    <a:pt x="344" y="278"/>
                  </a:cubicBezTo>
                  <a:cubicBezTo>
                    <a:pt x="345" y="277"/>
                    <a:pt x="345" y="277"/>
                    <a:pt x="346" y="277"/>
                  </a:cubicBezTo>
                  <a:cubicBezTo>
                    <a:pt x="347" y="277"/>
                    <a:pt x="347" y="277"/>
                    <a:pt x="347" y="277"/>
                  </a:cubicBezTo>
                  <a:cubicBezTo>
                    <a:pt x="349" y="278"/>
                    <a:pt x="351" y="279"/>
                    <a:pt x="353" y="280"/>
                  </a:cubicBezTo>
                  <a:cubicBezTo>
                    <a:pt x="355" y="281"/>
                    <a:pt x="356" y="281"/>
                    <a:pt x="358" y="282"/>
                  </a:cubicBezTo>
                  <a:cubicBezTo>
                    <a:pt x="359" y="283"/>
                    <a:pt x="361" y="283"/>
                    <a:pt x="362" y="283"/>
                  </a:cubicBezTo>
                  <a:cubicBezTo>
                    <a:pt x="363" y="283"/>
                    <a:pt x="364" y="283"/>
                    <a:pt x="365" y="282"/>
                  </a:cubicBezTo>
                  <a:cubicBezTo>
                    <a:pt x="370" y="281"/>
                    <a:pt x="375" y="280"/>
                    <a:pt x="379" y="276"/>
                  </a:cubicBezTo>
                  <a:cubicBezTo>
                    <a:pt x="382" y="276"/>
                    <a:pt x="382" y="275"/>
                    <a:pt x="382" y="272"/>
                  </a:cubicBezTo>
                  <a:cubicBezTo>
                    <a:pt x="381" y="272"/>
                    <a:pt x="381" y="271"/>
                    <a:pt x="380" y="270"/>
                  </a:cubicBezTo>
                  <a:cubicBezTo>
                    <a:pt x="379" y="270"/>
                    <a:pt x="379" y="269"/>
                    <a:pt x="378" y="270"/>
                  </a:cubicBezTo>
                  <a:cubicBezTo>
                    <a:pt x="377" y="269"/>
                    <a:pt x="376" y="270"/>
                    <a:pt x="375" y="271"/>
                  </a:cubicBezTo>
                  <a:cubicBezTo>
                    <a:pt x="375" y="271"/>
                    <a:pt x="375" y="271"/>
                    <a:pt x="375" y="271"/>
                  </a:cubicBezTo>
                  <a:cubicBezTo>
                    <a:pt x="372" y="272"/>
                    <a:pt x="369" y="272"/>
                    <a:pt x="366" y="272"/>
                  </a:cubicBezTo>
                  <a:cubicBezTo>
                    <a:pt x="364" y="272"/>
                    <a:pt x="363" y="272"/>
                    <a:pt x="362" y="272"/>
                  </a:cubicBezTo>
                  <a:cubicBezTo>
                    <a:pt x="362" y="271"/>
                    <a:pt x="361" y="271"/>
                    <a:pt x="361" y="271"/>
                  </a:cubicBezTo>
                  <a:cubicBezTo>
                    <a:pt x="362" y="270"/>
                    <a:pt x="362" y="268"/>
                    <a:pt x="362" y="266"/>
                  </a:cubicBezTo>
                  <a:cubicBezTo>
                    <a:pt x="362" y="266"/>
                    <a:pt x="362" y="266"/>
                    <a:pt x="362" y="266"/>
                  </a:cubicBezTo>
                  <a:cubicBezTo>
                    <a:pt x="362" y="266"/>
                    <a:pt x="363" y="266"/>
                    <a:pt x="363" y="266"/>
                  </a:cubicBezTo>
                  <a:cubicBezTo>
                    <a:pt x="364" y="267"/>
                    <a:pt x="365" y="266"/>
                    <a:pt x="366" y="267"/>
                  </a:cubicBezTo>
                  <a:cubicBezTo>
                    <a:pt x="366" y="267"/>
                    <a:pt x="366" y="267"/>
                    <a:pt x="366" y="267"/>
                  </a:cubicBezTo>
                  <a:cubicBezTo>
                    <a:pt x="369" y="268"/>
                    <a:pt x="371" y="267"/>
                    <a:pt x="372" y="265"/>
                  </a:cubicBezTo>
                  <a:cubicBezTo>
                    <a:pt x="373" y="263"/>
                    <a:pt x="374" y="262"/>
                    <a:pt x="374" y="260"/>
                  </a:cubicBezTo>
                  <a:cubicBezTo>
                    <a:pt x="376" y="259"/>
                    <a:pt x="375" y="258"/>
                    <a:pt x="374" y="257"/>
                  </a:cubicBezTo>
                  <a:cubicBezTo>
                    <a:pt x="373" y="256"/>
                    <a:pt x="372" y="255"/>
                    <a:pt x="370" y="255"/>
                  </a:cubicBezTo>
                  <a:cubicBezTo>
                    <a:pt x="369" y="255"/>
                    <a:pt x="369" y="255"/>
                    <a:pt x="368" y="255"/>
                  </a:cubicBezTo>
                  <a:cubicBezTo>
                    <a:pt x="365" y="254"/>
                    <a:pt x="364" y="253"/>
                    <a:pt x="364" y="250"/>
                  </a:cubicBezTo>
                  <a:cubicBezTo>
                    <a:pt x="364" y="250"/>
                    <a:pt x="364" y="250"/>
                    <a:pt x="364" y="250"/>
                  </a:cubicBezTo>
                  <a:cubicBezTo>
                    <a:pt x="366" y="251"/>
                    <a:pt x="367" y="250"/>
                    <a:pt x="368" y="250"/>
                  </a:cubicBezTo>
                  <a:cubicBezTo>
                    <a:pt x="369" y="249"/>
                    <a:pt x="368" y="249"/>
                    <a:pt x="369" y="249"/>
                  </a:cubicBezTo>
                  <a:cubicBezTo>
                    <a:pt x="370" y="250"/>
                    <a:pt x="371" y="249"/>
                    <a:pt x="372" y="249"/>
                  </a:cubicBezTo>
                  <a:cubicBezTo>
                    <a:pt x="375" y="250"/>
                    <a:pt x="378" y="250"/>
                    <a:pt x="381" y="250"/>
                  </a:cubicBezTo>
                  <a:cubicBezTo>
                    <a:pt x="383" y="249"/>
                    <a:pt x="384" y="250"/>
                    <a:pt x="386" y="249"/>
                  </a:cubicBezTo>
                  <a:cubicBezTo>
                    <a:pt x="387" y="249"/>
                    <a:pt x="388" y="249"/>
                    <a:pt x="389" y="250"/>
                  </a:cubicBezTo>
                  <a:cubicBezTo>
                    <a:pt x="390" y="250"/>
                    <a:pt x="391" y="249"/>
                    <a:pt x="392" y="249"/>
                  </a:cubicBezTo>
                  <a:cubicBezTo>
                    <a:pt x="393" y="249"/>
                    <a:pt x="394" y="249"/>
                    <a:pt x="395" y="249"/>
                  </a:cubicBezTo>
                  <a:cubicBezTo>
                    <a:pt x="399" y="249"/>
                    <a:pt x="402" y="250"/>
                    <a:pt x="406" y="250"/>
                  </a:cubicBezTo>
                  <a:cubicBezTo>
                    <a:pt x="407" y="250"/>
                    <a:pt x="408" y="251"/>
                    <a:pt x="409" y="250"/>
                  </a:cubicBezTo>
                  <a:cubicBezTo>
                    <a:pt x="411" y="250"/>
                    <a:pt x="412" y="249"/>
                    <a:pt x="414" y="248"/>
                  </a:cubicBezTo>
                  <a:cubicBezTo>
                    <a:pt x="415" y="249"/>
                    <a:pt x="416" y="248"/>
                    <a:pt x="417" y="248"/>
                  </a:cubicBezTo>
                  <a:cubicBezTo>
                    <a:pt x="418" y="247"/>
                    <a:pt x="418" y="246"/>
                    <a:pt x="418" y="245"/>
                  </a:cubicBezTo>
                  <a:cubicBezTo>
                    <a:pt x="418" y="243"/>
                    <a:pt x="417" y="244"/>
                    <a:pt x="416" y="244"/>
                  </a:cubicBezTo>
                  <a:cubicBezTo>
                    <a:pt x="413" y="244"/>
                    <a:pt x="410" y="244"/>
                    <a:pt x="407" y="244"/>
                  </a:cubicBezTo>
                  <a:cubicBezTo>
                    <a:pt x="402" y="244"/>
                    <a:pt x="398" y="245"/>
                    <a:pt x="393" y="245"/>
                  </a:cubicBezTo>
                  <a:cubicBezTo>
                    <a:pt x="389" y="245"/>
                    <a:pt x="386" y="244"/>
                    <a:pt x="382" y="244"/>
                  </a:cubicBezTo>
                  <a:cubicBezTo>
                    <a:pt x="382" y="244"/>
                    <a:pt x="382" y="244"/>
                    <a:pt x="381" y="244"/>
                  </a:cubicBezTo>
                  <a:cubicBezTo>
                    <a:pt x="381" y="244"/>
                    <a:pt x="381" y="244"/>
                    <a:pt x="381" y="244"/>
                  </a:cubicBezTo>
                  <a:cubicBezTo>
                    <a:pt x="381" y="243"/>
                    <a:pt x="380" y="243"/>
                    <a:pt x="380" y="242"/>
                  </a:cubicBezTo>
                  <a:cubicBezTo>
                    <a:pt x="380" y="241"/>
                    <a:pt x="380" y="241"/>
                    <a:pt x="380" y="240"/>
                  </a:cubicBezTo>
                  <a:cubicBezTo>
                    <a:pt x="380" y="240"/>
                    <a:pt x="380" y="240"/>
                    <a:pt x="380" y="240"/>
                  </a:cubicBezTo>
                  <a:cubicBezTo>
                    <a:pt x="379" y="240"/>
                    <a:pt x="379" y="240"/>
                    <a:pt x="379" y="240"/>
                  </a:cubicBezTo>
                  <a:cubicBezTo>
                    <a:pt x="380" y="239"/>
                    <a:pt x="381" y="239"/>
                    <a:pt x="383" y="238"/>
                  </a:cubicBezTo>
                  <a:cubicBezTo>
                    <a:pt x="383" y="238"/>
                    <a:pt x="383" y="238"/>
                    <a:pt x="383" y="238"/>
                  </a:cubicBezTo>
                  <a:cubicBezTo>
                    <a:pt x="383" y="237"/>
                    <a:pt x="383" y="237"/>
                    <a:pt x="383" y="236"/>
                  </a:cubicBezTo>
                  <a:cubicBezTo>
                    <a:pt x="382" y="235"/>
                    <a:pt x="381" y="235"/>
                    <a:pt x="380" y="235"/>
                  </a:cubicBezTo>
                  <a:cubicBezTo>
                    <a:pt x="376" y="235"/>
                    <a:pt x="373" y="233"/>
                    <a:pt x="369" y="235"/>
                  </a:cubicBezTo>
                  <a:cubicBezTo>
                    <a:pt x="369" y="235"/>
                    <a:pt x="369" y="235"/>
                    <a:pt x="369" y="235"/>
                  </a:cubicBezTo>
                  <a:cubicBezTo>
                    <a:pt x="368" y="235"/>
                    <a:pt x="368" y="235"/>
                    <a:pt x="367" y="235"/>
                  </a:cubicBezTo>
                  <a:cubicBezTo>
                    <a:pt x="365" y="235"/>
                    <a:pt x="363" y="235"/>
                    <a:pt x="362" y="233"/>
                  </a:cubicBezTo>
                  <a:cubicBezTo>
                    <a:pt x="362" y="234"/>
                    <a:pt x="362" y="234"/>
                    <a:pt x="362" y="234"/>
                  </a:cubicBezTo>
                  <a:cubicBezTo>
                    <a:pt x="361" y="234"/>
                    <a:pt x="361" y="232"/>
                    <a:pt x="359" y="232"/>
                  </a:cubicBezTo>
                  <a:cubicBezTo>
                    <a:pt x="355" y="231"/>
                    <a:pt x="351" y="230"/>
                    <a:pt x="347" y="230"/>
                  </a:cubicBezTo>
                  <a:cubicBezTo>
                    <a:pt x="346" y="230"/>
                    <a:pt x="346" y="230"/>
                    <a:pt x="345" y="230"/>
                  </a:cubicBezTo>
                  <a:cubicBezTo>
                    <a:pt x="345" y="230"/>
                    <a:pt x="345" y="230"/>
                    <a:pt x="345" y="230"/>
                  </a:cubicBezTo>
                  <a:cubicBezTo>
                    <a:pt x="343" y="231"/>
                    <a:pt x="341" y="232"/>
                    <a:pt x="340" y="234"/>
                  </a:cubicBezTo>
                  <a:cubicBezTo>
                    <a:pt x="340" y="234"/>
                    <a:pt x="340" y="234"/>
                    <a:pt x="340" y="234"/>
                  </a:cubicBezTo>
                  <a:cubicBezTo>
                    <a:pt x="340" y="234"/>
                    <a:pt x="340" y="234"/>
                    <a:pt x="339" y="235"/>
                  </a:cubicBezTo>
                  <a:cubicBezTo>
                    <a:pt x="339" y="236"/>
                    <a:pt x="336" y="236"/>
                    <a:pt x="334" y="235"/>
                  </a:cubicBezTo>
                  <a:cubicBezTo>
                    <a:pt x="332" y="234"/>
                    <a:pt x="331" y="232"/>
                    <a:pt x="331" y="230"/>
                  </a:cubicBezTo>
                  <a:cubicBezTo>
                    <a:pt x="331" y="228"/>
                    <a:pt x="332" y="228"/>
                    <a:pt x="333" y="228"/>
                  </a:cubicBezTo>
                  <a:cubicBezTo>
                    <a:pt x="333" y="228"/>
                    <a:pt x="334" y="228"/>
                    <a:pt x="334" y="228"/>
                  </a:cubicBezTo>
                  <a:cubicBezTo>
                    <a:pt x="334" y="228"/>
                    <a:pt x="334" y="228"/>
                    <a:pt x="334" y="228"/>
                  </a:cubicBezTo>
                  <a:cubicBezTo>
                    <a:pt x="338" y="228"/>
                    <a:pt x="339" y="226"/>
                    <a:pt x="339" y="222"/>
                  </a:cubicBezTo>
                  <a:cubicBezTo>
                    <a:pt x="340" y="221"/>
                    <a:pt x="340" y="223"/>
                    <a:pt x="341" y="222"/>
                  </a:cubicBezTo>
                  <a:cubicBezTo>
                    <a:pt x="341" y="221"/>
                    <a:pt x="342" y="221"/>
                    <a:pt x="343" y="221"/>
                  </a:cubicBezTo>
                  <a:cubicBezTo>
                    <a:pt x="344" y="222"/>
                    <a:pt x="346" y="221"/>
                    <a:pt x="347" y="221"/>
                  </a:cubicBezTo>
                  <a:cubicBezTo>
                    <a:pt x="348" y="221"/>
                    <a:pt x="349" y="221"/>
                    <a:pt x="349" y="220"/>
                  </a:cubicBezTo>
                  <a:cubicBezTo>
                    <a:pt x="347" y="220"/>
                    <a:pt x="346" y="218"/>
                    <a:pt x="344" y="218"/>
                  </a:cubicBezTo>
                  <a:cubicBezTo>
                    <a:pt x="343" y="219"/>
                    <a:pt x="343" y="218"/>
                    <a:pt x="342" y="218"/>
                  </a:cubicBezTo>
                  <a:cubicBezTo>
                    <a:pt x="341" y="218"/>
                    <a:pt x="339" y="218"/>
                    <a:pt x="338" y="218"/>
                  </a:cubicBezTo>
                  <a:cubicBezTo>
                    <a:pt x="337" y="218"/>
                    <a:pt x="336" y="218"/>
                    <a:pt x="335" y="217"/>
                  </a:cubicBezTo>
                  <a:cubicBezTo>
                    <a:pt x="334" y="217"/>
                    <a:pt x="334" y="217"/>
                    <a:pt x="333" y="217"/>
                  </a:cubicBezTo>
                  <a:cubicBezTo>
                    <a:pt x="331" y="218"/>
                    <a:pt x="329" y="218"/>
                    <a:pt x="327" y="219"/>
                  </a:cubicBezTo>
                  <a:cubicBezTo>
                    <a:pt x="327" y="219"/>
                    <a:pt x="328" y="219"/>
                    <a:pt x="328" y="219"/>
                  </a:cubicBezTo>
                  <a:cubicBezTo>
                    <a:pt x="327" y="218"/>
                    <a:pt x="326" y="218"/>
                    <a:pt x="325" y="218"/>
                  </a:cubicBezTo>
                  <a:cubicBezTo>
                    <a:pt x="325" y="218"/>
                    <a:pt x="324" y="218"/>
                    <a:pt x="324" y="218"/>
                  </a:cubicBezTo>
                  <a:cubicBezTo>
                    <a:pt x="323" y="218"/>
                    <a:pt x="323" y="217"/>
                    <a:pt x="322" y="216"/>
                  </a:cubicBezTo>
                  <a:cubicBezTo>
                    <a:pt x="322" y="215"/>
                    <a:pt x="323" y="214"/>
                    <a:pt x="324" y="214"/>
                  </a:cubicBezTo>
                  <a:cubicBezTo>
                    <a:pt x="325" y="214"/>
                    <a:pt x="325" y="213"/>
                    <a:pt x="324" y="213"/>
                  </a:cubicBezTo>
                  <a:cubicBezTo>
                    <a:pt x="323" y="212"/>
                    <a:pt x="323" y="211"/>
                    <a:pt x="324" y="209"/>
                  </a:cubicBezTo>
                  <a:cubicBezTo>
                    <a:pt x="323" y="209"/>
                    <a:pt x="322" y="209"/>
                    <a:pt x="321" y="209"/>
                  </a:cubicBezTo>
                  <a:cubicBezTo>
                    <a:pt x="319" y="209"/>
                    <a:pt x="317" y="209"/>
                    <a:pt x="315" y="210"/>
                  </a:cubicBezTo>
                  <a:cubicBezTo>
                    <a:pt x="313" y="212"/>
                    <a:pt x="312" y="213"/>
                    <a:pt x="310" y="214"/>
                  </a:cubicBezTo>
                  <a:cubicBezTo>
                    <a:pt x="309" y="215"/>
                    <a:pt x="308" y="215"/>
                    <a:pt x="307" y="215"/>
                  </a:cubicBezTo>
                  <a:cubicBezTo>
                    <a:pt x="305" y="214"/>
                    <a:pt x="303" y="212"/>
                    <a:pt x="302" y="210"/>
                  </a:cubicBezTo>
                  <a:cubicBezTo>
                    <a:pt x="302" y="210"/>
                    <a:pt x="302" y="210"/>
                    <a:pt x="301" y="209"/>
                  </a:cubicBezTo>
                  <a:cubicBezTo>
                    <a:pt x="302" y="207"/>
                    <a:pt x="303" y="206"/>
                    <a:pt x="304" y="205"/>
                  </a:cubicBezTo>
                  <a:cubicBezTo>
                    <a:pt x="306" y="203"/>
                    <a:pt x="308" y="202"/>
                    <a:pt x="310" y="201"/>
                  </a:cubicBezTo>
                  <a:cubicBezTo>
                    <a:pt x="311" y="200"/>
                    <a:pt x="313" y="200"/>
                    <a:pt x="314" y="200"/>
                  </a:cubicBezTo>
                  <a:cubicBezTo>
                    <a:pt x="315" y="200"/>
                    <a:pt x="317" y="199"/>
                    <a:pt x="318" y="199"/>
                  </a:cubicBezTo>
                  <a:cubicBezTo>
                    <a:pt x="319" y="199"/>
                    <a:pt x="320" y="200"/>
                    <a:pt x="321" y="200"/>
                  </a:cubicBezTo>
                  <a:cubicBezTo>
                    <a:pt x="322" y="201"/>
                    <a:pt x="323" y="201"/>
                    <a:pt x="324" y="201"/>
                  </a:cubicBezTo>
                  <a:cubicBezTo>
                    <a:pt x="324" y="201"/>
                    <a:pt x="324" y="201"/>
                    <a:pt x="324" y="201"/>
                  </a:cubicBezTo>
                  <a:cubicBezTo>
                    <a:pt x="326" y="202"/>
                    <a:pt x="326" y="202"/>
                    <a:pt x="327" y="204"/>
                  </a:cubicBezTo>
                  <a:cubicBezTo>
                    <a:pt x="327" y="205"/>
                    <a:pt x="328" y="205"/>
                    <a:pt x="330" y="205"/>
                  </a:cubicBezTo>
                  <a:cubicBezTo>
                    <a:pt x="331" y="205"/>
                    <a:pt x="331" y="204"/>
                    <a:pt x="331" y="203"/>
                  </a:cubicBezTo>
                  <a:cubicBezTo>
                    <a:pt x="332" y="201"/>
                    <a:pt x="333" y="200"/>
                    <a:pt x="335" y="202"/>
                  </a:cubicBezTo>
                  <a:cubicBezTo>
                    <a:pt x="336" y="202"/>
                    <a:pt x="336" y="203"/>
                    <a:pt x="337" y="203"/>
                  </a:cubicBezTo>
                  <a:cubicBezTo>
                    <a:pt x="338" y="203"/>
                    <a:pt x="339" y="204"/>
                    <a:pt x="339" y="202"/>
                  </a:cubicBezTo>
                  <a:cubicBezTo>
                    <a:pt x="340" y="201"/>
                    <a:pt x="340" y="201"/>
                    <a:pt x="341" y="200"/>
                  </a:cubicBezTo>
                  <a:cubicBezTo>
                    <a:pt x="342" y="200"/>
                    <a:pt x="343" y="202"/>
                    <a:pt x="344" y="202"/>
                  </a:cubicBezTo>
                  <a:cubicBezTo>
                    <a:pt x="344" y="202"/>
                    <a:pt x="343" y="202"/>
                    <a:pt x="343" y="201"/>
                  </a:cubicBezTo>
                  <a:cubicBezTo>
                    <a:pt x="344" y="201"/>
                    <a:pt x="344" y="202"/>
                    <a:pt x="344" y="202"/>
                  </a:cubicBezTo>
                  <a:cubicBezTo>
                    <a:pt x="345" y="203"/>
                    <a:pt x="345" y="204"/>
                    <a:pt x="346" y="205"/>
                  </a:cubicBezTo>
                  <a:cubicBezTo>
                    <a:pt x="346" y="206"/>
                    <a:pt x="347" y="208"/>
                    <a:pt x="349" y="208"/>
                  </a:cubicBezTo>
                  <a:cubicBezTo>
                    <a:pt x="351" y="209"/>
                    <a:pt x="352" y="209"/>
                    <a:pt x="354" y="209"/>
                  </a:cubicBezTo>
                  <a:cubicBezTo>
                    <a:pt x="355" y="210"/>
                    <a:pt x="355" y="209"/>
                    <a:pt x="356" y="210"/>
                  </a:cubicBezTo>
                  <a:cubicBezTo>
                    <a:pt x="358" y="210"/>
                    <a:pt x="359" y="211"/>
                    <a:pt x="361" y="213"/>
                  </a:cubicBezTo>
                  <a:cubicBezTo>
                    <a:pt x="361" y="213"/>
                    <a:pt x="362" y="214"/>
                    <a:pt x="362" y="215"/>
                  </a:cubicBezTo>
                  <a:cubicBezTo>
                    <a:pt x="364" y="214"/>
                    <a:pt x="362" y="214"/>
                    <a:pt x="362" y="213"/>
                  </a:cubicBezTo>
                  <a:cubicBezTo>
                    <a:pt x="363" y="213"/>
                    <a:pt x="363" y="214"/>
                    <a:pt x="363" y="213"/>
                  </a:cubicBezTo>
                  <a:cubicBezTo>
                    <a:pt x="364" y="213"/>
                    <a:pt x="365" y="212"/>
                    <a:pt x="367" y="213"/>
                  </a:cubicBezTo>
                  <a:cubicBezTo>
                    <a:pt x="367" y="213"/>
                    <a:pt x="367" y="212"/>
                    <a:pt x="367" y="212"/>
                  </a:cubicBezTo>
                  <a:cubicBezTo>
                    <a:pt x="366" y="212"/>
                    <a:pt x="365" y="211"/>
                    <a:pt x="364" y="210"/>
                  </a:cubicBezTo>
                  <a:cubicBezTo>
                    <a:pt x="363" y="210"/>
                    <a:pt x="364" y="208"/>
                    <a:pt x="363" y="208"/>
                  </a:cubicBezTo>
                  <a:cubicBezTo>
                    <a:pt x="361" y="207"/>
                    <a:pt x="360" y="206"/>
                    <a:pt x="359" y="206"/>
                  </a:cubicBezTo>
                  <a:cubicBezTo>
                    <a:pt x="358" y="205"/>
                    <a:pt x="357" y="205"/>
                    <a:pt x="356" y="204"/>
                  </a:cubicBezTo>
                  <a:cubicBezTo>
                    <a:pt x="355" y="203"/>
                    <a:pt x="354" y="203"/>
                    <a:pt x="355" y="202"/>
                  </a:cubicBezTo>
                  <a:cubicBezTo>
                    <a:pt x="356" y="200"/>
                    <a:pt x="356" y="199"/>
                    <a:pt x="356" y="198"/>
                  </a:cubicBezTo>
                  <a:cubicBezTo>
                    <a:pt x="356" y="197"/>
                    <a:pt x="355" y="197"/>
                    <a:pt x="356" y="197"/>
                  </a:cubicBezTo>
                  <a:cubicBezTo>
                    <a:pt x="357" y="196"/>
                    <a:pt x="356" y="196"/>
                    <a:pt x="356" y="196"/>
                  </a:cubicBezTo>
                  <a:cubicBezTo>
                    <a:pt x="356" y="196"/>
                    <a:pt x="356" y="196"/>
                    <a:pt x="356" y="196"/>
                  </a:cubicBezTo>
                  <a:cubicBezTo>
                    <a:pt x="356" y="196"/>
                    <a:pt x="356" y="196"/>
                    <a:pt x="356" y="195"/>
                  </a:cubicBezTo>
                  <a:cubicBezTo>
                    <a:pt x="356" y="196"/>
                    <a:pt x="356" y="196"/>
                    <a:pt x="356" y="196"/>
                  </a:cubicBezTo>
                  <a:cubicBezTo>
                    <a:pt x="356" y="196"/>
                    <a:pt x="356" y="196"/>
                    <a:pt x="356" y="196"/>
                  </a:cubicBezTo>
                  <a:cubicBezTo>
                    <a:pt x="357" y="194"/>
                    <a:pt x="356" y="194"/>
                    <a:pt x="355" y="193"/>
                  </a:cubicBezTo>
                  <a:cubicBezTo>
                    <a:pt x="357" y="192"/>
                    <a:pt x="359" y="192"/>
                    <a:pt x="361" y="191"/>
                  </a:cubicBezTo>
                  <a:cubicBezTo>
                    <a:pt x="361" y="191"/>
                    <a:pt x="362" y="191"/>
                    <a:pt x="363" y="191"/>
                  </a:cubicBezTo>
                  <a:cubicBezTo>
                    <a:pt x="364" y="191"/>
                    <a:pt x="365" y="191"/>
                    <a:pt x="366" y="191"/>
                  </a:cubicBezTo>
                  <a:cubicBezTo>
                    <a:pt x="369" y="191"/>
                    <a:pt x="371" y="191"/>
                    <a:pt x="374" y="191"/>
                  </a:cubicBezTo>
                  <a:cubicBezTo>
                    <a:pt x="376" y="192"/>
                    <a:pt x="378" y="192"/>
                    <a:pt x="380" y="192"/>
                  </a:cubicBezTo>
                  <a:cubicBezTo>
                    <a:pt x="381" y="193"/>
                    <a:pt x="381" y="193"/>
                    <a:pt x="382" y="193"/>
                  </a:cubicBezTo>
                  <a:cubicBezTo>
                    <a:pt x="382" y="193"/>
                    <a:pt x="383" y="193"/>
                    <a:pt x="383" y="193"/>
                  </a:cubicBezTo>
                  <a:cubicBezTo>
                    <a:pt x="385" y="195"/>
                    <a:pt x="388" y="195"/>
                    <a:pt x="391" y="196"/>
                  </a:cubicBezTo>
                  <a:cubicBezTo>
                    <a:pt x="392" y="196"/>
                    <a:pt x="393" y="195"/>
                    <a:pt x="393" y="194"/>
                  </a:cubicBezTo>
                  <a:cubicBezTo>
                    <a:pt x="394" y="194"/>
                    <a:pt x="393" y="193"/>
                    <a:pt x="393" y="193"/>
                  </a:cubicBezTo>
                  <a:cubicBezTo>
                    <a:pt x="391" y="191"/>
                    <a:pt x="388" y="189"/>
                    <a:pt x="385" y="190"/>
                  </a:cubicBezTo>
                  <a:cubicBezTo>
                    <a:pt x="385" y="189"/>
                    <a:pt x="384" y="189"/>
                    <a:pt x="384" y="187"/>
                  </a:cubicBezTo>
                  <a:cubicBezTo>
                    <a:pt x="385" y="186"/>
                    <a:pt x="384" y="186"/>
                    <a:pt x="383" y="186"/>
                  </a:cubicBezTo>
                  <a:cubicBezTo>
                    <a:pt x="381" y="185"/>
                    <a:pt x="379" y="184"/>
                    <a:pt x="377" y="185"/>
                  </a:cubicBezTo>
                  <a:cubicBezTo>
                    <a:pt x="376" y="185"/>
                    <a:pt x="375" y="184"/>
                    <a:pt x="375" y="185"/>
                  </a:cubicBezTo>
                  <a:cubicBezTo>
                    <a:pt x="374" y="185"/>
                    <a:pt x="374" y="184"/>
                    <a:pt x="373" y="184"/>
                  </a:cubicBezTo>
                  <a:cubicBezTo>
                    <a:pt x="373" y="184"/>
                    <a:pt x="373" y="184"/>
                    <a:pt x="373" y="184"/>
                  </a:cubicBezTo>
                  <a:cubicBezTo>
                    <a:pt x="372" y="182"/>
                    <a:pt x="373" y="181"/>
                    <a:pt x="374" y="180"/>
                  </a:cubicBezTo>
                  <a:cubicBezTo>
                    <a:pt x="374" y="181"/>
                    <a:pt x="375" y="181"/>
                    <a:pt x="376" y="180"/>
                  </a:cubicBezTo>
                  <a:cubicBezTo>
                    <a:pt x="378" y="179"/>
                    <a:pt x="380" y="178"/>
                    <a:pt x="382" y="178"/>
                  </a:cubicBezTo>
                  <a:cubicBezTo>
                    <a:pt x="384" y="178"/>
                    <a:pt x="385" y="177"/>
                    <a:pt x="386" y="177"/>
                  </a:cubicBezTo>
                  <a:cubicBezTo>
                    <a:pt x="387" y="176"/>
                    <a:pt x="388" y="176"/>
                    <a:pt x="389" y="176"/>
                  </a:cubicBezTo>
                  <a:cubicBezTo>
                    <a:pt x="390" y="176"/>
                    <a:pt x="390" y="176"/>
                    <a:pt x="390" y="176"/>
                  </a:cubicBezTo>
                  <a:cubicBezTo>
                    <a:pt x="392" y="175"/>
                    <a:pt x="393" y="174"/>
                    <a:pt x="395" y="173"/>
                  </a:cubicBezTo>
                  <a:cubicBezTo>
                    <a:pt x="397" y="173"/>
                    <a:pt x="398" y="171"/>
                    <a:pt x="400" y="170"/>
                  </a:cubicBezTo>
                  <a:cubicBezTo>
                    <a:pt x="400" y="170"/>
                    <a:pt x="400" y="169"/>
                    <a:pt x="400" y="169"/>
                  </a:cubicBezTo>
                  <a:cubicBezTo>
                    <a:pt x="399" y="168"/>
                    <a:pt x="397" y="168"/>
                    <a:pt x="396" y="168"/>
                  </a:cubicBezTo>
                  <a:cubicBezTo>
                    <a:pt x="394" y="169"/>
                    <a:pt x="392" y="168"/>
                    <a:pt x="390" y="168"/>
                  </a:cubicBezTo>
                  <a:cubicBezTo>
                    <a:pt x="391" y="167"/>
                    <a:pt x="391" y="167"/>
                    <a:pt x="391" y="166"/>
                  </a:cubicBezTo>
                  <a:cubicBezTo>
                    <a:pt x="393" y="163"/>
                    <a:pt x="392" y="161"/>
                    <a:pt x="389" y="161"/>
                  </a:cubicBezTo>
                  <a:cubicBezTo>
                    <a:pt x="388" y="162"/>
                    <a:pt x="386" y="162"/>
                    <a:pt x="385" y="163"/>
                  </a:cubicBezTo>
                  <a:cubicBezTo>
                    <a:pt x="385" y="163"/>
                    <a:pt x="384" y="164"/>
                    <a:pt x="383" y="164"/>
                  </a:cubicBezTo>
                  <a:cubicBezTo>
                    <a:pt x="382" y="164"/>
                    <a:pt x="381" y="165"/>
                    <a:pt x="380" y="166"/>
                  </a:cubicBezTo>
                  <a:cubicBezTo>
                    <a:pt x="376" y="168"/>
                    <a:pt x="373" y="171"/>
                    <a:pt x="369" y="173"/>
                  </a:cubicBezTo>
                  <a:cubicBezTo>
                    <a:pt x="368" y="174"/>
                    <a:pt x="367" y="175"/>
                    <a:pt x="366" y="176"/>
                  </a:cubicBezTo>
                  <a:cubicBezTo>
                    <a:pt x="366" y="176"/>
                    <a:pt x="366" y="176"/>
                    <a:pt x="366" y="176"/>
                  </a:cubicBezTo>
                  <a:cubicBezTo>
                    <a:pt x="365" y="177"/>
                    <a:pt x="364" y="177"/>
                    <a:pt x="363" y="178"/>
                  </a:cubicBezTo>
                  <a:cubicBezTo>
                    <a:pt x="360" y="179"/>
                    <a:pt x="357" y="179"/>
                    <a:pt x="354" y="180"/>
                  </a:cubicBezTo>
                  <a:cubicBezTo>
                    <a:pt x="353" y="179"/>
                    <a:pt x="351" y="181"/>
                    <a:pt x="351" y="179"/>
                  </a:cubicBezTo>
                  <a:cubicBezTo>
                    <a:pt x="351" y="179"/>
                    <a:pt x="350" y="179"/>
                    <a:pt x="350" y="179"/>
                  </a:cubicBezTo>
                  <a:cubicBezTo>
                    <a:pt x="350" y="179"/>
                    <a:pt x="350" y="180"/>
                    <a:pt x="350" y="180"/>
                  </a:cubicBezTo>
                  <a:cubicBezTo>
                    <a:pt x="350" y="180"/>
                    <a:pt x="350" y="180"/>
                    <a:pt x="350" y="180"/>
                  </a:cubicBezTo>
                  <a:cubicBezTo>
                    <a:pt x="349" y="179"/>
                    <a:pt x="350" y="178"/>
                    <a:pt x="349" y="177"/>
                  </a:cubicBezTo>
                  <a:cubicBezTo>
                    <a:pt x="350" y="176"/>
                    <a:pt x="350" y="175"/>
                    <a:pt x="351" y="174"/>
                  </a:cubicBezTo>
                  <a:cubicBezTo>
                    <a:pt x="351" y="174"/>
                    <a:pt x="351" y="174"/>
                    <a:pt x="351" y="174"/>
                  </a:cubicBezTo>
                  <a:cubicBezTo>
                    <a:pt x="351" y="174"/>
                    <a:pt x="351" y="174"/>
                    <a:pt x="351" y="174"/>
                  </a:cubicBezTo>
                  <a:cubicBezTo>
                    <a:pt x="351" y="173"/>
                    <a:pt x="352" y="172"/>
                    <a:pt x="353" y="171"/>
                  </a:cubicBezTo>
                  <a:cubicBezTo>
                    <a:pt x="354" y="169"/>
                    <a:pt x="355" y="167"/>
                    <a:pt x="356" y="166"/>
                  </a:cubicBezTo>
                  <a:cubicBezTo>
                    <a:pt x="357" y="165"/>
                    <a:pt x="358" y="165"/>
                    <a:pt x="357" y="163"/>
                  </a:cubicBezTo>
                  <a:cubicBezTo>
                    <a:pt x="356" y="163"/>
                    <a:pt x="355" y="162"/>
                    <a:pt x="354" y="163"/>
                  </a:cubicBezTo>
                  <a:cubicBezTo>
                    <a:pt x="352" y="164"/>
                    <a:pt x="351" y="165"/>
                    <a:pt x="349" y="166"/>
                  </a:cubicBezTo>
                  <a:cubicBezTo>
                    <a:pt x="348" y="166"/>
                    <a:pt x="348" y="166"/>
                    <a:pt x="347" y="166"/>
                  </a:cubicBezTo>
                  <a:cubicBezTo>
                    <a:pt x="347" y="166"/>
                    <a:pt x="347" y="166"/>
                    <a:pt x="347" y="166"/>
                  </a:cubicBezTo>
                  <a:cubicBezTo>
                    <a:pt x="347" y="166"/>
                    <a:pt x="347" y="166"/>
                    <a:pt x="347" y="166"/>
                  </a:cubicBezTo>
                  <a:cubicBezTo>
                    <a:pt x="346" y="166"/>
                    <a:pt x="346" y="166"/>
                    <a:pt x="345" y="166"/>
                  </a:cubicBezTo>
                  <a:cubicBezTo>
                    <a:pt x="345" y="164"/>
                    <a:pt x="344" y="162"/>
                    <a:pt x="342" y="161"/>
                  </a:cubicBezTo>
                  <a:cubicBezTo>
                    <a:pt x="341" y="161"/>
                    <a:pt x="341" y="160"/>
                    <a:pt x="340" y="160"/>
                  </a:cubicBezTo>
                  <a:cubicBezTo>
                    <a:pt x="340" y="159"/>
                    <a:pt x="340" y="158"/>
                    <a:pt x="339" y="158"/>
                  </a:cubicBezTo>
                  <a:cubicBezTo>
                    <a:pt x="338" y="158"/>
                    <a:pt x="336" y="158"/>
                    <a:pt x="335" y="158"/>
                  </a:cubicBezTo>
                  <a:cubicBezTo>
                    <a:pt x="332" y="157"/>
                    <a:pt x="329" y="159"/>
                    <a:pt x="326" y="158"/>
                  </a:cubicBezTo>
                  <a:cubicBezTo>
                    <a:pt x="324" y="157"/>
                    <a:pt x="323" y="158"/>
                    <a:pt x="322" y="159"/>
                  </a:cubicBezTo>
                  <a:cubicBezTo>
                    <a:pt x="321" y="159"/>
                    <a:pt x="320" y="161"/>
                    <a:pt x="318" y="161"/>
                  </a:cubicBezTo>
                  <a:cubicBezTo>
                    <a:pt x="317" y="161"/>
                    <a:pt x="317" y="160"/>
                    <a:pt x="316" y="159"/>
                  </a:cubicBezTo>
                  <a:cubicBezTo>
                    <a:pt x="315" y="158"/>
                    <a:pt x="315" y="158"/>
                    <a:pt x="314" y="157"/>
                  </a:cubicBezTo>
                  <a:cubicBezTo>
                    <a:pt x="313" y="157"/>
                    <a:pt x="312" y="156"/>
                    <a:pt x="311" y="157"/>
                  </a:cubicBezTo>
                  <a:cubicBezTo>
                    <a:pt x="310" y="156"/>
                    <a:pt x="309" y="156"/>
                    <a:pt x="308" y="156"/>
                  </a:cubicBezTo>
                  <a:cubicBezTo>
                    <a:pt x="305" y="156"/>
                    <a:pt x="302" y="156"/>
                    <a:pt x="302" y="152"/>
                  </a:cubicBezTo>
                  <a:cubicBezTo>
                    <a:pt x="301" y="152"/>
                    <a:pt x="301" y="152"/>
                    <a:pt x="301" y="152"/>
                  </a:cubicBezTo>
                  <a:cubicBezTo>
                    <a:pt x="299" y="154"/>
                    <a:pt x="299" y="155"/>
                    <a:pt x="297" y="155"/>
                  </a:cubicBezTo>
                  <a:cubicBezTo>
                    <a:pt x="297" y="155"/>
                    <a:pt x="296" y="155"/>
                    <a:pt x="296" y="155"/>
                  </a:cubicBezTo>
                  <a:cubicBezTo>
                    <a:pt x="296" y="155"/>
                    <a:pt x="296" y="155"/>
                    <a:pt x="296" y="155"/>
                  </a:cubicBezTo>
                  <a:cubicBezTo>
                    <a:pt x="294" y="155"/>
                    <a:pt x="292" y="154"/>
                    <a:pt x="291" y="154"/>
                  </a:cubicBezTo>
                  <a:cubicBezTo>
                    <a:pt x="291" y="154"/>
                    <a:pt x="291" y="154"/>
                    <a:pt x="291" y="154"/>
                  </a:cubicBezTo>
                  <a:cubicBezTo>
                    <a:pt x="291" y="153"/>
                    <a:pt x="291" y="151"/>
                    <a:pt x="293" y="150"/>
                  </a:cubicBezTo>
                  <a:cubicBezTo>
                    <a:pt x="293" y="149"/>
                    <a:pt x="294" y="148"/>
                    <a:pt x="295" y="148"/>
                  </a:cubicBezTo>
                  <a:cubicBezTo>
                    <a:pt x="295" y="147"/>
                    <a:pt x="295" y="147"/>
                    <a:pt x="294" y="147"/>
                  </a:cubicBezTo>
                  <a:cubicBezTo>
                    <a:pt x="294" y="147"/>
                    <a:pt x="295" y="146"/>
                    <a:pt x="294" y="146"/>
                  </a:cubicBezTo>
                  <a:cubicBezTo>
                    <a:pt x="294" y="146"/>
                    <a:pt x="294" y="146"/>
                    <a:pt x="294" y="146"/>
                  </a:cubicBezTo>
                  <a:cubicBezTo>
                    <a:pt x="294" y="146"/>
                    <a:pt x="295" y="145"/>
                    <a:pt x="295" y="144"/>
                  </a:cubicBezTo>
                  <a:cubicBezTo>
                    <a:pt x="295" y="142"/>
                    <a:pt x="294" y="140"/>
                    <a:pt x="293" y="140"/>
                  </a:cubicBezTo>
                  <a:cubicBezTo>
                    <a:pt x="291" y="140"/>
                    <a:pt x="289" y="141"/>
                    <a:pt x="287" y="141"/>
                  </a:cubicBezTo>
                  <a:cubicBezTo>
                    <a:pt x="284" y="142"/>
                    <a:pt x="283" y="144"/>
                    <a:pt x="282" y="146"/>
                  </a:cubicBezTo>
                  <a:cubicBezTo>
                    <a:pt x="281" y="148"/>
                    <a:pt x="280" y="150"/>
                    <a:pt x="278" y="149"/>
                  </a:cubicBezTo>
                  <a:cubicBezTo>
                    <a:pt x="278" y="149"/>
                    <a:pt x="278" y="149"/>
                    <a:pt x="278" y="149"/>
                  </a:cubicBezTo>
                  <a:cubicBezTo>
                    <a:pt x="278" y="149"/>
                    <a:pt x="277" y="149"/>
                    <a:pt x="277" y="148"/>
                  </a:cubicBezTo>
                  <a:cubicBezTo>
                    <a:pt x="277" y="149"/>
                    <a:pt x="277" y="149"/>
                    <a:pt x="278" y="150"/>
                  </a:cubicBezTo>
                  <a:cubicBezTo>
                    <a:pt x="278" y="150"/>
                    <a:pt x="278" y="150"/>
                    <a:pt x="278" y="150"/>
                  </a:cubicBezTo>
                  <a:cubicBezTo>
                    <a:pt x="278" y="150"/>
                    <a:pt x="278" y="150"/>
                    <a:pt x="278" y="150"/>
                  </a:cubicBezTo>
                  <a:cubicBezTo>
                    <a:pt x="277" y="149"/>
                    <a:pt x="276" y="148"/>
                    <a:pt x="275" y="147"/>
                  </a:cubicBezTo>
                  <a:cubicBezTo>
                    <a:pt x="274" y="146"/>
                    <a:pt x="275" y="146"/>
                    <a:pt x="275" y="146"/>
                  </a:cubicBezTo>
                  <a:cubicBezTo>
                    <a:pt x="274" y="145"/>
                    <a:pt x="274" y="143"/>
                    <a:pt x="273" y="143"/>
                  </a:cubicBezTo>
                  <a:cubicBezTo>
                    <a:pt x="272" y="142"/>
                    <a:pt x="270" y="141"/>
                    <a:pt x="269" y="141"/>
                  </a:cubicBezTo>
                  <a:cubicBezTo>
                    <a:pt x="267" y="140"/>
                    <a:pt x="267" y="140"/>
                    <a:pt x="269" y="137"/>
                  </a:cubicBezTo>
                  <a:cubicBezTo>
                    <a:pt x="269" y="137"/>
                    <a:pt x="270" y="137"/>
                    <a:pt x="270" y="137"/>
                  </a:cubicBezTo>
                  <a:cubicBezTo>
                    <a:pt x="270" y="136"/>
                    <a:pt x="270" y="136"/>
                    <a:pt x="269" y="136"/>
                  </a:cubicBezTo>
                  <a:cubicBezTo>
                    <a:pt x="269" y="136"/>
                    <a:pt x="269" y="136"/>
                    <a:pt x="269" y="136"/>
                  </a:cubicBezTo>
                  <a:cubicBezTo>
                    <a:pt x="267" y="133"/>
                    <a:pt x="266" y="129"/>
                    <a:pt x="269" y="126"/>
                  </a:cubicBezTo>
                  <a:cubicBezTo>
                    <a:pt x="269" y="126"/>
                    <a:pt x="269" y="126"/>
                    <a:pt x="269" y="126"/>
                  </a:cubicBezTo>
                  <a:cubicBezTo>
                    <a:pt x="269" y="125"/>
                    <a:pt x="270" y="124"/>
                    <a:pt x="271" y="122"/>
                  </a:cubicBezTo>
                  <a:cubicBezTo>
                    <a:pt x="271" y="120"/>
                    <a:pt x="272" y="120"/>
                    <a:pt x="274" y="121"/>
                  </a:cubicBezTo>
                  <a:cubicBezTo>
                    <a:pt x="274" y="120"/>
                    <a:pt x="273" y="119"/>
                    <a:pt x="273" y="119"/>
                  </a:cubicBezTo>
                  <a:cubicBezTo>
                    <a:pt x="273" y="119"/>
                    <a:pt x="273" y="119"/>
                    <a:pt x="273" y="119"/>
                  </a:cubicBezTo>
                  <a:cubicBezTo>
                    <a:pt x="273" y="119"/>
                    <a:pt x="273" y="119"/>
                    <a:pt x="273" y="119"/>
                  </a:cubicBezTo>
                  <a:cubicBezTo>
                    <a:pt x="273" y="119"/>
                    <a:pt x="273" y="119"/>
                    <a:pt x="273" y="119"/>
                  </a:cubicBezTo>
                  <a:cubicBezTo>
                    <a:pt x="272" y="119"/>
                    <a:pt x="272" y="118"/>
                    <a:pt x="272" y="118"/>
                  </a:cubicBezTo>
                  <a:cubicBezTo>
                    <a:pt x="271" y="115"/>
                    <a:pt x="269" y="116"/>
                    <a:pt x="267" y="116"/>
                  </a:cubicBezTo>
                  <a:cubicBezTo>
                    <a:pt x="267" y="116"/>
                    <a:pt x="267" y="116"/>
                    <a:pt x="267" y="117"/>
                  </a:cubicBezTo>
                  <a:cubicBezTo>
                    <a:pt x="267" y="117"/>
                    <a:pt x="267" y="117"/>
                    <a:pt x="267" y="117"/>
                  </a:cubicBezTo>
                  <a:cubicBezTo>
                    <a:pt x="266" y="117"/>
                    <a:pt x="266" y="116"/>
                    <a:pt x="265" y="116"/>
                  </a:cubicBezTo>
                  <a:cubicBezTo>
                    <a:pt x="264" y="116"/>
                    <a:pt x="264" y="115"/>
                    <a:pt x="263" y="115"/>
                  </a:cubicBezTo>
                  <a:cubicBezTo>
                    <a:pt x="262" y="113"/>
                    <a:pt x="260" y="112"/>
                    <a:pt x="258" y="112"/>
                  </a:cubicBezTo>
                  <a:cubicBezTo>
                    <a:pt x="258" y="111"/>
                    <a:pt x="257" y="110"/>
                    <a:pt x="257" y="110"/>
                  </a:cubicBezTo>
                  <a:cubicBezTo>
                    <a:pt x="257" y="107"/>
                    <a:pt x="257" y="107"/>
                    <a:pt x="255" y="106"/>
                  </a:cubicBezTo>
                  <a:cubicBezTo>
                    <a:pt x="254" y="106"/>
                    <a:pt x="253" y="105"/>
                    <a:pt x="253" y="105"/>
                  </a:cubicBezTo>
                  <a:cubicBezTo>
                    <a:pt x="253" y="104"/>
                    <a:pt x="254" y="104"/>
                    <a:pt x="254" y="102"/>
                  </a:cubicBezTo>
                  <a:cubicBezTo>
                    <a:pt x="253" y="104"/>
                    <a:pt x="251" y="102"/>
                    <a:pt x="250" y="103"/>
                  </a:cubicBezTo>
                  <a:cubicBezTo>
                    <a:pt x="249" y="101"/>
                    <a:pt x="248" y="100"/>
                    <a:pt x="246" y="101"/>
                  </a:cubicBezTo>
                  <a:cubicBezTo>
                    <a:pt x="242" y="101"/>
                    <a:pt x="239" y="103"/>
                    <a:pt x="237" y="106"/>
                  </a:cubicBezTo>
                  <a:cubicBezTo>
                    <a:pt x="236" y="107"/>
                    <a:pt x="236" y="109"/>
                    <a:pt x="235" y="111"/>
                  </a:cubicBezTo>
                  <a:cubicBezTo>
                    <a:pt x="233" y="110"/>
                    <a:pt x="234" y="112"/>
                    <a:pt x="234" y="112"/>
                  </a:cubicBezTo>
                  <a:cubicBezTo>
                    <a:pt x="233" y="114"/>
                    <a:pt x="231" y="115"/>
                    <a:pt x="230" y="116"/>
                  </a:cubicBezTo>
                  <a:cubicBezTo>
                    <a:pt x="229" y="117"/>
                    <a:pt x="228" y="115"/>
                    <a:pt x="227" y="114"/>
                  </a:cubicBezTo>
                  <a:cubicBezTo>
                    <a:pt x="227" y="115"/>
                    <a:pt x="229" y="116"/>
                    <a:pt x="228" y="116"/>
                  </a:cubicBezTo>
                  <a:cubicBezTo>
                    <a:pt x="228" y="116"/>
                    <a:pt x="227" y="115"/>
                    <a:pt x="226" y="114"/>
                  </a:cubicBezTo>
                  <a:cubicBezTo>
                    <a:pt x="226" y="113"/>
                    <a:pt x="224" y="112"/>
                    <a:pt x="224" y="111"/>
                  </a:cubicBezTo>
                  <a:cubicBezTo>
                    <a:pt x="224" y="111"/>
                    <a:pt x="223" y="111"/>
                    <a:pt x="223" y="111"/>
                  </a:cubicBezTo>
                  <a:cubicBezTo>
                    <a:pt x="222" y="112"/>
                    <a:pt x="221" y="112"/>
                    <a:pt x="220" y="113"/>
                  </a:cubicBezTo>
                  <a:cubicBezTo>
                    <a:pt x="219" y="114"/>
                    <a:pt x="217" y="114"/>
                    <a:pt x="216" y="114"/>
                  </a:cubicBezTo>
                  <a:cubicBezTo>
                    <a:pt x="212" y="115"/>
                    <a:pt x="208" y="114"/>
                    <a:pt x="204" y="114"/>
                  </a:cubicBezTo>
                  <a:cubicBezTo>
                    <a:pt x="203" y="114"/>
                    <a:pt x="203" y="113"/>
                    <a:pt x="202" y="113"/>
                  </a:cubicBezTo>
                  <a:cubicBezTo>
                    <a:pt x="203" y="114"/>
                    <a:pt x="203" y="114"/>
                    <a:pt x="202" y="114"/>
                  </a:cubicBezTo>
                  <a:cubicBezTo>
                    <a:pt x="201" y="113"/>
                    <a:pt x="201" y="114"/>
                    <a:pt x="200" y="114"/>
                  </a:cubicBezTo>
                  <a:cubicBezTo>
                    <a:pt x="198" y="114"/>
                    <a:pt x="196" y="115"/>
                    <a:pt x="195" y="112"/>
                  </a:cubicBezTo>
                  <a:cubicBezTo>
                    <a:pt x="195" y="111"/>
                    <a:pt x="194" y="111"/>
                    <a:pt x="193" y="112"/>
                  </a:cubicBezTo>
                  <a:cubicBezTo>
                    <a:pt x="193" y="112"/>
                    <a:pt x="192" y="112"/>
                    <a:pt x="192" y="112"/>
                  </a:cubicBezTo>
                  <a:cubicBezTo>
                    <a:pt x="191" y="112"/>
                    <a:pt x="190" y="112"/>
                    <a:pt x="189" y="112"/>
                  </a:cubicBezTo>
                  <a:cubicBezTo>
                    <a:pt x="188" y="112"/>
                    <a:pt x="186" y="112"/>
                    <a:pt x="185" y="111"/>
                  </a:cubicBezTo>
                  <a:cubicBezTo>
                    <a:pt x="185" y="110"/>
                    <a:pt x="184" y="109"/>
                    <a:pt x="184" y="109"/>
                  </a:cubicBezTo>
                  <a:cubicBezTo>
                    <a:pt x="184" y="108"/>
                    <a:pt x="184" y="107"/>
                    <a:pt x="184" y="107"/>
                  </a:cubicBezTo>
                  <a:cubicBezTo>
                    <a:pt x="184" y="107"/>
                    <a:pt x="183" y="107"/>
                    <a:pt x="183" y="107"/>
                  </a:cubicBezTo>
                  <a:cubicBezTo>
                    <a:pt x="182" y="107"/>
                    <a:pt x="182" y="107"/>
                    <a:pt x="183" y="106"/>
                  </a:cubicBezTo>
                  <a:cubicBezTo>
                    <a:pt x="184" y="106"/>
                    <a:pt x="185" y="105"/>
                    <a:pt x="187" y="104"/>
                  </a:cubicBezTo>
                  <a:cubicBezTo>
                    <a:pt x="188" y="103"/>
                    <a:pt x="187" y="102"/>
                    <a:pt x="186" y="102"/>
                  </a:cubicBezTo>
                  <a:cubicBezTo>
                    <a:pt x="186" y="101"/>
                    <a:pt x="185" y="100"/>
                    <a:pt x="184" y="100"/>
                  </a:cubicBezTo>
                  <a:cubicBezTo>
                    <a:pt x="183" y="98"/>
                    <a:pt x="182" y="97"/>
                    <a:pt x="180" y="98"/>
                  </a:cubicBezTo>
                  <a:cubicBezTo>
                    <a:pt x="179" y="97"/>
                    <a:pt x="179" y="98"/>
                    <a:pt x="178" y="98"/>
                  </a:cubicBezTo>
                  <a:cubicBezTo>
                    <a:pt x="175" y="99"/>
                    <a:pt x="172" y="99"/>
                    <a:pt x="170" y="97"/>
                  </a:cubicBezTo>
                  <a:cubicBezTo>
                    <a:pt x="170" y="97"/>
                    <a:pt x="170" y="97"/>
                    <a:pt x="170" y="97"/>
                  </a:cubicBezTo>
                  <a:cubicBezTo>
                    <a:pt x="170" y="97"/>
                    <a:pt x="170" y="97"/>
                    <a:pt x="170" y="97"/>
                  </a:cubicBezTo>
                  <a:cubicBezTo>
                    <a:pt x="169" y="96"/>
                    <a:pt x="167" y="95"/>
                    <a:pt x="168" y="94"/>
                  </a:cubicBezTo>
                  <a:cubicBezTo>
                    <a:pt x="168" y="91"/>
                    <a:pt x="167" y="93"/>
                    <a:pt x="166" y="93"/>
                  </a:cubicBezTo>
                  <a:cubicBezTo>
                    <a:pt x="168" y="91"/>
                    <a:pt x="167" y="88"/>
                    <a:pt x="169" y="86"/>
                  </a:cubicBezTo>
                  <a:cubicBezTo>
                    <a:pt x="169" y="86"/>
                    <a:pt x="169" y="85"/>
                    <a:pt x="170" y="84"/>
                  </a:cubicBezTo>
                  <a:cubicBezTo>
                    <a:pt x="170" y="84"/>
                    <a:pt x="170" y="84"/>
                    <a:pt x="171" y="83"/>
                  </a:cubicBezTo>
                  <a:cubicBezTo>
                    <a:pt x="173" y="82"/>
                    <a:pt x="174" y="80"/>
                    <a:pt x="176" y="79"/>
                  </a:cubicBezTo>
                  <a:cubicBezTo>
                    <a:pt x="176" y="79"/>
                    <a:pt x="176" y="79"/>
                    <a:pt x="176" y="79"/>
                  </a:cubicBezTo>
                  <a:cubicBezTo>
                    <a:pt x="177" y="78"/>
                    <a:pt x="177" y="78"/>
                    <a:pt x="177" y="78"/>
                  </a:cubicBezTo>
                  <a:cubicBezTo>
                    <a:pt x="178" y="77"/>
                    <a:pt x="179" y="77"/>
                    <a:pt x="180" y="75"/>
                  </a:cubicBezTo>
                  <a:cubicBezTo>
                    <a:pt x="181" y="74"/>
                    <a:pt x="182" y="73"/>
                    <a:pt x="184" y="73"/>
                  </a:cubicBezTo>
                  <a:cubicBezTo>
                    <a:pt x="185" y="72"/>
                    <a:pt x="185" y="72"/>
                    <a:pt x="185" y="71"/>
                  </a:cubicBezTo>
                  <a:cubicBezTo>
                    <a:pt x="185" y="69"/>
                    <a:pt x="185" y="67"/>
                    <a:pt x="186" y="65"/>
                  </a:cubicBezTo>
                  <a:cubicBezTo>
                    <a:pt x="186" y="65"/>
                    <a:pt x="187" y="64"/>
                    <a:pt x="187" y="63"/>
                  </a:cubicBezTo>
                  <a:cubicBezTo>
                    <a:pt x="188" y="63"/>
                    <a:pt x="188" y="62"/>
                    <a:pt x="189" y="61"/>
                  </a:cubicBezTo>
                  <a:cubicBezTo>
                    <a:pt x="189" y="61"/>
                    <a:pt x="190" y="60"/>
                    <a:pt x="190" y="59"/>
                  </a:cubicBezTo>
                  <a:cubicBezTo>
                    <a:pt x="191" y="58"/>
                    <a:pt x="191" y="57"/>
                    <a:pt x="192" y="56"/>
                  </a:cubicBezTo>
                  <a:cubicBezTo>
                    <a:pt x="193" y="55"/>
                    <a:pt x="194" y="55"/>
                    <a:pt x="195" y="53"/>
                  </a:cubicBezTo>
                  <a:cubicBezTo>
                    <a:pt x="196" y="52"/>
                    <a:pt x="196" y="52"/>
                    <a:pt x="197" y="51"/>
                  </a:cubicBezTo>
                  <a:cubicBezTo>
                    <a:pt x="197" y="50"/>
                    <a:pt x="198" y="50"/>
                    <a:pt x="198" y="50"/>
                  </a:cubicBezTo>
                  <a:cubicBezTo>
                    <a:pt x="199" y="50"/>
                    <a:pt x="199" y="49"/>
                    <a:pt x="200" y="49"/>
                  </a:cubicBezTo>
                  <a:cubicBezTo>
                    <a:pt x="203" y="48"/>
                    <a:pt x="207" y="45"/>
                    <a:pt x="210" y="42"/>
                  </a:cubicBezTo>
                  <a:cubicBezTo>
                    <a:pt x="210" y="42"/>
                    <a:pt x="210" y="42"/>
                    <a:pt x="210" y="41"/>
                  </a:cubicBezTo>
                  <a:cubicBezTo>
                    <a:pt x="210" y="41"/>
                    <a:pt x="210" y="41"/>
                    <a:pt x="210" y="41"/>
                  </a:cubicBezTo>
                  <a:cubicBezTo>
                    <a:pt x="211" y="40"/>
                    <a:pt x="212" y="39"/>
                    <a:pt x="213" y="38"/>
                  </a:cubicBezTo>
                  <a:cubicBezTo>
                    <a:pt x="212" y="38"/>
                    <a:pt x="212" y="38"/>
                    <a:pt x="212" y="38"/>
                  </a:cubicBezTo>
                  <a:cubicBezTo>
                    <a:pt x="212" y="38"/>
                    <a:pt x="212" y="38"/>
                    <a:pt x="213" y="38"/>
                  </a:cubicBezTo>
                  <a:cubicBezTo>
                    <a:pt x="213" y="38"/>
                    <a:pt x="213" y="38"/>
                    <a:pt x="213" y="38"/>
                  </a:cubicBezTo>
                  <a:cubicBezTo>
                    <a:pt x="213" y="38"/>
                    <a:pt x="213" y="38"/>
                    <a:pt x="213" y="38"/>
                  </a:cubicBezTo>
                  <a:cubicBezTo>
                    <a:pt x="213" y="36"/>
                    <a:pt x="216" y="35"/>
                    <a:pt x="217" y="33"/>
                  </a:cubicBezTo>
                  <a:cubicBezTo>
                    <a:pt x="218" y="33"/>
                    <a:pt x="218" y="32"/>
                    <a:pt x="219" y="31"/>
                  </a:cubicBezTo>
                  <a:cubicBezTo>
                    <a:pt x="217" y="31"/>
                    <a:pt x="217" y="32"/>
                    <a:pt x="216" y="32"/>
                  </a:cubicBezTo>
                  <a:cubicBezTo>
                    <a:pt x="215" y="32"/>
                    <a:pt x="214" y="33"/>
                    <a:pt x="213" y="33"/>
                  </a:cubicBezTo>
                  <a:cubicBezTo>
                    <a:pt x="213" y="32"/>
                    <a:pt x="214" y="32"/>
                    <a:pt x="214" y="32"/>
                  </a:cubicBezTo>
                  <a:cubicBezTo>
                    <a:pt x="214" y="32"/>
                    <a:pt x="214" y="31"/>
                    <a:pt x="213" y="31"/>
                  </a:cubicBezTo>
                  <a:cubicBezTo>
                    <a:pt x="212" y="33"/>
                    <a:pt x="210" y="33"/>
                    <a:pt x="208" y="34"/>
                  </a:cubicBezTo>
                  <a:cubicBezTo>
                    <a:pt x="208" y="34"/>
                    <a:pt x="208" y="34"/>
                    <a:pt x="208" y="34"/>
                  </a:cubicBezTo>
                  <a:cubicBezTo>
                    <a:pt x="207" y="35"/>
                    <a:pt x="206" y="35"/>
                    <a:pt x="205" y="36"/>
                  </a:cubicBezTo>
                  <a:cubicBezTo>
                    <a:pt x="205" y="36"/>
                    <a:pt x="204" y="36"/>
                    <a:pt x="204" y="36"/>
                  </a:cubicBezTo>
                  <a:cubicBezTo>
                    <a:pt x="204" y="37"/>
                    <a:pt x="203" y="37"/>
                    <a:pt x="203" y="38"/>
                  </a:cubicBezTo>
                  <a:cubicBezTo>
                    <a:pt x="203" y="38"/>
                    <a:pt x="202" y="38"/>
                    <a:pt x="202" y="39"/>
                  </a:cubicBezTo>
                  <a:cubicBezTo>
                    <a:pt x="199" y="41"/>
                    <a:pt x="196" y="43"/>
                    <a:pt x="195" y="46"/>
                  </a:cubicBezTo>
                  <a:cubicBezTo>
                    <a:pt x="195" y="47"/>
                    <a:pt x="194" y="47"/>
                    <a:pt x="194" y="48"/>
                  </a:cubicBezTo>
                  <a:cubicBezTo>
                    <a:pt x="194" y="48"/>
                    <a:pt x="193" y="48"/>
                    <a:pt x="193" y="48"/>
                  </a:cubicBezTo>
                  <a:cubicBezTo>
                    <a:pt x="190" y="49"/>
                    <a:pt x="190" y="51"/>
                    <a:pt x="189" y="54"/>
                  </a:cubicBezTo>
                  <a:cubicBezTo>
                    <a:pt x="189" y="54"/>
                    <a:pt x="189" y="54"/>
                    <a:pt x="189" y="55"/>
                  </a:cubicBezTo>
                  <a:cubicBezTo>
                    <a:pt x="189" y="55"/>
                    <a:pt x="188" y="56"/>
                    <a:pt x="188" y="57"/>
                  </a:cubicBezTo>
                  <a:cubicBezTo>
                    <a:pt x="187" y="58"/>
                    <a:pt x="187" y="58"/>
                    <a:pt x="186" y="58"/>
                  </a:cubicBezTo>
                  <a:cubicBezTo>
                    <a:pt x="185" y="59"/>
                    <a:pt x="184" y="60"/>
                    <a:pt x="183" y="62"/>
                  </a:cubicBezTo>
                  <a:cubicBezTo>
                    <a:pt x="183" y="62"/>
                    <a:pt x="183" y="62"/>
                    <a:pt x="183" y="62"/>
                  </a:cubicBezTo>
                  <a:cubicBezTo>
                    <a:pt x="182" y="64"/>
                    <a:pt x="181" y="65"/>
                    <a:pt x="180" y="66"/>
                  </a:cubicBezTo>
                  <a:cubicBezTo>
                    <a:pt x="179" y="66"/>
                    <a:pt x="178" y="67"/>
                    <a:pt x="177" y="68"/>
                  </a:cubicBezTo>
                  <a:cubicBezTo>
                    <a:pt x="176" y="68"/>
                    <a:pt x="176" y="67"/>
                    <a:pt x="175" y="67"/>
                  </a:cubicBezTo>
                  <a:cubicBezTo>
                    <a:pt x="174" y="67"/>
                    <a:pt x="173" y="68"/>
                    <a:pt x="173" y="68"/>
                  </a:cubicBezTo>
                  <a:cubicBezTo>
                    <a:pt x="173" y="69"/>
                    <a:pt x="172" y="69"/>
                    <a:pt x="171" y="69"/>
                  </a:cubicBezTo>
                  <a:cubicBezTo>
                    <a:pt x="171" y="69"/>
                    <a:pt x="171" y="69"/>
                    <a:pt x="171" y="69"/>
                  </a:cubicBezTo>
                  <a:cubicBezTo>
                    <a:pt x="171" y="69"/>
                    <a:pt x="171" y="69"/>
                    <a:pt x="171" y="69"/>
                  </a:cubicBezTo>
                  <a:cubicBezTo>
                    <a:pt x="171" y="70"/>
                    <a:pt x="170" y="69"/>
                    <a:pt x="170" y="70"/>
                  </a:cubicBezTo>
                  <a:cubicBezTo>
                    <a:pt x="170" y="71"/>
                    <a:pt x="171" y="72"/>
                    <a:pt x="171" y="73"/>
                  </a:cubicBezTo>
                  <a:cubicBezTo>
                    <a:pt x="168" y="75"/>
                    <a:pt x="165" y="78"/>
                    <a:pt x="163" y="81"/>
                  </a:cubicBezTo>
                  <a:cubicBezTo>
                    <a:pt x="163" y="82"/>
                    <a:pt x="162" y="82"/>
                    <a:pt x="162" y="82"/>
                  </a:cubicBezTo>
                  <a:cubicBezTo>
                    <a:pt x="162" y="82"/>
                    <a:pt x="162" y="82"/>
                    <a:pt x="162" y="83"/>
                  </a:cubicBezTo>
                  <a:cubicBezTo>
                    <a:pt x="162" y="83"/>
                    <a:pt x="161" y="84"/>
                    <a:pt x="161" y="85"/>
                  </a:cubicBezTo>
                  <a:cubicBezTo>
                    <a:pt x="160" y="88"/>
                    <a:pt x="156" y="89"/>
                    <a:pt x="153" y="86"/>
                  </a:cubicBezTo>
                  <a:cubicBezTo>
                    <a:pt x="152" y="84"/>
                    <a:pt x="151" y="83"/>
                    <a:pt x="150" y="81"/>
                  </a:cubicBezTo>
                  <a:cubicBezTo>
                    <a:pt x="150" y="80"/>
                    <a:pt x="151" y="79"/>
                    <a:pt x="152" y="78"/>
                  </a:cubicBezTo>
                  <a:cubicBezTo>
                    <a:pt x="155" y="75"/>
                    <a:pt x="158" y="71"/>
                    <a:pt x="162" y="68"/>
                  </a:cubicBezTo>
                  <a:cubicBezTo>
                    <a:pt x="165" y="68"/>
                    <a:pt x="165" y="68"/>
                    <a:pt x="164" y="65"/>
                  </a:cubicBezTo>
                  <a:cubicBezTo>
                    <a:pt x="164" y="64"/>
                    <a:pt x="163" y="63"/>
                    <a:pt x="164" y="62"/>
                  </a:cubicBezTo>
                  <a:cubicBezTo>
                    <a:pt x="164" y="58"/>
                    <a:pt x="161" y="55"/>
                    <a:pt x="159" y="52"/>
                  </a:cubicBezTo>
                  <a:cubicBezTo>
                    <a:pt x="158" y="51"/>
                    <a:pt x="159" y="50"/>
                    <a:pt x="159" y="48"/>
                  </a:cubicBezTo>
                  <a:cubicBezTo>
                    <a:pt x="160" y="46"/>
                    <a:pt x="162" y="45"/>
                    <a:pt x="164" y="45"/>
                  </a:cubicBezTo>
                  <a:cubicBezTo>
                    <a:pt x="166" y="45"/>
                    <a:pt x="166" y="45"/>
                    <a:pt x="166" y="43"/>
                  </a:cubicBezTo>
                  <a:cubicBezTo>
                    <a:pt x="166" y="42"/>
                    <a:pt x="166" y="42"/>
                    <a:pt x="166" y="41"/>
                  </a:cubicBezTo>
                  <a:cubicBezTo>
                    <a:pt x="166" y="41"/>
                    <a:pt x="165" y="40"/>
                    <a:pt x="165" y="41"/>
                  </a:cubicBezTo>
                  <a:cubicBezTo>
                    <a:pt x="164" y="43"/>
                    <a:pt x="162" y="42"/>
                    <a:pt x="161" y="41"/>
                  </a:cubicBezTo>
                  <a:cubicBezTo>
                    <a:pt x="159" y="41"/>
                    <a:pt x="158" y="41"/>
                    <a:pt x="157" y="42"/>
                  </a:cubicBezTo>
                  <a:cubicBezTo>
                    <a:pt x="157" y="42"/>
                    <a:pt x="157" y="42"/>
                    <a:pt x="157" y="42"/>
                  </a:cubicBezTo>
                  <a:cubicBezTo>
                    <a:pt x="157" y="42"/>
                    <a:pt x="157" y="42"/>
                    <a:pt x="157" y="42"/>
                  </a:cubicBezTo>
                  <a:cubicBezTo>
                    <a:pt x="156" y="41"/>
                    <a:pt x="155" y="41"/>
                    <a:pt x="154" y="40"/>
                  </a:cubicBezTo>
                  <a:cubicBezTo>
                    <a:pt x="154" y="39"/>
                    <a:pt x="154" y="39"/>
                    <a:pt x="154" y="39"/>
                  </a:cubicBezTo>
                  <a:cubicBezTo>
                    <a:pt x="154" y="39"/>
                    <a:pt x="154" y="39"/>
                    <a:pt x="154" y="39"/>
                  </a:cubicBezTo>
                  <a:cubicBezTo>
                    <a:pt x="155" y="37"/>
                    <a:pt x="157" y="36"/>
                    <a:pt x="159" y="35"/>
                  </a:cubicBezTo>
                  <a:cubicBezTo>
                    <a:pt x="160" y="35"/>
                    <a:pt x="161" y="35"/>
                    <a:pt x="162" y="34"/>
                  </a:cubicBezTo>
                  <a:cubicBezTo>
                    <a:pt x="163" y="34"/>
                    <a:pt x="164" y="34"/>
                    <a:pt x="166" y="33"/>
                  </a:cubicBezTo>
                  <a:cubicBezTo>
                    <a:pt x="165" y="33"/>
                    <a:pt x="165" y="33"/>
                    <a:pt x="165" y="33"/>
                  </a:cubicBezTo>
                  <a:cubicBezTo>
                    <a:pt x="164" y="32"/>
                    <a:pt x="163" y="31"/>
                    <a:pt x="162" y="32"/>
                  </a:cubicBezTo>
                  <a:cubicBezTo>
                    <a:pt x="161" y="32"/>
                    <a:pt x="160" y="32"/>
                    <a:pt x="159" y="32"/>
                  </a:cubicBezTo>
                  <a:cubicBezTo>
                    <a:pt x="159" y="32"/>
                    <a:pt x="159" y="32"/>
                    <a:pt x="158" y="32"/>
                  </a:cubicBezTo>
                  <a:cubicBezTo>
                    <a:pt x="158" y="32"/>
                    <a:pt x="158" y="32"/>
                    <a:pt x="158" y="32"/>
                  </a:cubicBezTo>
                  <a:cubicBezTo>
                    <a:pt x="159" y="33"/>
                    <a:pt x="158" y="33"/>
                    <a:pt x="158" y="34"/>
                  </a:cubicBezTo>
                  <a:cubicBezTo>
                    <a:pt x="156" y="34"/>
                    <a:pt x="155" y="34"/>
                    <a:pt x="154" y="33"/>
                  </a:cubicBezTo>
                  <a:cubicBezTo>
                    <a:pt x="154" y="32"/>
                    <a:pt x="153" y="32"/>
                    <a:pt x="153" y="31"/>
                  </a:cubicBezTo>
                  <a:cubicBezTo>
                    <a:pt x="152" y="30"/>
                    <a:pt x="150" y="31"/>
                    <a:pt x="148" y="30"/>
                  </a:cubicBezTo>
                  <a:cubicBezTo>
                    <a:pt x="147" y="29"/>
                    <a:pt x="146" y="29"/>
                    <a:pt x="145" y="29"/>
                  </a:cubicBezTo>
                  <a:cubicBezTo>
                    <a:pt x="145" y="29"/>
                    <a:pt x="145" y="29"/>
                    <a:pt x="145" y="29"/>
                  </a:cubicBezTo>
                  <a:cubicBezTo>
                    <a:pt x="146" y="28"/>
                    <a:pt x="146" y="27"/>
                    <a:pt x="145" y="26"/>
                  </a:cubicBezTo>
                  <a:cubicBezTo>
                    <a:pt x="145" y="27"/>
                    <a:pt x="144" y="27"/>
                    <a:pt x="144" y="26"/>
                  </a:cubicBezTo>
                  <a:cubicBezTo>
                    <a:pt x="144" y="26"/>
                    <a:pt x="145" y="26"/>
                    <a:pt x="145" y="26"/>
                  </a:cubicBezTo>
                  <a:cubicBezTo>
                    <a:pt x="145" y="25"/>
                    <a:pt x="146" y="25"/>
                    <a:pt x="147" y="25"/>
                  </a:cubicBezTo>
                  <a:cubicBezTo>
                    <a:pt x="149" y="24"/>
                    <a:pt x="151" y="23"/>
                    <a:pt x="152" y="22"/>
                  </a:cubicBezTo>
                  <a:cubicBezTo>
                    <a:pt x="153" y="22"/>
                    <a:pt x="153" y="21"/>
                    <a:pt x="153" y="21"/>
                  </a:cubicBezTo>
                  <a:cubicBezTo>
                    <a:pt x="153" y="20"/>
                    <a:pt x="152" y="20"/>
                    <a:pt x="152" y="20"/>
                  </a:cubicBezTo>
                  <a:cubicBezTo>
                    <a:pt x="149" y="20"/>
                    <a:pt x="147" y="20"/>
                    <a:pt x="144" y="20"/>
                  </a:cubicBezTo>
                  <a:cubicBezTo>
                    <a:pt x="142" y="19"/>
                    <a:pt x="140" y="19"/>
                    <a:pt x="138" y="18"/>
                  </a:cubicBezTo>
                  <a:cubicBezTo>
                    <a:pt x="137" y="18"/>
                    <a:pt x="138" y="19"/>
                    <a:pt x="138" y="19"/>
                  </a:cubicBezTo>
                  <a:cubicBezTo>
                    <a:pt x="137" y="18"/>
                    <a:pt x="136" y="17"/>
                    <a:pt x="136" y="16"/>
                  </a:cubicBezTo>
                  <a:cubicBezTo>
                    <a:pt x="136" y="15"/>
                    <a:pt x="135" y="14"/>
                    <a:pt x="134" y="14"/>
                  </a:cubicBezTo>
                  <a:cubicBezTo>
                    <a:pt x="132" y="15"/>
                    <a:pt x="130" y="14"/>
                    <a:pt x="128" y="13"/>
                  </a:cubicBezTo>
                  <a:cubicBezTo>
                    <a:pt x="127" y="13"/>
                    <a:pt x="126" y="12"/>
                    <a:pt x="126" y="10"/>
                  </a:cubicBezTo>
                  <a:cubicBezTo>
                    <a:pt x="126" y="10"/>
                    <a:pt x="126" y="9"/>
                    <a:pt x="126" y="9"/>
                  </a:cubicBezTo>
                  <a:cubicBezTo>
                    <a:pt x="126" y="9"/>
                    <a:pt x="126" y="8"/>
                    <a:pt x="127" y="8"/>
                  </a:cubicBezTo>
                  <a:cubicBezTo>
                    <a:pt x="127" y="6"/>
                    <a:pt x="127" y="5"/>
                    <a:pt x="127" y="3"/>
                  </a:cubicBezTo>
                  <a:cubicBezTo>
                    <a:pt x="128" y="3"/>
                    <a:pt x="129" y="2"/>
                    <a:pt x="128" y="1"/>
                  </a:cubicBezTo>
                  <a:cubicBezTo>
                    <a:pt x="127" y="0"/>
                    <a:pt x="126" y="0"/>
                    <a:pt x="124" y="1"/>
                  </a:cubicBezTo>
                  <a:cubicBezTo>
                    <a:pt x="123" y="2"/>
                    <a:pt x="122" y="4"/>
                    <a:pt x="120" y="5"/>
                  </a:cubicBezTo>
                  <a:cubicBezTo>
                    <a:pt x="119" y="6"/>
                    <a:pt x="117" y="7"/>
                    <a:pt x="115" y="6"/>
                  </a:cubicBezTo>
                  <a:cubicBezTo>
                    <a:pt x="114" y="6"/>
                    <a:pt x="113" y="6"/>
                    <a:pt x="111" y="7"/>
                  </a:cubicBezTo>
                  <a:cubicBezTo>
                    <a:pt x="111" y="7"/>
                    <a:pt x="110" y="8"/>
                    <a:pt x="109" y="8"/>
                  </a:cubicBezTo>
                  <a:cubicBezTo>
                    <a:pt x="109" y="8"/>
                    <a:pt x="108" y="8"/>
                    <a:pt x="108" y="9"/>
                  </a:cubicBezTo>
                  <a:cubicBezTo>
                    <a:pt x="106" y="10"/>
                    <a:pt x="105" y="11"/>
                    <a:pt x="104" y="12"/>
                  </a:cubicBezTo>
                  <a:cubicBezTo>
                    <a:pt x="102" y="15"/>
                    <a:pt x="99" y="19"/>
                    <a:pt x="96" y="21"/>
                  </a:cubicBezTo>
                  <a:cubicBezTo>
                    <a:pt x="94" y="22"/>
                    <a:pt x="92" y="23"/>
                    <a:pt x="91" y="21"/>
                  </a:cubicBezTo>
                  <a:cubicBezTo>
                    <a:pt x="91" y="21"/>
                    <a:pt x="91" y="21"/>
                    <a:pt x="91" y="21"/>
                  </a:cubicBezTo>
                  <a:cubicBezTo>
                    <a:pt x="91" y="21"/>
                    <a:pt x="91" y="21"/>
                    <a:pt x="91" y="22"/>
                  </a:cubicBezTo>
                  <a:cubicBezTo>
                    <a:pt x="86" y="19"/>
                    <a:pt x="85" y="19"/>
                    <a:pt x="83" y="24"/>
                  </a:cubicBezTo>
                  <a:cubicBezTo>
                    <a:pt x="83" y="26"/>
                    <a:pt x="82" y="27"/>
                    <a:pt x="81" y="27"/>
                  </a:cubicBezTo>
                  <a:cubicBezTo>
                    <a:pt x="80" y="27"/>
                    <a:pt x="80" y="27"/>
                    <a:pt x="79" y="27"/>
                  </a:cubicBezTo>
                  <a:cubicBezTo>
                    <a:pt x="75" y="26"/>
                    <a:pt x="71" y="29"/>
                    <a:pt x="69" y="33"/>
                  </a:cubicBezTo>
                  <a:cubicBezTo>
                    <a:pt x="68" y="33"/>
                    <a:pt x="67" y="34"/>
                    <a:pt x="66" y="34"/>
                  </a:cubicBezTo>
                  <a:cubicBezTo>
                    <a:pt x="64" y="35"/>
                    <a:pt x="64" y="33"/>
                    <a:pt x="62" y="33"/>
                  </a:cubicBezTo>
                  <a:cubicBezTo>
                    <a:pt x="63" y="33"/>
                    <a:pt x="63" y="34"/>
                    <a:pt x="63" y="34"/>
                  </a:cubicBezTo>
                  <a:cubicBezTo>
                    <a:pt x="63" y="34"/>
                    <a:pt x="62" y="34"/>
                    <a:pt x="62" y="34"/>
                  </a:cubicBezTo>
                  <a:cubicBezTo>
                    <a:pt x="61" y="34"/>
                    <a:pt x="62" y="34"/>
                    <a:pt x="62" y="35"/>
                  </a:cubicBezTo>
                  <a:cubicBezTo>
                    <a:pt x="60" y="34"/>
                    <a:pt x="60" y="32"/>
                    <a:pt x="58" y="33"/>
                  </a:cubicBezTo>
                  <a:cubicBezTo>
                    <a:pt x="56" y="34"/>
                    <a:pt x="55" y="33"/>
                    <a:pt x="54" y="32"/>
                  </a:cubicBezTo>
                  <a:cubicBezTo>
                    <a:pt x="54" y="32"/>
                    <a:pt x="54" y="32"/>
                    <a:pt x="54" y="33"/>
                  </a:cubicBezTo>
                  <a:cubicBezTo>
                    <a:pt x="54" y="33"/>
                    <a:pt x="54" y="33"/>
                    <a:pt x="54" y="33"/>
                  </a:cubicBezTo>
                  <a:cubicBezTo>
                    <a:pt x="54" y="33"/>
                    <a:pt x="54" y="33"/>
                    <a:pt x="54" y="33"/>
                  </a:cubicBezTo>
                  <a:cubicBezTo>
                    <a:pt x="54" y="33"/>
                    <a:pt x="54" y="33"/>
                    <a:pt x="54" y="33"/>
                  </a:cubicBezTo>
                  <a:cubicBezTo>
                    <a:pt x="54" y="33"/>
                    <a:pt x="54" y="33"/>
                    <a:pt x="54" y="33"/>
                  </a:cubicBezTo>
                  <a:cubicBezTo>
                    <a:pt x="54" y="32"/>
                    <a:pt x="53" y="32"/>
                    <a:pt x="53" y="32"/>
                  </a:cubicBezTo>
                  <a:cubicBezTo>
                    <a:pt x="53" y="32"/>
                    <a:pt x="53" y="32"/>
                    <a:pt x="52" y="32"/>
                  </a:cubicBezTo>
                  <a:cubicBezTo>
                    <a:pt x="52" y="32"/>
                    <a:pt x="52" y="32"/>
                    <a:pt x="52" y="32"/>
                  </a:cubicBezTo>
                  <a:cubicBezTo>
                    <a:pt x="52" y="32"/>
                    <a:pt x="52" y="32"/>
                    <a:pt x="52" y="32"/>
                  </a:cubicBezTo>
                  <a:cubicBezTo>
                    <a:pt x="52" y="32"/>
                    <a:pt x="52" y="32"/>
                    <a:pt x="52" y="32"/>
                  </a:cubicBezTo>
                  <a:cubicBezTo>
                    <a:pt x="51" y="31"/>
                    <a:pt x="50" y="31"/>
                    <a:pt x="50" y="31"/>
                  </a:cubicBezTo>
                  <a:cubicBezTo>
                    <a:pt x="46" y="32"/>
                    <a:pt x="44" y="34"/>
                    <a:pt x="42" y="36"/>
                  </a:cubicBezTo>
                  <a:cubicBezTo>
                    <a:pt x="42" y="37"/>
                    <a:pt x="41" y="37"/>
                    <a:pt x="40" y="36"/>
                  </a:cubicBezTo>
                  <a:cubicBezTo>
                    <a:pt x="40" y="37"/>
                    <a:pt x="40" y="37"/>
                    <a:pt x="39" y="38"/>
                  </a:cubicBezTo>
                  <a:cubicBezTo>
                    <a:pt x="38" y="39"/>
                    <a:pt x="38" y="40"/>
                    <a:pt x="38" y="41"/>
                  </a:cubicBezTo>
                  <a:cubicBezTo>
                    <a:pt x="38" y="42"/>
                    <a:pt x="37" y="42"/>
                    <a:pt x="36" y="42"/>
                  </a:cubicBezTo>
                  <a:cubicBezTo>
                    <a:pt x="36" y="42"/>
                    <a:pt x="36" y="42"/>
                    <a:pt x="35" y="42"/>
                  </a:cubicBezTo>
                  <a:cubicBezTo>
                    <a:pt x="34" y="43"/>
                    <a:pt x="32" y="43"/>
                    <a:pt x="30" y="43"/>
                  </a:cubicBezTo>
                  <a:cubicBezTo>
                    <a:pt x="29" y="42"/>
                    <a:pt x="28" y="42"/>
                    <a:pt x="27" y="43"/>
                  </a:cubicBezTo>
                  <a:cubicBezTo>
                    <a:pt x="23" y="46"/>
                    <a:pt x="21" y="50"/>
                    <a:pt x="19" y="54"/>
                  </a:cubicBezTo>
                  <a:cubicBezTo>
                    <a:pt x="18" y="57"/>
                    <a:pt x="19" y="59"/>
                    <a:pt x="21" y="62"/>
                  </a:cubicBezTo>
                  <a:cubicBezTo>
                    <a:pt x="21" y="62"/>
                    <a:pt x="21" y="62"/>
                    <a:pt x="21" y="62"/>
                  </a:cubicBezTo>
                  <a:cubicBezTo>
                    <a:pt x="21" y="62"/>
                    <a:pt x="21" y="62"/>
                    <a:pt x="21" y="62"/>
                  </a:cubicBezTo>
                  <a:cubicBezTo>
                    <a:pt x="22" y="62"/>
                    <a:pt x="22" y="63"/>
                    <a:pt x="22" y="63"/>
                  </a:cubicBezTo>
                  <a:cubicBezTo>
                    <a:pt x="22" y="66"/>
                    <a:pt x="22" y="66"/>
                    <a:pt x="19" y="66"/>
                  </a:cubicBezTo>
                  <a:cubicBezTo>
                    <a:pt x="19" y="67"/>
                    <a:pt x="19" y="67"/>
                    <a:pt x="19" y="68"/>
                  </a:cubicBezTo>
                  <a:cubicBezTo>
                    <a:pt x="18" y="66"/>
                    <a:pt x="17" y="65"/>
                    <a:pt x="15" y="66"/>
                  </a:cubicBezTo>
                  <a:cubicBezTo>
                    <a:pt x="13" y="66"/>
                    <a:pt x="11" y="67"/>
                    <a:pt x="10" y="67"/>
                  </a:cubicBezTo>
                  <a:cubicBezTo>
                    <a:pt x="9" y="67"/>
                    <a:pt x="9" y="67"/>
                    <a:pt x="9" y="67"/>
                  </a:cubicBezTo>
                  <a:cubicBezTo>
                    <a:pt x="6" y="68"/>
                    <a:pt x="5" y="70"/>
                    <a:pt x="4" y="72"/>
                  </a:cubicBezTo>
                  <a:cubicBezTo>
                    <a:pt x="4" y="72"/>
                    <a:pt x="4" y="72"/>
                    <a:pt x="4" y="73"/>
                  </a:cubicBezTo>
                  <a:cubicBezTo>
                    <a:pt x="2" y="74"/>
                    <a:pt x="1" y="76"/>
                    <a:pt x="1" y="79"/>
                  </a:cubicBezTo>
                  <a:cubicBezTo>
                    <a:pt x="0" y="81"/>
                    <a:pt x="1" y="84"/>
                    <a:pt x="1" y="86"/>
                  </a:cubicBezTo>
                  <a:cubicBezTo>
                    <a:pt x="1" y="91"/>
                    <a:pt x="2" y="92"/>
                    <a:pt x="6" y="94"/>
                  </a:cubicBezTo>
                  <a:cubicBezTo>
                    <a:pt x="7" y="95"/>
                    <a:pt x="7" y="96"/>
                    <a:pt x="8" y="96"/>
                  </a:cubicBezTo>
                  <a:cubicBezTo>
                    <a:pt x="8" y="97"/>
                    <a:pt x="8" y="98"/>
                    <a:pt x="9" y="99"/>
                  </a:cubicBezTo>
                  <a:cubicBezTo>
                    <a:pt x="9" y="99"/>
                    <a:pt x="9" y="99"/>
                    <a:pt x="9" y="99"/>
                  </a:cubicBezTo>
                  <a:cubicBezTo>
                    <a:pt x="9" y="99"/>
                    <a:pt x="9" y="99"/>
                    <a:pt x="9" y="99"/>
                  </a:cubicBezTo>
                  <a:cubicBezTo>
                    <a:pt x="10" y="100"/>
                    <a:pt x="10" y="101"/>
                    <a:pt x="10" y="102"/>
                  </a:cubicBezTo>
                  <a:cubicBezTo>
                    <a:pt x="10" y="105"/>
                    <a:pt x="13" y="108"/>
                    <a:pt x="15" y="110"/>
                  </a:cubicBezTo>
                  <a:cubicBezTo>
                    <a:pt x="15" y="111"/>
                    <a:pt x="16" y="111"/>
                    <a:pt x="16" y="112"/>
                  </a:cubicBezTo>
                  <a:cubicBezTo>
                    <a:pt x="16" y="113"/>
                    <a:pt x="17" y="113"/>
                    <a:pt x="18" y="113"/>
                  </a:cubicBezTo>
                  <a:cubicBezTo>
                    <a:pt x="18" y="113"/>
                    <a:pt x="19" y="114"/>
                    <a:pt x="19" y="114"/>
                  </a:cubicBezTo>
                  <a:cubicBezTo>
                    <a:pt x="19" y="114"/>
                    <a:pt x="19" y="114"/>
                    <a:pt x="19" y="114"/>
                  </a:cubicBezTo>
                  <a:cubicBezTo>
                    <a:pt x="19" y="114"/>
                    <a:pt x="19" y="114"/>
                    <a:pt x="19" y="114"/>
                  </a:cubicBezTo>
                  <a:cubicBezTo>
                    <a:pt x="19" y="115"/>
                    <a:pt x="18" y="115"/>
                    <a:pt x="18" y="116"/>
                  </a:cubicBezTo>
                  <a:cubicBezTo>
                    <a:pt x="17" y="117"/>
                    <a:pt x="16" y="117"/>
                    <a:pt x="15" y="118"/>
                  </a:cubicBezTo>
                  <a:cubicBezTo>
                    <a:pt x="14" y="119"/>
                    <a:pt x="13" y="119"/>
                    <a:pt x="12" y="119"/>
                  </a:cubicBezTo>
                  <a:cubicBezTo>
                    <a:pt x="10" y="120"/>
                    <a:pt x="8" y="121"/>
                    <a:pt x="6" y="123"/>
                  </a:cubicBezTo>
                  <a:cubicBezTo>
                    <a:pt x="6" y="123"/>
                    <a:pt x="6" y="124"/>
                    <a:pt x="6" y="124"/>
                  </a:cubicBezTo>
                  <a:cubicBezTo>
                    <a:pt x="4" y="126"/>
                    <a:pt x="3" y="128"/>
                    <a:pt x="4" y="130"/>
                  </a:cubicBezTo>
                  <a:cubicBezTo>
                    <a:pt x="5" y="133"/>
                    <a:pt x="6" y="135"/>
                    <a:pt x="10" y="135"/>
                  </a:cubicBezTo>
                  <a:cubicBezTo>
                    <a:pt x="12" y="135"/>
                    <a:pt x="13" y="136"/>
                    <a:pt x="14" y="138"/>
                  </a:cubicBezTo>
                  <a:cubicBezTo>
                    <a:pt x="15" y="139"/>
                    <a:pt x="16" y="141"/>
                    <a:pt x="17" y="142"/>
                  </a:cubicBezTo>
                  <a:cubicBezTo>
                    <a:pt x="17" y="142"/>
                    <a:pt x="17" y="142"/>
                    <a:pt x="17" y="142"/>
                  </a:cubicBezTo>
                  <a:cubicBezTo>
                    <a:pt x="16" y="140"/>
                    <a:pt x="15" y="139"/>
                    <a:pt x="14" y="137"/>
                  </a:cubicBezTo>
                  <a:cubicBezTo>
                    <a:pt x="14" y="137"/>
                    <a:pt x="14" y="137"/>
                    <a:pt x="13" y="137"/>
                  </a:cubicBezTo>
                  <a:cubicBezTo>
                    <a:pt x="15" y="138"/>
                    <a:pt x="17" y="140"/>
                    <a:pt x="19" y="142"/>
                  </a:cubicBezTo>
                  <a:cubicBezTo>
                    <a:pt x="19" y="142"/>
                    <a:pt x="19" y="142"/>
                    <a:pt x="20" y="142"/>
                  </a:cubicBezTo>
                  <a:cubicBezTo>
                    <a:pt x="21" y="143"/>
                    <a:pt x="21" y="142"/>
                    <a:pt x="22" y="141"/>
                  </a:cubicBezTo>
                  <a:cubicBezTo>
                    <a:pt x="23" y="140"/>
                    <a:pt x="22" y="137"/>
                    <a:pt x="24" y="136"/>
                  </a:cubicBezTo>
                  <a:cubicBezTo>
                    <a:pt x="25" y="136"/>
                    <a:pt x="25" y="136"/>
                    <a:pt x="25" y="136"/>
                  </a:cubicBezTo>
                  <a:cubicBezTo>
                    <a:pt x="27" y="136"/>
                    <a:pt x="29" y="134"/>
                    <a:pt x="31" y="136"/>
                  </a:cubicBezTo>
                  <a:cubicBezTo>
                    <a:pt x="33" y="139"/>
                    <a:pt x="35" y="142"/>
                    <a:pt x="37" y="144"/>
                  </a:cubicBezTo>
                  <a:cubicBezTo>
                    <a:pt x="39" y="146"/>
                    <a:pt x="40" y="148"/>
                    <a:pt x="40" y="151"/>
                  </a:cubicBezTo>
                  <a:cubicBezTo>
                    <a:pt x="39" y="152"/>
                    <a:pt x="39" y="152"/>
                    <a:pt x="39" y="153"/>
                  </a:cubicBezTo>
                  <a:cubicBezTo>
                    <a:pt x="39" y="153"/>
                    <a:pt x="40" y="154"/>
                    <a:pt x="40" y="154"/>
                  </a:cubicBezTo>
                  <a:cubicBezTo>
                    <a:pt x="39" y="154"/>
                    <a:pt x="39" y="153"/>
                    <a:pt x="38" y="153"/>
                  </a:cubicBezTo>
                  <a:cubicBezTo>
                    <a:pt x="39" y="155"/>
                    <a:pt x="39" y="156"/>
                    <a:pt x="37" y="157"/>
                  </a:cubicBezTo>
                  <a:cubicBezTo>
                    <a:pt x="37" y="157"/>
                    <a:pt x="37" y="158"/>
                    <a:pt x="37" y="158"/>
                  </a:cubicBezTo>
                  <a:cubicBezTo>
                    <a:pt x="36" y="159"/>
                    <a:pt x="36" y="160"/>
                    <a:pt x="36" y="161"/>
                  </a:cubicBezTo>
                  <a:cubicBezTo>
                    <a:pt x="37" y="161"/>
                    <a:pt x="38" y="161"/>
                    <a:pt x="40" y="161"/>
                  </a:cubicBezTo>
                  <a:cubicBezTo>
                    <a:pt x="41" y="162"/>
                    <a:pt x="40" y="164"/>
                    <a:pt x="40" y="166"/>
                  </a:cubicBezTo>
                  <a:cubicBezTo>
                    <a:pt x="40" y="167"/>
                    <a:pt x="40" y="167"/>
                    <a:pt x="40" y="167"/>
                  </a:cubicBezTo>
                  <a:cubicBezTo>
                    <a:pt x="39" y="168"/>
                    <a:pt x="40" y="169"/>
                    <a:pt x="40" y="170"/>
                  </a:cubicBezTo>
                  <a:cubicBezTo>
                    <a:pt x="41" y="172"/>
                    <a:pt x="42" y="174"/>
                    <a:pt x="42" y="176"/>
                  </a:cubicBezTo>
                  <a:cubicBezTo>
                    <a:pt x="42" y="179"/>
                    <a:pt x="40" y="182"/>
                    <a:pt x="39" y="186"/>
                  </a:cubicBezTo>
                  <a:cubicBezTo>
                    <a:pt x="39" y="187"/>
                    <a:pt x="38" y="188"/>
                    <a:pt x="39" y="189"/>
                  </a:cubicBezTo>
                  <a:cubicBezTo>
                    <a:pt x="41" y="191"/>
                    <a:pt x="41" y="193"/>
                    <a:pt x="42" y="196"/>
                  </a:cubicBezTo>
                  <a:cubicBezTo>
                    <a:pt x="42" y="197"/>
                    <a:pt x="41" y="198"/>
                    <a:pt x="42" y="199"/>
                  </a:cubicBezTo>
                  <a:cubicBezTo>
                    <a:pt x="42" y="201"/>
                    <a:pt x="43" y="203"/>
                    <a:pt x="43" y="205"/>
                  </a:cubicBezTo>
                  <a:cubicBezTo>
                    <a:pt x="43" y="207"/>
                    <a:pt x="43" y="209"/>
                    <a:pt x="44" y="211"/>
                  </a:cubicBezTo>
                  <a:cubicBezTo>
                    <a:pt x="44" y="212"/>
                    <a:pt x="44" y="212"/>
                    <a:pt x="45" y="212"/>
                  </a:cubicBezTo>
                  <a:cubicBezTo>
                    <a:pt x="46" y="212"/>
                    <a:pt x="46" y="212"/>
                    <a:pt x="46" y="211"/>
                  </a:cubicBezTo>
                  <a:cubicBezTo>
                    <a:pt x="47" y="209"/>
                    <a:pt x="46" y="207"/>
                    <a:pt x="46" y="205"/>
                  </a:cubicBezTo>
                  <a:cubicBezTo>
                    <a:pt x="46" y="205"/>
                    <a:pt x="47" y="206"/>
                    <a:pt x="47" y="205"/>
                  </a:cubicBezTo>
                  <a:cubicBezTo>
                    <a:pt x="47" y="203"/>
                    <a:pt x="48" y="203"/>
                    <a:pt x="50" y="202"/>
                  </a:cubicBezTo>
                  <a:cubicBezTo>
                    <a:pt x="51" y="202"/>
                    <a:pt x="51" y="203"/>
                    <a:pt x="52" y="203"/>
                  </a:cubicBezTo>
                  <a:cubicBezTo>
                    <a:pt x="53" y="205"/>
                    <a:pt x="55" y="206"/>
                    <a:pt x="57" y="206"/>
                  </a:cubicBezTo>
                  <a:cubicBezTo>
                    <a:pt x="57" y="208"/>
                    <a:pt x="58" y="206"/>
                    <a:pt x="59" y="206"/>
                  </a:cubicBezTo>
                  <a:cubicBezTo>
                    <a:pt x="59" y="207"/>
                    <a:pt x="61" y="207"/>
                    <a:pt x="62" y="207"/>
                  </a:cubicBezTo>
                  <a:cubicBezTo>
                    <a:pt x="63" y="207"/>
                    <a:pt x="64" y="207"/>
                    <a:pt x="65" y="208"/>
                  </a:cubicBezTo>
                  <a:cubicBezTo>
                    <a:pt x="65" y="209"/>
                    <a:pt x="66" y="210"/>
                    <a:pt x="67" y="210"/>
                  </a:cubicBezTo>
                  <a:cubicBezTo>
                    <a:pt x="66" y="210"/>
                    <a:pt x="66" y="211"/>
                    <a:pt x="66" y="211"/>
                  </a:cubicBezTo>
                  <a:cubicBezTo>
                    <a:pt x="66" y="213"/>
                    <a:pt x="65" y="216"/>
                    <a:pt x="65" y="218"/>
                  </a:cubicBezTo>
                  <a:cubicBezTo>
                    <a:pt x="65" y="219"/>
                    <a:pt x="65" y="221"/>
                    <a:pt x="65" y="223"/>
                  </a:cubicBezTo>
                  <a:cubicBezTo>
                    <a:pt x="65" y="223"/>
                    <a:pt x="65" y="223"/>
                    <a:pt x="65" y="224"/>
                  </a:cubicBezTo>
                  <a:cubicBezTo>
                    <a:pt x="65" y="224"/>
                    <a:pt x="65" y="224"/>
                    <a:pt x="65" y="224"/>
                  </a:cubicBezTo>
                  <a:cubicBezTo>
                    <a:pt x="65" y="224"/>
                    <a:pt x="65" y="224"/>
                    <a:pt x="65" y="224"/>
                  </a:cubicBezTo>
                  <a:cubicBezTo>
                    <a:pt x="65" y="224"/>
                    <a:pt x="65" y="225"/>
                    <a:pt x="66" y="225"/>
                  </a:cubicBezTo>
                  <a:cubicBezTo>
                    <a:pt x="65" y="225"/>
                    <a:pt x="65" y="225"/>
                    <a:pt x="65" y="225"/>
                  </a:cubicBezTo>
                  <a:cubicBezTo>
                    <a:pt x="64" y="225"/>
                    <a:pt x="65" y="225"/>
                    <a:pt x="65" y="226"/>
                  </a:cubicBezTo>
                  <a:cubicBezTo>
                    <a:pt x="66" y="226"/>
                    <a:pt x="67" y="227"/>
                    <a:pt x="66" y="229"/>
                  </a:cubicBezTo>
                  <a:cubicBezTo>
                    <a:pt x="66" y="230"/>
                    <a:pt x="66" y="231"/>
                    <a:pt x="66" y="232"/>
                  </a:cubicBezTo>
                  <a:cubicBezTo>
                    <a:pt x="66" y="233"/>
                    <a:pt x="66" y="233"/>
                    <a:pt x="66" y="234"/>
                  </a:cubicBezTo>
                  <a:cubicBezTo>
                    <a:pt x="65" y="235"/>
                    <a:pt x="64" y="237"/>
                    <a:pt x="64" y="238"/>
                  </a:cubicBezTo>
                  <a:cubicBezTo>
                    <a:pt x="63" y="239"/>
                    <a:pt x="63" y="241"/>
                    <a:pt x="63" y="243"/>
                  </a:cubicBezTo>
                  <a:cubicBezTo>
                    <a:pt x="62" y="244"/>
                    <a:pt x="63" y="245"/>
                    <a:pt x="63" y="246"/>
                  </a:cubicBezTo>
                  <a:cubicBezTo>
                    <a:pt x="64" y="247"/>
                    <a:pt x="65" y="249"/>
                    <a:pt x="66" y="250"/>
                  </a:cubicBezTo>
                  <a:cubicBezTo>
                    <a:pt x="68" y="254"/>
                    <a:pt x="71" y="257"/>
                    <a:pt x="74" y="259"/>
                  </a:cubicBezTo>
                  <a:cubicBezTo>
                    <a:pt x="75" y="259"/>
                    <a:pt x="75" y="260"/>
                    <a:pt x="75" y="260"/>
                  </a:cubicBezTo>
                  <a:cubicBezTo>
                    <a:pt x="75" y="260"/>
                    <a:pt x="75" y="260"/>
                    <a:pt x="75" y="260"/>
                  </a:cubicBezTo>
                  <a:cubicBezTo>
                    <a:pt x="75" y="262"/>
                    <a:pt x="74" y="260"/>
                    <a:pt x="73" y="261"/>
                  </a:cubicBezTo>
                  <a:cubicBezTo>
                    <a:pt x="74" y="262"/>
                    <a:pt x="75" y="262"/>
                    <a:pt x="76" y="262"/>
                  </a:cubicBezTo>
                  <a:cubicBezTo>
                    <a:pt x="73" y="264"/>
                    <a:pt x="72" y="266"/>
                    <a:pt x="72" y="269"/>
                  </a:cubicBezTo>
                  <a:cubicBezTo>
                    <a:pt x="72" y="271"/>
                    <a:pt x="72" y="272"/>
                    <a:pt x="70" y="273"/>
                  </a:cubicBezTo>
                  <a:cubicBezTo>
                    <a:pt x="70" y="273"/>
                    <a:pt x="69" y="274"/>
                    <a:pt x="70" y="274"/>
                  </a:cubicBezTo>
                  <a:cubicBezTo>
                    <a:pt x="70" y="275"/>
                    <a:pt x="70" y="276"/>
                    <a:pt x="70" y="277"/>
                  </a:cubicBezTo>
                  <a:cubicBezTo>
                    <a:pt x="70" y="278"/>
                    <a:pt x="70" y="279"/>
                    <a:pt x="70" y="279"/>
                  </a:cubicBezTo>
                  <a:cubicBezTo>
                    <a:pt x="69" y="280"/>
                    <a:pt x="70" y="281"/>
                    <a:pt x="70" y="282"/>
                  </a:cubicBezTo>
                  <a:cubicBezTo>
                    <a:pt x="70" y="284"/>
                    <a:pt x="70" y="286"/>
                    <a:pt x="70" y="288"/>
                  </a:cubicBezTo>
                  <a:cubicBezTo>
                    <a:pt x="70" y="289"/>
                    <a:pt x="71" y="290"/>
                    <a:pt x="72" y="291"/>
                  </a:cubicBezTo>
                  <a:cubicBezTo>
                    <a:pt x="72" y="291"/>
                    <a:pt x="73" y="291"/>
                    <a:pt x="74" y="290"/>
                  </a:cubicBezTo>
                  <a:cubicBezTo>
                    <a:pt x="76" y="289"/>
                    <a:pt x="77" y="288"/>
                    <a:pt x="78" y="287"/>
                  </a:cubicBezTo>
                  <a:cubicBezTo>
                    <a:pt x="80" y="286"/>
                    <a:pt x="81" y="286"/>
                    <a:pt x="82" y="287"/>
                  </a:cubicBezTo>
                  <a:cubicBezTo>
                    <a:pt x="83" y="287"/>
                    <a:pt x="85" y="288"/>
                    <a:pt x="87" y="287"/>
                  </a:cubicBezTo>
                  <a:cubicBezTo>
                    <a:pt x="88" y="288"/>
                    <a:pt x="89" y="288"/>
                    <a:pt x="91" y="288"/>
                  </a:cubicBezTo>
                  <a:cubicBezTo>
                    <a:pt x="91" y="289"/>
                    <a:pt x="92" y="289"/>
                    <a:pt x="93" y="289"/>
                  </a:cubicBezTo>
                  <a:cubicBezTo>
                    <a:pt x="93" y="290"/>
                    <a:pt x="94" y="290"/>
                    <a:pt x="94" y="291"/>
                  </a:cubicBezTo>
                  <a:cubicBezTo>
                    <a:pt x="94" y="293"/>
                    <a:pt x="96" y="295"/>
                    <a:pt x="98" y="297"/>
                  </a:cubicBezTo>
                  <a:cubicBezTo>
                    <a:pt x="98" y="298"/>
                    <a:pt x="99" y="298"/>
                    <a:pt x="100" y="298"/>
                  </a:cubicBezTo>
                  <a:cubicBezTo>
                    <a:pt x="101" y="298"/>
                    <a:pt x="102" y="296"/>
                    <a:pt x="103" y="295"/>
                  </a:cubicBezTo>
                  <a:cubicBezTo>
                    <a:pt x="104" y="294"/>
                    <a:pt x="105" y="292"/>
                    <a:pt x="108" y="294"/>
                  </a:cubicBezTo>
                  <a:cubicBezTo>
                    <a:pt x="109" y="294"/>
                    <a:pt x="107" y="292"/>
                    <a:pt x="108" y="292"/>
                  </a:cubicBezTo>
                  <a:cubicBezTo>
                    <a:pt x="108" y="293"/>
                    <a:pt x="109" y="293"/>
                    <a:pt x="110" y="293"/>
                  </a:cubicBezTo>
                  <a:cubicBezTo>
                    <a:pt x="110" y="293"/>
                    <a:pt x="111" y="293"/>
                    <a:pt x="112" y="293"/>
                  </a:cubicBezTo>
                  <a:cubicBezTo>
                    <a:pt x="114" y="293"/>
                    <a:pt x="115" y="294"/>
                    <a:pt x="116" y="296"/>
                  </a:cubicBezTo>
                  <a:cubicBezTo>
                    <a:pt x="117" y="298"/>
                    <a:pt x="119" y="299"/>
                    <a:pt x="120" y="300"/>
                  </a:cubicBezTo>
                  <a:cubicBezTo>
                    <a:pt x="120" y="301"/>
                    <a:pt x="120" y="303"/>
                    <a:pt x="121" y="304"/>
                  </a:cubicBezTo>
                  <a:cubicBezTo>
                    <a:pt x="121" y="304"/>
                    <a:pt x="121" y="304"/>
                    <a:pt x="121" y="304"/>
                  </a:cubicBezTo>
                  <a:cubicBezTo>
                    <a:pt x="121" y="304"/>
                    <a:pt x="121" y="304"/>
                    <a:pt x="121" y="304"/>
                  </a:cubicBezTo>
                  <a:cubicBezTo>
                    <a:pt x="121" y="305"/>
                    <a:pt x="122" y="306"/>
                    <a:pt x="123" y="307"/>
                  </a:cubicBezTo>
                  <a:cubicBezTo>
                    <a:pt x="122" y="307"/>
                    <a:pt x="122" y="307"/>
                    <a:pt x="121" y="307"/>
                  </a:cubicBezTo>
                  <a:cubicBezTo>
                    <a:pt x="122" y="307"/>
                    <a:pt x="122" y="309"/>
                    <a:pt x="122" y="310"/>
                  </a:cubicBezTo>
                  <a:cubicBezTo>
                    <a:pt x="121" y="311"/>
                    <a:pt x="120" y="313"/>
                    <a:pt x="119" y="315"/>
                  </a:cubicBezTo>
                  <a:cubicBezTo>
                    <a:pt x="119" y="316"/>
                    <a:pt x="118" y="317"/>
                    <a:pt x="118" y="318"/>
                  </a:cubicBezTo>
                  <a:cubicBezTo>
                    <a:pt x="117" y="319"/>
                    <a:pt x="117" y="319"/>
                    <a:pt x="117" y="319"/>
                  </a:cubicBezTo>
                  <a:cubicBezTo>
                    <a:pt x="117" y="320"/>
                    <a:pt x="116" y="320"/>
                    <a:pt x="116" y="320"/>
                  </a:cubicBezTo>
                  <a:cubicBezTo>
                    <a:pt x="115" y="320"/>
                    <a:pt x="114" y="320"/>
                    <a:pt x="114" y="321"/>
                  </a:cubicBezTo>
                  <a:cubicBezTo>
                    <a:pt x="113" y="322"/>
                    <a:pt x="112" y="322"/>
                    <a:pt x="111" y="322"/>
                  </a:cubicBezTo>
                  <a:cubicBezTo>
                    <a:pt x="106" y="321"/>
                    <a:pt x="104" y="324"/>
                    <a:pt x="102" y="328"/>
                  </a:cubicBezTo>
                  <a:cubicBezTo>
                    <a:pt x="101" y="328"/>
                    <a:pt x="100" y="328"/>
                    <a:pt x="99" y="329"/>
                  </a:cubicBezTo>
                  <a:cubicBezTo>
                    <a:pt x="97" y="329"/>
                    <a:pt x="96" y="330"/>
                    <a:pt x="94" y="330"/>
                  </a:cubicBezTo>
                  <a:cubicBezTo>
                    <a:pt x="92" y="331"/>
                    <a:pt x="91" y="328"/>
                    <a:pt x="90" y="329"/>
                  </a:cubicBezTo>
                  <a:cubicBezTo>
                    <a:pt x="90" y="329"/>
                    <a:pt x="90" y="330"/>
                    <a:pt x="90" y="330"/>
                  </a:cubicBezTo>
                  <a:cubicBezTo>
                    <a:pt x="89" y="330"/>
                    <a:pt x="89" y="329"/>
                    <a:pt x="89" y="329"/>
                  </a:cubicBezTo>
                  <a:cubicBezTo>
                    <a:pt x="89" y="328"/>
                    <a:pt x="88" y="328"/>
                    <a:pt x="87" y="329"/>
                  </a:cubicBezTo>
                  <a:cubicBezTo>
                    <a:pt x="85" y="330"/>
                    <a:pt x="84" y="332"/>
                    <a:pt x="84" y="334"/>
                  </a:cubicBezTo>
                  <a:cubicBezTo>
                    <a:pt x="84" y="336"/>
                    <a:pt x="83" y="337"/>
                    <a:pt x="83" y="338"/>
                  </a:cubicBezTo>
                  <a:cubicBezTo>
                    <a:pt x="82" y="339"/>
                    <a:pt x="81" y="340"/>
                    <a:pt x="79" y="340"/>
                  </a:cubicBezTo>
                  <a:cubicBezTo>
                    <a:pt x="79" y="340"/>
                    <a:pt x="79" y="340"/>
                    <a:pt x="79" y="341"/>
                  </a:cubicBezTo>
                  <a:cubicBezTo>
                    <a:pt x="77" y="342"/>
                    <a:pt x="74" y="343"/>
                    <a:pt x="72" y="345"/>
                  </a:cubicBezTo>
                  <a:cubicBezTo>
                    <a:pt x="71" y="345"/>
                    <a:pt x="71" y="345"/>
                    <a:pt x="71" y="345"/>
                  </a:cubicBezTo>
                  <a:cubicBezTo>
                    <a:pt x="68" y="347"/>
                    <a:pt x="66" y="348"/>
                    <a:pt x="63" y="349"/>
                  </a:cubicBezTo>
                  <a:cubicBezTo>
                    <a:pt x="62" y="349"/>
                    <a:pt x="62" y="351"/>
                    <a:pt x="61" y="350"/>
                  </a:cubicBezTo>
                  <a:cubicBezTo>
                    <a:pt x="60" y="351"/>
                    <a:pt x="59" y="352"/>
                    <a:pt x="60" y="353"/>
                  </a:cubicBezTo>
                  <a:cubicBezTo>
                    <a:pt x="63" y="352"/>
                    <a:pt x="65" y="351"/>
                    <a:pt x="68" y="351"/>
                  </a:cubicBezTo>
                  <a:cubicBezTo>
                    <a:pt x="69" y="351"/>
                    <a:pt x="70" y="351"/>
                    <a:pt x="70" y="351"/>
                  </a:cubicBezTo>
                  <a:cubicBezTo>
                    <a:pt x="71" y="351"/>
                    <a:pt x="72" y="351"/>
                    <a:pt x="73" y="350"/>
                  </a:cubicBezTo>
                  <a:cubicBezTo>
                    <a:pt x="74" y="350"/>
                    <a:pt x="75" y="349"/>
                    <a:pt x="76" y="348"/>
                  </a:cubicBezTo>
                  <a:cubicBezTo>
                    <a:pt x="76" y="348"/>
                    <a:pt x="77" y="347"/>
                    <a:pt x="78" y="346"/>
                  </a:cubicBezTo>
                  <a:cubicBezTo>
                    <a:pt x="80" y="346"/>
                    <a:pt x="82" y="347"/>
                    <a:pt x="84" y="348"/>
                  </a:cubicBezTo>
                  <a:cubicBezTo>
                    <a:pt x="85" y="348"/>
                    <a:pt x="86" y="349"/>
                    <a:pt x="88" y="349"/>
                  </a:cubicBezTo>
                  <a:cubicBezTo>
                    <a:pt x="91" y="349"/>
                    <a:pt x="92" y="347"/>
                    <a:pt x="93" y="344"/>
                  </a:cubicBezTo>
                  <a:cubicBezTo>
                    <a:pt x="93" y="344"/>
                    <a:pt x="94" y="343"/>
                    <a:pt x="94" y="342"/>
                  </a:cubicBezTo>
                  <a:cubicBezTo>
                    <a:pt x="94" y="342"/>
                    <a:pt x="95" y="342"/>
                    <a:pt x="95" y="341"/>
                  </a:cubicBezTo>
                  <a:cubicBezTo>
                    <a:pt x="96" y="341"/>
                    <a:pt x="96" y="340"/>
                    <a:pt x="97" y="340"/>
                  </a:cubicBezTo>
                  <a:cubicBezTo>
                    <a:pt x="98" y="339"/>
                    <a:pt x="99" y="339"/>
                    <a:pt x="100" y="339"/>
                  </a:cubicBezTo>
                  <a:cubicBezTo>
                    <a:pt x="101" y="339"/>
                    <a:pt x="101" y="341"/>
                    <a:pt x="102" y="342"/>
                  </a:cubicBezTo>
                  <a:cubicBezTo>
                    <a:pt x="102" y="342"/>
                    <a:pt x="102" y="342"/>
                    <a:pt x="102" y="342"/>
                  </a:cubicBezTo>
                  <a:cubicBezTo>
                    <a:pt x="101" y="343"/>
                    <a:pt x="103" y="345"/>
                    <a:pt x="102" y="346"/>
                  </a:cubicBezTo>
                  <a:cubicBezTo>
                    <a:pt x="102" y="347"/>
                    <a:pt x="102" y="348"/>
                    <a:pt x="103" y="349"/>
                  </a:cubicBezTo>
                  <a:cubicBezTo>
                    <a:pt x="103" y="349"/>
                    <a:pt x="104" y="349"/>
                    <a:pt x="105" y="348"/>
                  </a:cubicBezTo>
                  <a:cubicBezTo>
                    <a:pt x="106" y="348"/>
                    <a:pt x="107" y="348"/>
                    <a:pt x="108" y="348"/>
                  </a:cubicBezTo>
                  <a:cubicBezTo>
                    <a:pt x="109" y="349"/>
                    <a:pt x="110" y="349"/>
                    <a:pt x="111" y="350"/>
                  </a:cubicBezTo>
                  <a:cubicBezTo>
                    <a:pt x="111" y="352"/>
                    <a:pt x="113" y="352"/>
                    <a:pt x="113" y="354"/>
                  </a:cubicBezTo>
                  <a:cubicBezTo>
                    <a:pt x="113" y="354"/>
                    <a:pt x="113" y="354"/>
                    <a:pt x="113" y="354"/>
                  </a:cubicBezTo>
                  <a:cubicBezTo>
                    <a:pt x="113" y="354"/>
                    <a:pt x="113" y="354"/>
                    <a:pt x="112" y="354"/>
                  </a:cubicBezTo>
                  <a:cubicBezTo>
                    <a:pt x="113" y="356"/>
                    <a:pt x="112" y="358"/>
                    <a:pt x="112" y="359"/>
                  </a:cubicBezTo>
                  <a:cubicBezTo>
                    <a:pt x="112" y="361"/>
                    <a:pt x="111" y="362"/>
                    <a:pt x="110" y="363"/>
                  </a:cubicBezTo>
                  <a:cubicBezTo>
                    <a:pt x="108" y="364"/>
                    <a:pt x="106" y="364"/>
                    <a:pt x="106" y="366"/>
                  </a:cubicBezTo>
                  <a:cubicBezTo>
                    <a:pt x="105" y="367"/>
                    <a:pt x="105" y="368"/>
                    <a:pt x="105" y="369"/>
                  </a:cubicBezTo>
                  <a:cubicBezTo>
                    <a:pt x="105" y="372"/>
                    <a:pt x="106" y="373"/>
                    <a:pt x="109" y="371"/>
                  </a:cubicBezTo>
                  <a:cubicBezTo>
                    <a:pt x="113" y="370"/>
                    <a:pt x="114" y="367"/>
                    <a:pt x="115" y="364"/>
                  </a:cubicBezTo>
                  <a:cubicBezTo>
                    <a:pt x="115" y="363"/>
                    <a:pt x="114" y="363"/>
                    <a:pt x="114" y="363"/>
                  </a:cubicBezTo>
                  <a:cubicBezTo>
                    <a:pt x="114" y="362"/>
                    <a:pt x="112" y="362"/>
                    <a:pt x="113" y="361"/>
                  </a:cubicBezTo>
                  <a:cubicBezTo>
                    <a:pt x="114" y="361"/>
                    <a:pt x="114" y="361"/>
                    <a:pt x="114" y="361"/>
                  </a:cubicBezTo>
                  <a:cubicBezTo>
                    <a:pt x="115" y="360"/>
                    <a:pt x="116" y="359"/>
                    <a:pt x="118" y="359"/>
                  </a:cubicBezTo>
                  <a:cubicBezTo>
                    <a:pt x="118" y="359"/>
                    <a:pt x="118" y="359"/>
                    <a:pt x="118" y="359"/>
                  </a:cubicBezTo>
                  <a:cubicBezTo>
                    <a:pt x="119" y="359"/>
                    <a:pt x="119" y="359"/>
                    <a:pt x="119" y="359"/>
                  </a:cubicBezTo>
                  <a:cubicBezTo>
                    <a:pt x="121" y="361"/>
                    <a:pt x="120" y="359"/>
                    <a:pt x="121" y="359"/>
                  </a:cubicBezTo>
                  <a:cubicBezTo>
                    <a:pt x="121" y="359"/>
                    <a:pt x="121" y="360"/>
                    <a:pt x="122" y="360"/>
                  </a:cubicBezTo>
                  <a:cubicBezTo>
                    <a:pt x="122" y="360"/>
                    <a:pt x="121" y="359"/>
                    <a:pt x="122" y="359"/>
                  </a:cubicBezTo>
                  <a:cubicBezTo>
                    <a:pt x="122" y="359"/>
                    <a:pt x="122" y="360"/>
                    <a:pt x="123" y="360"/>
                  </a:cubicBezTo>
                  <a:cubicBezTo>
                    <a:pt x="123" y="360"/>
                    <a:pt x="124" y="360"/>
                    <a:pt x="124" y="360"/>
                  </a:cubicBezTo>
                  <a:cubicBezTo>
                    <a:pt x="126" y="362"/>
                    <a:pt x="127" y="364"/>
                    <a:pt x="127" y="366"/>
                  </a:cubicBezTo>
                  <a:cubicBezTo>
                    <a:pt x="127" y="367"/>
                    <a:pt x="128" y="369"/>
                    <a:pt x="128" y="371"/>
                  </a:cubicBezTo>
                  <a:cubicBezTo>
                    <a:pt x="128" y="372"/>
                    <a:pt x="128" y="373"/>
                    <a:pt x="128" y="375"/>
                  </a:cubicBezTo>
                  <a:cubicBezTo>
                    <a:pt x="128" y="376"/>
                    <a:pt x="129" y="376"/>
                    <a:pt x="129" y="377"/>
                  </a:cubicBezTo>
                  <a:cubicBezTo>
                    <a:pt x="129" y="379"/>
                    <a:pt x="130" y="380"/>
                    <a:pt x="132" y="380"/>
                  </a:cubicBezTo>
                  <a:cubicBezTo>
                    <a:pt x="133" y="381"/>
                    <a:pt x="134" y="379"/>
                    <a:pt x="136" y="380"/>
                  </a:cubicBezTo>
                  <a:cubicBezTo>
                    <a:pt x="136" y="380"/>
                    <a:pt x="136" y="379"/>
                    <a:pt x="136" y="379"/>
                  </a:cubicBezTo>
                  <a:cubicBezTo>
                    <a:pt x="137" y="378"/>
                    <a:pt x="137" y="377"/>
                    <a:pt x="137" y="376"/>
                  </a:cubicBezTo>
                  <a:cubicBezTo>
                    <a:pt x="135" y="375"/>
                    <a:pt x="134" y="372"/>
                    <a:pt x="133" y="370"/>
                  </a:cubicBezTo>
                  <a:cubicBezTo>
                    <a:pt x="133" y="370"/>
                    <a:pt x="133" y="369"/>
                    <a:pt x="133" y="369"/>
                  </a:cubicBezTo>
                  <a:cubicBezTo>
                    <a:pt x="133" y="369"/>
                    <a:pt x="133" y="369"/>
                    <a:pt x="132" y="369"/>
                  </a:cubicBezTo>
                  <a:cubicBezTo>
                    <a:pt x="133" y="368"/>
                    <a:pt x="133" y="368"/>
                    <a:pt x="133" y="367"/>
                  </a:cubicBezTo>
                  <a:cubicBezTo>
                    <a:pt x="133" y="367"/>
                    <a:pt x="133" y="367"/>
                    <a:pt x="133" y="367"/>
                  </a:cubicBezTo>
                  <a:cubicBezTo>
                    <a:pt x="135" y="367"/>
                    <a:pt x="136" y="368"/>
                    <a:pt x="137" y="369"/>
                  </a:cubicBezTo>
                  <a:cubicBezTo>
                    <a:pt x="138" y="370"/>
                    <a:pt x="139" y="372"/>
                    <a:pt x="140" y="373"/>
                  </a:cubicBezTo>
                  <a:cubicBezTo>
                    <a:pt x="141" y="373"/>
                    <a:pt x="141" y="373"/>
                    <a:pt x="141" y="373"/>
                  </a:cubicBezTo>
                  <a:cubicBezTo>
                    <a:pt x="141" y="373"/>
                    <a:pt x="141" y="373"/>
                    <a:pt x="141" y="373"/>
                  </a:cubicBezTo>
                  <a:cubicBezTo>
                    <a:pt x="139" y="374"/>
                    <a:pt x="138" y="375"/>
                    <a:pt x="137" y="376"/>
                  </a:cubicBezTo>
                  <a:cubicBezTo>
                    <a:pt x="137" y="377"/>
                    <a:pt x="137" y="378"/>
                    <a:pt x="137" y="379"/>
                  </a:cubicBezTo>
                  <a:cubicBezTo>
                    <a:pt x="137" y="379"/>
                    <a:pt x="137" y="379"/>
                    <a:pt x="137" y="379"/>
                  </a:cubicBezTo>
                  <a:cubicBezTo>
                    <a:pt x="137" y="379"/>
                    <a:pt x="137" y="379"/>
                    <a:pt x="137" y="379"/>
                  </a:cubicBezTo>
                  <a:cubicBezTo>
                    <a:pt x="137" y="379"/>
                    <a:pt x="137" y="380"/>
                    <a:pt x="138" y="380"/>
                  </a:cubicBezTo>
                  <a:cubicBezTo>
                    <a:pt x="138" y="380"/>
                    <a:pt x="138" y="380"/>
                    <a:pt x="138" y="380"/>
                  </a:cubicBezTo>
                  <a:cubicBezTo>
                    <a:pt x="138" y="380"/>
                    <a:pt x="138" y="380"/>
                    <a:pt x="138" y="380"/>
                  </a:cubicBezTo>
                  <a:cubicBezTo>
                    <a:pt x="138" y="380"/>
                    <a:pt x="138" y="381"/>
                    <a:pt x="138" y="380"/>
                  </a:cubicBezTo>
                  <a:cubicBezTo>
                    <a:pt x="138" y="380"/>
                    <a:pt x="138" y="380"/>
                    <a:pt x="138" y="380"/>
                  </a:cubicBezTo>
                  <a:cubicBezTo>
                    <a:pt x="138" y="380"/>
                    <a:pt x="138" y="380"/>
                    <a:pt x="138" y="380"/>
                  </a:cubicBezTo>
                  <a:cubicBezTo>
                    <a:pt x="138" y="380"/>
                    <a:pt x="138" y="380"/>
                    <a:pt x="138" y="380"/>
                  </a:cubicBezTo>
                  <a:cubicBezTo>
                    <a:pt x="137" y="380"/>
                    <a:pt x="137" y="380"/>
                    <a:pt x="137" y="379"/>
                  </a:cubicBezTo>
                  <a:cubicBezTo>
                    <a:pt x="137" y="379"/>
                    <a:pt x="137" y="379"/>
                    <a:pt x="137" y="379"/>
                  </a:cubicBezTo>
                  <a:cubicBezTo>
                    <a:pt x="137" y="379"/>
                    <a:pt x="137" y="379"/>
                    <a:pt x="137" y="379"/>
                  </a:cubicBezTo>
                  <a:cubicBezTo>
                    <a:pt x="137" y="378"/>
                    <a:pt x="137" y="378"/>
                    <a:pt x="137" y="378"/>
                  </a:cubicBezTo>
                  <a:cubicBezTo>
                    <a:pt x="136" y="379"/>
                    <a:pt x="136" y="379"/>
                    <a:pt x="136" y="379"/>
                  </a:cubicBezTo>
                  <a:cubicBezTo>
                    <a:pt x="138" y="382"/>
                    <a:pt x="139" y="382"/>
                    <a:pt x="142" y="382"/>
                  </a:cubicBezTo>
                  <a:cubicBezTo>
                    <a:pt x="144" y="382"/>
                    <a:pt x="145" y="382"/>
                    <a:pt x="147" y="384"/>
                  </a:cubicBezTo>
                  <a:cubicBezTo>
                    <a:pt x="147" y="384"/>
                    <a:pt x="147" y="384"/>
                    <a:pt x="148" y="384"/>
                  </a:cubicBezTo>
                  <a:cubicBezTo>
                    <a:pt x="148" y="385"/>
                    <a:pt x="149" y="386"/>
                    <a:pt x="150" y="388"/>
                  </a:cubicBezTo>
                  <a:cubicBezTo>
                    <a:pt x="149" y="389"/>
                    <a:pt x="151" y="389"/>
                    <a:pt x="151" y="390"/>
                  </a:cubicBezTo>
                  <a:cubicBezTo>
                    <a:pt x="150" y="391"/>
                    <a:pt x="151" y="393"/>
                    <a:pt x="151" y="394"/>
                  </a:cubicBezTo>
                  <a:cubicBezTo>
                    <a:pt x="151" y="395"/>
                    <a:pt x="151" y="397"/>
                    <a:pt x="151" y="397"/>
                  </a:cubicBezTo>
                  <a:cubicBezTo>
                    <a:pt x="149" y="398"/>
                    <a:pt x="151" y="399"/>
                    <a:pt x="150" y="399"/>
                  </a:cubicBezTo>
                  <a:cubicBezTo>
                    <a:pt x="150" y="399"/>
                    <a:pt x="150" y="399"/>
                    <a:pt x="150" y="399"/>
                  </a:cubicBezTo>
                  <a:cubicBezTo>
                    <a:pt x="149" y="402"/>
                    <a:pt x="149" y="404"/>
                    <a:pt x="148" y="407"/>
                  </a:cubicBezTo>
                  <a:cubicBezTo>
                    <a:pt x="147" y="408"/>
                    <a:pt x="146" y="409"/>
                    <a:pt x="145" y="410"/>
                  </a:cubicBezTo>
                  <a:cubicBezTo>
                    <a:pt x="145" y="414"/>
                    <a:pt x="144" y="417"/>
                    <a:pt x="145" y="421"/>
                  </a:cubicBezTo>
                  <a:cubicBezTo>
                    <a:pt x="146" y="422"/>
                    <a:pt x="146" y="424"/>
                    <a:pt x="147" y="425"/>
                  </a:cubicBezTo>
                  <a:cubicBezTo>
                    <a:pt x="147" y="426"/>
                    <a:pt x="146" y="426"/>
                    <a:pt x="147" y="427"/>
                  </a:cubicBezTo>
                  <a:cubicBezTo>
                    <a:pt x="149" y="427"/>
                    <a:pt x="150" y="428"/>
                    <a:pt x="151" y="429"/>
                  </a:cubicBezTo>
                  <a:cubicBezTo>
                    <a:pt x="153" y="430"/>
                    <a:pt x="154" y="431"/>
                    <a:pt x="155" y="432"/>
                  </a:cubicBezTo>
                  <a:cubicBezTo>
                    <a:pt x="157" y="433"/>
                    <a:pt x="159" y="433"/>
                    <a:pt x="160" y="434"/>
                  </a:cubicBezTo>
                  <a:cubicBezTo>
                    <a:pt x="161" y="435"/>
                    <a:pt x="161" y="434"/>
                    <a:pt x="161" y="434"/>
                  </a:cubicBezTo>
                  <a:cubicBezTo>
                    <a:pt x="162" y="434"/>
                    <a:pt x="162" y="435"/>
                    <a:pt x="163" y="436"/>
                  </a:cubicBezTo>
                  <a:cubicBezTo>
                    <a:pt x="163" y="437"/>
                    <a:pt x="163" y="437"/>
                    <a:pt x="164" y="438"/>
                  </a:cubicBezTo>
                  <a:cubicBezTo>
                    <a:pt x="164" y="438"/>
                    <a:pt x="164" y="438"/>
                    <a:pt x="164" y="438"/>
                  </a:cubicBezTo>
                  <a:cubicBezTo>
                    <a:pt x="165" y="440"/>
                    <a:pt x="167" y="442"/>
                    <a:pt x="167" y="444"/>
                  </a:cubicBezTo>
                  <a:cubicBezTo>
                    <a:pt x="166" y="446"/>
                    <a:pt x="167" y="447"/>
                    <a:pt x="168" y="448"/>
                  </a:cubicBezTo>
                  <a:cubicBezTo>
                    <a:pt x="169" y="450"/>
                    <a:pt x="170" y="451"/>
                    <a:pt x="172" y="450"/>
                  </a:cubicBezTo>
                  <a:cubicBezTo>
                    <a:pt x="174" y="450"/>
                    <a:pt x="173" y="448"/>
                    <a:pt x="173" y="447"/>
                  </a:cubicBezTo>
                  <a:cubicBezTo>
                    <a:pt x="173" y="446"/>
                    <a:pt x="173" y="445"/>
                    <a:pt x="173" y="445"/>
                  </a:cubicBezTo>
                  <a:cubicBezTo>
                    <a:pt x="173" y="443"/>
                    <a:pt x="171" y="442"/>
                    <a:pt x="171" y="440"/>
                  </a:cubicBezTo>
                  <a:cubicBezTo>
                    <a:pt x="169" y="435"/>
                    <a:pt x="170" y="434"/>
                    <a:pt x="173" y="432"/>
                  </a:cubicBezTo>
                  <a:cubicBezTo>
                    <a:pt x="174" y="432"/>
                    <a:pt x="174" y="431"/>
                    <a:pt x="175" y="431"/>
                  </a:cubicBezTo>
                  <a:cubicBezTo>
                    <a:pt x="176" y="431"/>
                    <a:pt x="176" y="430"/>
                    <a:pt x="175" y="430"/>
                  </a:cubicBezTo>
                  <a:cubicBezTo>
                    <a:pt x="175" y="429"/>
                    <a:pt x="175" y="428"/>
                    <a:pt x="175" y="427"/>
                  </a:cubicBezTo>
                  <a:cubicBezTo>
                    <a:pt x="174" y="425"/>
                    <a:pt x="175" y="424"/>
                    <a:pt x="177" y="422"/>
                  </a:cubicBezTo>
                  <a:cubicBezTo>
                    <a:pt x="179" y="422"/>
                    <a:pt x="181" y="423"/>
                    <a:pt x="184" y="423"/>
                  </a:cubicBezTo>
                  <a:cubicBezTo>
                    <a:pt x="184" y="423"/>
                    <a:pt x="184" y="423"/>
                    <a:pt x="184" y="422"/>
                  </a:cubicBezTo>
                  <a:cubicBezTo>
                    <a:pt x="184" y="422"/>
                    <a:pt x="184" y="422"/>
                    <a:pt x="184" y="422"/>
                  </a:cubicBezTo>
                  <a:cubicBezTo>
                    <a:pt x="186" y="424"/>
                    <a:pt x="187" y="425"/>
                    <a:pt x="189" y="425"/>
                  </a:cubicBezTo>
                  <a:cubicBezTo>
                    <a:pt x="191" y="426"/>
                    <a:pt x="193" y="426"/>
                    <a:pt x="194" y="428"/>
                  </a:cubicBezTo>
                  <a:cubicBezTo>
                    <a:pt x="195" y="427"/>
                    <a:pt x="194" y="427"/>
                    <a:pt x="194" y="426"/>
                  </a:cubicBezTo>
                  <a:cubicBezTo>
                    <a:pt x="195" y="427"/>
                    <a:pt x="195" y="428"/>
                    <a:pt x="196" y="428"/>
                  </a:cubicBezTo>
                  <a:cubicBezTo>
                    <a:pt x="197" y="428"/>
                    <a:pt x="197" y="428"/>
                    <a:pt x="198" y="429"/>
                  </a:cubicBezTo>
                  <a:cubicBezTo>
                    <a:pt x="200" y="430"/>
                    <a:pt x="201" y="433"/>
                    <a:pt x="202" y="434"/>
                  </a:cubicBezTo>
                  <a:cubicBezTo>
                    <a:pt x="202" y="434"/>
                    <a:pt x="202" y="435"/>
                    <a:pt x="202" y="435"/>
                  </a:cubicBezTo>
                  <a:cubicBezTo>
                    <a:pt x="202" y="434"/>
                    <a:pt x="201" y="434"/>
                    <a:pt x="201" y="435"/>
                  </a:cubicBezTo>
                  <a:cubicBezTo>
                    <a:pt x="201" y="437"/>
                    <a:pt x="198" y="437"/>
                    <a:pt x="198" y="439"/>
                  </a:cubicBezTo>
                  <a:cubicBezTo>
                    <a:pt x="198" y="440"/>
                    <a:pt x="197" y="440"/>
                    <a:pt x="196" y="440"/>
                  </a:cubicBezTo>
                  <a:cubicBezTo>
                    <a:pt x="196" y="440"/>
                    <a:pt x="196" y="440"/>
                    <a:pt x="196" y="440"/>
                  </a:cubicBezTo>
                  <a:cubicBezTo>
                    <a:pt x="196" y="441"/>
                    <a:pt x="195" y="442"/>
                    <a:pt x="196" y="443"/>
                  </a:cubicBezTo>
                  <a:cubicBezTo>
                    <a:pt x="196" y="444"/>
                    <a:pt x="197" y="445"/>
                    <a:pt x="198" y="445"/>
                  </a:cubicBezTo>
                  <a:cubicBezTo>
                    <a:pt x="199" y="445"/>
                    <a:pt x="201" y="445"/>
                    <a:pt x="203" y="445"/>
                  </a:cubicBezTo>
                  <a:cubicBezTo>
                    <a:pt x="205" y="445"/>
                    <a:pt x="205" y="443"/>
                    <a:pt x="206" y="442"/>
                  </a:cubicBezTo>
                  <a:cubicBezTo>
                    <a:pt x="207" y="441"/>
                    <a:pt x="205" y="440"/>
                    <a:pt x="206" y="439"/>
                  </a:cubicBezTo>
                  <a:cubicBezTo>
                    <a:pt x="206" y="440"/>
                    <a:pt x="207" y="440"/>
                    <a:pt x="207" y="440"/>
                  </a:cubicBezTo>
                  <a:cubicBezTo>
                    <a:pt x="207" y="440"/>
                    <a:pt x="207" y="439"/>
                    <a:pt x="207" y="439"/>
                  </a:cubicBezTo>
                  <a:cubicBezTo>
                    <a:pt x="207" y="439"/>
                    <a:pt x="207" y="439"/>
                    <a:pt x="207" y="439"/>
                  </a:cubicBezTo>
                  <a:cubicBezTo>
                    <a:pt x="207" y="439"/>
                    <a:pt x="208" y="439"/>
                    <a:pt x="208" y="439"/>
                  </a:cubicBezTo>
                  <a:cubicBezTo>
                    <a:pt x="208" y="440"/>
                    <a:pt x="208" y="440"/>
                    <a:pt x="208" y="440"/>
                  </a:cubicBezTo>
                  <a:cubicBezTo>
                    <a:pt x="208" y="440"/>
                    <a:pt x="208" y="439"/>
                    <a:pt x="208" y="439"/>
                  </a:cubicBezTo>
                  <a:cubicBezTo>
                    <a:pt x="208" y="439"/>
                    <a:pt x="209" y="439"/>
                    <a:pt x="209" y="439"/>
                  </a:cubicBezTo>
                  <a:cubicBezTo>
                    <a:pt x="209" y="439"/>
                    <a:pt x="209" y="440"/>
                    <a:pt x="210" y="440"/>
                  </a:cubicBezTo>
                  <a:cubicBezTo>
                    <a:pt x="210" y="440"/>
                    <a:pt x="210" y="440"/>
                    <a:pt x="210" y="440"/>
                  </a:cubicBezTo>
                  <a:cubicBezTo>
                    <a:pt x="211" y="442"/>
                    <a:pt x="212" y="443"/>
                    <a:pt x="212" y="445"/>
                  </a:cubicBezTo>
                  <a:cubicBezTo>
                    <a:pt x="212" y="446"/>
                    <a:pt x="212" y="446"/>
                    <a:pt x="213" y="446"/>
                  </a:cubicBezTo>
                  <a:cubicBezTo>
                    <a:pt x="213" y="448"/>
                    <a:pt x="215" y="449"/>
                    <a:pt x="215" y="451"/>
                  </a:cubicBezTo>
                  <a:cubicBezTo>
                    <a:pt x="215" y="454"/>
                    <a:pt x="218" y="456"/>
                    <a:pt x="219" y="458"/>
                  </a:cubicBezTo>
                  <a:cubicBezTo>
                    <a:pt x="219" y="459"/>
                    <a:pt x="220" y="460"/>
                    <a:pt x="221" y="461"/>
                  </a:cubicBezTo>
                  <a:cubicBezTo>
                    <a:pt x="221" y="461"/>
                    <a:pt x="220" y="460"/>
                    <a:pt x="221" y="460"/>
                  </a:cubicBezTo>
                  <a:cubicBezTo>
                    <a:pt x="221" y="461"/>
                    <a:pt x="222" y="461"/>
                    <a:pt x="223" y="462"/>
                  </a:cubicBezTo>
                  <a:cubicBezTo>
                    <a:pt x="223" y="462"/>
                    <a:pt x="223" y="462"/>
                    <a:pt x="223" y="462"/>
                  </a:cubicBezTo>
                  <a:cubicBezTo>
                    <a:pt x="223" y="462"/>
                    <a:pt x="223" y="462"/>
                    <a:pt x="223" y="462"/>
                  </a:cubicBezTo>
                  <a:cubicBezTo>
                    <a:pt x="223" y="463"/>
                    <a:pt x="223" y="463"/>
                    <a:pt x="223" y="463"/>
                  </a:cubicBezTo>
                  <a:cubicBezTo>
                    <a:pt x="223" y="464"/>
                    <a:pt x="223" y="463"/>
                    <a:pt x="222" y="463"/>
                  </a:cubicBezTo>
                  <a:cubicBezTo>
                    <a:pt x="224" y="465"/>
                    <a:pt x="224" y="467"/>
                    <a:pt x="226" y="469"/>
                  </a:cubicBezTo>
                  <a:cubicBezTo>
                    <a:pt x="227" y="475"/>
                    <a:pt x="231" y="479"/>
                    <a:pt x="234" y="485"/>
                  </a:cubicBezTo>
                  <a:cubicBezTo>
                    <a:pt x="235" y="486"/>
                    <a:pt x="235" y="488"/>
                    <a:pt x="236" y="490"/>
                  </a:cubicBezTo>
                  <a:cubicBezTo>
                    <a:pt x="236" y="492"/>
                    <a:pt x="238" y="493"/>
                    <a:pt x="239" y="494"/>
                  </a:cubicBezTo>
                  <a:cubicBezTo>
                    <a:pt x="238" y="495"/>
                    <a:pt x="238" y="493"/>
                    <a:pt x="238" y="494"/>
                  </a:cubicBezTo>
                  <a:cubicBezTo>
                    <a:pt x="238" y="495"/>
                    <a:pt x="239" y="496"/>
                    <a:pt x="240" y="497"/>
                  </a:cubicBezTo>
                  <a:cubicBezTo>
                    <a:pt x="240" y="497"/>
                    <a:pt x="240" y="498"/>
                    <a:pt x="241" y="498"/>
                  </a:cubicBezTo>
                  <a:cubicBezTo>
                    <a:pt x="241" y="501"/>
                    <a:pt x="243" y="503"/>
                    <a:pt x="245" y="504"/>
                  </a:cubicBezTo>
                  <a:cubicBezTo>
                    <a:pt x="247" y="505"/>
                    <a:pt x="248" y="504"/>
                    <a:pt x="249" y="503"/>
                  </a:cubicBezTo>
                  <a:cubicBezTo>
                    <a:pt x="250" y="501"/>
                    <a:pt x="251" y="500"/>
                    <a:pt x="251" y="498"/>
                  </a:cubicBezTo>
                  <a:cubicBezTo>
                    <a:pt x="251" y="498"/>
                    <a:pt x="251" y="497"/>
                    <a:pt x="251" y="497"/>
                  </a:cubicBezTo>
                  <a:cubicBezTo>
                    <a:pt x="252" y="496"/>
                    <a:pt x="252" y="495"/>
                    <a:pt x="253" y="494"/>
                  </a:cubicBezTo>
                  <a:cubicBezTo>
                    <a:pt x="254" y="492"/>
                    <a:pt x="253" y="490"/>
                    <a:pt x="254" y="487"/>
                  </a:cubicBezTo>
                  <a:cubicBezTo>
                    <a:pt x="254" y="486"/>
                    <a:pt x="254" y="485"/>
                    <a:pt x="254" y="484"/>
                  </a:cubicBezTo>
                  <a:cubicBezTo>
                    <a:pt x="254" y="484"/>
                    <a:pt x="254" y="483"/>
                    <a:pt x="253" y="482"/>
                  </a:cubicBezTo>
                  <a:cubicBezTo>
                    <a:pt x="252" y="481"/>
                    <a:pt x="251" y="479"/>
                    <a:pt x="250" y="477"/>
                  </a:cubicBezTo>
                  <a:cubicBezTo>
                    <a:pt x="250" y="477"/>
                    <a:pt x="250" y="477"/>
                    <a:pt x="250" y="477"/>
                  </a:cubicBezTo>
                  <a:cubicBezTo>
                    <a:pt x="250" y="476"/>
                    <a:pt x="250" y="477"/>
                    <a:pt x="251" y="477"/>
                  </a:cubicBezTo>
                  <a:cubicBezTo>
                    <a:pt x="251" y="476"/>
                    <a:pt x="250" y="475"/>
                    <a:pt x="250" y="474"/>
                  </a:cubicBezTo>
                  <a:cubicBezTo>
                    <a:pt x="251" y="475"/>
                    <a:pt x="251" y="476"/>
                    <a:pt x="252" y="477"/>
                  </a:cubicBezTo>
                  <a:cubicBezTo>
                    <a:pt x="251" y="474"/>
                    <a:pt x="250" y="472"/>
                    <a:pt x="248" y="470"/>
                  </a:cubicBezTo>
                  <a:cubicBezTo>
                    <a:pt x="247" y="469"/>
                    <a:pt x="247" y="468"/>
                    <a:pt x="246" y="467"/>
                  </a:cubicBezTo>
                  <a:cubicBezTo>
                    <a:pt x="246" y="464"/>
                    <a:pt x="244" y="461"/>
                    <a:pt x="243" y="458"/>
                  </a:cubicBezTo>
                  <a:cubicBezTo>
                    <a:pt x="242" y="456"/>
                    <a:pt x="242" y="454"/>
                    <a:pt x="240" y="453"/>
                  </a:cubicBezTo>
                  <a:cubicBezTo>
                    <a:pt x="241" y="452"/>
                    <a:pt x="240" y="452"/>
                    <a:pt x="240" y="451"/>
                  </a:cubicBezTo>
                  <a:cubicBezTo>
                    <a:pt x="239" y="450"/>
                    <a:pt x="239" y="450"/>
                    <a:pt x="238" y="450"/>
                  </a:cubicBezTo>
                  <a:cubicBezTo>
                    <a:pt x="238" y="449"/>
                    <a:pt x="238" y="449"/>
                    <a:pt x="237" y="448"/>
                  </a:cubicBezTo>
                  <a:cubicBezTo>
                    <a:pt x="237" y="448"/>
                    <a:pt x="237" y="448"/>
                    <a:pt x="237" y="448"/>
                  </a:cubicBezTo>
                  <a:cubicBezTo>
                    <a:pt x="237" y="445"/>
                    <a:pt x="234" y="443"/>
                    <a:pt x="232" y="439"/>
                  </a:cubicBezTo>
                  <a:cubicBezTo>
                    <a:pt x="232" y="438"/>
                    <a:pt x="232" y="438"/>
                    <a:pt x="231" y="437"/>
                  </a:cubicBezTo>
                  <a:cubicBezTo>
                    <a:pt x="231" y="435"/>
                    <a:pt x="230" y="433"/>
                    <a:pt x="229" y="432"/>
                  </a:cubicBezTo>
                  <a:cubicBezTo>
                    <a:pt x="226" y="428"/>
                    <a:pt x="224" y="425"/>
                    <a:pt x="221" y="422"/>
                  </a:cubicBezTo>
                  <a:cubicBezTo>
                    <a:pt x="221" y="422"/>
                    <a:pt x="221" y="421"/>
                    <a:pt x="221" y="421"/>
                  </a:cubicBezTo>
                  <a:cubicBezTo>
                    <a:pt x="221" y="421"/>
                    <a:pt x="222" y="420"/>
                    <a:pt x="222" y="419"/>
                  </a:cubicBezTo>
                  <a:cubicBezTo>
                    <a:pt x="221" y="419"/>
                    <a:pt x="221" y="421"/>
                    <a:pt x="220" y="420"/>
                  </a:cubicBezTo>
                  <a:cubicBezTo>
                    <a:pt x="220" y="419"/>
                    <a:pt x="221" y="419"/>
                    <a:pt x="222" y="418"/>
                  </a:cubicBezTo>
                  <a:cubicBezTo>
                    <a:pt x="221" y="418"/>
                    <a:pt x="220" y="420"/>
                    <a:pt x="220" y="418"/>
                  </a:cubicBezTo>
                  <a:cubicBezTo>
                    <a:pt x="220" y="418"/>
                    <a:pt x="219" y="418"/>
                    <a:pt x="220" y="417"/>
                  </a:cubicBezTo>
                  <a:cubicBezTo>
                    <a:pt x="221" y="417"/>
                    <a:pt x="221" y="416"/>
                    <a:pt x="223" y="415"/>
                  </a:cubicBezTo>
                  <a:cubicBezTo>
                    <a:pt x="225" y="415"/>
                    <a:pt x="227" y="414"/>
                    <a:pt x="229" y="413"/>
                  </a:cubicBezTo>
                  <a:cubicBezTo>
                    <a:pt x="230" y="413"/>
                    <a:pt x="231" y="412"/>
                    <a:pt x="230" y="410"/>
                  </a:cubicBezTo>
                  <a:cubicBezTo>
                    <a:pt x="229" y="409"/>
                    <a:pt x="228" y="408"/>
                    <a:pt x="227" y="408"/>
                  </a:cubicBezTo>
                  <a:cubicBezTo>
                    <a:pt x="224" y="404"/>
                    <a:pt x="225" y="402"/>
                    <a:pt x="229" y="402"/>
                  </a:cubicBezTo>
                  <a:cubicBezTo>
                    <a:pt x="230" y="402"/>
                    <a:pt x="231" y="402"/>
                    <a:pt x="232" y="401"/>
                  </a:cubicBezTo>
                  <a:cubicBezTo>
                    <a:pt x="232" y="402"/>
                    <a:pt x="233" y="402"/>
                    <a:pt x="234" y="401"/>
                  </a:cubicBezTo>
                  <a:cubicBezTo>
                    <a:pt x="234" y="400"/>
                    <a:pt x="235" y="400"/>
                    <a:pt x="236" y="400"/>
                  </a:cubicBezTo>
                  <a:cubicBezTo>
                    <a:pt x="237" y="400"/>
                    <a:pt x="238" y="401"/>
                    <a:pt x="240" y="400"/>
                  </a:cubicBezTo>
                  <a:cubicBezTo>
                    <a:pt x="241" y="399"/>
                    <a:pt x="240" y="398"/>
                    <a:pt x="240" y="396"/>
                  </a:cubicBezTo>
                  <a:cubicBezTo>
                    <a:pt x="240" y="396"/>
                    <a:pt x="240" y="396"/>
                    <a:pt x="240" y="396"/>
                  </a:cubicBezTo>
                  <a:cubicBezTo>
                    <a:pt x="240" y="393"/>
                    <a:pt x="241" y="394"/>
                    <a:pt x="242" y="394"/>
                  </a:cubicBezTo>
                  <a:cubicBezTo>
                    <a:pt x="242" y="394"/>
                    <a:pt x="242" y="393"/>
                    <a:pt x="242" y="392"/>
                  </a:cubicBezTo>
                  <a:cubicBezTo>
                    <a:pt x="243" y="393"/>
                    <a:pt x="243" y="395"/>
                    <a:pt x="245" y="393"/>
                  </a:cubicBezTo>
                  <a:cubicBezTo>
                    <a:pt x="246" y="395"/>
                    <a:pt x="247" y="397"/>
                    <a:pt x="249" y="398"/>
                  </a:cubicBezTo>
                  <a:cubicBezTo>
                    <a:pt x="249" y="398"/>
                    <a:pt x="249" y="398"/>
                    <a:pt x="249" y="398"/>
                  </a:cubicBezTo>
                  <a:cubicBezTo>
                    <a:pt x="249" y="398"/>
                    <a:pt x="249" y="398"/>
                    <a:pt x="249" y="398"/>
                  </a:cubicBezTo>
                  <a:cubicBezTo>
                    <a:pt x="249" y="398"/>
                    <a:pt x="249" y="398"/>
                    <a:pt x="249" y="398"/>
                  </a:cubicBezTo>
                  <a:cubicBezTo>
                    <a:pt x="249" y="398"/>
                    <a:pt x="249" y="398"/>
                    <a:pt x="249" y="398"/>
                  </a:cubicBezTo>
                  <a:cubicBezTo>
                    <a:pt x="248" y="399"/>
                    <a:pt x="248" y="401"/>
                    <a:pt x="248" y="403"/>
                  </a:cubicBezTo>
                  <a:cubicBezTo>
                    <a:pt x="247" y="404"/>
                    <a:pt x="245" y="406"/>
                    <a:pt x="248" y="408"/>
                  </a:cubicBezTo>
                  <a:cubicBezTo>
                    <a:pt x="248" y="408"/>
                    <a:pt x="248" y="408"/>
                    <a:pt x="248" y="408"/>
                  </a:cubicBezTo>
                  <a:cubicBezTo>
                    <a:pt x="249" y="407"/>
                    <a:pt x="250" y="408"/>
                    <a:pt x="251" y="408"/>
                  </a:cubicBezTo>
                  <a:cubicBezTo>
                    <a:pt x="252" y="408"/>
                    <a:pt x="252" y="409"/>
                    <a:pt x="254" y="410"/>
                  </a:cubicBezTo>
                  <a:cubicBezTo>
                    <a:pt x="257" y="411"/>
                    <a:pt x="259" y="414"/>
                    <a:pt x="261" y="416"/>
                  </a:cubicBezTo>
                  <a:cubicBezTo>
                    <a:pt x="261" y="417"/>
                    <a:pt x="261" y="417"/>
                    <a:pt x="261" y="417"/>
                  </a:cubicBezTo>
                  <a:cubicBezTo>
                    <a:pt x="262" y="418"/>
                    <a:pt x="264" y="420"/>
                    <a:pt x="265" y="421"/>
                  </a:cubicBezTo>
                  <a:cubicBezTo>
                    <a:pt x="265" y="422"/>
                    <a:pt x="265" y="422"/>
                    <a:pt x="266" y="423"/>
                  </a:cubicBezTo>
                  <a:cubicBezTo>
                    <a:pt x="267" y="422"/>
                    <a:pt x="266" y="422"/>
                    <a:pt x="266" y="421"/>
                  </a:cubicBezTo>
                  <a:cubicBezTo>
                    <a:pt x="266" y="420"/>
                    <a:pt x="265" y="420"/>
                    <a:pt x="265" y="419"/>
                  </a:cubicBezTo>
                  <a:cubicBezTo>
                    <a:pt x="266" y="419"/>
                    <a:pt x="266" y="419"/>
                    <a:pt x="267" y="420"/>
                  </a:cubicBezTo>
                  <a:cubicBezTo>
                    <a:pt x="267" y="417"/>
                    <a:pt x="269" y="416"/>
                    <a:pt x="271" y="414"/>
                  </a:cubicBezTo>
                  <a:cubicBezTo>
                    <a:pt x="272" y="414"/>
                    <a:pt x="273" y="414"/>
                    <a:pt x="275" y="413"/>
                  </a:cubicBezTo>
                  <a:cubicBezTo>
                    <a:pt x="277" y="413"/>
                    <a:pt x="277" y="412"/>
                    <a:pt x="276" y="410"/>
                  </a:cubicBezTo>
                  <a:cubicBezTo>
                    <a:pt x="275" y="409"/>
                    <a:pt x="274" y="408"/>
                    <a:pt x="273" y="408"/>
                  </a:cubicBezTo>
                  <a:cubicBezTo>
                    <a:pt x="270" y="407"/>
                    <a:pt x="267" y="407"/>
                    <a:pt x="264" y="407"/>
                  </a:cubicBezTo>
                  <a:cubicBezTo>
                    <a:pt x="262" y="408"/>
                    <a:pt x="261" y="407"/>
                    <a:pt x="260" y="406"/>
                  </a:cubicBezTo>
                  <a:cubicBezTo>
                    <a:pt x="260" y="406"/>
                    <a:pt x="260" y="406"/>
                    <a:pt x="260" y="406"/>
                  </a:cubicBezTo>
                  <a:cubicBezTo>
                    <a:pt x="260" y="406"/>
                    <a:pt x="260" y="406"/>
                    <a:pt x="260" y="406"/>
                  </a:cubicBezTo>
                  <a:cubicBezTo>
                    <a:pt x="259" y="404"/>
                    <a:pt x="258" y="403"/>
                    <a:pt x="257" y="401"/>
                  </a:cubicBezTo>
                  <a:cubicBezTo>
                    <a:pt x="256" y="400"/>
                    <a:pt x="257" y="398"/>
                    <a:pt x="257" y="397"/>
                  </a:cubicBezTo>
                  <a:cubicBezTo>
                    <a:pt x="258" y="396"/>
                    <a:pt x="260" y="395"/>
                    <a:pt x="261" y="396"/>
                  </a:cubicBezTo>
                  <a:cubicBezTo>
                    <a:pt x="263" y="396"/>
                    <a:pt x="265" y="397"/>
                    <a:pt x="267" y="397"/>
                  </a:cubicBezTo>
                  <a:cubicBezTo>
                    <a:pt x="268" y="397"/>
                    <a:pt x="269" y="398"/>
                    <a:pt x="270" y="398"/>
                  </a:cubicBezTo>
                  <a:cubicBezTo>
                    <a:pt x="269" y="398"/>
                    <a:pt x="269" y="398"/>
                    <a:pt x="269" y="397"/>
                  </a:cubicBezTo>
                  <a:cubicBezTo>
                    <a:pt x="271" y="398"/>
                    <a:pt x="271" y="400"/>
                    <a:pt x="273" y="400"/>
                  </a:cubicBezTo>
                  <a:cubicBezTo>
                    <a:pt x="275" y="401"/>
                    <a:pt x="276" y="402"/>
                    <a:pt x="278" y="403"/>
                  </a:cubicBezTo>
                  <a:cubicBezTo>
                    <a:pt x="279" y="404"/>
                    <a:pt x="279" y="404"/>
                    <a:pt x="280" y="405"/>
                  </a:cubicBezTo>
                  <a:cubicBezTo>
                    <a:pt x="281" y="405"/>
                    <a:pt x="282" y="407"/>
                    <a:pt x="283" y="406"/>
                  </a:cubicBezTo>
                  <a:cubicBezTo>
                    <a:pt x="285" y="406"/>
                    <a:pt x="286" y="405"/>
                    <a:pt x="288" y="405"/>
                  </a:cubicBezTo>
                  <a:cubicBezTo>
                    <a:pt x="288" y="405"/>
                    <a:pt x="289" y="406"/>
                    <a:pt x="290" y="407"/>
                  </a:cubicBezTo>
                  <a:cubicBezTo>
                    <a:pt x="290" y="407"/>
                    <a:pt x="290" y="407"/>
                    <a:pt x="290" y="407"/>
                  </a:cubicBezTo>
                  <a:cubicBezTo>
                    <a:pt x="291" y="408"/>
                    <a:pt x="292" y="408"/>
                    <a:pt x="293" y="409"/>
                  </a:cubicBezTo>
                  <a:cubicBezTo>
                    <a:pt x="294" y="409"/>
                    <a:pt x="294" y="410"/>
                    <a:pt x="296" y="410"/>
                  </a:cubicBezTo>
                  <a:cubicBezTo>
                    <a:pt x="297" y="410"/>
                    <a:pt x="298" y="411"/>
                    <a:pt x="299" y="411"/>
                  </a:cubicBezTo>
                  <a:cubicBezTo>
                    <a:pt x="302" y="412"/>
                    <a:pt x="303" y="414"/>
                    <a:pt x="305" y="416"/>
                  </a:cubicBezTo>
                  <a:cubicBezTo>
                    <a:pt x="305" y="417"/>
                    <a:pt x="306" y="418"/>
                    <a:pt x="306" y="419"/>
                  </a:cubicBezTo>
                  <a:cubicBezTo>
                    <a:pt x="306" y="420"/>
                    <a:pt x="306" y="421"/>
                    <a:pt x="308" y="422"/>
                  </a:cubicBezTo>
                  <a:cubicBezTo>
                    <a:pt x="308" y="422"/>
                    <a:pt x="309" y="423"/>
                    <a:pt x="310" y="423"/>
                  </a:cubicBezTo>
                  <a:cubicBezTo>
                    <a:pt x="310" y="423"/>
                    <a:pt x="310" y="424"/>
                    <a:pt x="311" y="424"/>
                  </a:cubicBezTo>
                  <a:cubicBezTo>
                    <a:pt x="312" y="424"/>
                    <a:pt x="312" y="425"/>
                    <a:pt x="313" y="425"/>
                  </a:cubicBezTo>
                  <a:cubicBezTo>
                    <a:pt x="313" y="426"/>
                    <a:pt x="314" y="426"/>
                    <a:pt x="314" y="426"/>
                  </a:cubicBezTo>
                  <a:cubicBezTo>
                    <a:pt x="315" y="427"/>
                    <a:pt x="315" y="427"/>
                    <a:pt x="315" y="427"/>
                  </a:cubicBezTo>
                  <a:cubicBezTo>
                    <a:pt x="316" y="427"/>
                    <a:pt x="316" y="428"/>
                    <a:pt x="316" y="428"/>
                  </a:cubicBezTo>
                  <a:cubicBezTo>
                    <a:pt x="318" y="429"/>
                    <a:pt x="320" y="431"/>
                    <a:pt x="322" y="432"/>
                  </a:cubicBezTo>
                  <a:cubicBezTo>
                    <a:pt x="324" y="433"/>
                    <a:pt x="326" y="434"/>
                    <a:pt x="328" y="435"/>
                  </a:cubicBezTo>
                  <a:cubicBezTo>
                    <a:pt x="329" y="436"/>
                    <a:pt x="329" y="436"/>
                    <a:pt x="330" y="436"/>
                  </a:cubicBezTo>
                  <a:cubicBezTo>
                    <a:pt x="331" y="436"/>
                    <a:pt x="331" y="436"/>
                    <a:pt x="332" y="436"/>
                  </a:cubicBezTo>
                  <a:cubicBezTo>
                    <a:pt x="334" y="437"/>
                    <a:pt x="336" y="437"/>
                    <a:pt x="337" y="439"/>
                  </a:cubicBezTo>
                  <a:cubicBezTo>
                    <a:pt x="338" y="439"/>
                    <a:pt x="337" y="439"/>
                    <a:pt x="337" y="438"/>
                  </a:cubicBezTo>
                  <a:cubicBezTo>
                    <a:pt x="337" y="438"/>
                    <a:pt x="337" y="438"/>
                    <a:pt x="337" y="438"/>
                  </a:cubicBezTo>
                  <a:cubicBezTo>
                    <a:pt x="337" y="438"/>
                    <a:pt x="337" y="438"/>
                    <a:pt x="337" y="438"/>
                  </a:cubicBezTo>
                  <a:cubicBezTo>
                    <a:pt x="338" y="438"/>
                    <a:pt x="338" y="438"/>
                    <a:pt x="339" y="438"/>
                  </a:cubicBezTo>
                  <a:cubicBezTo>
                    <a:pt x="340" y="439"/>
                    <a:pt x="341" y="440"/>
                    <a:pt x="342" y="441"/>
                  </a:cubicBezTo>
                  <a:cubicBezTo>
                    <a:pt x="342" y="441"/>
                    <a:pt x="342" y="441"/>
                    <a:pt x="342" y="441"/>
                  </a:cubicBezTo>
                  <a:cubicBezTo>
                    <a:pt x="342" y="441"/>
                    <a:pt x="342" y="440"/>
                    <a:pt x="342" y="440"/>
                  </a:cubicBezTo>
                  <a:cubicBezTo>
                    <a:pt x="344" y="441"/>
                    <a:pt x="345" y="442"/>
                    <a:pt x="346" y="443"/>
                  </a:cubicBezTo>
                  <a:cubicBezTo>
                    <a:pt x="346" y="443"/>
                    <a:pt x="346" y="444"/>
                    <a:pt x="347" y="443"/>
                  </a:cubicBezTo>
                  <a:cubicBezTo>
                    <a:pt x="347" y="443"/>
                    <a:pt x="346" y="443"/>
                    <a:pt x="346" y="442"/>
                  </a:cubicBezTo>
                  <a:cubicBezTo>
                    <a:pt x="347" y="442"/>
                    <a:pt x="347" y="443"/>
                    <a:pt x="347" y="443"/>
                  </a:cubicBezTo>
                  <a:cubicBezTo>
                    <a:pt x="347" y="443"/>
                    <a:pt x="347" y="443"/>
                    <a:pt x="347" y="443"/>
                  </a:cubicBezTo>
                  <a:cubicBezTo>
                    <a:pt x="347" y="443"/>
                    <a:pt x="347" y="443"/>
                    <a:pt x="347" y="443"/>
                  </a:cubicBezTo>
                  <a:cubicBezTo>
                    <a:pt x="348" y="444"/>
                    <a:pt x="348" y="444"/>
                    <a:pt x="349" y="445"/>
                  </a:cubicBezTo>
                  <a:cubicBezTo>
                    <a:pt x="350" y="446"/>
                    <a:pt x="352" y="447"/>
                    <a:pt x="353" y="448"/>
                  </a:cubicBezTo>
                  <a:cubicBezTo>
                    <a:pt x="354" y="449"/>
                    <a:pt x="355" y="449"/>
                    <a:pt x="355" y="449"/>
                  </a:cubicBezTo>
                  <a:cubicBezTo>
                    <a:pt x="356" y="450"/>
                    <a:pt x="358" y="451"/>
                    <a:pt x="359" y="452"/>
                  </a:cubicBezTo>
                  <a:cubicBezTo>
                    <a:pt x="360" y="452"/>
                    <a:pt x="360" y="452"/>
                    <a:pt x="360" y="452"/>
                  </a:cubicBezTo>
                  <a:cubicBezTo>
                    <a:pt x="362" y="453"/>
                    <a:pt x="364" y="452"/>
                    <a:pt x="365" y="454"/>
                  </a:cubicBezTo>
                  <a:cubicBezTo>
                    <a:pt x="366" y="455"/>
                    <a:pt x="366" y="456"/>
                    <a:pt x="367" y="456"/>
                  </a:cubicBezTo>
                  <a:cubicBezTo>
                    <a:pt x="368" y="457"/>
                    <a:pt x="369" y="457"/>
                    <a:pt x="370" y="457"/>
                  </a:cubicBezTo>
                  <a:cubicBezTo>
                    <a:pt x="371" y="458"/>
                    <a:pt x="372" y="459"/>
                    <a:pt x="373" y="460"/>
                  </a:cubicBezTo>
                  <a:cubicBezTo>
                    <a:pt x="373" y="460"/>
                    <a:pt x="373" y="460"/>
                    <a:pt x="373" y="460"/>
                  </a:cubicBezTo>
                  <a:cubicBezTo>
                    <a:pt x="373" y="459"/>
                    <a:pt x="373" y="459"/>
                    <a:pt x="373" y="459"/>
                  </a:cubicBezTo>
                  <a:cubicBezTo>
                    <a:pt x="374" y="459"/>
                    <a:pt x="375" y="461"/>
                    <a:pt x="376" y="462"/>
                  </a:cubicBezTo>
                  <a:cubicBezTo>
                    <a:pt x="376" y="463"/>
                    <a:pt x="377" y="463"/>
                    <a:pt x="378" y="463"/>
                  </a:cubicBezTo>
                  <a:cubicBezTo>
                    <a:pt x="379" y="464"/>
                    <a:pt x="380" y="464"/>
                    <a:pt x="380" y="465"/>
                  </a:cubicBezTo>
                  <a:cubicBezTo>
                    <a:pt x="381" y="466"/>
                    <a:pt x="382" y="466"/>
                    <a:pt x="383" y="467"/>
                  </a:cubicBezTo>
                  <a:cubicBezTo>
                    <a:pt x="384" y="468"/>
                    <a:pt x="385" y="468"/>
                    <a:pt x="386" y="469"/>
                  </a:cubicBezTo>
                  <a:cubicBezTo>
                    <a:pt x="387" y="470"/>
                    <a:pt x="387" y="471"/>
                    <a:pt x="388" y="471"/>
                  </a:cubicBezTo>
                  <a:cubicBezTo>
                    <a:pt x="390" y="472"/>
                    <a:pt x="392" y="473"/>
                    <a:pt x="394" y="473"/>
                  </a:cubicBezTo>
                  <a:cubicBezTo>
                    <a:pt x="396" y="472"/>
                    <a:pt x="397" y="471"/>
                    <a:pt x="396" y="469"/>
                  </a:cubicBezTo>
                  <a:close/>
                  <a:moveTo>
                    <a:pt x="370" y="238"/>
                  </a:moveTo>
                  <a:cubicBezTo>
                    <a:pt x="370" y="238"/>
                    <a:pt x="370" y="238"/>
                    <a:pt x="370" y="238"/>
                  </a:cubicBezTo>
                  <a:cubicBezTo>
                    <a:pt x="372" y="239"/>
                    <a:pt x="374" y="240"/>
                    <a:pt x="376" y="240"/>
                  </a:cubicBezTo>
                  <a:cubicBezTo>
                    <a:pt x="374" y="241"/>
                    <a:pt x="374" y="242"/>
                    <a:pt x="373" y="244"/>
                  </a:cubicBezTo>
                  <a:cubicBezTo>
                    <a:pt x="373" y="244"/>
                    <a:pt x="373" y="244"/>
                    <a:pt x="373" y="244"/>
                  </a:cubicBezTo>
                  <a:cubicBezTo>
                    <a:pt x="372" y="244"/>
                    <a:pt x="371" y="244"/>
                    <a:pt x="369" y="244"/>
                  </a:cubicBezTo>
                  <a:cubicBezTo>
                    <a:pt x="369" y="245"/>
                    <a:pt x="369" y="245"/>
                    <a:pt x="369" y="245"/>
                  </a:cubicBezTo>
                  <a:cubicBezTo>
                    <a:pt x="368" y="244"/>
                    <a:pt x="368" y="243"/>
                    <a:pt x="367" y="243"/>
                  </a:cubicBezTo>
                  <a:cubicBezTo>
                    <a:pt x="366" y="243"/>
                    <a:pt x="366" y="243"/>
                    <a:pt x="366" y="243"/>
                  </a:cubicBezTo>
                  <a:cubicBezTo>
                    <a:pt x="366" y="241"/>
                    <a:pt x="365" y="239"/>
                    <a:pt x="366" y="237"/>
                  </a:cubicBezTo>
                  <a:cubicBezTo>
                    <a:pt x="367" y="238"/>
                    <a:pt x="369" y="239"/>
                    <a:pt x="370" y="238"/>
                  </a:cubicBezTo>
                  <a:close/>
                  <a:moveTo>
                    <a:pt x="30" y="57"/>
                  </a:moveTo>
                  <a:cubicBezTo>
                    <a:pt x="30" y="59"/>
                    <a:pt x="29" y="60"/>
                    <a:pt x="28" y="61"/>
                  </a:cubicBezTo>
                  <a:cubicBezTo>
                    <a:pt x="26" y="61"/>
                    <a:pt x="29" y="60"/>
                    <a:pt x="28" y="60"/>
                  </a:cubicBezTo>
                  <a:cubicBezTo>
                    <a:pt x="27" y="60"/>
                    <a:pt x="26" y="61"/>
                    <a:pt x="25" y="61"/>
                  </a:cubicBezTo>
                  <a:cubicBezTo>
                    <a:pt x="25" y="61"/>
                    <a:pt x="25" y="60"/>
                    <a:pt x="24" y="60"/>
                  </a:cubicBezTo>
                  <a:cubicBezTo>
                    <a:pt x="25" y="60"/>
                    <a:pt x="25" y="59"/>
                    <a:pt x="25" y="59"/>
                  </a:cubicBezTo>
                  <a:cubicBezTo>
                    <a:pt x="25" y="59"/>
                    <a:pt x="25" y="59"/>
                    <a:pt x="25" y="59"/>
                  </a:cubicBezTo>
                  <a:cubicBezTo>
                    <a:pt x="25" y="58"/>
                    <a:pt x="26" y="57"/>
                    <a:pt x="26" y="56"/>
                  </a:cubicBezTo>
                  <a:cubicBezTo>
                    <a:pt x="26" y="55"/>
                    <a:pt x="25" y="55"/>
                    <a:pt x="25" y="55"/>
                  </a:cubicBezTo>
                  <a:cubicBezTo>
                    <a:pt x="25" y="55"/>
                    <a:pt x="25" y="55"/>
                    <a:pt x="25" y="55"/>
                  </a:cubicBezTo>
                  <a:cubicBezTo>
                    <a:pt x="25" y="55"/>
                    <a:pt x="23" y="56"/>
                    <a:pt x="24" y="54"/>
                  </a:cubicBezTo>
                  <a:cubicBezTo>
                    <a:pt x="24" y="54"/>
                    <a:pt x="24" y="54"/>
                    <a:pt x="24" y="54"/>
                  </a:cubicBezTo>
                  <a:cubicBezTo>
                    <a:pt x="24" y="54"/>
                    <a:pt x="24" y="54"/>
                    <a:pt x="24" y="54"/>
                  </a:cubicBezTo>
                  <a:cubicBezTo>
                    <a:pt x="24" y="53"/>
                    <a:pt x="24" y="53"/>
                    <a:pt x="24" y="53"/>
                  </a:cubicBezTo>
                  <a:cubicBezTo>
                    <a:pt x="25" y="54"/>
                    <a:pt x="25" y="54"/>
                    <a:pt x="25" y="54"/>
                  </a:cubicBezTo>
                  <a:cubicBezTo>
                    <a:pt x="25" y="54"/>
                    <a:pt x="25" y="54"/>
                    <a:pt x="25" y="54"/>
                  </a:cubicBezTo>
                  <a:cubicBezTo>
                    <a:pt x="26" y="54"/>
                    <a:pt x="26" y="55"/>
                    <a:pt x="26" y="54"/>
                  </a:cubicBezTo>
                  <a:cubicBezTo>
                    <a:pt x="28" y="52"/>
                    <a:pt x="29" y="52"/>
                    <a:pt x="31" y="54"/>
                  </a:cubicBezTo>
                  <a:cubicBezTo>
                    <a:pt x="33" y="55"/>
                    <a:pt x="31" y="52"/>
                    <a:pt x="33" y="52"/>
                  </a:cubicBezTo>
                  <a:cubicBezTo>
                    <a:pt x="33" y="53"/>
                    <a:pt x="33" y="54"/>
                    <a:pt x="33" y="54"/>
                  </a:cubicBezTo>
                  <a:cubicBezTo>
                    <a:pt x="33" y="54"/>
                    <a:pt x="33" y="54"/>
                    <a:pt x="33" y="54"/>
                  </a:cubicBezTo>
                  <a:cubicBezTo>
                    <a:pt x="33" y="56"/>
                    <a:pt x="33" y="57"/>
                    <a:pt x="32" y="59"/>
                  </a:cubicBezTo>
                  <a:cubicBezTo>
                    <a:pt x="31" y="58"/>
                    <a:pt x="31" y="58"/>
                    <a:pt x="31" y="57"/>
                  </a:cubicBezTo>
                  <a:cubicBezTo>
                    <a:pt x="31" y="56"/>
                    <a:pt x="31" y="56"/>
                    <a:pt x="30" y="56"/>
                  </a:cubicBezTo>
                  <a:cubicBezTo>
                    <a:pt x="30" y="56"/>
                    <a:pt x="30" y="57"/>
                    <a:pt x="30" y="57"/>
                  </a:cubicBezTo>
                  <a:close/>
                  <a:moveTo>
                    <a:pt x="306" y="177"/>
                  </a:moveTo>
                  <a:cubicBezTo>
                    <a:pt x="305" y="177"/>
                    <a:pt x="304" y="177"/>
                    <a:pt x="303" y="176"/>
                  </a:cubicBezTo>
                  <a:cubicBezTo>
                    <a:pt x="304" y="176"/>
                    <a:pt x="305" y="176"/>
                    <a:pt x="306" y="174"/>
                  </a:cubicBezTo>
                  <a:cubicBezTo>
                    <a:pt x="304" y="175"/>
                    <a:pt x="303" y="174"/>
                    <a:pt x="302" y="173"/>
                  </a:cubicBezTo>
                  <a:cubicBezTo>
                    <a:pt x="302" y="172"/>
                    <a:pt x="302" y="171"/>
                    <a:pt x="302" y="170"/>
                  </a:cubicBezTo>
                  <a:cubicBezTo>
                    <a:pt x="302" y="167"/>
                    <a:pt x="301" y="166"/>
                    <a:pt x="297" y="166"/>
                  </a:cubicBezTo>
                  <a:cubicBezTo>
                    <a:pt x="296" y="166"/>
                    <a:pt x="295" y="164"/>
                    <a:pt x="295" y="163"/>
                  </a:cubicBezTo>
                  <a:cubicBezTo>
                    <a:pt x="296" y="162"/>
                    <a:pt x="296" y="165"/>
                    <a:pt x="297" y="164"/>
                  </a:cubicBezTo>
                  <a:cubicBezTo>
                    <a:pt x="296" y="163"/>
                    <a:pt x="296" y="163"/>
                    <a:pt x="295" y="162"/>
                  </a:cubicBezTo>
                  <a:cubicBezTo>
                    <a:pt x="296" y="163"/>
                    <a:pt x="297" y="163"/>
                    <a:pt x="297" y="162"/>
                  </a:cubicBezTo>
                  <a:cubicBezTo>
                    <a:pt x="297" y="161"/>
                    <a:pt x="296" y="161"/>
                    <a:pt x="295" y="161"/>
                  </a:cubicBezTo>
                  <a:cubicBezTo>
                    <a:pt x="296" y="161"/>
                    <a:pt x="296" y="161"/>
                    <a:pt x="297" y="160"/>
                  </a:cubicBezTo>
                  <a:cubicBezTo>
                    <a:pt x="297" y="160"/>
                    <a:pt x="297" y="160"/>
                    <a:pt x="297" y="160"/>
                  </a:cubicBezTo>
                  <a:cubicBezTo>
                    <a:pt x="300" y="161"/>
                    <a:pt x="304" y="161"/>
                    <a:pt x="307" y="162"/>
                  </a:cubicBezTo>
                  <a:cubicBezTo>
                    <a:pt x="307" y="162"/>
                    <a:pt x="307" y="162"/>
                    <a:pt x="307" y="162"/>
                  </a:cubicBezTo>
                  <a:cubicBezTo>
                    <a:pt x="307" y="162"/>
                    <a:pt x="307" y="162"/>
                    <a:pt x="307" y="162"/>
                  </a:cubicBezTo>
                  <a:cubicBezTo>
                    <a:pt x="308" y="163"/>
                    <a:pt x="309" y="164"/>
                    <a:pt x="309" y="163"/>
                  </a:cubicBezTo>
                  <a:cubicBezTo>
                    <a:pt x="310" y="163"/>
                    <a:pt x="310" y="164"/>
                    <a:pt x="310" y="163"/>
                  </a:cubicBezTo>
                  <a:cubicBezTo>
                    <a:pt x="310" y="164"/>
                    <a:pt x="310" y="164"/>
                    <a:pt x="311" y="164"/>
                  </a:cubicBezTo>
                  <a:cubicBezTo>
                    <a:pt x="311" y="165"/>
                    <a:pt x="312" y="165"/>
                    <a:pt x="312" y="166"/>
                  </a:cubicBezTo>
                  <a:cubicBezTo>
                    <a:pt x="312" y="165"/>
                    <a:pt x="311" y="165"/>
                    <a:pt x="311" y="165"/>
                  </a:cubicBezTo>
                  <a:cubicBezTo>
                    <a:pt x="311" y="165"/>
                    <a:pt x="311" y="166"/>
                    <a:pt x="311" y="166"/>
                  </a:cubicBezTo>
                  <a:cubicBezTo>
                    <a:pt x="311" y="167"/>
                    <a:pt x="311" y="167"/>
                    <a:pt x="312" y="168"/>
                  </a:cubicBezTo>
                  <a:cubicBezTo>
                    <a:pt x="312" y="170"/>
                    <a:pt x="312" y="172"/>
                    <a:pt x="311" y="174"/>
                  </a:cubicBezTo>
                  <a:cubicBezTo>
                    <a:pt x="311" y="174"/>
                    <a:pt x="311" y="174"/>
                    <a:pt x="311" y="174"/>
                  </a:cubicBezTo>
                  <a:cubicBezTo>
                    <a:pt x="309" y="176"/>
                    <a:pt x="307" y="176"/>
                    <a:pt x="306" y="177"/>
                  </a:cubicBezTo>
                  <a:close/>
                  <a:moveTo>
                    <a:pt x="224" y="445"/>
                  </a:moveTo>
                  <a:cubicBezTo>
                    <a:pt x="225" y="444"/>
                    <a:pt x="226" y="445"/>
                    <a:pt x="227" y="446"/>
                  </a:cubicBezTo>
                  <a:cubicBezTo>
                    <a:pt x="228" y="447"/>
                    <a:pt x="228" y="448"/>
                    <a:pt x="229" y="449"/>
                  </a:cubicBezTo>
                  <a:cubicBezTo>
                    <a:pt x="229" y="450"/>
                    <a:pt x="229" y="450"/>
                    <a:pt x="229" y="450"/>
                  </a:cubicBezTo>
                  <a:cubicBezTo>
                    <a:pt x="230" y="452"/>
                    <a:pt x="231" y="453"/>
                    <a:pt x="232" y="455"/>
                  </a:cubicBezTo>
                  <a:cubicBezTo>
                    <a:pt x="233" y="456"/>
                    <a:pt x="233" y="457"/>
                    <a:pt x="234" y="458"/>
                  </a:cubicBezTo>
                  <a:cubicBezTo>
                    <a:pt x="234" y="457"/>
                    <a:pt x="234" y="458"/>
                    <a:pt x="235" y="458"/>
                  </a:cubicBezTo>
                  <a:cubicBezTo>
                    <a:pt x="234" y="458"/>
                    <a:pt x="234" y="458"/>
                    <a:pt x="234" y="458"/>
                  </a:cubicBezTo>
                  <a:cubicBezTo>
                    <a:pt x="234" y="460"/>
                    <a:pt x="235" y="462"/>
                    <a:pt x="236" y="465"/>
                  </a:cubicBezTo>
                  <a:cubicBezTo>
                    <a:pt x="238" y="468"/>
                    <a:pt x="240" y="471"/>
                    <a:pt x="241" y="474"/>
                  </a:cubicBezTo>
                  <a:cubicBezTo>
                    <a:pt x="241" y="476"/>
                    <a:pt x="242" y="478"/>
                    <a:pt x="243" y="480"/>
                  </a:cubicBezTo>
                  <a:cubicBezTo>
                    <a:pt x="243" y="480"/>
                    <a:pt x="243" y="480"/>
                    <a:pt x="243" y="481"/>
                  </a:cubicBezTo>
                  <a:cubicBezTo>
                    <a:pt x="241" y="481"/>
                    <a:pt x="240" y="481"/>
                    <a:pt x="239" y="480"/>
                  </a:cubicBezTo>
                  <a:cubicBezTo>
                    <a:pt x="239" y="480"/>
                    <a:pt x="239" y="480"/>
                    <a:pt x="238" y="479"/>
                  </a:cubicBezTo>
                  <a:cubicBezTo>
                    <a:pt x="237" y="476"/>
                    <a:pt x="235" y="473"/>
                    <a:pt x="234" y="470"/>
                  </a:cubicBezTo>
                  <a:cubicBezTo>
                    <a:pt x="233" y="468"/>
                    <a:pt x="233" y="467"/>
                    <a:pt x="231" y="466"/>
                  </a:cubicBezTo>
                  <a:cubicBezTo>
                    <a:pt x="231" y="466"/>
                    <a:pt x="231" y="466"/>
                    <a:pt x="231" y="466"/>
                  </a:cubicBezTo>
                  <a:cubicBezTo>
                    <a:pt x="230" y="463"/>
                    <a:pt x="229" y="460"/>
                    <a:pt x="228" y="458"/>
                  </a:cubicBezTo>
                  <a:cubicBezTo>
                    <a:pt x="228" y="456"/>
                    <a:pt x="227" y="455"/>
                    <a:pt x="226" y="455"/>
                  </a:cubicBezTo>
                  <a:cubicBezTo>
                    <a:pt x="226" y="455"/>
                    <a:pt x="226" y="455"/>
                    <a:pt x="226" y="455"/>
                  </a:cubicBezTo>
                  <a:cubicBezTo>
                    <a:pt x="226" y="454"/>
                    <a:pt x="225" y="454"/>
                    <a:pt x="224" y="454"/>
                  </a:cubicBezTo>
                  <a:cubicBezTo>
                    <a:pt x="224" y="454"/>
                    <a:pt x="224" y="454"/>
                    <a:pt x="224" y="453"/>
                  </a:cubicBezTo>
                  <a:cubicBezTo>
                    <a:pt x="224" y="452"/>
                    <a:pt x="224" y="450"/>
                    <a:pt x="223" y="449"/>
                  </a:cubicBezTo>
                  <a:cubicBezTo>
                    <a:pt x="223" y="449"/>
                    <a:pt x="222" y="449"/>
                    <a:pt x="222" y="449"/>
                  </a:cubicBezTo>
                  <a:cubicBezTo>
                    <a:pt x="222" y="447"/>
                    <a:pt x="222" y="446"/>
                    <a:pt x="222" y="445"/>
                  </a:cubicBezTo>
                  <a:cubicBezTo>
                    <a:pt x="222" y="445"/>
                    <a:pt x="222" y="445"/>
                    <a:pt x="222" y="445"/>
                  </a:cubicBezTo>
                  <a:cubicBezTo>
                    <a:pt x="222" y="445"/>
                    <a:pt x="222" y="445"/>
                    <a:pt x="222" y="445"/>
                  </a:cubicBezTo>
                  <a:cubicBezTo>
                    <a:pt x="222" y="445"/>
                    <a:pt x="222" y="445"/>
                    <a:pt x="222" y="445"/>
                  </a:cubicBezTo>
                  <a:cubicBezTo>
                    <a:pt x="223" y="445"/>
                    <a:pt x="222" y="445"/>
                    <a:pt x="222" y="445"/>
                  </a:cubicBezTo>
                  <a:cubicBezTo>
                    <a:pt x="222" y="444"/>
                    <a:pt x="222" y="444"/>
                    <a:pt x="222" y="444"/>
                  </a:cubicBezTo>
                  <a:cubicBezTo>
                    <a:pt x="223" y="443"/>
                    <a:pt x="223" y="445"/>
                    <a:pt x="224" y="445"/>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grpSp>
      <p:sp>
        <p:nvSpPr>
          <p:cNvPr id="38" name="文本框 160">
            <a:extLst>
              <a:ext uri="{FF2B5EF4-FFF2-40B4-BE49-F238E27FC236}">
                <a16:creationId xmlns:a16="http://schemas.microsoft.com/office/drawing/2014/main" id="{49244FCB-E1EC-49DE-88ED-B034CE15A4BA}"/>
              </a:ext>
            </a:extLst>
          </p:cNvPr>
          <p:cNvSpPr txBox="1"/>
          <p:nvPr/>
        </p:nvSpPr>
        <p:spPr>
          <a:xfrm>
            <a:off x="3945278" y="2570673"/>
            <a:ext cx="174825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dirty="0">
                <a:solidFill>
                  <a:schemeClr val="bg1"/>
                </a:solidFill>
                <a:cs typeface="+mn-ea"/>
                <a:sym typeface="+mn-lt"/>
              </a:rPr>
              <a:t>2</a:t>
            </a:r>
            <a:endParaRPr lang="zh-CN" altLang="en-US" sz="4400" dirty="0">
              <a:solidFill>
                <a:schemeClr val="bg1"/>
              </a:solidFill>
              <a:cs typeface="+mn-ea"/>
              <a:sym typeface="+mn-lt"/>
            </a:endParaRPr>
          </a:p>
        </p:txBody>
      </p:sp>
      <p:grpSp>
        <p:nvGrpSpPr>
          <p:cNvPr id="39" name="组合 38"/>
          <p:cNvGrpSpPr/>
          <p:nvPr/>
        </p:nvGrpSpPr>
        <p:grpSpPr>
          <a:xfrm>
            <a:off x="6692027" y="2221428"/>
            <a:ext cx="1747060" cy="1379339"/>
            <a:chOff x="2954248" y="1198063"/>
            <a:chExt cx="6307317" cy="4445469"/>
          </a:xfrm>
        </p:grpSpPr>
        <p:sp>
          <p:nvSpPr>
            <p:cNvPr id="40" name="Freeform 5">
              <a:extLst>
                <a:ext uri="{FF2B5EF4-FFF2-40B4-BE49-F238E27FC236}">
                  <a16:creationId xmlns:a16="http://schemas.microsoft.com/office/drawing/2014/main" id="{E9675F65-382E-495B-AFAD-E9345D8FDE76}"/>
                </a:ext>
              </a:extLst>
            </p:cNvPr>
            <p:cNvSpPr>
              <a:spLocks/>
            </p:cNvSpPr>
            <p:nvPr/>
          </p:nvSpPr>
          <p:spPr bwMode="auto">
            <a:xfrm>
              <a:off x="3893373" y="1198063"/>
              <a:ext cx="4437267" cy="4445469"/>
            </a:xfrm>
            <a:custGeom>
              <a:avLst/>
              <a:gdLst>
                <a:gd name="T0" fmla="*/ 424 w 539"/>
                <a:gd name="T1" fmla="*/ 454 h 539"/>
                <a:gd name="T2" fmla="*/ 85 w 539"/>
                <a:gd name="T3" fmla="*/ 424 h 539"/>
                <a:gd name="T4" fmla="*/ 116 w 539"/>
                <a:gd name="T5" fmla="*/ 85 h 539"/>
                <a:gd name="T6" fmla="*/ 454 w 539"/>
                <a:gd name="T7" fmla="*/ 116 h 539"/>
                <a:gd name="T8" fmla="*/ 424 w 539"/>
                <a:gd name="T9" fmla="*/ 454 h 539"/>
              </a:gdLst>
              <a:ahLst/>
              <a:cxnLst>
                <a:cxn ang="0">
                  <a:pos x="T0" y="T1"/>
                </a:cxn>
                <a:cxn ang="0">
                  <a:pos x="T2" y="T3"/>
                </a:cxn>
                <a:cxn ang="0">
                  <a:pos x="T4" y="T5"/>
                </a:cxn>
                <a:cxn ang="0">
                  <a:pos x="T6" y="T7"/>
                </a:cxn>
                <a:cxn ang="0">
                  <a:pos x="T8" y="T9"/>
                </a:cxn>
              </a:cxnLst>
              <a:rect l="0" t="0" r="r" b="b"/>
              <a:pathLst>
                <a:path w="539" h="539">
                  <a:moveTo>
                    <a:pt x="424" y="454"/>
                  </a:moveTo>
                  <a:cubicBezTo>
                    <a:pt x="322" y="539"/>
                    <a:pt x="170" y="525"/>
                    <a:pt x="85" y="424"/>
                  </a:cubicBezTo>
                  <a:cubicBezTo>
                    <a:pt x="0" y="322"/>
                    <a:pt x="14" y="170"/>
                    <a:pt x="116" y="85"/>
                  </a:cubicBezTo>
                  <a:cubicBezTo>
                    <a:pt x="218" y="0"/>
                    <a:pt x="369" y="14"/>
                    <a:pt x="454" y="116"/>
                  </a:cubicBezTo>
                  <a:cubicBezTo>
                    <a:pt x="539" y="217"/>
                    <a:pt x="525" y="369"/>
                    <a:pt x="424" y="454"/>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sp>
          <p:nvSpPr>
            <p:cNvPr id="41" name="Freeform 53">
              <a:extLst>
                <a:ext uri="{FF2B5EF4-FFF2-40B4-BE49-F238E27FC236}">
                  <a16:creationId xmlns:a16="http://schemas.microsoft.com/office/drawing/2014/main" id="{71060AD9-970C-48D1-8486-894F0B763D28}"/>
                </a:ext>
              </a:extLst>
            </p:cNvPr>
            <p:cNvSpPr>
              <a:spLocks noEditPoints="1"/>
            </p:cNvSpPr>
            <p:nvPr/>
          </p:nvSpPr>
          <p:spPr bwMode="auto">
            <a:xfrm>
              <a:off x="2954248" y="1419516"/>
              <a:ext cx="3440729" cy="4166602"/>
            </a:xfrm>
            <a:custGeom>
              <a:avLst/>
              <a:gdLst>
                <a:gd name="T0" fmla="*/ 104 w 418"/>
                <a:gd name="T1" fmla="*/ 96 h 505"/>
                <a:gd name="T2" fmla="*/ 118 w 418"/>
                <a:gd name="T3" fmla="*/ 127 h 505"/>
                <a:gd name="T4" fmla="*/ 78 w 418"/>
                <a:gd name="T5" fmla="*/ 113 h 505"/>
                <a:gd name="T6" fmla="*/ 123 w 418"/>
                <a:gd name="T7" fmla="*/ 149 h 505"/>
                <a:gd name="T8" fmla="*/ 138 w 418"/>
                <a:gd name="T9" fmla="*/ 174 h 505"/>
                <a:gd name="T10" fmla="*/ 120 w 418"/>
                <a:gd name="T11" fmla="*/ 191 h 505"/>
                <a:gd name="T12" fmla="*/ 111 w 418"/>
                <a:gd name="T13" fmla="*/ 199 h 505"/>
                <a:gd name="T14" fmla="*/ 109 w 418"/>
                <a:gd name="T15" fmla="*/ 224 h 505"/>
                <a:gd name="T16" fmla="*/ 86 w 418"/>
                <a:gd name="T17" fmla="*/ 227 h 505"/>
                <a:gd name="T18" fmla="*/ 53 w 418"/>
                <a:gd name="T19" fmla="*/ 233 h 505"/>
                <a:gd name="T20" fmla="*/ 37 w 418"/>
                <a:gd name="T21" fmla="*/ 255 h 505"/>
                <a:gd name="T22" fmla="*/ 39 w 418"/>
                <a:gd name="T23" fmla="*/ 265 h 505"/>
                <a:gd name="T24" fmla="*/ 85 w 418"/>
                <a:gd name="T25" fmla="*/ 270 h 505"/>
                <a:gd name="T26" fmla="*/ 94 w 418"/>
                <a:gd name="T27" fmla="*/ 287 h 505"/>
                <a:gd name="T28" fmla="*/ 92 w 418"/>
                <a:gd name="T29" fmla="*/ 301 h 505"/>
                <a:gd name="T30" fmla="*/ 52 w 418"/>
                <a:gd name="T31" fmla="*/ 292 h 505"/>
                <a:gd name="T32" fmla="*/ 44 w 418"/>
                <a:gd name="T33" fmla="*/ 313 h 505"/>
                <a:gd name="T34" fmla="*/ 29 w 418"/>
                <a:gd name="T35" fmla="*/ 329 h 505"/>
                <a:gd name="T36" fmla="*/ 68 w 418"/>
                <a:gd name="T37" fmla="*/ 326 h 505"/>
                <a:gd name="T38" fmla="*/ 80 w 418"/>
                <a:gd name="T39" fmla="*/ 347 h 505"/>
                <a:gd name="T40" fmla="*/ 124 w 418"/>
                <a:gd name="T41" fmla="*/ 358 h 505"/>
                <a:gd name="T42" fmla="*/ 149 w 418"/>
                <a:gd name="T43" fmla="*/ 368 h 505"/>
                <a:gd name="T44" fmla="*/ 162 w 418"/>
                <a:gd name="T45" fmla="*/ 395 h 505"/>
                <a:gd name="T46" fmla="*/ 216 w 418"/>
                <a:gd name="T47" fmla="*/ 392 h 505"/>
                <a:gd name="T48" fmla="*/ 248 w 418"/>
                <a:gd name="T49" fmla="*/ 408 h 505"/>
                <a:gd name="T50" fmla="*/ 224 w 418"/>
                <a:gd name="T51" fmla="*/ 452 h 505"/>
                <a:gd name="T52" fmla="*/ 210 w 418"/>
                <a:gd name="T53" fmla="*/ 471 h 505"/>
                <a:gd name="T54" fmla="*/ 246 w 418"/>
                <a:gd name="T55" fmla="*/ 436 h 505"/>
                <a:gd name="T56" fmla="*/ 255 w 418"/>
                <a:gd name="T57" fmla="*/ 459 h 505"/>
                <a:gd name="T58" fmla="*/ 260 w 418"/>
                <a:gd name="T59" fmla="*/ 473 h 505"/>
                <a:gd name="T60" fmla="*/ 285 w 418"/>
                <a:gd name="T61" fmla="*/ 490 h 505"/>
                <a:gd name="T62" fmla="*/ 335 w 418"/>
                <a:gd name="T63" fmla="*/ 481 h 505"/>
                <a:gd name="T64" fmla="*/ 366 w 418"/>
                <a:gd name="T65" fmla="*/ 473 h 505"/>
                <a:gd name="T66" fmla="*/ 399 w 418"/>
                <a:gd name="T67" fmla="*/ 437 h 505"/>
                <a:gd name="T68" fmla="*/ 400 w 418"/>
                <a:gd name="T69" fmla="*/ 391 h 505"/>
                <a:gd name="T70" fmla="*/ 394 w 418"/>
                <a:gd name="T71" fmla="*/ 369 h 505"/>
                <a:gd name="T72" fmla="*/ 376 w 418"/>
                <a:gd name="T73" fmla="*/ 306 h 505"/>
                <a:gd name="T74" fmla="*/ 353 w 418"/>
                <a:gd name="T75" fmla="*/ 281 h 505"/>
                <a:gd name="T76" fmla="*/ 348 w 418"/>
                <a:gd name="T77" fmla="*/ 232 h 505"/>
                <a:gd name="T78" fmla="*/ 310 w 418"/>
                <a:gd name="T79" fmla="*/ 213 h 505"/>
                <a:gd name="T80" fmla="*/ 319 w 418"/>
                <a:gd name="T81" fmla="*/ 176 h 505"/>
                <a:gd name="T82" fmla="*/ 343 w 418"/>
                <a:gd name="T83" fmla="*/ 157 h 505"/>
                <a:gd name="T84" fmla="*/ 306 w 418"/>
                <a:gd name="T85" fmla="*/ 151 h 505"/>
                <a:gd name="T86" fmla="*/ 291 w 418"/>
                <a:gd name="T87" fmla="*/ 139 h 505"/>
                <a:gd name="T88" fmla="*/ 281 w 418"/>
                <a:gd name="T89" fmla="*/ 126 h 505"/>
                <a:gd name="T90" fmla="*/ 269 w 418"/>
                <a:gd name="T91" fmla="*/ 117 h 505"/>
                <a:gd name="T92" fmla="*/ 252 w 418"/>
                <a:gd name="T93" fmla="*/ 61 h 505"/>
                <a:gd name="T94" fmla="*/ 221 w 418"/>
                <a:gd name="T95" fmla="*/ 76 h 505"/>
                <a:gd name="T96" fmla="*/ 210 w 418"/>
                <a:gd name="T97" fmla="*/ 66 h 505"/>
                <a:gd name="T98" fmla="*/ 181 w 418"/>
                <a:gd name="T99" fmla="*/ 11 h 505"/>
                <a:gd name="T100" fmla="*/ 176 w 418"/>
                <a:gd name="T101" fmla="*/ 47 h 505"/>
                <a:gd name="T102" fmla="*/ 189 w 418"/>
                <a:gd name="T103" fmla="*/ 94 h 505"/>
                <a:gd name="T104" fmla="*/ 171 w 418"/>
                <a:gd name="T105" fmla="*/ 97 h 505"/>
                <a:gd name="T106" fmla="*/ 158 w 418"/>
                <a:gd name="T107" fmla="*/ 99 h 505"/>
                <a:gd name="T108" fmla="*/ 113 w 418"/>
                <a:gd name="T109" fmla="*/ 86 h 505"/>
                <a:gd name="T110" fmla="*/ 76 w 418"/>
                <a:gd name="T111" fmla="*/ 64 h 505"/>
                <a:gd name="T112" fmla="*/ 45 w 418"/>
                <a:gd name="T113" fmla="*/ 46 h 505"/>
                <a:gd name="T114" fmla="*/ 52 w 418"/>
                <a:gd name="T115" fmla="*/ 268 h 505"/>
                <a:gd name="T116" fmla="*/ 392 w 418"/>
                <a:gd name="T117" fmla="*/ 451 h 505"/>
                <a:gd name="T118" fmla="*/ 121 w 418"/>
                <a:gd name="T119" fmla="*/ 343 h 505"/>
                <a:gd name="T120" fmla="*/ 192 w 418"/>
                <a:gd name="T121" fmla="*/ 59 h 505"/>
                <a:gd name="T122" fmla="*/ 193 w 418"/>
                <a:gd name="T123" fmla="*/ 5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22" y="36"/>
                  </a:moveTo>
                  <a:cubicBezTo>
                    <a:pt x="22" y="39"/>
                    <a:pt x="23" y="40"/>
                    <a:pt x="26" y="41"/>
                  </a:cubicBezTo>
                  <a:cubicBezTo>
                    <a:pt x="26" y="41"/>
                    <a:pt x="27" y="42"/>
                    <a:pt x="27" y="42"/>
                  </a:cubicBezTo>
                  <a:cubicBezTo>
                    <a:pt x="31" y="45"/>
                    <a:pt x="34" y="48"/>
                    <a:pt x="39" y="49"/>
                  </a:cubicBezTo>
                  <a:cubicBezTo>
                    <a:pt x="41" y="51"/>
                    <a:pt x="43" y="52"/>
                    <a:pt x="45" y="54"/>
                  </a:cubicBezTo>
                  <a:cubicBezTo>
                    <a:pt x="47" y="55"/>
                    <a:pt x="48" y="57"/>
                    <a:pt x="51" y="57"/>
                  </a:cubicBezTo>
                  <a:cubicBezTo>
                    <a:pt x="55" y="59"/>
                    <a:pt x="58" y="61"/>
                    <a:pt x="61" y="64"/>
                  </a:cubicBezTo>
                  <a:cubicBezTo>
                    <a:pt x="61" y="64"/>
                    <a:pt x="60" y="63"/>
                    <a:pt x="60" y="63"/>
                  </a:cubicBezTo>
                  <a:cubicBezTo>
                    <a:pt x="61" y="63"/>
                    <a:pt x="62" y="65"/>
                    <a:pt x="63" y="65"/>
                  </a:cubicBezTo>
                  <a:cubicBezTo>
                    <a:pt x="65" y="67"/>
                    <a:pt x="68" y="69"/>
                    <a:pt x="70" y="71"/>
                  </a:cubicBezTo>
                  <a:cubicBezTo>
                    <a:pt x="72" y="72"/>
                    <a:pt x="74" y="75"/>
                    <a:pt x="76" y="75"/>
                  </a:cubicBezTo>
                  <a:cubicBezTo>
                    <a:pt x="79" y="77"/>
                    <a:pt x="81" y="78"/>
                    <a:pt x="84" y="79"/>
                  </a:cubicBezTo>
                  <a:cubicBezTo>
                    <a:pt x="86" y="81"/>
                    <a:pt x="88" y="82"/>
                    <a:pt x="90" y="82"/>
                  </a:cubicBezTo>
                  <a:cubicBezTo>
                    <a:pt x="93" y="82"/>
                    <a:pt x="95" y="84"/>
                    <a:pt x="96" y="87"/>
                  </a:cubicBezTo>
                  <a:cubicBezTo>
                    <a:pt x="96" y="86"/>
                    <a:pt x="96" y="86"/>
                    <a:pt x="95" y="86"/>
                  </a:cubicBezTo>
                  <a:cubicBezTo>
                    <a:pt x="95" y="86"/>
                    <a:pt x="95" y="86"/>
                    <a:pt x="95" y="86"/>
                  </a:cubicBezTo>
                  <a:cubicBezTo>
                    <a:pt x="96" y="88"/>
                    <a:pt x="97" y="90"/>
                    <a:pt x="99" y="91"/>
                  </a:cubicBezTo>
                  <a:cubicBezTo>
                    <a:pt x="101" y="93"/>
                    <a:pt x="103" y="94"/>
                    <a:pt x="104" y="96"/>
                  </a:cubicBezTo>
                  <a:cubicBezTo>
                    <a:pt x="107" y="100"/>
                    <a:pt x="109" y="103"/>
                    <a:pt x="114" y="103"/>
                  </a:cubicBezTo>
                  <a:cubicBezTo>
                    <a:pt x="116" y="103"/>
                    <a:pt x="117" y="103"/>
                    <a:pt x="118" y="104"/>
                  </a:cubicBezTo>
                  <a:cubicBezTo>
                    <a:pt x="119" y="105"/>
                    <a:pt x="119" y="104"/>
                    <a:pt x="119" y="104"/>
                  </a:cubicBezTo>
                  <a:cubicBezTo>
                    <a:pt x="120" y="106"/>
                    <a:pt x="122" y="105"/>
                    <a:pt x="124" y="106"/>
                  </a:cubicBezTo>
                  <a:cubicBezTo>
                    <a:pt x="124" y="107"/>
                    <a:pt x="125" y="108"/>
                    <a:pt x="126" y="108"/>
                  </a:cubicBezTo>
                  <a:cubicBezTo>
                    <a:pt x="127" y="109"/>
                    <a:pt x="128" y="111"/>
                    <a:pt x="129" y="112"/>
                  </a:cubicBezTo>
                  <a:cubicBezTo>
                    <a:pt x="129" y="112"/>
                    <a:pt x="130" y="112"/>
                    <a:pt x="130" y="112"/>
                  </a:cubicBezTo>
                  <a:cubicBezTo>
                    <a:pt x="131" y="114"/>
                    <a:pt x="132" y="114"/>
                    <a:pt x="133" y="114"/>
                  </a:cubicBezTo>
                  <a:cubicBezTo>
                    <a:pt x="135" y="114"/>
                    <a:pt x="137" y="115"/>
                    <a:pt x="138" y="117"/>
                  </a:cubicBezTo>
                  <a:cubicBezTo>
                    <a:pt x="139" y="117"/>
                    <a:pt x="139" y="118"/>
                    <a:pt x="140" y="119"/>
                  </a:cubicBezTo>
                  <a:cubicBezTo>
                    <a:pt x="140" y="118"/>
                    <a:pt x="139" y="118"/>
                    <a:pt x="140" y="117"/>
                  </a:cubicBezTo>
                  <a:cubicBezTo>
                    <a:pt x="140" y="118"/>
                    <a:pt x="140" y="118"/>
                    <a:pt x="141" y="118"/>
                  </a:cubicBezTo>
                  <a:cubicBezTo>
                    <a:pt x="142" y="121"/>
                    <a:pt x="145" y="123"/>
                    <a:pt x="146" y="126"/>
                  </a:cubicBezTo>
                  <a:cubicBezTo>
                    <a:pt x="147" y="127"/>
                    <a:pt x="147" y="127"/>
                    <a:pt x="147" y="127"/>
                  </a:cubicBezTo>
                  <a:cubicBezTo>
                    <a:pt x="147" y="129"/>
                    <a:pt x="145" y="130"/>
                    <a:pt x="143" y="130"/>
                  </a:cubicBezTo>
                  <a:cubicBezTo>
                    <a:pt x="139" y="129"/>
                    <a:pt x="136" y="128"/>
                    <a:pt x="132" y="128"/>
                  </a:cubicBezTo>
                  <a:cubicBezTo>
                    <a:pt x="127" y="128"/>
                    <a:pt x="123" y="128"/>
                    <a:pt x="118" y="127"/>
                  </a:cubicBezTo>
                  <a:cubicBezTo>
                    <a:pt x="118" y="127"/>
                    <a:pt x="118" y="127"/>
                    <a:pt x="118" y="127"/>
                  </a:cubicBezTo>
                  <a:cubicBezTo>
                    <a:pt x="118" y="127"/>
                    <a:pt x="118" y="127"/>
                    <a:pt x="117" y="127"/>
                  </a:cubicBezTo>
                  <a:cubicBezTo>
                    <a:pt x="115" y="126"/>
                    <a:pt x="113" y="126"/>
                    <a:pt x="110" y="126"/>
                  </a:cubicBezTo>
                  <a:cubicBezTo>
                    <a:pt x="110" y="126"/>
                    <a:pt x="109" y="125"/>
                    <a:pt x="108" y="126"/>
                  </a:cubicBezTo>
                  <a:cubicBezTo>
                    <a:pt x="108" y="126"/>
                    <a:pt x="107" y="125"/>
                    <a:pt x="106" y="125"/>
                  </a:cubicBezTo>
                  <a:cubicBezTo>
                    <a:pt x="105" y="125"/>
                    <a:pt x="105" y="125"/>
                    <a:pt x="105" y="125"/>
                  </a:cubicBezTo>
                  <a:cubicBezTo>
                    <a:pt x="101" y="124"/>
                    <a:pt x="99" y="121"/>
                    <a:pt x="97" y="119"/>
                  </a:cubicBezTo>
                  <a:cubicBezTo>
                    <a:pt x="97" y="119"/>
                    <a:pt x="97" y="120"/>
                    <a:pt x="98" y="121"/>
                  </a:cubicBezTo>
                  <a:cubicBezTo>
                    <a:pt x="96" y="120"/>
                    <a:pt x="95" y="120"/>
                    <a:pt x="94" y="119"/>
                  </a:cubicBezTo>
                  <a:cubicBezTo>
                    <a:pt x="94" y="119"/>
                    <a:pt x="94" y="119"/>
                    <a:pt x="94" y="119"/>
                  </a:cubicBezTo>
                  <a:cubicBezTo>
                    <a:pt x="94" y="119"/>
                    <a:pt x="94" y="118"/>
                    <a:pt x="93" y="118"/>
                  </a:cubicBezTo>
                  <a:cubicBezTo>
                    <a:pt x="92" y="117"/>
                    <a:pt x="93" y="115"/>
                    <a:pt x="91" y="114"/>
                  </a:cubicBezTo>
                  <a:cubicBezTo>
                    <a:pt x="90" y="114"/>
                    <a:pt x="90" y="113"/>
                    <a:pt x="89" y="113"/>
                  </a:cubicBezTo>
                  <a:cubicBezTo>
                    <a:pt x="88" y="111"/>
                    <a:pt x="87" y="111"/>
                    <a:pt x="86" y="110"/>
                  </a:cubicBezTo>
                  <a:cubicBezTo>
                    <a:pt x="84" y="109"/>
                    <a:pt x="83" y="109"/>
                    <a:pt x="81" y="110"/>
                  </a:cubicBezTo>
                  <a:cubicBezTo>
                    <a:pt x="81" y="110"/>
                    <a:pt x="81" y="110"/>
                    <a:pt x="81" y="110"/>
                  </a:cubicBezTo>
                  <a:cubicBezTo>
                    <a:pt x="80" y="110"/>
                    <a:pt x="79" y="111"/>
                    <a:pt x="80" y="112"/>
                  </a:cubicBezTo>
                  <a:cubicBezTo>
                    <a:pt x="80" y="113"/>
                    <a:pt x="80" y="114"/>
                    <a:pt x="79" y="113"/>
                  </a:cubicBezTo>
                  <a:cubicBezTo>
                    <a:pt x="79" y="113"/>
                    <a:pt x="79" y="113"/>
                    <a:pt x="78" y="113"/>
                  </a:cubicBezTo>
                  <a:cubicBezTo>
                    <a:pt x="78" y="112"/>
                    <a:pt x="78" y="112"/>
                    <a:pt x="78" y="113"/>
                  </a:cubicBezTo>
                  <a:cubicBezTo>
                    <a:pt x="78" y="113"/>
                    <a:pt x="79" y="114"/>
                    <a:pt x="78" y="115"/>
                  </a:cubicBezTo>
                  <a:cubicBezTo>
                    <a:pt x="76" y="113"/>
                    <a:pt x="75" y="113"/>
                    <a:pt x="73" y="113"/>
                  </a:cubicBezTo>
                  <a:cubicBezTo>
                    <a:pt x="72" y="113"/>
                    <a:pt x="72" y="113"/>
                    <a:pt x="71" y="114"/>
                  </a:cubicBezTo>
                  <a:cubicBezTo>
                    <a:pt x="67" y="114"/>
                    <a:pt x="66" y="116"/>
                    <a:pt x="65" y="120"/>
                  </a:cubicBezTo>
                  <a:cubicBezTo>
                    <a:pt x="65" y="121"/>
                    <a:pt x="66" y="122"/>
                    <a:pt x="66" y="123"/>
                  </a:cubicBezTo>
                  <a:cubicBezTo>
                    <a:pt x="68" y="125"/>
                    <a:pt x="69" y="127"/>
                    <a:pt x="71" y="128"/>
                  </a:cubicBezTo>
                  <a:cubicBezTo>
                    <a:pt x="71" y="128"/>
                    <a:pt x="71" y="128"/>
                    <a:pt x="71" y="128"/>
                  </a:cubicBezTo>
                  <a:cubicBezTo>
                    <a:pt x="72" y="128"/>
                    <a:pt x="72" y="128"/>
                    <a:pt x="72" y="128"/>
                  </a:cubicBezTo>
                  <a:cubicBezTo>
                    <a:pt x="74" y="129"/>
                    <a:pt x="76" y="129"/>
                    <a:pt x="79" y="129"/>
                  </a:cubicBezTo>
                  <a:cubicBezTo>
                    <a:pt x="81" y="129"/>
                    <a:pt x="84" y="130"/>
                    <a:pt x="86" y="131"/>
                  </a:cubicBezTo>
                  <a:cubicBezTo>
                    <a:pt x="88" y="132"/>
                    <a:pt x="89" y="134"/>
                    <a:pt x="90" y="135"/>
                  </a:cubicBezTo>
                  <a:cubicBezTo>
                    <a:pt x="90" y="136"/>
                    <a:pt x="91" y="137"/>
                    <a:pt x="92" y="137"/>
                  </a:cubicBezTo>
                  <a:cubicBezTo>
                    <a:pt x="96" y="136"/>
                    <a:pt x="100" y="136"/>
                    <a:pt x="105" y="137"/>
                  </a:cubicBezTo>
                  <a:cubicBezTo>
                    <a:pt x="106" y="137"/>
                    <a:pt x="108" y="138"/>
                    <a:pt x="110" y="139"/>
                  </a:cubicBezTo>
                  <a:cubicBezTo>
                    <a:pt x="111" y="139"/>
                    <a:pt x="113" y="140"/>
                    <a:pt x="114" y="141"/>
                  </a:cubicBezTo>
                  <a:cubicBezTo>
                    <a:pt x="116" y="141"/>
                    <a:pt x="116" y="143"/>
                    <a:pt x="118" y="142"/>
                  </a:cubicBezTo>
                  <a:cubicBezTo>
                    <a:pt x="119" y="145"/>
                    <a:pt x="122" y="146"/>
                    <a:pt x="123" y="149"/>
                  </a:cubicBezTo>
                  <a:cubicBezTo>
                    <a:pt x="124" y="153"/>
                    <a:pt x="123" y="153"/>
                    <a:pt x="120" y="154"/>
                  </a:cubicBezTo>
                  <a:cubicBezTo>
                    <a:pt x="120" y="154"/>
                    <a:pt x="120" y="154"/>
                    <a:pt x="120" y="154"/>
                  </a:cubicBezTo>
                  <a:cubicBezTo>
                    <a:pt x="120" y="154"/>
                    <a:pt x="120" y="154"/>
                    <a:pt x="120" y="154"/>
                  </a:cubicBezTo>
                  <a:cubicBezTo>
                    <a:pt x="117" y="154"/>
                    <a:pt x="116" y="154"/>
                    <a:pt x="117" y="157"/>
                  </a:cubicBezTo>
                  <a:cubicBezTo>
                    <a:pt x="117" y="158"/>
                    <a:pt x="117" y="159"/>
                    <a:pt x="118" y="160"/>
                  </a:cubicBezTo>
                  <a:cubicBezTo>
                    <a:pt x="118" y="162"/>
                    <a:pt x="117" y="163"/>
                    <a:pt x="115" y="163"/>
                  </a:cubicBezTo>
                  <a:cubicBezTo>
                    <a:pt x="114" y="163"/>
                    <a:pt x="112" y="163"/>
                    <a:pt x="111" y="163"/>
                  </a:cubicBezTo>
                  <a:cubicBezTo>
                    <a:pt x="111" y="164"/>
                    <a:pt x="110" y="163"/>
                    <a:pt x="110" y="164"/>
                  </a:cubicBezTo>
                  <a:cubicBezTo>
                    <a:pt x="110" y="164"/>
                    <a:pt x="109" y="165"/>
                    <a:pt x="111" y="166"/>
                  </a:cubicBezTo>
                  <a:cubicBezTo>
                    <a:pt x="114" y="167"/>
                    <a:pt x="116" y="169"/>
                    <a:pt x="119" y="169"/>
                  </a:cubicBezTo>
                  <a:cubicBezTo>
                    <a:pt x="120" y="170"/>
                    <a:pt x="121" y="170"/>
                    <a:pt x="122" y="170"/>
                  </a:cubicBezTo>
                  <a:cubicBezTo>
                    <a:pt x="123" y="170"/>
                    <a:pt x="124" y="171"/>
                    <a:pt x="124" y="171"/>
                  </a:cubicBezTo>
                  <a:cubicBezTo>
                    <a:pt x="125" y="172"/>
                    <a:pt x="127" y="172"/>
                    <a:pt x="128" y="172"/>
                  </a:cubicBezTo>
                  <a:cubicBezTo>
                    <a:pt x="128" y="172"/>
                    <a:pt x="129" y="172"/>
                    <a:pt x="129" y="172"/>
                  </a:cubicBezTo>
                  <a:cubicBezTo>
                    <a:pt x="129" y="172"/>
                    <a:pt x="130" y="172"/>
                    <a:pt x="130" y="172"/>
                  </a:cubicBezTo>
                  <a:cubicBezTo>
                    <a:pt x="132" y="173"/>
                    <a:pt x="134" y="172"/>
                    <a:pt x="135" y="173"/>
                  </a:cubicBezTo>
                  <a:cubicBezTo>
                    <a:pt x="135" y="173"/>
                    <a:pt x="136" y="173"/>
                    <a:pt x="136" y="173"/>
                  </a:cubicBezTo>
                  <a:cubicBezTo>
                    <a:pt x="136" y="174"/>
                    <a:pt x="137" y="174"/>
                    <a:pt x="138" y="174"/>
                  </a:cubicBezTo>
                  <a:cubicBezTo>
                    <a:pt x="138" y="175"/>
                    <a:pt x="139" y="176"/>
                    <a:pt x="140" y="176"/>
                  </a:cubicBezTo>
                  <a:cubicBezTo>
                    <a:pt x="140" y="175"/>
                    <a:pt x="140" y="175"/>
                    <a:pt x="141" y="175"/>
                  </a:cubicBezTo>
                  <a:cubicBezTo>
                    <a:pt x="141" y="175"/>
                    <a:pt x="141" y="175"/>
                    <a:pt x="141" y="176"/>
                  </a:cubicBezTo>
                  <a:cubicBezTo>
                    <a:pt x="140" y="177"/>
                    <a:pt x="141" y="176"/>
                    <a:pt x="141" y="176"/>
                  </a:cubicBezTo>
                  <a:cubicBezTo>
                    <a:pt x="142" y="176"/>
                    <a:pt x="142" y="177"/>
                    <a:pt x="142" y="177"/>
                  </a:cubicBezTo>
                  <a:cubicBezTo>
                    <a:pt x="142" y="177"/>
                    <a:pt x="142" y="178"/>
                    <a:pt x="142" y="179"/>
                  </a:cubicBezTo>
                  <a:cubicBezTo>
                    <a:pt x="142" y="181"/>
                    <a:pt x="141" y="182"/>
                    <a:pt x="139" y="183"/>
                  </a:cubicBezTo>
                  <a:cubicBezTo>
                    <a:pt x="139" y="183"/>
                    <a:pt x="138" y="184"/>
                    <a:pt x="138" y="184"/>
                  </a:cubicBezTo>
                  <a:cubicBezTo>
                    <a:pt x="136" y="186"/>
                    <a:pt x="136" y="188"/>
                    <a:pt x="136" y="189"/>
                  </a:cubicBezTo>
                  <a:cubicBezTo>
                    <a:pt x="135" y="190"/>
                    <a:pt x="135" y="191"/>
                    <a:pt x="134" y="191"/>
                  </a:cubicBezTo>
                  <a:cubicBezTo>
                    <a:pt x="133" y="191"/>
                    <a:pt x="132" y="191"/>
                    <a:pt x="131" y="191"/>
                  </a:cubicBezTo>
                  <a:cubicBezTo>
                    <a:pt x="130" y="192"/>
                    <a:pt x="129" y="191"/>
                    <a:pt x="128" y="191"/>
                  </a:cubicBezTo>
                  <a:cubicBezTo>
                    <a:pt x="128" y="191"/>
                    <a:pt x="128" y="191"/>
                    <a:pt x="127" y="191"/>
                  </a:cubicBezTo>
                  <a:cubicBezTo>
                    <a:pt x="127" y="191"/>
                    <a:pt x="127" y="191"/>
                    <a:pt x="126" y="191"/>
                  </a:cubicBezTo>
                  <a:cubicBezTo>
                    <a:pt x="126" y="191"/>
                    <a:pt x="126" y="191"/>
                    <a:pt x="125" y="191"/>
                  </a:cubicBezTo>
                  <a:cubicBezTo>
                    <a:pt x="124" y="191"/>
                    <a:pt x="122" y="192"/>
                    <a:pt x="121" y="190"/>
                  </a:cubicBezTo>
                  <a:cubicBezTo>
                    <a:pt x="120" y="191"/>
                    <a:pt x="120" y="191"/>
                    <a:pt x="120" y="191"/>
                  </a:cubicBezTo>
                  <a:cubicBezTo>
                    <a:pt x="120" y="191"/>
                    <a:pt x="120" y="191"/>
                    <a:pt x="120" y="191"/>
                  </a:cubicBezTo>
                  <a:cubicBezTo>
                    <a:pt x="119" y="190"/>
                    <a:pt x="118" y="190"/>
                    <a:pt x="118" y="190"/>
                  </a:cubicBezTo>
                  <a:cubicBezTo>
                    <a:pt x="117" y="190"/>
                    <a:pt x="116" y="190"/>
                    <a:pt x="115" y="190"/>
                  </a:cubicBezTo>
                  <a:cubicBezTo>
                    <a:pt x="115" y="190"/>
                    <a:pt x="115" y="190"/>
                    <a:pt x="115" y="190"/>
                  </a:cubicBezTo>
                  <a:cubicBezTo>
                    <a:pt x="115" y="190"/>
                    <a:pt x="115" y="190"/>
                    <a:pt x="115" y="190"/>
                  </a:cubicBezTo>
                  <a:cubicBezTo>
                    <a:pt x="113" y="189"/>
                    <a:pt x="110" y="189"/>
                    <a:pt x="108" y="188"/>
                  </a:cubicBezTo>
                  <a:cubicBezTo>
                    <a:pt x="107" y="189"/>
                    <a:pt x="106" y="188"/>
                    <a:pt x="105" y="189"/>
                  </a:cubicBezTo>
                  <a:cubicBezTo>
                    <a:pt x="102" y="190"/>
                    <a:pt x="99" y="188"/>
                    <a:pt x="97" y="188"/>
                  </a:cubicBezTo>
                  <a:cubicBezTo>
                    <a:pt x="95" y="187"/>
                    <a:pt x="94" y="187"/>
                    <a:pt x="93" y="187"/>
                  </a:cubicBezTo>
                  <a:cubicBezTo>
                    <a:pt x="92" y="187"/>
                    <a:pt x="91" y="187"/>
                    <a:pt x="90" y="187"/>
                  </a:cubicBezTo>
                  <a:cubicBezTo>
                    <a:pt x="90" y="187"/>
                    <a:pt x="90" y="187"/>
                    <a:pt x="90" y="187"/>
                  </a:cubicBezTo>
                  <a:cubicBezTo>
                    <a:pt x="89" y="187"/>
                    <a:pt x="88" y="188"/>
                    <a:pt x="88" y="188"/>
                  </a:cubicBezTo>
                  <a:cubicBezTo>
                    <a:pt x="86" y="191"/>
                    <a:pt x="88" y="191"/>
                    <a:pt x="89" y="192"/>
                  </a:cubicBezTo>
                  <a:cubicBezTo>
                    <a:pt x="90" y="192"/>
                    <a:pt x="91" y="192"/>
                    <a:pt x="92" y="192"/>
                  </a:cubicBezTo>
                  <a:cubicBezTo>
                    <a:pt x="95" y="192"/>
                    <a:pt x="98" y="191"/>
                    <a:pt x="101" y="191"/>
                  </a:cubicBezTo>
                  <a:cubicBezTo>
                    <a:pt x="101" y="190"/>
                    <a:pt x="100" y="190"/>
                    <a:pt x="100" y="190"/>
                  </a:cubicBezTo>
                  <a:cubicBezTo>
                    <a:pt x="100" y="190"/>
                    <a:pt x="101" y="190"/>
                    <a:pt x="101" y="191"/>
                  </a:cubicBezTo>
                  <a:cubicBezTo>
                    <a:pt x="102" y="191"/>
                    <a:pt x="103" y="192"/>
                    <a:pt x="104" y="192"/>
                  </a:cubicBezTo>
                  <a:cubicBezTo>
                    <a:pt x="107" y="194"/>
                    <a:pt x="110" y="195"/>
                    <a:pt x="111" y="199"/>
                  </a:cubicBezTo>
                  <a:cubicBezTo>
                    <a:pt x="111" y="201"/>
                    <a:pt x="113" y="201"/>
                    <a:pt x="114" y="199"/>
                  </a:cubicBezTo>
                  <a:cubicBezTo>
                    <a:pt x="115" y="197"/>
                    <a:pt x="117" y="197"/>
                    <a:pt x="119" y="197"/>
                  </a:cubicBezTo>
                  <a:cubicBezTo>
                    <a:pt x="120" y="199"/>
                    <a:pt x="123" y="198"/>
                    <a:pt x="123" y="200"/>
                  </a:cubicBezTo>
                  <a:cubicBezTo>
                    <a:pt x="125" y="202"/>
                    <a:pt x="126" y="202"/>
                    <a:pt x="128" y="201"/>
                  </a:cubicBezTo>
                  <a:cubicBezTo>
                    <a:pt x="130" y="201"/>
                    <a:pt x="132" y="201"/>
                    <a:pt x="133" y="202"/>
                  </a:cubicBezTo>
                  <a:cubicBezTo>
                    <a:pt x="134" y="203"/>
                    <a:pt x="135" y="203"/>
                    <a:pt x="136" y="203"/>
                  </a:cubicBezTo>
                  <a:cubicBezTo>
                    <a:pt x="135" y="204"/>
                    <a:pt x="134" y="204"/>
                    <a:pt x="134" y="205"/>
                  </a:cubicBezTo>
                  <a:cubicBezTo>
                    <a:pt x="135" y="205"/>
                    <a:pt x="135" y="205"/>
                    <a:pt x="136" y="205"/>
                  </a:cubicBezTo>
                  <a:cubicBezTo>
                    <a:pt x="137" y="204"/>
                    <a:pt x="137" y="205"/>
                    <a:pt x="138" y="205"/>
                  </a:cubicBezTo>
                  <a:cubicBezTo>
                    <a:pt x="138" y="205"/>
                    <a:pt x="137" y="206"/>
                    <a:pt x="137" y="206"/>
                  </a:cubicBezTo>
                  <a:cubicBezTo>
                    <a:pt x="136" y="206"/>
                    <a:pt x="137" y="207"/>
                    <a:pt x="136" y="207"/>
                  </a:cubicBezTo>
                  <a:cubicBezTo>
                    <a:pt x="136" y="208"/>
                    <a:pt x="136" y="208"/>
                    <a:pt x="136" y="208"/>
                  </a:cubicBezTo>
                  <a:cubicBezTo>
                    <a:pt x="135" y="209"/>
                    <a:pt x="133" y="209"/>
                    <a:pt x="132" y="209"/>
                  </a:cubicBezTo>
                  <a:cubicBezTo>
                    <a:pt x="128" y="209"/>
                    <a:pt x="128" y="210"/>
                    <a:pt x="129" y="213"/>
                  </a:cubicBezTo>
                  <a:cubicBezTo>
                    <a:pt x="130" y="215"/>
                    <a:pt x="130" y="216"/>
                    <a:pt x="129" y="218"/>
                  </a:cubicBezTo>
                  <a:cubicBezTo>
                    <a:pt x="127" y="222"/>
                    <a:pt x="123" y="223"/>
                    <a:pt x="119" y="224"/>
                  </a:cubicBezTo>
                  <a:cubicBezTo>
                    <a:pt x="117" y="225"/>
                    <a:pt x="115" y="225"/>
                    <a:pt x="113" y="224"/>
                  </a:cubicBezTo>
                  <a:cubicBezTo>
                    <a:pt x="112" y="224"/>
                    <a:pt x="110" y="224"/>
                    <a:pt x="109" y="224"/>
                  </a:cubicBezTo>
                  <a:cubicBezTo>
                    <a:pt x="109" y="224"/>
                    <a:pt x="109" y="224"/>
                    <a:pt x="109" y="224"/>
                  </a:cubicBezTo>
                  <a:cubicBezTo>
                    <a:pt x="109" y="224"/>
                    <a:pt x="109" y="224"/>
                    <a:pt x="109" y="224"/>
                  </a:cubicBezTo>
                  <a:cubicBezTo>
                    <a:pt x="109" y="224"/>
                    <a:pt x="109" y="224"/>
                    <a:pt x="109" y="224"/>
                  </a:cubicBezTo>
                  <a:cubicBezTo>
                    <a:pt x="108" y="224"/>
                    <a:pt x="107" y="224"/>
                    <a:pt x="106" y="225"/>
                  </a:cubicBezTo>
                  <a:cubicBezTo>
                    <a:pt x="106" y="225"/>
                    <a:pt x="106" y="225"/>
                    <a:pt x="106" y="225"/>
                  </a:cubicBezTo>
                  <a:cubicBezTo>
                    <a:pt x="106" y="225"/>
                    <a:pt x="106" y="225"/>
                    <a:pt x="106" y="225"/>
                  </a:cubicBezTo>
                  <a:cubicBezTo>
                    <a:pt x="106" y="225"/>
                    <a:pt x="106" y="225"/>
                    <a:pt x="106" y="225"/>
                  </a:cubicBezTo>
                  <a:cubicBezTo>
                    <a:pt x="106" y="225"/>
                    <a:pt x="106" y="225"/>
                    <a:pt x="106" y="225"/>
                  </a:cubicBezTo>
                  <a:cubicBezTo>
                    <a:pt x="105" y="224"/>
                    <a:pt x="105" y="224"/>
                    <a:pt x="104" y="225"/>
                  </a:cubicBezTo>
                  <a:cubicBezTo>
                    <a:pt x="104" y="225"/>
                    <a:pt x="104" y="225"/>
                    <a:pt x="104" y="225"/>
                  </a:cubicBezTo>
                  <a:cubicBezTo>
                    <a:pt x="103" y="224"/>
                    <a:pt x="103" y="224"/>
                    <a:pt x="102" y="224"/>
                  </a:cubicBezTo>
                  <a:cubicBezTo>
                    <a:pt x="100" y="224"/>
                    <a:pt x="98" y="224"/>
                    <a:pt x="95" y="224"/>
                  </a:cubicBezTo>
                  <a:cubicBezTo>
                    <a:pt x="95" y="224"/>
                    <a:pt x="95" y="222"/>
                    <a:pt x="94" y="224"/>
                  </a:cubicBezTo>
                  <a:cubicBezTo>
                    <a:pt x="94" y="225"/>
                    <a:pt x="93" y="224"/>
                    <a:pt x="93" y="225"/>
                  </a:cubicBezTo>
                  <a:cubicBezTo>
                    <a:pt x="92" y="225"/>
                    <a:pt x="90" y="225"/>
                    <a:pt x="90" y="227"/>
                  </a:cubicBezTo>
                  <a:cubicBezTo>
                    <a:pt x="90" y="227"/>
                    <a:pt x="90" y="227"/>
                    <a:pt x="90" y="227"/>
                  </a:cubicBezTo>
                  <a:cubicBezTo>
                    <a:pt x="90" y="228"/>
                    <a:pt x="89" y="227"/>
                    <a:pt x="88" y="228"/>
                  </a:cubicBezTo>
                  <a:cubicBezTo>
                    <a:pt x="88" y="228"/>
                    <a:pt x="87" y="227"/>
                    <a:pt x="86" y="227"/>
                  </a:cubicBezTo>
                  <a:cubicBezTo>
                    <a:pt x="87" y="228"/>
                    <a:pt x="86" y="228"/>
                    <a:pt x="86" y="229"/>
                  </a:cubicBezTo>
                  <a:cubicBezTo>
                    <a:pt x="84" y="227"/>
                    <a:pt x="83" y="226"/>
                    <a:pt x="81" y="224"/>
                  </a:cubicBezTo>
                  <a:cubicBezTo>
                    <a:pt x="80" y="224"/>
                    <a:pt x="79" y="223"/>
                    <a:pt x="78" y="223"/>
                  </a:cubicBezTo>
                  <a:cubicBezTo>
                    <a:pt x="77" y="224"/>
                    <a:pt x="76" y="226"/>
                    <a:pt x="77" y="227"/>
                  </a:cubicBezTo>
                  <a:cubicBezTo>
                    <a:pt x="76" y="227"/>
                    <a:pt x="75" y="227"/>
                    <a:pt x="74" y="227"/>
                  </a:cubicBezTo>
                  <a:cubicBezTo>
                    <a:pt x="74" y="227"/>
                    <a:pt x="73" y="227"/>
                    <a:pt x="72" y="228"/>
                  </a:cubicBezTo>
                  <a:cubicBezTo>
                    <a:pt x="72" y="228"/>
                    <a:pt x="72" y="227"/>
                    <a:pt x="71" y="227"/>
                  </a:cubicBezTo>
                  <a:cubicBezTo>
                    <a:pt x="69" y="226"/>
                    <a:pt x="67" y="226"/>
                    <a:pt x="65" y="225"/>
                  </a:cubicBezTo>
                  <a:cubicBezTo>
                    <a:pt x="64" y="224"/>
                    <a:pt x="62" y="223"/>
                    <a:pt x="60" y="223"/>
                  </a:cubicBezTo>
                  <a:cubicBezTo>
                    <a:pt x="59" y="222"/>
                    <a:pt x="58" y="222"/>
                    <a:pt x="56" y="222"/>
                  </a:cubicBezTo>
                  <a:cubicBezTo>
                    <a:pt x="55" y="222"/>
                    <a:pt x="54" y="222"/>
                    <a:pt x="53" y="223"/>
                  </a:cubicBezTo>
                  <a:cubicBezTo>
                    <a:pt x="48" y="224"/>
                    <a:pt x="43" y="225"/>
                    <a:pt x="39" y="228"/>
                  </a:cubicBezTo>
                  <a:cubicBezTo>
                    <a:pt x="36" y="229"/>
                    <a:pt x="36" y="230"/>
                    <a:pt x="37" y="233"/>
                  </a:cubicBezTo>
                  <a:cubicBezTo>
                    <a:pt x="37" y="233"/>
                    <a:pt x="38" y="234"/>
                    <a:pt x="38" y="235"/>
                  </a:cubicBezTo>
                  <a:cubicBezTo>
                    <a:pt x="39" y="235"/>
                    <a:pt x="40" y="235"/>
                    <a:pt x="41" y="235"/>
                  </a:cubicBezTo>
                  <a:cubicBezTo>
                    <a:pt x="42" y="235"/>
                    <a:pt x="43" y="235"/>
                    <a:pt x="43" y="234"/>
                  </a:cubicBezTo>
                  <a:cubicBezTo>
                    <a:pt x="43" y="234"/>
                    <a:pt x="43" y="234"/>
                    <a:pt x="43" y="234"/>
                  </a:cubicBezTo>
                  <a:cubicBezTo>
                    <a:pt x="46" y="233"/>
                    <a:pt x="50" y="233"/>
                    <a:pt x="53" y="233"/>
                  </a:cubicBezTo>
                  <a:cubicBezTo>
                    <a:pt x="54" y="233"/>
                    <a:pt x="55" y="233"/>
                    <a:pt x="57" y="233"/>
                  </a:cubicBezTo>
                  <a:cubicBezTo>
                    <a:pt x="57" y="233"/>
                    <a:pt x="58" y="234"/>
                    <a:pt x="58" y="234"/>
                  </a:cubicBezTo>
                  <a:cubicBezTo>
                    <a:pt x="57" y="235"/>
                    <a:pt x="57" y="237"/>
                    <a:pt x="56" y="239"/>
                  </a:cubicBezTo>
                  <a:cubicBezTo>
                    <a:pt x="56" y="239"/>
                    <a:pt x="56" y="239"/>
                    <a:pt x="56" y="239"/>
                  </a:cubicBezTo>
                  <a:cubicBezTo>
                    <a:pt x="56" y="239"/>
                    <a:pt x="56" y="239"/>
                    <a:pt x="56" y="239"/>
                  </a:cubicBezTo>
                  <a:cubicBezTo>
                    <a:pt x="55" y="238"/>
                    <a:pt x="54" y="239"/>
                    <a:pt x="53" y="238"/>
                  </a:cubicBezTo>
                  <a:cubicBezTo>
                    <a:pt x="53" y="238"/>
                    <a:pt x="53" y="238"/>
                    <a:pt x="52" y="238"/>
                  </a:cubicBezTo>
                  <a:cubicBezTo>
                    <a:pt x="50" y="237"/>
                    <a:pt x="47" y="238"/>
                    <a:pt x="46" y="240"/>
                  </a:cubicBezTo>
                  <a:cubicBezTo>
                    <a:pt x="46" y="242"/>
                    <a:pt x="45" y="243"/>
                    <a:pt x="44" y="245"/>
                  </a:cubicBezTo>
                  <a:cubicBezTo>
                    <a:pt x="43" y="246"/>
                    <a:pt x="43" y="247"/>
                    <a:pt x="44" y="248"/>
                  </a:cubicBezTo>
                  <a:cubicBezTo>
                    <a:pt x="45" y="249"/>
                    <a:pt x="47" y="250"/>
                    <a:pt x="48" y="250"/>
                  </a:cubicBezTo>
                  <a:cubicBezTo>
                    <a:pt x="49" y="250"/>
                    <a:pt x="50" y="250"/>
                    <a:pt x="51" y="250"/>
                  </a:cubicBezTo>
                  <a:cubicBezTo>
                    <a:pt x="54" y="251"/>
                    <a:pt x="55" y="252"/>
                    <a:pt x="54" y="255"/>
                  </a:cubicBezTo>
                  <a:cubicBezTo>
                    <a:pt x="54" y="255"/>
                    <a:pt x="54" y="255"/>
                    <a:pt x="54" y="255"/>
                  </a:cubicBezTo>
                  <a:cubicBezTo>
                    <a:pt x="53" y="254"/>
                    <a:pt x="52" y="255"/>
                    <a:pt x="50" y="255"/>
                  </a:cubicBezTo>
                  <a:cubicBezTo>
                    <a:pt x="50" y="255"/>
                    <a:pt x="51" y="256"/>
                    <a:pt x="50" y="256"/>
                  </a:cubicBezTo>
                  <a:cubicBezTo>
                    <a:pt x="49" y="255"/>
                    <a:pt x="48" y="256"/>
                    <a:pt x="46" y="255"/>
                  </a:cubicBezTo>
                  <a:cubicBezTo>
                    <a:pt x="43" y="255"/>
                    <a:pt x="40" y="255"/>
                    <a:pt x="37" y="255"/>
                  </a:cubicBezTo>
                  <a:cubicBezTo>
                    <a:pt x="36" y="256"/>
                    <a:pt x="34" y="255"/>
                    <a:pt x="32" y="256"/>
                  </a:cubicBezTo>
                  <a:cubicBezTo>
                    <a:pt x="31" y="255"/>
                    <a:pt x="30" y="255"/>
                    <a:pt x="29" y="255"/>
                  </a:cubicBezTo>
                  <a:cubicBezTo>
                    <a:pt x="29" y="255"/>
                    <a:pt x="28" y="256"/>
                    <a:pt x="27" y="256"/>
                  </a:cubicBezTo>
                  <a:cubicBezTo>
                    <a:pt x="26" y="255"/>
                    <a:pt x="24" y="256"/>
                    <a:pt x="23" y="256"/>
                  </a:cubicBezTo>
                  <a:cubicBezTo>
                    <a:pt x="20" y="255"/>
                    <a:pt x="16" y="255"/>
                    <a:pt x="13" y="255"/>
                  </a:cubicBezTo>
                  <a:cubicBezTo>
                    <a:pt x="12" y="255"/>
                    <a:pt x="11" y="254"/>
                    <a:pt x="10" y="255"/>
                  </a:cubicBezTo>
                  <a:cubicBezTo>
                    <a:pt x="8" y="255"/>
                    <a:pt x="6" y="256"/>
                    <a:pt x="4" y="256"/>
                  </a:cubicBezTo>
                  <a:cubicBezTo>
                    <a:pt x="3" y="256"/>
                    <a:pt x="3" y="257"/>
                    <a:pt x="2" y="257"/>
                  </a:cubicBezTo>
                  <a:cubicBezTo>
                    <a:pt x="1" y="258"/>
                    <a:pt x="0" y="259"/>
                    <a:pt x="0" y="260"/>
                  </a:cubicBezTo>
                  <a:cubicBezTo>
                    <a:pt x="1" y="261"/>
                    <a:pt x="2" y="261"/>
                    <a:pt x="3" y="261"/>
                  </a:cubicBezTo>
                  <a:cubicBezTo>
                    <a:pt x="6" y="261"/>
                    <a:pt x="9" y="261"/>
                    <a:pt x="12" y="261"/>
                  </a:cubicBezTo>
                  <a:cubicBezTo>
                    <a:pt x="16" y="260"/>
                    <a:pt x="21" y="260"/>
                    <a:pt x="26" y="260"/>
                  </a:cubicBezTo>
                  <a:cubicBezTo>
                    <a:pt x="29" y="260"/>
                    <a:pt x="33" y="261"/>
                    <a:pt x="36" y="261"/>
                  </a:cubicBezTo>
                  <a:cubicBezTo>
                    <a:pt x="37" y="261"/>
                    <a:pt x="37" y="261"/>
                    <a:pt x="37" y="261"/>
                  </a:cubicBezTo>
                  <a:cubicBezTo>
                    <a:pt x="37" y="261"/>
                    <a:pt x="37" y="261"/>
                    <a:pt x="38" y="261"/>
                  </a:cubicBezTo>
                  <a:cubicBezTo>
                    <a:pt x="38" y="262"/>
                    <a:pt x="38" y="262"/>
                    <a:pt x="38" y="263"/>
                  </a:cubicBezTo>
                  <a:cubicBezTo>
                    <a:pt x="38" y="264"/>
                    <a:pt x="39" y="264"/>
                    <a:pt x="39" y="265"/>
                  </a:cubicBezTo>
                  <a:cubicBezTo>
                    <a:pt x="39" y="265"/>
                    <a:pt x="39" y="265"/>
                    <a:pt x="39" y="265"/>
                  </a:cubicBezTo>
                  <a:cubicBezTo>
                    <a:pt x="39" y="265"/>
                    <a:pt x="39" y="265"/>
                    <a:pt x="39" y="265"/>
                  </a:cubicBezTo>
                  <a:cubicBezTo>
                    <a:pt x="38" y="266"/>
                    <a:pt x="37" y="266"/>
                    <a:pt x="36" y="267"/>
                  </a:cubicBezTo>
                  <a:cubicBezTo>
                    <a:pt x="36" y="267"/>
                    <a:pt x="36" y="267"/>
                    <a:pt x="36" y="267"/>
                  </a:cubicBezTo>
                  <a:cubicBezTo>
                    <a:pt x="36" y="268"/>
                    <a:pt x="36" y="268"/>
                    <a:pt x="36" y="268"/>
                  </a:cubicBezTo>
                  <a:cubicBezTo>
                    <a:pt x="36" y="269"/>
                    <a:pt x="37" y="270"/>
                    <a:pt x="39" y="270"/>
                  </a:cubicBezTo>
                  <a:cubicBezTo>
                    <a:pt x="42" y="270"/>
                    <a:pt x="46" y="272"/>
                    <a:pt x="49" y="270"/>
                  </a:cubicBezTo>
                  <a:cubicBezTo>
                    <a:pt x="49" y="270"/>
                    <a:pt x="49" y="270"/>
                    <a:pt x="49" y="270"/>
                  </a:cubicBezTo>
                  <a:cubicBezTo>
                    <a:pt x="50" y="270"/>
                    <a:pt x="51" y="270"/>
                    <a:pt x="51" y="270"/>
                  </a:cubicBezTo>
                  <a:cubicBezTo>
                    <a:pt x="53" y="269"/>
                    <a:pt x="55" y="270"/>
                    <a:pt x="57" y="272"/>
                  </a:cubicBezTo>
                  <a:cubicBezTo>
                    <a:pt x="57" y="271"/>
                    <a:pt x="56" y="271"/>
                    <a:pt x="57" y="271"/>
                  </a:cubicBezTo>
                  <a:cubicBezTo>
                    <a:pt x="58" y="271"/>
                    <a:pt x="58" y="273"/>
                    <a:pt x="59" y="273"/>
                  </a:cubicBezTo>
                  <a:cubicBezTo>
                    <a:pt x="63" y="274"/>
                    <a:pt x="67" y="275"/>
                    <a:pt x="72" y="275"/>
                  </a:cubicBezTo>
                  <a:cubicBezTo>
                    <a:pt x="72" y="275"/>
                    <a:pt x="73" y="275"/>
                    <a:pt x="73" y="275"/>
                  </a:cubicBezTo>
                  <a:cubicBezTo>
                    <a:pt x="73" y="275"/>
                    <a:pt x="74" y="275"/>
                    <a:pt x="74" y="275"/>
                  </a:cubicBezTo>
                  <a:cubicBezTo>
                    <a:pt x="76" y="274"/>
                    <a:pt x="77" y="272"/>
                    <a:pt x="78" y="271"/>
                  </a:cubicBezTo>
                  <a:cubicBezTo>
                    <a:pt x="78" y="271"/>
                    <a:pt x="78" y="271"/>
                    <a:pt x="78" y="271"/>
                  </a:cubicBezTo>
                  <a:cubicBezTo>
                    <a:pt x="79" y="271"/>
                    <a:pt x="79" y="271"/>
                    <a:pt x="79" y="270"/>
                  </a:cubicBezTo>
                  <a:cubicBezTo>
                    <a:pt x="80" y="269"/>
                    <a:pt x="83" y="269"/>
                    <a:pt x="85" y="270"/>
                  </a:cubicBezTo>
                  <a:cubicBezTo>
                    <a:pt x="87" y="270"/>
                    <a:pt x="87" y="272"/>
                    <a:pt x="87" y="275"/>
                  </a:cubicBezTo>
                  <a:cubicBezTo>
                    <a:pt x="87" y="277"/>
                    <a:pt x="86" y="277"/>
                    <a:pt x="85" y="277"/>
                  </a:cubicBezTo>
                  <a:cubicBezTo>
                    <a:pt x="85" y="277"/>
                    <a:pt x="85" y="277"/>
                    <a:pt x="85" y="277"/>
                  </a:cubicBezTo>
                  <a:cubicBezTo>
                    <a:pt x="85" y="277"/>
                    <a:pt x="84" y="277"/>
                    <a:pt x="84" y="277"/>
                  </a:cubicBezTo>
                  <a:cubicBezTo>
                    <a:pt x="81" y="277"/>
                    <a:pt x="79" y="279"/>
                    <a:pt x="79" y="283"/>
                  </a:cubicBezTo>
                  <a:cubicBezTo>
                    <a:pt x="79" y="284"/>
                    <a:pt x="78" y="281"/>
                    <a:pt x="78" y="283"/>
                  </a:cubicBezTo>
                  <a:cubicBezTo>
                    <a:pt x="77" y="284"/>
                    <a:pt x="76" y="284"/>
                    <a:pt x="76" y="284"/>
                  </a:cubicBezTo>
                  <a:cubicBezTo>
                    <a:pt x="74" y="283"/>
                    <a:pt x="73" y="284"/>
                    <a:pt x="71" y="284"/>
                  </a:cubicBezTo>
                  <a:cubicBezTo>
                    <a:pt x="70" y="284"/>
                    <a:pt x="70" y="284"/>
                    <a:pt x="69" y="285"/>
                  </a:cubicBezTo>
                  <a:cubicBezTo>
                    <a:pt x="71" y="285"/>
                    <a:pt x="72" y="287"/>
                    <a:pt x="75" y="287"/>
                  </a:cubicBezTo>
                  <a:cubicBezTo>
                    <a:pt x="75" y="286"/>
                    <a:pt x="76" y="287"/>
                    <a:pt x="76" y="287"/>
                  </a:cubicBezTo>
                  <a:cubicBezTo>
                    <a:pt x="78" y="287"/>
                    <a:pt x="79" y="287"/>
                    <a:pt x="81" y="287"/>
                  </a:cubicBezTo>
                  <a:cubicBezTo>
                    <a:pt x="82" y="287"/>
                    <a:pt x="83" y="287"/>
                    <a:pt x="84" y="288"/>
                  </a:cubicBezTo>
                  <a:cubicBezTo>
                    <a:pt x="84" y="288"/>
                    <a:pt x="85" y="288"/>
                    <a:pt x="86" y="288"/>
                  </a:cubicBezTo>
                  <a:cubicBezTo>
                    <a:pt x="87" y="287"/>
                    <a:pt x="89" y="287"/>
                    <a:pt x="91" y="286"/>
                  </a:cubicBezTo>
                  <a:cubicBezTo>
                    <a:pt x="91" y="286"/>
                    <a:pt x="91" y="286"/>
                    <a:pt x="91" y="286"/>
                  </a:cubicBezTo>
                  <a:cubicBezTo>
                    <a:pt x="91" y="287"/>
                    <a:pt x="92" y="287"/>
                    <a:pt x="93" y="287"/>
                  </a:cubicBezTo>
                  <a:cubicBezTo>
                    <a:pt x="93" y="287"/>
                    <a:pt x="94" y="287"/>
                    <a:pt x="94" y="287"/>
                  </a:cubicBezTo>
                  <a:cubicBezTo>
                    <a:pt x="95" y="287"/>
                    <a:pt x="96" y="288"/>
                    <a:pt x="96" y="289"/>
                  </a:cubicBezTo>
                  <a:cubicBezTo>
                    <a:pt x="96" y="290"/>
                    <a:pt x="96" y="291"/>
                    <a:pt x="94" y="291"/>
                  </a:cubicBezTo>
                  <a:cubicBezTo>
                    <a:pt x="94" y="291"/>
                    <a:pt x="94" y="292"/>
                    <a:pt x="94" y="292"/>
                  </a:cubicBezTo>
                  <a:cubicBezTo>
                    <a:pt x="95" y="293"/>
                    <a:pt x="95" y="294"/>
                    <a:pt x="95" y="296"/>
                  </a:cubicBezTo>
                  <a:cubicBezTo>
                    <a:pt x="96" y="296"/>
                    <a:pt x="97" y="296"/>
                    <a:pt x="98" y="296"/>
                  </a:cubicBezTo>
                  <a:cubicBezTo>
                    <a:pt x="100" y="296"/>
                    <a:pt x="102" y="296"/>
                    <a:pt x="104" y="295"/>
                  </a:cubicBezTo>
                  <a:cubicBezTo>
                    <a:pt x="105" y="293"/>
                    <a:pt x="107" y="291"/>
                    <a:pt x="108" y="290"/>
                  </a:cubicBezTo>
                  <a:cubicBezTo>
                    <a:pt x="109" y="290"/>
                    <a:pt x="110" y="290"/>
                    <a:pt x="111" y="290"/>
                  </a:cubicBezTo>
                  <a:cubicBezTo>
                    <a:pt x="113" y="291"/>
                    <a:pt x="115" y="293"/>
                    <a:pt x="116" y="295"/>
                  </a:cubicBezTo>
                  <a:cubicBezTo>
                    <a:pt x="116" y="295"/>
                    <a:pt x="117" y="295"/>
                    <a:pt x="117" y="296"/>
                  </a:cubicBezTo>
                  <a:cubicBezTo>
                    <a:pt x="117" y="297"/>
                    <a:pt x="116" y="299"/>
                    <a:pt x="114" y="300"/>
                  </a:cubicBezTo>
                  <a:cubicBezTo>
                    <a:pt x="113" y="301"/>
                    <a:pt x="111" y="303"/>
                    <a:pt x="109" y="304"/>
                  </a:cubicBezTo>
                  <a:cubicBezTo>
                    <a:pt x="107" y="305"/>
                    <a:pt x="106" y="305"/>
                    <a:pt x="104" y="305"/>
                  </a:cubicBezTo>
                  <a:cubicBezTo>
                    <a:pt x="103" y="305"/>
                    <a:pt x="102" y="305"/>
                    <a:pt x="101" y="306"/>
                  </a:cubicBezTo>
                  <a:cubicBezTo>
                    <a:pt x="99" y="306"/>
                    <a:pt x="99" y="305"/>
                    <a:pt x="98" y="305"/>
                  </a:cubicBezTo>
                  <a:cubicBezTo>
                    <a:pt x="97" y="304"/>
                    <a:pt x="96" y="304"/>
                    <a:pt x="95" y="304"/>
                  </a:cubicBezTo>
                  <a:cubicBezTo>
                    <a:pt x="95" y="304"/>
                    <a:pt x="94" y="303"/>
                    <a:pt x="94" y="304"/>
                  </a:cubicBezTo>
                  <a:cubicBezTo>
                    <a:pt x="93" y="303"/>
                    <a:pt x="92" y="302"/>
                    <a:pt x="92" y="301"/>
                  </a:cubicBezTo>
                  <a:cubicBezTo>
                    <a:pt x="91" y="300"/>
                    <a:pt x="90" y="300"/>
                    <a:pt x="89" y="300"/>
                  </a:cubicBezTo>
                  <a:cubicBezTo>
                    <a:pt x="87" y="300"/>
                    <a:pt x="87" y="301"/>
                    <a:pt x="87" y="302"/>
                  </a:cubicBezTo>
                  <a:cubicBezTo>
                    <a:pt x="87" y="304"/>
                    <a:pt x="85" y="305"/>
                    <a:pt x="83" y="303"/>
                  </a:cubicBezTo>
                  <a:cubicBezTo>
                    <a:pt x="83" y="303"/>
                    <a:pt x="82" y="302"/>
                    <a:pt x="82" y="302"/>
                  </a:cubicBezTo>
                  <a:cubicBezTo>
                    <a:pt x="81" y="301"/>
                    <a:pt x="80" y="301"/>
                    <a:pt x="79" y="303"/>
                  </a:cubicBezTo>
                  <a:cubicBezTo>
                    <a:pt x="79" y="304"/>
                    <a:pt x="78" y="304"/>
                    <a:pt x="78" y="305"/>
                  </a:cubicBezTo>
                  <a:cubicBezTo>
                    <a:pt x="76" y="305"/>
                    <a:pt x="76" y="303"/>
                    <a:pt x="75" y="302"/>
                  </a:cubicBezTo>
                  <a:cubicBezTo>
                    <a:pt x="74" y="303"/>
                    <a:pt x="75" y="303"/>
                    <a:pt x="75" y="304"/>
                  </a:cubicBezTo>
                  <a:cubicBezTo>
                    <a:pt x="75" y="304"/>
                    <a:pt x="74" y="303"/>
                    <a:pt x="74" y="303"/>
                  </a:cubicBezTo>
                  <a:cubicBezTo>
                    <a:pt x="74" y="302"/>
                    <a:pt x="73" y="301"/>
                    <a:pt x="73" y="300"/>
                  </a:cubicBezTo>
                  <a:cubicBezTo>
                    <a:pt x="72" y="299"/>
                    <a:pt x="72" y="297"/>
                    <a:pt x="70" y="297"/>
                  </a:cubicBezTo>
                  <a:cubicBezTo>
                    <a:pt x="68" y="296"/>
                    <a:pt x="66" y="296"/>
                    <a:pt x="64" y="296"/>
                  </a:cubicBezTo>
                  <a:cubicBezTo>
                    <a:pt x="64" y="295"/>
                    <a:pt x="63" y="295"/>
                    <a:pt x="63" y="295"/>
                  </a:cubicBezTo>
                  <a:cubicBezTo>
                    <a:pt x="60" y="295"/>
                    <a:pt x="59" y="294"/>
                    <a:pt x="58" y="292"/>
                  </a:cubicBezTo>
                  <a:cubicBezTo>
                    <a:pt x="57" y="291"/>
                    <a:pt x="57" y="291"/>
                    <a:pt x="56" y="290"/>
                  </a:cubicBezTo>
                  <a:cubicBezTo>
                    <a:pt x="55" y="291"/>
                    <a:pt x="57" y="291"/>
                    <a:pt x="56" y="292"/>
                  </a:cubicBezTo>
                  <a:cubicBezTo>
                    <a:pt x="56" y="292"/>
                    <a:pt x="56" y="291"/>
                    <a:pt x="55" y="291"/>
                  </a:cubicBezTo>
                  <a:cubicBezTo>
                    <a:pt x="54" y="292"/>
                    <a:pt x="53" y="293"/>
                    <a:pt x="52" y="292"/>
                  </a:cubicBezTo>
                  <a:cubicBezTo>
                    <a:pt x="52" y="292"/>
                    <a:pt x="52" y="292"/>
                    <a:pt x="51" y="293"/>
                  </a:cubicBezTo>
                  <a:cubicBezTo>
                    <a:pt x="53" y="293"/>
                    <a:pt x="54" y="294"/>
                    <a:pt x="55" y="295"/>
                  </a:cubicBezTo>
                  <a:cubicBezTo>
                    <a:pt x="55" y="295"/>
                    <a:pt x="54" y="296"/>
                    <a:pt x="56" y="297"/>
                  </a:cubicBezTo>
                  <a:cubicBezTo>
                    <a:pt x="57" y="298"/>
                    <a:pt x="58" y="299"/>
                    <a:pt x="60" y="299"/>
                  </a:cubicBezTo>
                  <a:cubicBezTo>
                    <a:pt x="61" y="300"/>
                    <a:pt x="62" y="300"/>
                    <a:pt x="63" y="301"/>
                  </a:cubicBezTo>
                  <a:cubicBezTo>
                    <a:pt x="64" y="302"/>
                    <a:pt x="64" y="302"/>
                    <a:pt x="63" y="303"/>
                  </a:cubicBezTo>
                  <a:cubicBezTo>
                    <a:pt x="63" y="304"/>
                    <a:pt x="63" y="306"/>
                    <a:pt x="62" y="307"/>
                  </a:cubicBezTo>
                  <a:cubicBezTo>
                    <a:pt x="62" y="308"/>
                    <a:pt x="64" y="308"/>
                    <a:pt x="62" y="308"/>
                  </a:cubicBezTo>
                  <a:cubicBezTo>
                    <a:pt x="61" y="309"/>
                    <a:pt x="62" y="309"/>
                    <a:pt x="62" y="309"/>
                  </a:cubicBezTo>
                  <a:cubicBezTo>
                    <a:pt x="62" y="309"/>
                    <a:pt x="62" y="309"/>
                    <a:pt x="62" y="309"/>
                  </a:cubicBezTo>
                  <a:cubicBezTo>
                    <a:pt x="62" y="309"/>
                    <a:pt x="62" y="309"/>
                    <a:pt x="63" y="309"/>
                  </a:cubicBezTo>
                  <a:cubicBezTo>
                    <a:pt x="62" y="309"/>
                    <a:pt x="62" y="309"/>
                    <a:pt x="62" y="309"/>
                  </a:cubicBezTo>
                  <a:cubicBezTo>
                    <a:pt x="62" y="309"/>
                    <a:pt x="62" y="309"/>
                    <a:pt x="62" y="309"/>
                  </a:cubicBezTo>
                  <a:cubicBezTo>
                    <a:pt x="62" y="311"/>
                    <a:pt x="63" y="311"/>
                    <a:pt x="63" y="312"/>
                  </a:cubicBezTo>
                  <a:cubicBezTo>
                    <a:pt x="62" y="313"/>
                    <a:pt x="60" y="312"/>
                    <a:pt x="58" y="314"/>
                  </a:cubicBezTo>
                  <a:cubicBezTo>
                    <a:pt x="57" y="314"/>
                    <a:pt x="57" y="314"/>
                    <a:pt x="56" y="314"/>
                  </a:cubicBezTo>
                  <a:cubicBezTo>
                    <a:pt x="55" y="314"/>
                    <a:pt x="54" y="314"/>
                    <a:pt x="52" y="314"/>
                  </a:cubicBezTo>
                  <a:cubicBezTo>
                    <a:pt x="50" y="314"/>
                    <a:pt x="47" y="314"/>
                    <a:pt x="44" y="313"/>
                  </a:cubicBezTo>
                  <a:cubicBezTo>
                    <a:pt x="42" y="313"/>
                    <a:pt x="40" y="313"/>
                    <a:pt x="38" y="312"/>
                  </a:cubicBezTo>
                  <a:cubicBezTo>
                    <a:pt x="38" y="312"/>
                    <a:pt x="37" y="312"/>
                    <a:pt x="36" y="312"/>
                  </a:cubicBezTo>
                  <a:cubicBezTo>
                    <a:pt x="36" y="312"/>
                    <a:pt x="36" y="312"/>
                    <a:pt x="36" y="312"/>
                  </a:cubicBezTo>
                  <a:cubicBezTo>
                    <a:pt x="33" y="310"/>
                    <a:pt x="30" y="310"/>
                    <a:pt x="27" y="309"/>
                  </a:cubicBezTo>
                  <a:cubicBezTo>
                    <a:pt x="26" y="309"/>
                    <a:pt x="26" y="310"/>
                    <a:pt x="25" y="311"/>
                  </a:cubicBezTo>
                  <a:cubicBezTo>
                    <a:pt x="25" y="311"/>
                    <a:pt x="25" y="312"/>
                    <a:pt x="26" y="312"/>
                  </a:cubicBezTo>
                  <a:cubicBezTo>
                    <a:pt x="28" y="314"/>
                    <a:pt x="30" y="316"/>
                    <a:pt x="33" y="315"/>
                  </a:cubicBezTo>
                  <a:cubicBezTo>
                    <a:pt x="34" y="316"/>
                    <a:pt x="34" y="316"/>
                    <a:pt x="34" y="318"/>
                  </a:cubicBezTo>
                  <a:cubicBezTo>
                    <a:pt x="34" y="318"/>
                    <a:pt x="34" y="319"/>
                    <a:pt x="35" y="319"/>
                  </a:cubicBezTo>
                  <a:cubicBezTo>
                    <a:pt x="37" y="320"/>
                    <a:pt x="39" y="321"/>
                    <a:pt x="42" y="320"/>
                  </a:cubicBezTo>
                  <a:cubicBezTo>
                    <a:pt x="42" y="320"/>
                    <a:pt x="43" y="321"/>
                    <a:pt x="44" y="320"/>
                  </a:cubicBezTo>
                  <a:cubicBezTo>
                    <a:pt x="44" y="320"/>
                    <a:pt x="45" y="321"/>
                    <a:pt x="45" y="321"/>
                  </a:cubicBezTo>
                  <a:cubicBezTo>
                    <a:pt x="45" y="321"/>
                    <a:pt x="45" y="321"/>
                    <a:pt x="45" y="321"/>
                  </a:cubicBezTo>
                  <a:cubicBezTo>
                    <a:pt x="46" y="323"/>
                    <a:pt x="46" y="324"/>
                    <a:pt x="45" y="324"/>
                  </a:cubicBezTo>
                  <a:cubicBezTo>
                    <a:pt x="44" y="324"/>
                    <a:pt x="44" y="324"/>
                    <a:pt x="43" y="325"/>
                  </a:cubicBezTo>
                  <a:cubicBezTo>
                    <a:pt x="41" y="325"/>
                    <a:pt x="39" y="327"/>
                    <a:pt x="36" y="327"/>
                  </a:cubicBezTo>
                  <a:cubicBezTo>
                    <a:pt x="35" y="327"/>
                    <a:pt x="34" y="327"/>
                    <a:pt x="33" y="328"/>
                  </a:cubicBezTo>
                  <a:cubicBezTo>
                    <a:pt x="31" y="328"/>
                    <a:pt x="30" y="329"/>
                    <a:pt x="29" y="329"/>
                  </a:cubicBezTo>
                  <a:cubicBezTo>
                    <a:pt x="29" y="329"/>
                    <a:pt x="29" y="329"/>
                    <a:pt x="29" y="329"/>
                  </a:cubicBezTo>
                  <a:cubicBezTo>
                    <a:pt x="27" y="330"/>
                    <a:pt x="25" y="331"/>
                    <a:pt x="24" y="332"/>
                  </a:cubicBezTo>
                  <a:cubicBezTo>
                    <a:pt x="22" y="332"/>
                    <a:pt x="20" y="334"/>
                    <a:pt x="19" y="335"/>
                  </a:cubicBezTo>
                  <a:cubicBezTo>
                    <a:pt x="18" y="335"/>
                    <a:pt x="18" y="336"/>
                    <a:pt x="19" y="336"/>
                  </a:cubicBezTo>
                  <a:cubicBezTo>
                    <a:pt x="20" y="337"/>
                    <a:pt x="21" y="337"/>
                    <a:pt x="22" y="337"/>
                  </a:cubicBezTo>
                  <a:cubicBezTo>
                    <a:pt x="25" y="336"/>
                    <a:pt x="26" y="337"/>
                    <a:pt x="29" y="337"/>
                  </a:cubicBezTo>
                  <a:cubicBezTo>
                    <a:pt x="28" y="338"/>
                    <a:pt x="27" y="338"/>
                    <a:pt x="27" y="339"/>
                  </a:cubicBezTo>
                  <a:cubicBezTo>
                    <a:pt x="26" y="342"/>
                    <a:pt x="26" y="344"/>
                    <a:pt x="29" y="343"/>
                  </a:cubicBezTo>
                  <a:cubicBezTo>
                    <a:pt x="31" y="343"/>
                    <a:pt x="32" y="343"/>
                    <a:pt x="33" y="342"/>
                  </a:cubicBezTo>
                  <a:cubicBezTo>
                    <a:pt x="34" y="342"/>
                    <a:pt x="35" y="341"/>
                    <a:pt x="35" y="341"/>
                  </a:cubicBezTo>
                  <a:cubicBezTo>
                    <a:pt x="37" y="341"/>
                    <a:pt x="38" y="340"/>
                    <a:pt x="39" y="339"/>
                  </a:cubicBezTo>
                  <a:cubicBezTo>
                    <a:pt x="43" y="337"/>
                    <a:pt x="46" y="334"/>
                    <a:pt x="49" y="332"/>
                  </a:cubicBezTo>
                  <a:cubicBezTo>
                    <a:pt x="50" y="331"/>
                    <a:pt x="51" y="330"/>
                    <a:pt x="52" y="329"/>
                  </a:cubicBezTo>
                  <a:cubicBezTo>
                    <a:pt x="52" y="329"/>
                    <a:pt x="53" y="329"/>
                    <a:pt x="53" y="329"/>
                  </a:cubicBezTo>
                  <a:cubicBezTo>
                    <a:pt x="54" y="328"/>
                    <a:pt x="55" y="327"/>
                    <a:pt x="56" y="327"/>
                  </a:cubicBezTo>
                  <a:cubicBezTo>
                    <a:pt x="59" y="326"/>
                    <a:pt x="62" y="326"/>
                    <a:pt x="65" y="325"/>
                  </a:cubicBezTo>
                  <a:cubicBezTo>
                    <a:pt x="66" y="326"/>
                    <a:pt x="67" y="324"/>
                    <a:pt x="68" y="326"/>
                  </a:cubicBezTo>
                  <a:cubicBezTo>
                    <a:pt x="68" y="326"/>
                    <a:pt x="68" y="326"/>
                    <a:pt x="68" y="326"/>
                  </a:cubicBezTo>
                  <a:cubicBezTo>
                    <a:pt x="68" y="325"/>
                    <a:pt x="68" y="325"/>
                    <a:pt x="68" y="325"/>
                  </a:cubicBezTo>
                  <a:cubicBezTo>
                    <a:pt x="68" y="325"/>
                    <a:pt x="69" y="325"/>
                    <a:pt x="69" y="325"/>
                  </a:cubicBezTo>
                  <a:cubicBezTo>
                    <a:pt x="70" y="326"/>
                    <a:pt x="69" y="327"/>
                    <a:pt x="69" y="328"/>
                  </a:cubicBezTo>
                  <a:cubicBezTo>
                    <a:pt x="69" y="329"/>
                    <a:pt x="69" y="330"/>
                    <a:pt x="68" y="331"/>
                  </a:cubicBezTo>
                  <a:cubicBezTo>
                    <a:pt x="68" y="331"/>
                    <a:pt x="68" y="331"/>
                    <a:pt x="68" y="331"/>
                  </a:cubicBezTo>
                  <a:cubicBezTo>
                    <a:pt x="68" y="331"/>
                    <a:pt x="68" y="331"/>
                    <a:pt x="68" y="331"/>
                  </a:cubicBezTo>
                  <a:cubicBezTo>
                    <a:pt x="67" y="332"/>
                    <a:pt x="66" y="333"/>
                    <a:pt x="65" y="334"/>
                  </a:cubicBezTo>
                  <a:cubicBezTo>
                    <a:pt x="65" y="336"/>
                    <a:pt x="64" y="337"/>
                    <a:pt x="62" y="339"/>
                  </a:cubicBezTo>
                  <a:cubicBezTo>
                    <a:pt x="62" y="339"/>
                    <a:pt x="60" y="340"/>
                    <a:pt x="61" y="341"/>
                  </a:cubicBezTo>
                  <a:cubicBezTo>
                    <a:pt x="62" y="342"/>
                    <a:pt x="63" y="343"/>
                    <a:pt x="65" y="342"/>
                  </a:cubicBezTo>
                  <a:cubicBezTo>
                    <a:pt x="66" y="341"/>
                    <a:pt x="68" y="340"/>
                    <a:pt x="70" y="339"/>
                  </a:cubicBezTo>
                  <a:cubicBezTo>
                    <a:pt x="70" y="339"/>
                    <a:pt x="71" y="338"/>
                    <a:pt x="71" y="338"/>
                  </a:cubicBezTo>
                  <a:cubicBezTo>
                    <a:pt x="71" y="338"/>
                    <a:pt x="72" y="339"/>
                    <a:pt x="72" y="339"/>
                  </a:cubicBezTo>
                  <a:cubicBezTo>
                    <a:pt x="72" y="339"/>
                    <a:pt x="72" y="339"/>
                    <a:pt x="72" y="339"/>
                  </a:cubicBezTo>
                  <a:cubicBezTo>
                    <a:pt x="72" y="339"/>
                    <a:pt x="72" y="339"/>
                    <a:pt x="73" y="339"/>
                  </a:cubicBezTo>
                  <a:cubicBezTo>
                    <a:pt x="74" y="341"/>
                    <a:pt x="75" y="343"/>
                    <a:pt x="76" y="343"/>
                  </a:cubicBezTo>
                  <a:cubicBezTo>
                    <a:pt x="77" y="344"/>
                    <a:pt x="78" y="345"/>
                    <a:pt x="78" y="345"/>
                  </a:cubicBezTo>
                  <a:cubicBezTo>
                    <a:pt x="78" y="346"/>
                    <a:pt x="79" y="347"/>
                    <a:pt x="80" y="347"/>
                  </a:cubicBezTo>
                  <a:cubicBezTo>
                    <a:pt x="81" y="347"/>
                    <a:pt x="82" y="347"/>
                    <a:pt x="83" y="347"/>
                  </a:cubicBezTo>
                  <a:cubicBezTo>
                    <a:pt x="86" y="347"/>
                    <a:pt x="90" y="346"/>
                    <a:pt x="93" y="347"/>
                  </a:cubicBezTo>
                  <a:cubicBezTo>
                    <a:pt x="94" y="348"/>
                    <a:pt x="95" y="347"/>
                    <a:pt x="96" y="346"/>
                  </a:cubicBezTo>
                  <a:cubicBezTo>
                    <a:pt x="98" y="345"/>
                    <a:pt x="99" y="344"/>
                    <a:pt x="101" y="343"/>
                  </a:cubicBezTo>
                  <a:cubicBezTo>
                    <a:pt x="101" y="344"/>
                    <a:pt x="102" y="345"/>
                    <a:pt x="103" y="346"/>
                  </a:cubicBezTo>
                  <a:cubicBezTo>
                    <a:pt x="103" y="346"/>
                    <a:pt x="104" y="347"/>
                    <a:pt x="104" y="348"/>
                  </a:cubicBezTo>
                  <a:cubicBezTo>
                    <a:pt x="105" y="348"/>
                    <a:pt x="107" y="349"/>
                    <a:pt x="108" y="348"/>
                  </a:cubicBezTo>
                  <a:cubicBezTo>
                    <a:pt x="109" y="348"/>
                    <a:pt x="110" y="348"/>
                    <a:pt x="111" y="349"/>
                  </a:cubicBezTo>
                  <a:cubicBezTo>
                    <a:pt x="113" y="349"/>
                    <a:pt x="116" y="349"/>
                    <a:pt x="117" y="353"/>
                  </a:cubicBezTo>
                  <a:cubicBezTo>
                    <a:pt x="117" y="353"/>
                    <a:pt x="118" y="353"/>
                    <a:pt x="118" y="352"/>
                  </a:cubicBezTo>
                  <a:cubicBezTo>
                    <a:pt x="119" y="351"/>
                    <a:pt x="120" y="350"/>
                    <a:pt x="122" y="350"/>
                  </a:cubicBezTo>
                  <a:cubicBezTo>
                    <a:pt x="122" y="350"/>
                    <a:pt x="122" y="350"/>
                    <a:pt x="122" y="350"/>
                  </a:cubicBezTo>
                  <a:cubicBezTo>
                    <a:pt x="122" y="350"/>
                    <a:pt x="122" y="350"/>
                    <a:pt x="123" y="350"/>
                  </a:cubicBezTo>
                  <a:cubicBezTo>
                    <a:pt x="124" y="350"/>
                    <a:pt x="126" y="351"/>
                    <a:pt x="128" y="351"/>
                  </a:cubicBezTo>
                  <a:cubicBezTo>
                    <a:pt x="128" y="351"/>
                    <a:pt x="128" y="351"/>
                    <a:pt x="128" y="351"/>
                  </a:cubicBezTo>
                  <a:cubicBezTo>
                    <a:pt x="127" y="352"/>
                    <a:pt x="127" y="354"/>
                    <a:pt x="126" y="355"/>
                  </a:cubicBezTo>
                  <a:cubicBezTo>
                    <a:pt x="125" y="356"/>
                    <a:pt x="124" y="356"/>
                    <a:pt x="123" y="357"/>
                  </a:cubicBezTo>
                  <a:cubicBezTo>
                    <a:pt x="123" y="358"/>
                    <a:pt x="123" y="358"/>
                    <a:pt x="124" y="358"/>
                  </a:cubicBezTo>
                  <a:cubicBezTo>
                    <a:pt x="125" y="358"/>
                    <a:pt x="124" y="358"/>
                    <a:pt x="124" y="358"/>
                  </a:cubicBezTo>
                  <a:cubicBezTo>
                    <a:pt x="124" y="358"/>
                    <a:pt x="124" y="359"/>
                    <a:pt x="124" y="359"/>
                  </a:cubicBezTo>
                  <a:cubicBezTo>
                    <a:pt x="125" y="359"/>
                    <a:pt x="124" y="360"/>
                    <a:pt x="124" y="360"/>
                  </a:cubicBezTo>
                  <a:cubicBezTo>
                    <a:pt x="123" y="362"/>
                    <a:pt x="124" y="365"/>
                    <a:pt x="126" y="365"/>
                  </a:cubicBezTo>
                  <a:cubicBezTo>
                    <a:pt x="128" y="365"/>
                    <a:pt x="130" y="364"/>
                    <a:pt x="132" y="364"/>
                  </a:cubicBezTo>
                  <a:cubicBezTo>
                    <a:pt x="134" y="363"/>
                    <a:pt x="135" y="361"/>
                    <a:pt x="136" y="359"/>
                  </a:cubicBezTo>
                  <a:cubicBezTo>
                    <a:pt x="137" y="357"/>
                    <a:pt x="138" y="355"/>
                    <a:pt x="141" y="355"/>
                  </a:cubicBezTo>
                  <a:cubicBezTo>
                    <a:pt x="141" y="355"/>
                    <a:pt x="141" y="355"/>
                    <a:pt x="141" y="355"/>
                  </a:cubicBezTo>
                  <a:cubicBezTo>
                    <a:pt x="141" y="356"/>
                    <a:pt x="141" y="356"/>
                    <a:pt x="142" y="357"/>
                  </a:cubicBezTo>
                  <a:cubicBezTo>
                    <a:pt x="142" y="356"/>
                    <a:pt x="141" y="356"/>
                    <a:pt x="141" y="355"/>
                  </a:cubicBezTo>
                  <a:cubicBezTo>
                    <a:pt x="141" y="355"/>
                    <a:pt x="141" y="355"/>
                    <a:pt x="141" y="355"/>
                  </a:cubicBezTo>
                  <a:cubicBezTo>
                    <a:pt x="141" y="355"/>
                    <a:pt x="141" y="355"/>
                    <a:pt x="141" y="355"/>
                  </a:cubicBezTo>
                  <a:cubicBezTo>
                    <a:pt x="141" y="356"/>
                    <a:pt x="142" y="357"/>
                    <a:pt x="144" y="358"/>
                  </a:cubicBezTo>
                  <a:cubicBezTo>
                    <a:pt x="144" y="359"/>
                    <a:pt x="143" y="359"/>
                    <a:pt x="143" y="359"/>
                  </a:cubicBezTo>
                  <a:cubicBezTo>
                    <a:pt x="144" y="360"/>
                    <a:pt x="144" y="362"/>
                    <a:pt x="145" y="362"/>
                  </a:cubicBezTo>
                  <a:cubicBezTo>
                    <a:pt x="147" y="363"/>
                    <a:pt x="148" y="364"/>
                    <a:pt x="150" y="363"/>
                  </a:cubicBezTo>
                  <a:cubicBezTo>
                    <a:pt x="152" y="365"/>
                    <a:pt x="152" y="365"/>
                    <a:pt x="150" y="368"/>
                  </a:cubicBezTo>
                  <a:cubicBezTo>
                    <a:pt x="149" y="368"/>
                    <a:pt x="149" y="368"/>
                    <a:pt x="149" y="368"/>
                  </a:cubicBezTo>
                  <a:cubicBezTo>
                    <a:pt x="149" y="368"/>
                    <a:pt x="149" y="369"/>
                    <a:pt x="149" y="369"/>
                  </a:cubicBezTo>
                  <a:cubicBezTo>
                    <a:pt x="149" y="369"/>
                    <a:pt x="150" y="369"/>
                    <a:pt x="150" y="368"/>
                  </a:cubicBezTo>
                  <a:cubicBezTo>
                    <a:pt x="151" y="372"/>
                    <a:pt x="152" y="376"/>
                    <a:pt x="150" y="379"/>
                  </a:cubicBezTo>
                  <a:cubicBezTo>
                    <a:pt x="150" y="379"/>
                    <a:pt x="150" y="379"/>
                    <a:pt x="150" y="379"/>
                  </a:cubicBezTo>
                  <a:cubicBezTo>
                    <a:pt x="149" y="380"/>
                    <a:pt x="148" y="381"/>
                    <a:pt x="148" y="382"/>
                  </a:cubicBezTo>
                  <a:cubicBezTo>
                    <a:pt x="147" y="385"/>
                    <a:pt x="147" y="385"/>
                    <a:pt x="144" y="384"/>
                  </a:cubicBezTo>
                  <a:cubicBezTo>
                    <a:pt x="145" y="385"/>
                    <a:pt x="145" y="385"/>
                    <a:pt x="146" y="386"/>
                  </a:cubicBezTo>
                  <a:cubicBezTo>
                    <a:pt x="146" y="386"/>
                    <a:pt x="146" y="386"/>
                    <a:pt x="146" y="386"/>
                  </a:cubicBezTo>
                  <a:cubicBezTo>
                    <a:pt x="146" y="386"/>
                    <a:pt x="146" y="386"/>
                    <a:pt x="146" y="386"/>
                  </a:cubicBezTo>
                  <a:cubicBezTo>
                    <a:pt x="146" y="386"/>
                    <a:pt x="146" y="386"/>
                    <a:pt x="146" y="386"/>
                  </a:cubicBezTo>
                  <a:cubicBezTo>
                    <a:pt x="146" y="386"/>
                    <a:pt x="147" y="387"/>
                    <a:pt x="147" y="387"/>
                  </a:cubicBezTo>
                  <a:cubicBezTo>
                    <a:pt x="147" y="390"/>
                    <a:pt x="149" y="389"/>
                    <a:pt x="151" y="389"/>
                  </a:cubicBezTo>
                  <a:cubicBezTo>
                    <a:pt x="152" y="389"/>
                    <a:pt x="152" y="389"/>
                    <a:pt x="152" y="388"/>
                  </a:cubicBezTo>
                  <a:cubicBezTo>
                    <a:pt x="152" y="388"/>
                    <a:pt x="152" y="388"/>
                    <a:pt x="152" y="388"/>
                  </a:cubicBezTo>
                  <a:cubicBezTo>
                    <a:pt x="152" y="388"/>
                    <a:pt x="153" y="389"/>
                    <a:pt x="153" y="389"/>
                  </a:cubicBezTo>
                  <a:cubicBezTo>
                    <a:pt x="154" y="389"/>
                    <a:pt x="155" y="390"/>
                    <a:pt x="155" y="390"/>
                  </a:cubicBezTo>
                  <a:cubicBezTo>
                    <a:pt x="156" y="392"/>
                    <a:pt x="158" y="393"/>
                    <a:pt x="160" y="393"/>
                  </a:cubicBezTo>
                  <a:cubicBezTo>
                    <a:pt x="161" y="394"/>
                    <a:pt x="162" y="395"/>
                    <a:pt x="162" y="395"/>
                  </a:cubicBezTo>
                  <a:cubicBezTo>
                    <a:pt x="161" y="398"/>
                    <a:pt x="161" y="398"/>
                    <a:pt x="163" y="399"/>
                  </a:cubicBezTo>
                  <a:cubicBezTo>
                    <a:pt x="164" y="399"/>
                    <a:pt x="165" y="400"/>
                    <a:pt x="166" y="400"/>
                  </a:cubicBezTo>
                  <a:cubicBezTo>
                    <a:pt x="165" y="401"/>
                    <a:pt x="165" y="401"/>
                    <a:pt x="164" y="403"/>
                  </a:cubicBezTo>
                  <a:cubicBezTo>
                    <a:pt x="166" y="401"/>
                    <a:pt x="167" y="402"/>
                    <a:pt x="168" y="402"/>
                  </a:cubicBezTo>
                  <a:cubicBezTo>
                    <a:pt x="169" y="404"/>
                    <a:pt x="171" y="405"/>
                    <a:pt x="173" y="404"/>
                  </a:cubicBezTo>
                  <a:cubicBezTo>
                    <a:pt x="176" y="403"/>
                    <a:pt x="179" y="402"/>
                    <a:pt x="181" y="399"/>
                  </a:cubicBezTo>
                  <a:cubicBezTo>
                    <a:pt x="182" y="397"/>
                    <a:pt x="182" y="395"/>
                    <a:pt x="183" y="394"/>
                  </a:cubicBezTo>
                  <a:cubicBezTo>
                    <a:pt x="185" y="395"/>
                    <a:pt x="184" y="393"/>
                    <a:pt x="184" y="393"/>
                  </a:cubicBezTo>
                  <a:cubicBezTo>
                    <a:pt x="185" y="391"/>
                    <a:pt x="187" y="390"/>
                    <a:pt x="189" y="389"/>
                  </a:cubicBezTo>
                  <a:cubicBezTo>
                    <a:pt x="190" y="388"/>
                    <a:pt x="190" y="390"/>
                    <a:pt x="191" y="391"/>
                  </a:cubicBezTo>
                  <a:cubicBezTo>
                    <a:pt x="191" y="390"/>
                    <a:pt x="190" y="389"/>
                    <a:pt x="190" y="388"/>
                  </a:cubicBezTo>
                  <a:cubicBezTo>
                    <a:pt x="191" y="389"/>
                    <a:pt x="192" y="390"/>
                    <a:pt x="193" y="390"/>
                  </a:cubicBezTo>
                  <a:cubicBezTo>
                    <a:pt x="192" y="392"/>
                    <a:pt x="194" y="393"/>
                    <a:pt x="195" y="394"/>
                  </a:cubicBezTo>
                  <a:cubicBezTo>
                    <a:pt x="195" y="394"/>
                    <a:pt x="195" y="394"/>
                    <a:pt x="195" y="394"/>
                  </a:cubicBezTo>
                  <a:cubicBezTo>
                    <a:pt x="196" y="393"/>
                    <a:pt x="198" y="393"/>
                    <a:pt x="199" y="392"/>
                  </a:cubicBezTo>
                  <a:cubicBezTo>
                    <a:pt x="200" y="391"/>
                    <a:pt x="201" y="391"/>
                    <a:pt x="202" y="391"/>
                  </a:cubicBezTo>
                  <a:cubicBezTo>
                    <a:pt x="206" y="390"/>
                    <a:pt x="210" y="391"/>
                    <a:pt x="215" y="391"/>
                  </a:cubicBezTo>
                  <a:cubicBezTo>
                    <a:pt x="215" y="391"/>
                    <a:pt x="215" y="392"/>
                    <a:pt x="216" y="392"/>
                  </a:cubicBezTo>
                  <a:cubicBezTo>
                    <a:pt x="216" y="391"/>
                    <a:pt x="216" y="391"/>
                    <a:pt x="217" y="391"/>
                  </a:cubicBezTo>
                  <a:cubicBezTo>
                    <a:pt x="218" y="392"/>
                    <a:pt x="218" y="391"/>
                    <a:pt x="218" y="391"/>
                  </a:cubicBezTo>
                  <a:cubicBezTo>
                    <a:pt x="220" y="391"/>
                    <a:pt x="223" y="390"/>
                    <a:pt x="224" y="393"/>
                  </a:cubicBezTo>
                  <a:cubicBezTo>
                    <a:pt x="224" y="394"/>
                    <a:pt x="225" y="394"/>
                    <a:pt x="225" y="393"/>
                  </a:cubicBezTo>
                  <a:cubicBezTo>
                    <a:pt x="226" y="393"/>
                    <a:pt x="226" y="393"/>
                    <a:pt x="227" y="393"/>
                  </a:cubicBezTo>
                  <a:cubicBezTo>
                    <a:pt x="228" y="393"/>
                    <a:pt x="228" y="393"/>
                    <a:pt x="229" y="393"/>
                  </a:cubicBezTo>
                  <a:cubicBezTo>
                    <a:pt x="230" y="393"/>
                    <a:pt x="232" y="393"/>
                    <a:pt x="233" y="394"/>
                  </a:cubicBezTo>
                  <a:cubicBezTo>
                    <a:pt x="234" y="395"/>
                    <a:pt x="234" y="395"/>
                    <a:pt x="235" y="396"/>
                  </a:cubicBezTo>
                  <a:cubicBezTo>
                    <a:pt x="234" y="397"/>
                    <a:pt x="234" y="398"/>
                    <a:pt x="234" y="398"/>
                  </a:cubicBezTo>
                  <a:cubicBezTo>
                    <a:pt x="235" y="398"/>
                    <a:pt x="235" y="398"/>
                    <a:pt x="235" y="398"/>
                  </a:cubicBezTo>
                  <a:cubicBezTo>
                    <a:pt x="236" y="398"/>
                    <a:pt x="236" y="398"/>
                    <a:pt x="236" y="399"/>
                  </a:cubicBezTo>
                  <a:cubicBezTo>
                    <a:pt x="234" y="399"/>
                    <a:pt x="233" y="400"/>
                    <a:pt x="232" y="400"/>
                  </a:cubicBezTo>
                  <a:cubicBezTo>
                    <a:pt x="231" y="401"/>
                    <a:pt x="231" y="402"/>
                    <a:pt x="232" y="403"/>
                  </a:cubicBezTo>
                  <a:cubicBezTo>
                    <a:pt x="232" y="404"/>
                    <a:pt x="234" y="405"/>
                    <a:pt x="234" y="405"/>
                  </a:cubicBezTo>
                  <a:cubicBezTo>
                    <a:pt x="235" y="407"/>
                    <a:pt x="236" y="407"/>
                    <a:pt x="238" y="407"/>
                  </a:cubicBezTo>
                  <a:cubicBezTo>
                    <a:pt x="239" y="407"/>
                    <a:pt x="240" y="407"/>
                    <a:pt x="241" y="407"/>
                  </a:cubicBezTo>
                  <a:cubicBezTo>
                    <a:pt x="243" y="406"/>
                    <a:pt x="246" y="406"/>
                    <a:pt x="248" y="408"/>
                  </a:cubicBezTo>
                  <a:cubicBezTo>
                    <a:pt x="248" y="408"/>
                    <a:pt x="248" y="408"/>
                    <a:pt x="248" y="408"/>
                  </a:cubicBezTo>
                  <a:cubicBezTo>
                    <a:pt x="248" y="408"/>
                    <a:pt x="248" y="408"/>
                    <a:pt x="248" y="408"/>
                  </a:cubicBezTo>
                  <a:cubicBezTo>
                    <a:pt x="249" y="409"/>
                    <a:pt x="251" y="410"/>
                    <a:pt x="251" y="411"/>
                  </a:cubicBezTo>
                  <a:cubicBezTo>
                    <a:pt x="250" y="414"/>
                    <a:pt x="252" y="412"/>
                    <a:pt x="252" y="412"/>
                  </a:cubicBezTo>
                  <a:cubicBezTo>
                    <a:pt x="251" y="414"/>
                    <a:pt x="251" y="417"/>
                    <a:pt x="250" y="419"/>
                  </a:cubicBezTo>
                  <a:cubicBezTo>
                    <a:pt x="249" y="419"/>
                    <a:pt x="249" y="420"/>
                    <a:pt x="249" y="420"/>
                  </a:cubicBezTo>
                  <a:cubicBezTo>
                    <a:pt x="248" y="421"/>
                    <a:pt x="248" y="421"/>
                    <a:pt x="248" y="422"/>
                  </a:cubicBezTo>
                  <a:cubicBezTo>
                    <a:pt x="246" y="423"/>
                    <a:pt x="245" y="425"/>
                    <a:pt x="243" y="426"/>
                  </a:cubicBezTo>
                  <a:cubicBezTo>
                    <a:pt x="242" y="426"/>
                    <a:pt x="242" y="426"/>
                    <a:pt x="242" y="426"/>
                  </a:cubicBezTo>
                  <a:cubicBezTo>
                    <a:pt x="242" y="426"/>
                    <a:pt x="242" y="427"/>
                    <a:pt x="241" y="427"/>
                  </a:cubicBezTo>
                  <a:cubicBezTo>
                    <a:pt x="241" y="428"/>
                    <a:pt x="239" y="428"/>
                    <a:pt x="239" y="430"/>
                  </a:cubicBezTo>
                  <a:cubicBezTo>
                    <a:pt x="237" y="431"/>
                    <a:pt x="236" y="432"/>
                    <a:pt x="235" y="432"/>
                  </a:cubicBezTo>
                  <a:cubicBezTo>
                    <a:pt x="234" y="433"/>
                    <a:pt x="233" y="433"/>
                    <a:pt x="233" y="434"/>
                  </a:cubicBezTo>
                  <a:cubicBezTo>
                    <a:pt x="234" y="436"/>
                    <a:pt x="234" y="438"/>
                    <a:pt x="233" y="439"/>
                  </a:cubicBezTo>
                  <a:cubicBezTo>
                    <a:pt x="232" y="440"/>
                    <a:pt x="232" y="441"/>
                    <a:pt x="232" y="441"/>
                  </a:cubicBezTo>
                  <a:cubicBezTo>
                    <a:pt x="231" y="442"/>
                    <a:pt x="230" y="443"/>
                    <a:pt x="230" y="443"/>
                  </a:cubicBezTo>
                  <a:cubicBezTo>
                    <a:pt x="230" y="444"/>
                    <a:pt x="229" y="445"/>
                    <a:pt x="229" y="445"/>
                  </a:cubicBezTo>
                  <a:cubicBezTo>
                    <a:pt x="228" y="447"/>
                    <a:pt x="227" y="448"/>
                    <a:pt x="226" y="449"/>
                  </a:cubicBezTo>
                  <a:cubicBezTo>
                    <a:pt x="225" y="449"/>
                    <a:pt x="224" y="450"/>
                    <a:pt x="224" y="452"/>
                  </a:cubicBezTo>
                  <a:cubicBezTo>
                    <a:pt x="223" y="452"/>
                    <a:pt x="222" y="453"/>
                    <a:pt x="221" y="454"/>
                  </a:cubicBezTo>
                  <a:cubicBezTo>
                    <a:pt x="221" y="454"/>
                    <a:pt x="221" y="455"/>
                    <a:pt x="220" y="455"/>
                  </a:cubicBezTo>
                  <a:cubicBezTo>
                    <a:pt x="220" y="455"/>
                    <a:pt x="219" y="456"/>
                    <a:pt x="219" y="456"/>
                  </a:cubicBezTo>
                  <a:cubicBezTo>
                    <a:pt x="215" y="457"/>
                    <a:pt x="212" y="460"/>
                    <a:pt x="209" y="462"/>
                  </a:cubicBezTo>
                  <a:cubicBezTo>
                    <a:pt x="208" y="463"/>
                    <a:pt x="208" y="463"/>
                    <a:pt x="208" y="464"/>
                  </a:cubicBezTo>
                  <a:cubicBezTo>
                    <a:pt x="208" y="464"/>
                    <a:pt x="208" y="464"/>
                    <a:pt x="208" y="464"/>
                  </a:cubicBezTo>
                  <a:cubicBezTo>
                    <a:pt x="207" y="465"/>
                    <a:pt x="207" y="466"/>
                    <a:pt x="206" y="467"/>
                  </a:cubicBezTo>
                  <a:cubicBezTo>
                    <a:pt x="206" y="467"/>
                    <a:pt x="206" y="467"/>
                    <a:pt x="206" y="467"/>
                  </a:cubicBezTo>
                  <a:cubicBezTo>
                    <a:pt x="206" y="467"/>
                    <a:pt x="206" y="467"/>
                    <a:pt x="206" y="467"/>
                  </a:cubicBezTo>
                  <a:cubicBezTo>
                    <a:pt x="206" y="467"/>
                    <a:pt x="206" y="467"/>
                    <a:pt x="206" y="467"/>
                  </a:cubicBezTo>
                  <a:cubicBezTo>
                    <a:pt x="206" y="467"/>
                    <a:pt x="206" y="467"/>
                    <a:pt x="206" y="467"/>
                  </a:cubicBezTo>
                  <a:cubicBezTo>
                    <a:pt x="205" y="469"/>
                    <a:pt x="203" y="470"/>
                    <a:pt x="201" y="472"/>
                  </a:cubicBezTo>
                  <a:cubicBezTo>
                    <a:pt x="201" y="472"/>
                    <a:pt x="200" y="473"/>
                    <a:pt x="200" y="473"/>
                  </a:cubicBezTo>
                  <a:cubicBezTo>
                    <a:pt x="201" y="474"/>
                    <a:pt x="202" y="473"/>
                    <a:pt x="202" y="472"/>
                  </a:cubicBezTo>
                  <a:cubicBezTo>
                    <a:pt x="203" y="472"/>
                    <a:pt x="205" y="472"/>
                    <a:pt x="206" y="472"/>
                  </a:cubicBezTo>
                  <a:cubicBezTo>
                    <a:pt x="205" y="472"/>
                    <a:pt x="205" y="473"/>
                    <a:pt x="205" y="473"/>
                  </a:cubicBezTo>
                  <a:cubicBezTo>
                    <a:pt x="205" y="473"/>
                    <a:pt x="205" y="474"/>
                    <a:pt x="205" y="474"/>
                  </a:cubicBezTo>
                  <a:cubicBezTo>
                    <a:pt x="207" y="472"/>
                    <a:pt x="209" y="472"/>
                    <a:pt x="210" y="471"/>
                  </a:cubicBezTo>
                  <a:cubicBezTo>
                    <a:pt x="210" y="471"/>
                    <a:pt x="210" y="471"/>
                    <a:pt x="211" y="470"/>
                  </a:cubicBezTo>
                  <a:cubicBezTo>
                    <a:pt x="212" y="470"/>
                    <a:pt x="213" y="469"/>
                    <a:pt x="214" y="469"/>
                  </a:cubicBezTo>
                  <a:cubicBezTo>
                    <a:pt x="214" y="469"/>
                    <a:pt x="214" y="468"/>
                    <a:pt x="214" y="468"/>
                  </a:cubicBezTo>
                  <a:cubicBezTo>
                    <a:pt x="215" y="468"/>
                    <a:pt x="215" y="468"/>
                    <a:pt x="215" y="467"/>
                  </a:cubicBezTo>
                  <a:cubicBezTo>
                    <a:pt x="216" y="467"/>
                    <a:pt x="216" y="467"/>
                    <a:pt x="217" y="466"/>
                  </a:cubicBezTo>
                  <a:cubicBezTo>
                    <a:pt x="220" y="464"/>
                    <a:pt x="222" y="462"/>
                    <a:pt x="223" y="458"/>
                  </a:cubicBezTo>
                  <a:cubicBezTo>
                    <a:pt x="224" y="458"/>
                    <a:pt x="224" y="457"/>
                    <a:pt x="225" y="457"/>
                  </a:cubicBezTo>
                  <a:cubicBezTo>
                    <a:pt x="225" y="457"/>
                    <a:pt x="225" y="457"/>
                    <a:pt x="225" y="457"/>
                  </a:cubicBezTo>
                  <a:cubicBezTo>
                    <a:pt x="228" y="456"/>
                    <a:pt x="229" y="454"/>
                    <a:pt x="229" y="451"/>
                  </a:cubicBezTo>
                  <a:cubicBezTo>
                    <a:pt x="229" y="451"/>
                    <a:pt x="229" y="451"/>
                    <a:pt x="229" y="450"/>
                  </a:cubicBezTo>
                  <a:cubicBezTo>
                    <a:pt x="230" y="449"/>
                    <a:pt x="230" y="448"/>
                    <a:pt x="231" y="448"/>
                  </a:cubicBezTo>
                  <a:cubicBezTo>
                    <a:pt x="231" y="447"/>
                    <a:pt x="232" y="447"/>
                    <a:pt x="232" y="447"/>
                  </a:cubicBezTo>
                  <a:cubicBezTo>
                    <a:pt x="234" y="446"/>
                    <a:pt x="235" y="445"/>
                    <a:pt x="235" y="443"/>
                  </a:cubicBezTo>
                  <a:cubicBezTo>
                    <a:pt x="235" y="443"/>
                    <a:pt x="236" y="443"/>
                    <a:pt x="236" y="443"/>
                  </a:cubicBezTo>
                  <a:cubicBezTo>
                    <a:pt x="236" y="441"/>
                    <a:pt x="237" y="440"/>
                    <a:pt x="238" y="439"/>
                  </a:cubicBezTo>
                  <a:cubicBezTo>
                    <a:pt x="240" y="438"/>
                    <a:pt x="241" y="438"/>
                    <a:pt x="242" y="437"/>
                  </a:cubicBezTo>
                  <a:cubicBezTo>
                    <a:pt x="242" y="437"/>
                    <a:pt x="243" y="438"/>
                    <a:pt x="244" y="438"/>
                  </a:cubicBezTo>
                  <a:cubicBezTo>
                    <a:pt x="244" y="437"/>
                    <a:pt x="245" y="437"/>
                    <a:pt x="246" y="436"/>
                  </a:cubicBezTo>
                  <a:cubicBezTo>
                    <a:pt x="246" y="436"/>
                    <a:pt x="246" y="436"/>
                    <a:pt x="247" y="436"/>
                  </a:cubicBezTo>
                  <a:cubicBezTo>
                    <a:pt x="247" y="436"/>
                    <a:pt x="247" y="436"/>
                    <a:pt x="247" y="436"/>
                  </a:cubicBezTo>
                  <a:cubicBezTo>
                    <a:pt x="247" y="436"/>
                    <a:pt x="247" y="436"/>
                    <a:pt x="247" y="436"/>
                  </a:cubicBezTo>
                  <a:cubicBezTo>
                    <a:pt x="247" y="435"/>
                    <a:pt x="248" y="435"/>
                    <a:pt x="248" y="435"/>
                  </a:cubicBezTo>
                  <a:cubicBezTo>
                    <a:pt x="248" y="434"/>
                    <a:pt x="248" y="433"/>
                    <a:pt x="247" y="432"/>
                  </a:cubicBezTo>
                  <a:cubicBezTo>
                    <a:pt x="251" y="430"/>
                    <a:pt x="254" y="427"/>
                    <a:pt x="256" y="423"/>
                  </a:cubicBezTo>
                  <a:cubicBezTo>
                    <a:pt x="256" y="423"/>
                    <a:pt x="256" y="423"/>
                    <a:pt x="256" y="423"/>
                  </a:cubicBezTo>
                  <a:cubicBezTo>
                    <a:pt x="256" y="422"/>
                    <a:pt x="256" y="422"/>
                    <a:pt x="256" y="422"/>
                  </a:cubicBezTo>
                  <a:cubicBezTo>
                    <a:pt x="257" y="422"/>
                    <a:pt x="257" y="421"/>
                    <a:pt x="257" y="420"/>
                  </a:cubicBezTo>
                  <a:cubicBezTo>
                    <a:pt x="259" y="417"/>
                    <a:pt x="263" y="416"/>
                    <a:pt x="265" y="419"/>
                  </a:cubicBezTo>
                  <a:cubicBezTo>
                    <a:pt x="266" y="420"/>
                    <a:pt x="268" y="422"/>
                    <a:pt x="269" y="423"/>
                  </a:cubicBezTo>
                  <a:cubicBezTo>
                    <a:pt x="268" y="425"/>
                    <a:pt x="268" y="426"/>
                    <a:pt x="267" y="427"/>
                  </a:cubicBezTo>
                  <a:cubicBezTo>
                    <a:pt x="264" y="430"/>
                    <a:pt x="261" y="434"/>
                    <a:pt x="257" y="437"/>
                  </a:cubicBezTo>
                  <a:cubicBezTo>
                    <a:pt x="254" y="437"/>
                    <a:pt x="254" y="437"/>
                    <a:pt x="254" y="440"/>
                  </a:cubicBezTo>
                  <a:cubicBezTo>
                    <a:pt x="255" y="441"/>
                    <a:pt x="255" y="442"/>
                    <a:pt x="255" y="443"/>
                  </a:cubicBezTo>
                  <a:cubicBezTo>
                    <a:pt x="254" y="447"/>
                    <a:pt x="257" y="449"/>
                    <a:pt x="259" y="452"/>
                  </a:cubicBezTo>
                  <a:cubicBezTo>
                    <a:pt x="260" y="454"/>
                    <a:pt x="260" y="455"/>
                    <a:pt x="259" y="457"/>
                  </a:cubicBezTo>
                  <a:cubicBezTo>
                    <a:pt x="258" y="459"/>
                    <a:pt x="257" y="459"/>
                    <a:pt x="255" y="459"/>
                  </a:cubicBezTo>
                  <a:cubicBezTo>
                    <a:pt x="253" y="459"/>
                    <a:pt x="252" y="460"/>
                    <a:pt x="253" y="462"/>
                  </a:cubicBezTo>
                  <a:cubicBezTo>
                    <a:pt x="253" y="462"/>
                    <a:pt x="253" y="463"/>
                    <a:pt x="253" y="463"/>
                  </a:cubicBezTo>
                  <a:cubicBezTo>
                    <a:pt x="253" y="464"/>
                    <a:pt x="253" y="465"/>
                    <a:pt x="253" y="464"/>
                  </a:cubicBezTo>
                  <a:cubicBezTo>
                    <a:pt x="255" y="462"/>
                    <a:pt x="256" y="463"/>
                    <a:pt x="258" y="464"/>
                  </a:cubicBezTo>
                  <a:cubicBezTo>
                    <a:pt x="259" y="464"/>
                    <a:pt x="260" y="464"/>
                    <a:pt x="261" y="463"/>
                  </a:cubicBezTo>
                  <a:cubicBezTo>
                    <a:pt x="261" y="463"/>
                    <a:pt x="261" y="463"/>
                    <a:pt x="261" y="463"/>
                  </a:cubicBezTo>
                  <a:cubicBezTo>
                    <a:pt x="261" y="463"/>
                    <a:pt x="261" y="463"/>
                    <a:pt x="261" y="463"/>
                  </a:cubicBezTo>
                  <a:cubicBezTo>
                    <a:pt x="262" y="464"/>
                    <a:pt x="264" y="464"/>
                    <a:pt x="264" y="465"/>
                  </a:cubicBezTo>
                  <a:cubicBezTo>
                    <a:pt x="264" y="465"/>
                    <a:pt x="265" y="465"/>
                    <a:pt x="265" y="465"/>
                  </a:cubicBezTo>
                  <a:cubicBezTo>
                    <a:pt x="265" y="466"/>
                    <a:pt x="265" y="466"/>
                    <a:pt x="265" y="466"/>
                  </a:cubicBezTo>
                  <a:cubicBezTo>
                    <a:pt x="263" y="468"/>
                    <a:pt x="262" y="469"/>
                    <a:pt x="260" y="470"/>
                  </a:cubicBezTo>
                  <a:cubicBezTo>
                    <a:pt x="259" y="470"/>
                    <a:pt x="257" y="470"/>
                    <a:pt x="256" y="471"/>
                  </a:cubicBezTo>
                  <a:cubicBezTo>
                    <a:pt x="255" y="471"/>
                    <a:pt x="254" y="471"/>
                    <a:pt x="253" y="472"/>
                  </a:cubicBezTo>
                  <a:cubicBezTo>
                    <a:pt x="253" y="472"/>
                    <a:pt x="253" y="472"/>
                    <a:pt x="253" y="472"/>
                  </a:cubicBezTo>
                  <a:cubicBezTo>
                    <a:pt x="254" y="473"/>
                    <a:pt x="255" y="474"/>
                    <a:pt x="257" y="473"/>
                  </a:cubicBezTo>
                  <a:cubicBezTo>
                    <a:pt x="258" y="473"/>
                    <a:pt x="259" y="473"/>
                    <a:pt x="260" y="473"/>
                  </a:cubicBezTo>
                  <a:cubicBezTo>
                    <a:pt x="260" y="473"/>
                    <a:pt x="260" y="473"/>
                    <a:pt x="260" y="473"/>
                  </a:cubicBezTo>
                  <a:cubicBezTo>
                    <a:pt x="260" y="473"/>
                    <a:pt x="260" y="473"/>
                    <a:pt x="260" y="473"/>
                  </a:cubicBezTo>
                  <a:cubicBezTo>
                    <a:pt x="259" y="472"/>
                    <a:pt x="260" y="472"/>
                    <a:pt x="261" y="471"/>
                  </a:cubicBezTo>
                  <a:cubicBezTo>
                    <a:pt x="262" y="470"/>
                    <a:pt x="263" y="471"/>
                    <a:pt x="264" y="472"/>
                  </a:cubicBezTo>
                  <a:cubicBezTo>
                    <a:pt x="265" y="473"/>
                    <a:pt x="265" y="473"/>
                    <a:pt x="266" y="474"/>
                  </a:cubicBezTo>
                  <a:cubicBezTo>
                    <a:pt x="267" y="475"/>
                    <a:pt x="269" y="474"/>
                    <a:pt x="270" y="475"/>
                  </a:cubicBezTo>
                  <a:cubicBezTo>
                    <a:pt x="271" y="476"/>
                    <a:pt x="272" y="476"/>
                    <a:pt x="273" y="476"/>
                  </a:cubicBezTo>
                  <a:cubicBezTo>
                    <a:pt x="273" y="476"/>
                    <a:pt x="273" y="476"/>
                    <a:pt x="273" y="476"/>
                  </a:cubicBezTo>
                  <a:cubicBezTo>
                    <a:pt x="273" y="477"/>
                    <a:pt x="272" y="478"/>
                    <a:pt x="273" y="478"/>
                  </a:cubicBezTo>
                  <a:cubicBezTo>
                    <a:pt x="274" y="478"/>
                    <a:pt x="274" y="478"/>
                    <a:pt x="274" y="479"/>
                  </a:cubicBezTo>
                  <a:cubicBezTo>
                    <a:pt x="274" y="479"/>
                    <a:pt x="274" y="479"/>
                    <a:pt x="274" y="479"/>
                  </a:cubicBezTo>
                  <a:cubicBezTo>
                    <a:pt x="273" y="479"/>
                    <a:pt x="272" y="480"/>
                    <a:pt x="272" y="480"/>
                  </a:cubicBezTo>
                  <a:cubicBezTo>
                    <a:pt x="270" y="480"/>
                    <a:pt x="268" y="482"/>
                    <a:pt x="266" y="483"/>
                  </a:cubicBezTo>
                  <a:cubicBezTo>
                    <a:pt x="266" y="483"/>
                    <a:pt x="265" y="484"/>
                    <a:pt x="265" y="484"/>
                  </a:cubicBezTo>
                  <a:cubicBezTo>
                    <a:pt x="266" y="485"/>
                    <a:pt x="266" y="485"/>
                    <a:pt x="267" y="485"/>
                  </a:cubicBezTo>
                  <a:cubicBezTo>
                    <a:pt x="269" y="485"/>
                    <a:pt x="272" y="485"/>
                    <a:pt x="274" y="485"/>
                  </a:cubicBezTo>
                  <a:cubicBezTo>
                    <a:pt x="276" y="486"/>
                    <a:pt x="278" y="486"/>
                    <a:pt x="280" y="487"/>
                  </a:cubicBezTo>
                  <a:cubicBezTo>
                    <a:pt x="281" y="487"/>
                    <a:pt x="280" y="486"/>
                    <a:pt x="281" y="486"/>
                  </a:cubicBezTo>
                  <a:cubicBezTo>
                    <a:pt x="282" y="487"/>
                    <a:pt x="282" y="488"/>
                    <a:pt x="282" y="489"/>
                  </a:cubicBezTo>
                  <a:cubicBezTo>
                    <a:pt x="283" y="490"/>
                    <a:pt x="283" y="490"/>
                    <a:pt x="285" y="490"/>
                  </a:cubicBezTo>
                  <a:cubicBezTo>
                    <a:pt x="286" y="490"/>
                    <a:pt x="288" y="491"/>
                    <a:pt x="290" y="492"/>
                  </a:cubicBezTo>
                  <a:cubicBezTo>
                    <a:pt x="292" y="492"/>
                    <a:pt x="292" y="493"/>
                    <a:pt x="293" y="495"/>
                  </a:cubicBezTo>
                  <a:cubicBezTo>
                    <a:pt x="293" y="495"/>
                    <a:pt x="293" y="495"/>
                    <a:pt x="293" y="496"/>
                  </a:cubicBezTo>
                  <a:cubicBezTo>
                    <a:pt x="292" y="496"/>
                    <a:pt x="292" y="497"/>
                    <a:pt x="292" y="497"/>
                  </a:cubicBezTo>
                  <a:cubicBezTo>
                    <a:pt x="291" y="499"/>
                    <a:pt x="292" y="500"/>
                    <a:pt x="291" y="501"/>
                  </a:cubicBezTo>
                  <a:cubicBezTo>
                    <a:pt x="291" y="502"/>
                    <a:pt x="290" y="503"/>
                    <a:pt x="291" y="504"/>
                  </a:cubicBezTo>
                  <a:cubicBezTo>
                    <a:pt x="292" y="505"/>
                    <a:pt x="293" y="505"/>
                    <a:pt x="294" y="504"/>
                  </a:cubicBezTo>
                  <a:cubicBezTo>
                    <a:pt x="296" y="503"/>
                    <a:pt x="297" y="501"/>
                    <a:pt x="298" y="500"/>
                  </a:cubicBezTo>
                  <a:cubicBezTo>
                    <a:pt x="300" y="499"/>
                    <a:pt x="301" y="498"/>
                    <a:pt x="303" y="499"/>
                  </a:cubicBezTo>
                  <a:cubicBezTo>
                    <a:pt x="304" y="499"/>
                    <a:pt x="306" y="499"/>
                    <a:pt x="307" y="498"/>
                  </a:cubicBezTo>
                  <a:cubicBezTo>
                    <a:pt x="308" y="498"/>
                    <a:pt x="308" y="497"/>
                    <a:pt x="309" y="497"/>
                  </a:cubicBezTo>
                  <a:cubicBezTo>
                    <a:pt x="310" y="497"/>
                    <a:pt x="311" y="497"/>
                    <a:pt x="311" y="496"/>
                  </a:cubicBezTo>
                  <a:cubicBezTo>
                    <a:pt x="312" y="495"/>
                    <a:pt x="313" y="494"/>
                    <a:pt x="314" y="493"/>
                  </a:cubicBezTo>
                  <a:cubicBezTo>
                    <a:pt x="317" y="490"/>
                    <a:pt x="319" y="486"/>
                    <a:pt x="323" y="484"/>
                  </a:cubicBezTo>
                  <a:cubicBezTo>
                    <a:pt x="324" y="483"/>
                    <a:pt x="326" y="482"/>
                    <a:pt x="328" y="484"/>
                  </a:cubicBezTo>
                  <a:cubicBezTo>
                    <a:pt x="328" y="484"/>
                    <a:pt x="328" y="484"/>
                    <a:pt x="328" y="484"/>
                  </a:cubicBezTo>
                  <a:cubicBezTo>
                    <a:pt x="328" y="483"/>
                    <a:pt x="328" y="483"/>
                    <a:pt x="328" y="483"/>
                  </a:cubicBezTo>
                  <a:cubicBezTo>
                    <a:pt x="332" y="486"/>
                    <a:pt x="333" y="486"/>
                    <a:pt x="335" y="481"/>
                  </a:cubicBezTo>
                  <a:cubicBezTo>
                    <a:pt x="336" y="479"/>
                    <a:pt x="336" y="478"/>
                    <a:pt x="338" y="478"/>
                  </a:cubicBezTo>
                  <a:cubicBezTo>
                    <a:pt x="338" y="478"/>
                    <a:pt x="339" y="478"/>
                    <a:pt x="339" y="478"/>
                  </a:cubicBezTo>
                  <a:cubicBezTo>
                    <a:pt x="344" y="479"/>
                    <a:pt x="348" y="476"/>
                    <a:pt x="350" y="472"/>
                  </a:cubicBezTo>
                  <a:cubicBezTo>
                    <a:pt x="351" y="472"/>
                    <a:pt x="352" y="471"/>
                    <a:pt x="353" y="470"/>
                  </a:cubicBezTo>
                  <a:cubicBezTo>
                    <a:pt x="355" y="470"/>
                    <a:pt x="355" y="472"/>
                    <a:pt x="356" y="472"/>
                  </a:cubicBezTo>
                  <a:cubicBezTo>
                    <a:pt x="356" y="472"/>
                    <a:pt x="356" y="471"/>
                    <a:pt x="355" y="471"/>
                  </a:cubicBezTo>
                  <a:cubicBezTo>
                    <a:pt x="356" y="471"/>
                    <a:pt x="356" y="471"/>
                    <a:pt x="357" y="471"/>
                  </a:cubicBezTo>
                  <a:cubicBezTo>
                    <a:pt x="357" y="471"/>
                    <a:pt x="356" y="471"/>
                    <a:pt x="357" y="470"/>
                  </a:cubicBezTo>
                  <a:cubicBezTo>
                    <a:pt x="358" y="470"/>
                    <a:pt x="359" y="472"/>
                    <a:pt x="360" y="472"/>
                  </a:cubicBezTo>
                  <a:cubicBezTo>
                    <a:pt x="362" y="471"/>
                    <a:pt x="364" y="472"/>
                    <a:pt x="365" y="473"/>
                  </a:cubicBezTo>
                  <a:cubicBezTo>
                    <a:pt x="365" y="473"/>
                    <a:pt x="364" y="472"/>
                    <a:pt x="364" y="472"/>
                  </a:cubicBezTo>
                  <a:cubicBezTo>
                    <a:pt x="364" y="472"/>
                    <a:pt x="364" y="472"/>
                    <a:pt x="365" y="472"/>
                  </a:cubicBezTo>
                  <a:cubicBezTo>
                    <a:pt x="365" y="472"/>
                    <a:pt x="365" y="472"/>
                    <a:pt x="365" y="472"/>
                  </a:cubicBezTo>
                  <a:cubicBezTo>
                    <a:pt x="365" y="472"/>
                    <a:pt x="365" y="472"/>
                    <a:pt x="365" y="472"/>
                  </a:cubicBezTo>
                  <a:cubicBezTo>
                    <a:pt x="365" y="472"/>
                    <a:pt x="365" y="472"/>
                    <a:pt x="365" y="472"/>
                  </a:cubicBezTo>
                  <a:cubicBezTo>
                    <a:pt x="365" y="472"/>
                    <a:pt x="365" y="473"/>
                    <a:pt x="365" y="473"/>
                  </a:cubicBezTo>
                  <a:cubicBezTo>
                    <a:pt x="366" y="473"/>
                    <a:pt x="366" y="473"/>
                    <a:pt x="366" y="472"/>
                  </a:cubicBezTo>
                  <a:cubicBezTo>
                    <a:pt x="366" y="472"/>
                    <a:pt x="366" y="472"/>
                    <a:pt x="366" y="473"/>
                  </a:cubicBezTo>
                  <a:cubicBezTo>
                    <a:pt x="366" y="473"/>
                    <a:pt x="366" y="473"/>
                    <a:pt x="367" y="473"/>
                  </a:cubicBezTo>
                  <a:cubicBezTo>
                    <a:pt x="367" y="473"/>
                    <a:pt x="367" y="473"/>
                    <a:pt x="367" y="473"/>
                  </a:cubicBezTo>
                  <a:cubicBezTo>
                    <a:pt x="367" y="474"/>
                    <a:pt x="368" y="474"/>
                    <a:pt x="369" y="474"/>
                  </a:cubicBezTo>
                  <a:cubicBezTo>
                    <a:pt x="372" y="473"/>
                    <a:pt x="374" y="471"/>
                    <a:pt x="376" y="469"/>
                  </a:cubicBezTo>
                  <a:cubicBezTo>
                    <a:pt x="377" y="468"/>
                    <a:pt x="377" y="468"/>
                    <a:pt x="378" y="469"/>
                  </a:cubicBezTo>
                  <a:cubicBezTo>
                    <a:pt x="378" y="468"/>
                    <a:pt x="378" y="467"/>
                    <a:pt x="379" y="467"/>
                  </a:cubicBezTo>
                  <a:cubicBezTo>
                    <a:pt x="380" y="466"/>
                    <a:pt x="381" y="465"/>
                    <a:pt x="380" y="464"/>
                  </a:cubicBezTo>
                  <a:cubicBezTo>
                    <a:pt x="381" y="463"/>
                    <a:pt x="382" y="463"/>
                    <a:pt x="382" y="463"/>
                  </a:cubicBezTo>
                  <a:cubicBezTo>
                    <a:pt x="383" y="463"/>
                    <a:pt x="383" y="463"/>
                    <a:pt x="383" y="463"/>
                  </a:cubicBezTo>
                  <a:cubicBezTo>
                    <a:pt x="385" y="462"/>
                    <a:pt x="387" y="462"/>
                    <a:pt x="388" y="462"/>
                  </a:cubicBezTo>
                  <a:cubicBezTo>
                    <a:pt x="389" y="463"/>
                    <a:pt x="390" y="463"/>
                    <a:pt x="391" y="462"/>
                  </a:cubicBezTo>
                  <a:cubicBezTo>
                    <a:pt x="395" y="459"/>
                    <a:pt x="398" y="455"/>
                    <a:pt x="400" y="451"/>
                  </a:cubicBezTo>
                  <a:cubicBezTo>
                    <a:pt x="401" y="448"/>
                    <a:pt x="399" y="445"/>
                    <a:pt x="397" y="443"/>
                  </a:cubicBezTo>
                  <a:cubicBezTo>
                    <a:pt x="397" y="443"/>
                    <a:pt x="397" y="443"/>
                    <a:pt x="397" y="443"/>
                  </a:cubicBezTo>
                  <a:cubicBezTo>
                    <a:pt x="397" y="443"/>
                    <a:pt x="397" y="443"/>
                    <a:pt x="397" y="443"/>
                  </a:cubicBezTo>
                  <a:cubicBezTo>
                    <a:pt x="397" y="443"/>
                    <a:pt x="396" y="442"/>
                    <a:pt x="396" y="442"/>
                  </a:cubicBezTo>
                  <a:cubicBezTo>
                    <a:pt x="396" y="439"/>
                    <a:pt x="397" y="439"/>
                    <a:pt x="399" y="439"/>
                  </a:cubicBezTo>
                  <a:cubicBezTo>
                    <a:pt x="399" y="438"/>
                    <a:pt x="399" y="438"/>
                    <a:pt x="399" y="437"/>
                  </a:cubicBezTo>
                  <a:cubicBezTo>
                    <a:pt x="400" y="439"/>
                    <a:pt x="402" y="439"/>
                    <a:pt x="403" y="439"/>
                  </a:cubicBezTo>
                  <a:cubicBezTo>
                    <a:pt x="405" y="438"/>
                    <a:pt x="407" y="438"/>
                    <a:pt x="409" y="438"/>
                  </a:cubicBezTo>
                  <a:cubicBezTo>
                    <a:pt x="409" y="438"/>
                    <a:pt x="409" y="438"/>
                    <a:pt x="410" y="437"/>
                  </a:cubicBezTo>
                  <a:cubicBezTo>
                    <a:pt x="412" y="437"/>
                    <a:pt x="413" y="435"/>
                    <a:pt x="414" y="433"/>
                  </a:cubicBezTo>
                  <a:cubicBezTo>
                    <a:pt x="414" y="433"/>
                    <a:pt x="415" y="432"/>
                    <a:pt x="415" y="432"/>
                  </a:cubicBezTo>
                  <a:cubicBezTo>
                    <a:pt x="417" y="431"/>
                    <a:pt x="418" y="429"/>
                    <a:pt x="418" y="426"/>
                  </a:cubicBezTo>
                  <a:cubicBezTo>
                    <a:pt x="418" y="423"/>
                    <a:pt x="418" y="421"/>
                    <a:pt x="418" y="419"/>
                  </a:cubicBezTo>
                  <a:cubicBezTo>
                    <a:pt x="418" y="414"/>
                    <a:pt x="417" y="412"/>
                    <a:pt x="412" y="411"/>
                  </a:cubicBezTo>
                  <a:cubicBezTo>
                    <a:pt x="412" y="410"/>
                    <a:pt x="411" y="409"/>
                    <a:pt x="410" y="409"/>
                  </a:cubicBezTo>
                  <a:cubicBezTo>
                    <a:pt x="410" y="408"/>
                    <a:pt x="410" y="407"/>
                    <a:pt x="409" y="406"/>
                  </a:cubicBezTo>
                  <a:cubicBezTo>
                    <a:pt x="409" y="406"/>
                    <a:pt x="409" y="406"/>
                    <a:pt x="409" y="406"/>
                  </a:cubicBezTo>
                  <a:cubicBezTo>
                    <a:pt x="409" y="406"/>
                    <a:pt x="409" y="406"/>
                    <a:pt x="409" y="406"/>
                  </a:cubicBezTo>
                  <a:cubicBezTo>
                    <a:pt x="409" y="405"/>
                    <a:pt x="409" y="404"/>
                    <a:pt x="408" y="403"/>
                  </a:cubicBezTo>
                  <a:cubicBezTo>
                    <a:pt x="408" y="399"/>
                    <a:pt x="406" y="397"/>
                    <a:pt x="404" y="394"/>
                  </a:cubicBezTo>
                  <a:cubicBezTo>
                    <a:pt x="403" y="394"/>
                    <a:pt x="403" y="393"/>
                    <a:pt x="403" y="393"/>
                  </a:cubicBezTo>
                  <a:cubicBezTo>
                    <a:pt x="402" y="392"/>
                    <a:pt x="402" y="392"/>
                    <a:pt x="401" y="392"/>
                  </a:cubicBezTo>
                  <a:cubicBezTo>
                    <a:pt x="400" y="392"/>
                    <a:pt x="400" y="391"/>
                    <a:pt x="400" y="391"/>
                  </a:cubicBezTo>
                  <a:cubicBezTo>
                    <a:pt x="400" y="391"/>
                    <a:pt x="400" y="391"/>
                    <a:pt x="400" y="391"/>
                  </a:cubicBezTo>
                  <a:cubicBezTo>
                    <a:pt x="400" y="391"/>
                    <a:pt x="400" y="391"/>
                    <a:pt x="400" y="391"/>
                  </a:cubicBezTo>
                  <a:cubicBezTo>
                    <a:pt x="400" y="390"/>
                    <a:pt x="401" y="389"/>
                    <a:pt x="401" y="389"/>
                  </a:cubicBezTo>
                  <a:cubicBezTo>
                    <a:pt x="402" y="388"/>
                    <a:pt x="403" y="388"/>
                    <a:pt x="403" y="387"/>
                  </a:cubicBezTo>
                  <a:cubicBezTo>
                    <a:pt x="404" y="386"/>
                    <a:pt x="405" y="386"/>
                    <a:pt x="406" y="386"/>
                  </a:cubicBezTo>
                  <a:cubicBezTo>
                    <a:pt x="408" y="385"/>
                    <a:pt x="411" y="383"/>
                    <a:pt x="412" y="382"/>
                  </a:cubicBezTo>
                  <a:cubicBezTo>
                    <a:pt x="412" y="381"/>
                    <a:pt x="412" y="381"/>
                    <a:pt x="412" y="381"/>
                  </a:cubicBezTo>
                  <a:cubicBezTo>
                    <a:pt x="414" y="379"/>
                    <a:pt x="416" y="377"/>
                    <a:pt x="415" y="374"/>
                  </a:cubicBezTo>
                  <a:cubicBezTo>
                    <a:pt x="414" y="372"/>
                    <a:pt x="412" y="370"/>
                    <a:pt x="409" y="370"/>
                  </a:cubicBezTo>
                  <a:cubicBezTo>
                    <a:pt x="407" y="370"/>
                    <a:pt x="406" y="369"/>
                    <a:pt x="405" y="367"/>
                  </a:cubicBezTo>
                  <a:cubicBezTo>
                    <a:pt x="404" y="366"/>
                    <a:pt x="402" y="364"/>
                    <a:pt x="401" y="363"/>
                  </a:cubicBezTo>
                  <a:cubicBezTo>
                    <a:pt x="401" y="363"/>
                    <a:pt x="401" y="363"/>
                    <a:pt x="401" y="363"/>
                  </a:cubicBezTo>
                  <a:cubicBezTo>
                    <a:pt x="402" y="365"/>
                    <a:pt x="403" y="366"/>
                    <a:pt x="405" y="368"/>
                  </a:cubicBezTo>
                  <a:cubicBezTo>
                    <a:pt x="405" y="368"/>
                    <a:pt x="405" y="368"/>
                    <a:pt x="405" y="368"/>
                  </a:cubicBezTo>
                  <a:cubicBezTo>
                    <a:pt x="403" y="367"/>
                    <a:pt x="402" y="365"/>
                    <a:pt x="400" y="363"/>
                  </a:cubicBezTo>
                  <a:cubicBezTo>
                    <a:pt x="400" y="363"/>
                    <a:pt x="399" y="363"/>
                    <a:pt x="399" y="363"/>
                  </a:cubicBezTo>
                  <a:cubicBezTo>
                    <a:pt x="397" y="362"/>
                    <a:pt x="397" y="363"/>
                    <a:pt x="397" y="364"/>
                  </a:cubicBezTo>
                  <a:cubicBezTo>
                    <a:pt x="396" y="365"/>
                    <a:pt x="396" y="368"/>
                    <a:pt x="394" y="369"/>
                  </a:cubicBezTo>
                  <a:cubicBezTo>
                    <a:pt x="394" y="369"/>
                    <a:pt x="394" y="369"/>
                    <a:pt x="394" y="369"/>
                  </a:cubicBezTo>
                  <a:cubicBezTo>
                    <a:pt x="392" y="369"/>
                    <a:pt x="390" y="371"/>
                    <a:pt x="388" y="369"/>
                  </a:cubicBezTo>
                  <a:cubicBezTo>
                    <a:pt x="386" y="366"/>
                    <a:pt x="384" y="363"/>
                    <a:pt x="381" y="360"/>
                  </a:cubicBezTo>
                  <a:cubicBezTo>
                    <a:pt x="380" y="359"/>
                    <a:pt x="379" y="357"/>
                    <a:pt x="379" y="354"/>
                  </a:cubicBezTo>
                  <a:cubicBezTo>
                    <a:pt x="379" y="353"/>
                    <a:pt x="380" y="353"/>
                    <a:pt x="379" y="352"/>
                  </a:cubicBezTo>
                  <a:cubicBezTo>
                    <a:pt x="379" y="352"/>
                    <a:pt x="378" y="351"/>
                    <a:pt x="379" y="351"/>
                  </a:cubicBezTo>
                  <a:cubicBezTo>
                    <a:pt x="380" y="351"/>
                    <a:pt x="380" y="352"/>
                    <a:pt x="381" y="352"/>
                  </a:cubicBezTo>
                  <a:cubicBezTo>
                    <a:pt x="380" y="350"/>
                    <a:pt x="380" y="349"/>
                    <a:pt x="381" y="348"/>
                  </a:cubicBezTo>
                  <a:cubicBezTo>
                    <a:pt x="382" y="348"/>
                    <a:pt x="382" y="347"/>
                    <a:pt x="382" y="347"/>
                  </a:cubicBezTo>
                  <a:cubicBezTo>
                    <a:pt x="382" y="346"/>
                    <a:pt x="382" y="345"/>
                    <a:pt x="383" y="344"/>
                  </a:cubicBezTo>
                  <a:cubicBezTo>
                    <a:pt x="382" y="344"/>
                    <a:pt x="380" y="344"/>
                    <a:pt x="379" y="344"/>
                  </a:cubicBezTo>
                  <a:cubicBezTo>
                    <a:pt x="378" y="342"/>
                    <a:pt x="379" y="340"/>
                    <a:pt x="378" y="338"/>
                  </a:cubicBezTo>
                  <a:cubicBezTo>
                    <a:pt x="378" y="338"/>
                    <a:pt x="378" y="338"/>
                    <a:pt x="378" y="338"/>
                  </a:cubicBezTo>
                  <a:cubicBezTo>
                    <a:pt x="379" y="337"/>
                    <a:pt x="378" y="336"/>
                    <a:pt x="378" y="335"/>
                  </a:cubicBezTo>
                  <a:cubicBezTo>
                    <a:pt x="377" y="333"/>
                    <a:pt x="377" y="331"/>
                    <a:pt x="377" y="329"/>
                  </a:cubicBezTo>
                  <a:cubicBezTo>
                    <a:pt x="377" y="326"/>
                    <a:pt x="378" y="323"/>
                    <a:pt x="379" y="319"/>
                  </a:cubicBezTo>
                  <a:cubicBezTo>
                    <a:pt x="380" y="318"/>
                    <a:pt x="380" y="317"/>
                    <a:pt x="379" y="316"/>
                  </a:cubicBezTo>
                  <a:cubicBezTo>
                    <a:pt x="378" y="314"/>
                    <a:pt x="378" y="312"/>
                    <a:pt x="377" y="309"/>
                  </a:cubicBezTo>
                  <a:cubicBezTo>
                    <a:pt x="377" y="308"/>
                    <a:pt x="377" y="307"/>
                    <a:pt x="376" y="306"/>
                  </a:cubicBezTo>
                  <a:cubicBezTo>
                    <a:pt x="377" y="304"/>
                    <a:pt x="376" y="302"/>
                    <a:pt x="375" y="300"/>
                  </a:cubicBezTo>
                  <a:cubicBezTo>
                    <a:pt x="375" y="298"/>
                    <a:pt x="375" y="295"/>
                    <a:pt x="375" y="293"/>
                  </a:cubicBezTo>
                  <a:cubicBezTo>
                    <a:pt x="374" y="293"/>
                    <a:pt x="374" y="292"/>
                    <a:pt x="374" y="292"/>
                  </a:cubicBezTo>
                  <a:cubicBezTo>
                    <a:pt x="373" y="292"/>
                    <a:pt x="373" y="293"/>
                    <a:pt x="373" y="294"/>
                  </a:cubicBezTo>
                  <a:cubicBezTo>
                    <a:pt x="372" y="296"/>
                    <a:pt x="373" y="298"/>
                    <a:pt x="373" y="300"/>
                  </a:cubicBezTo>
                  <a:cubicBezTo>
                    <a:pt x="372" y="300"/>
                    <a:pt x="372" y="299"/>
                    <a:pt x="372" y="300"/>
                  </a:cubicBezTo>
                  <a:cubicBezTo>
                    <a:pt x="372" y="302"/>
                    <a:pt x="370" y="302"/>
                    <a:pt x="369" y="303"/>
                  </a:cubicBezTo>
                  <a:cubicBezTo>
                    <a:pt x="368" y="303"/>
                    <a:pt x="367" y="302"/>
                    <a:pt x="366" y="302"/>
                  </a:cubicBezTo>
                  <a:cubicBezTo>
                    <a:pt x="365" y="300"/>
                    <a:pt x="364" y="299"/>
                    <a:pt x="362" y="298"/>
                  </a:cubicBezTo>
                  <a:cubicBezTo>
                    <a:pt x="361" y="297"/>
                    <a:pt x="361" y="299"/>
                    <a:pt x="360" y="299"/>
                  </a:cubicBezTo>
                  <a:cubicBezTo>
                    <a:pt x="359" y="298"/>
                    <a:pt x="358" y="298"/>
                    <a:pt x="357" y="298"/>
                  </a:cubicBezTo>
                  <a:cubicBezTo>
                    <a:pt x="356" y="298"/>
                    <a:pt x="354" y="298"/>
                    <a:pt x="354" y="297"/>
                  </a:cubicBezTo>
                  <a:cubicBezTo>
                    <a:pt x="353" y="296"/>
                    <a:pt x="353" y="295"/>
                    <a:pt x="352" y="295"/>
                  </a:cubicBezTo>
                  <a:cubicBezTo>
                    <a:pt x="352" y="294"/>
                    <a:pt x="353" y="294"/>
                    <a:pt x="353" y="294"/>
                  </a:cubicBezTo>
                  <a:cubicBezTo>
                    <a:pt x="353" y="292"/>
                    <a:pt x="353" y="289"/>
                    <a:pt x="354" y="287"/>
                  </a:cubicBezTo>
                  <a:cubicBezTo>
                    <a:pt x="354" y="285"/>
                    <a:pt x="354" y="284"/>
                    <a:pt x="353" y="282"/>
                  </a:cubicBezTo>
                  <a:cubicBezTo>
                    <a:pt x="353" y="282"/>
                    <a:pt x="353" y="281"/>
                    <a:pt x="353" y="281"/>
                  </a:cubicBezTo>
                  <a:cubicBezTo>
                    <a:pt x="353" y="281"/>
                    <a:pt x="353" y="281"/>
                    <a:pt x="353" y="281"/>
                  </a:cubicBezTo>
                  <a:cubicBezTo>
                    <a:pt x="353" y="281"/>
                    <a:pt x="353" y="281"/>
                    <a:pt x="353" y="281"/>
                  </a:cubicBezTo>
                  <a:cubicBezTo>
                    <a:pt x="353" y="281"/>
                    <a:pt x="353" y="280"/>
                    <a:pt x="353" y="280"/>
                  </a:cubicBezTo>
                  <a:cubicBezTo>
                    <a:pt x="353" y="280"/>
                    <a:pt x="353" y="280"/>
                    <a:pt x="354" y="280"/>
                  </a:cubicBezTo>
                  <a:cubicBezTo>
                    <a:pt x="354" y="280"/>
                    <a:pt x="354" y="280"/>
                    <a:pt x="353" y="279"/>
                  </a:cubicBezTo>
                  <a:cubicBezTo>
                    <a:pt x="353" y="278"/>
                    <a:pt x="352" y="278"/>
                    <a:pt x="352" y="276"/>
                  </a:cubicBezTo>
                  <a:cubicBezTo>
                    <a:pt x="352" y="275"/>
                    <a:pt x="353" y="274"/>
                    <a:pt x="352" y="273"/>
                  </a:cubicBezTo>
                  <a:cubicBezTo>
                    <a:pt x="353" y="272"/>
                    <a:pt x="352" y="271"/>
                    <a:pt x="353" y="271"/>
                  </a:cubicBezTo>
                  <a:cubicBezTo>
                    <a:pt x="353" y="269"/>
                    <a:pt x="354" y="268"/>
                    <a:pt x="354" y="267"/>
                  </a:cubicBezTo>
                  <a:cubicBezTo>
                    <a:pt x="356" y="266"/>
                    <a:pt x="355" y="264"/>
                    <a:pt x="356" y="262"/>
                  </a:cubicBezTo>
                  <a:cubicBezTo>
                    <a:pt x="356" y="261"/>
                    <a:pt x="355" y="260"/>
                    <a:pt x="355" y="259"/>
                  </a:cubicBezTo>
                  <a:cubicBezTo>
                    <a:pt x="355" y="257"/>
                    <a:pt x="354" y="256"/>
                    <a:pt x="353" y="254"/>
                  </a:cubicBezTo>
                  <a:cubicBezTo>
                    <a:pt x="351" y="251"/>
                    <a:pt x="347" y="248"/>
                    <a:pt x="344" y="245"/>
                  </a:cubicBezTo>
                  <a:cubicBezTo>
                    <a:pt x="344" y="245"/>
                    <a:pt x="343" y="245"/>
                    <a:pt x="343" y="245"/>
                  </a:cubicBezTo>
                  <a:cubicBezTo>
                    <a:pt x="343" y="245"/>
                    <a:pt x="343" y="245"/>
                    <a:pt x="344" y="245"/>
                  </a:cubicBezTo>
                  <a:cubicBezTo>
                    <a:pt x="343" y="243"/>
                    <a:pt x="345" y="244"/>
                    <a:pt x="345" y="244"/>
                  </a:cubicBezTo>
                  <a:cubicBezTo>
                    <a:pt x="345" y="243"/>
                    <a:pt x="343" y="243"/>
                    <a:pt x="343" y="242"/>
                  </a:cubicBezTo>
                  <a:cubicBezTo>
                    <a:pt x="346" y="241"/>
                    <a:pt x="347" y="239"/>
                    <a:pt x="346" y="236"/>
                  </a:cubicBezTo>
                  <a:cubicBezTo>
                    <a:pt x="346" y="234"/>
                    <a:pt x="346" y="233"/>
                    <a:pt x="348" y="232"/>
                  </a:cubicBezTo>
                  <a:cubicBezTo>
                    <a:pt x="349" y="232"/>
                    <a:pt x="349" y="231"/>
                    <a:pt x="349" y="231"/>
                  </a:cubicBezTo>
                  <a:cubicBezTo>
                    <a:pt x="348" y="230"/>
                    <a:pt x="349" y="229"/>
                    <a:pt x="348" y="228"/>
                  </a:cubicBezTo>
                  <a:cubicBezTo>
                    <a:pt x="348" y="227"/>
                    <a:pt x="348" y="226"/>
                    <a:pt x="349" y="225"/>
                  </a:cubicBezTo>
                  <a:cubicBezTo>
                    <a:pt x="349" y="225"/>
                    <a:pt x="348" y="224"/>
                    <a:pt x="348" y="223"/>
                  </a:cubicBezTo>
                  <a:cubicBezTo>
                    <a:pt x="348" y="221"/>
                    <a:pt x="349" y="219"/>
                    <a:pt x="348" y="217"/>
                  </a:cubicBezTo>
                  <a:cubicBezTo>
                    <a:pt x="348" y="215"/>
                    <a:pt x="348" y="215"/>
                    <a:pt x="347" y="214"/>
                  </a:cubicBezTo>
                  <a:cubicBezTo>
                    <a:pt x="346" y="214"/>
                    <a:pt x="345" y="214"/>
                    <a:pt x="344" y="214"/>
                  </a:cubicBezTo>
                  <a:cubicBezTo>
                    <a:pt x="342" y="215"/>
                    <a:pt x="342" y="217"/>
                    <a:pt x="340" y="218"/>
                  </a:cubicBezTo>
                  <a:cubicBezTo>
                    <a:pt x="339" y="219"/>
                    <a:pt x="338" y="219"/>
                    <a:pt x="336" y="218"/>
                  </a:cubicBezTo>
                  <a:cubicBezTo>
                    <a:pt x="335" y="218"/>
                    <a:pt x="333" y="217"/>
                    <a:pt x="332" y="217"/>
                  </a:cubicBezTo>
                  <a:cubicBezTo>
                    <a:pt x="330" y="217"/>
                    <a:pt x="329" y="217"/>
                    <a:pt x="328" y="216"/>
                  </a:cubicBezTo>
                  <a:cubicBezTo>
                    <a:pt x="327" y="216"/>
                    <a:pt x="326" y="216"/>
                    <a:pt x="326" y="215"/>
                  </a:cubicBezTo>
                  <a:cubicBezTo>
                    <a:pt x="325" y="215"/>
                    <a:pt x="325" y="215"/>
                    <a:pt x="325" y="214"/>
                  </a:cubicBezTo>
                  <a:cubicBezTo>
                    <a:pt x="324" y="211"/>
                    <a:pt x="322" y="210"/>
                    <a:pt x="321" y="208"/>
                  </a:cubicBezTo>
                  <a:cubicBezTo>
                    <a:pt x="320" y="207"/>
                    <a:pt x="319" y="207"/>
                    <a:pt x="319" y="207"/>
                  </a:cubicBezTo>
                  <a:cubicBezTo>
                    <a:pt x="317" y="207"/>
                    <a:pt x="317" y="209"/>
                    <a:pt x="316" y="209"/>
                  </a:cubicBezTo>
                  <a:cubicBezTo>
                    <a:pt x="314" y="211"/>
                    <a:pt x="313" y="213"/>
                    <a:pt x="311" y="211"/>
                  </a:cubicBezTo>
                  <a:cubicBezTo>
                    <a:pt x="309" y="211"/>
                    <a:pt x="311" y="212"/>
                    <a:pt x="310" y="213"/>
                  </a:cubicBezTo>
                  <a:cubicBezTo>
                    <a:pt x="310" y="212"/>
                    <a:pt x="309" y="212"/>
                    <a:pt x="309" y="212"/>
                  </a:cubicBezTo>
                  <a:cubicBezTo>
                    <a:pt x="308" y="212"/>
                    <a:pt x="307" y="212"/>
                    <a:pt x="307" y="212"/>
                  </a:cubicBezTo>
                  <a:cubicBezTo>
                    <a:pt x="305" y="212"/>
                    <a:pt x="303" y="210"/>
                    <a:pt x="302" y="209"/>
                  </a:cubicBezTo>
                  <a:cubicBezTo>
                    <a:pt x="301" y="207"/>
                    <a:pt x="300" y="206"/>
                    <a:pt x="299" y="204"/>
                  </a:cubicBezTo>
                  <a:cubicBezTo>
                    <a:pt x="298" y="203"/>
                    <a:pt x="298" y="202"/>
                    <a:pt x="298" y="201"/>
                  </a:cubicBezTo>
                  <a:cubicBezTo>
                    <a:pt x="298" y="201"/>
                    <a:pt x="298" y="201"/>
                    <a:pt x="298" y="201"/>
                  </a:cubicBezTo>
                  <a:cubicBezTo>
                    <a:pt x="298" y="201"/>
                    <a:pt x="298" y="201"/>
                    <a:pt x="298" y="201"/>
                  </a:cubicBezTo>
                  <a:cubicBezTo>
                    <a:pt x="298" y="199"/>
                    <a:pt x="296" y="199"/>
                    <a:pt x="296" y="198"/>
                  </a:cubicBezTo>
                  <a:cubicBezTo>
                    <a:pt x="296" y="198"/>
                    <a:pt x="297" y="198"/>
                    <a:pt x="298" y="198"/>
                  </a:cubicBezTo>
                  <a:cubicBezTo>
                    <a:pt x="296" y="198"/>
                    <a:pt x="296" y="196"/>
                    <a:pt x="296" y="195"/>
                  </a:cubicBezTo>
                  <a:cubicBezTo>
                    <a:pt x="297" y="194"/>
                    <a:pt x="298" y="192"/>
                    <a:pt x="299" y="190"/>
                  </a:cubicBezTo>
                  <a:cubicBezTo>
                    <a:pt x="300" y="189"/>
                    <a:pt x="300" y="188"/>
                    <a:pt x="301" y="186"/>
                  </a:cubicBezTo>
                  <a:cubicBezTo>
                    <a:pt x="301" y="186"/>
                    <a:pt x="301" y="186"/>
                    <a:pt x="301" y="186"/>
                  </a:cubicBezTo>
                  <a:cubicBezTo>
                    <a:pt x="302" y="185"/>
                    <a:pt x="302" y="185"/>
                    <a:pt x="302" y="185"/>
                  </a:cubicBezTo>
                  <a:cubicBezTo>
                    <a:pt x="303" y="185"/>
                    <a:pt x="304" y="185"/>
                    <a:pt x="305" y="184"/>
                  </a:cubicBezTo>
                  <a:cubicBezTo>
                    <a:pt x="305" y="183"/>
                    <a:pt x="306" y="183"/>
                    <a:pt x="307" y="183"/>
                  </a:cubicBezTo>
                  <a:cubicBezTo>
                    <a:pt x="312" y="184"/>
                    <a:pt x="315" y="181"/>
                    <a:pt x="317" y="177"/>
                  </a:cubicBezTo>
                  <a:cubicBezTo>
                    <a:pt x="318" y="177"/>
                    <a:pt x="318" y="176"/>
                    <a:pt x="319" y="176"/>
                  </a:cubicBezTo>
                  <a:cubicBezTo>
                    <a:pt x="321" y="176"/>
                    <a:pt x="323" y="175"/>
                    <a:pt x="325" y="175"/>
                  </a:cubicBezTo>
                  <a:cubicBezTo>
                    <a:pt x="326" y="174"/>
                    <a:pt x="327" y="177"/>
                    <a:pt x="329" y="176"/>
                  </a:cubicBezTo>
                  <a:cubicBezTo>
                    <a:pt x="329" y="176"/>
                    <a:pt x="329" y="175"/>
                    <a:pt x="329" y="175"/>
                  </a:cubicBezTo>
                  <a:cubicBezTo>
                    <a:pt x="329" y="175"/>
                    <a:pt x="329" y="176"/>
                    <a:pt x="329" y="176"/>
                  </a:cubicBezTo>
                  <a:cubicBezTo>
                    <a:pt x="330" y="177"/>
                    <a:pt x="330" y="177"/>
                    <a:pt x="331" y="176"/>
                  </a:cubicBezTo>
                  <a:cubicBezTo>
                    <a:pt x="334" y="175"/>
                    <a:pt x="335" y="173"/>
                    <a:pt x="335" y="171"/>
                  </a:cubicBezTo>
                  <a:cubicBezTo>
                    <a:pt x="334" y="169"/>
                    <a:pt x="335" y="168"/>
                    <a:pt x="336" y="167"/>
                  </a:cubicBezTo>
                  <a:cubicBezTo>
                    <a:pt x="337" y="166"/>
                    <a:pt x="338" y="165"/>
                    <a:pt x="339" y="165"/>
                  </a:cubicBezTo>
                  <a:cubicBezTo>
                    <a:pt x="339" y="165"/>
                    <a:pt x="339" y="164"/>
                    <a:pt x="340" y="164"/>
                  </a:cubicBezTo>
                  <a:cubicBezTo>
                    <a:pt x="342" y="162"/>
                    <a:pt x="345" y="162"/>
                    <a:pt x="347" y="160"/>
                  </a:cubicBezTo>
                  <a:cubicBezTo>
                    <a:pt x="347" y="160"/>
                    <a:pt x="348" y="160"/>
                    <a:pt x="348" y="160"/>
                  </a:cubicBezTo>
                  <a:cubicBezTo>
                    <a:pt x="350" y="158"/>
                    <a:pt x="353" y="157"/>
                    <a:pt x="356" y="156"/>
                  </a:cubicBezTo>
                  <a:cubicBezTo>
                    <a:pt x="356" y="155"/>
                    <a:pt x="356" y="154"/>
                    <a:pt x="357" y="155"/>
                  </a:cubicBezTo>
                  <a:cubicBezTo>
                    <a:pt x="359" y="154"/>
                    <a:pt x="359" y="153"/>
                    <a:pt x="358" y="152"/>
                  </a:cubicBezTo>
                  <a:cubicBezTo>
                    <a:pt x="356" y="153"/>
                    <a:pt x="353" y="154"/>
                    <a:pt x="350" y="154"/>
                  </a:cubicBezTo>
                  <a:cubicBezTo>
                    <a:pt x="350" y="154"/>
                    <a:pt x="349" y="154"/>
                    <a:pt x="348" y="154"/>
                  </a:cubicBezTo>
                  <a:cubicBezTo>
                    <a:pt x="347" y="154"/>
                    <a:pt x="347" y="154"/>
                    <a:pt x="346" y="154"/>
                  </a:cubicBezTo>
                  <a:cubicBezTo>
                    <a:pt x="345" y="155"/>
                    <a:pt x="344" y="156"/>
                    <a:pt x="343" y="157"/>
                  </a:cubicBezTo>
                  <a:cubicBezTo>
                    <a:pt x="342" y="157"/>
                    <a:pt x="341" y="158"/>
                    <a:pt x="341" y="159"/>
                  </a:cubicBezTo>
                  <a:cubicBezTo>
                    <a:pt x="338" y="159"/>
                    <a:pt x="337" y="157"/>
                    <a:pt x="335" y="157"/>
                  </a:cubicBezTo>
                  <a:cubicBezTo>
                    <a:pt x="333" y="156"/>
                    <a:pt x="332" y="156"/>
                    <a:pt x="330" y="156"/>
                  </a:cubicBezTo>
                  <a:cubicBezTo>
                    <a:pt x="327" y="156"/>
                    <a:pt x="327" y="158"/>
                    <a:pt x="326" y="161"/>
                  </a:cubicBezTo>
                  <a:cubicBezTo>
                    <a:pt x="325" y="161"/>
                    <a:pt x="325" y="162"/>
                    <a:pt x="325" y="162"/>
                  </a:cubicBezTo>
                  <a:cubicBezTo>
                    <a:pt x="324" y="163"/>
                    <a:pt x="324" y="163"/>
                    <a:pt x="323" y="164"/>
                  </a:cubicBezTo>
                  <a:cubicBezTo>
                    <a:pt x="323" y="164"/>
                    <a:pt x="322" y="165"/>
                    <a:pt x="322" y="165"/>
                  </a:cubicBezTo>
                  <a:cubicBezTo>
                    <a:pt x="321" y="166"/>
                    <a:pt x="320" y="166"/>
                    <a:pt x="319" y="166"/>
                  </a:cubicBezTo>
                  <a:cubicBezTo>
                    <a:pt x="318" y="165"/>
                    <a:pt x="318" y="163"/>
                    <a:pt x="316" y="163"/>
                  </a:cubicBezTo>
                  <a:cubicBezTo>
                    <a:pt x="316" y="163"/>
                    <a:pt x="316" y="163"/>
                    <a:pt x="316" y="163"/>
                  </a:cubicBezTo>
                  <a:cubicBezTo>
                    <a:pt x="318" y="162"/>
                    <a:pt x="315" y="160"/>
                    <a:pt x="316" y="159"/>
                  </a:cubicBezTo>
                  <a:cubicBezTo>
                    <a:pt x="317" y="158"/>
                    <a:pt x="317" y="157"/>
                    <a:pt x="316" y="156"/>
                  </a:cubicBezTo>
                  <a:cubicBezTo>
                    <a:pt x="315" y="156"/>
                    <a:pt x="314" y="156"/>
                    <a:pt x="313" y="156"/>
                  </a:cubicBezTo>
                  <a:cubicBezTo>
                    <a:pt x="312" y="157"/>
                    <a:pt x="311" y="157"/>
                    <a:pt x="310" y="156"/>
                  </a:cubicBezTo>
                  <a:cubicBezTo>
                    <a:pt x="309" y="156"/>
                    <a:pt x="308" y="155"/>
                    <a:pt x="308" y="155"/>
                  </a:cubicBezTo>
                  <a:cubicBezTo>
                    <a:pt x="307" y="153"/>
                    <a:pt x="306" y="152"/>
                    <a:pt x="305" y="151"/>
                  </a:cubicBezTo>
                  <a:cubicBezTo>
                    <a:pt x="306" y="151"/>
                    <a:pt x="306" y="151"/>
                    <a:pt x="306" y="151"/>
                  </a:cubicBezTo>
                  <a:cubicBezTo>
                    <a:pt x="306" y="151"/>
                    <a:pt x="306" y="151"/>
                    <a:pt x="306" y="151"/>
                  </a:cubicBezTo>
                  <a:cubicBezTo>
                    <a:pt x="305" y="149"/>
                    <a:pt x="307" y="147"/>
                    <a:pt x="306" y="145"/>
                  </a:cubicBezTo>
                  <a:cubicBezTo>
                    <a:pt x="307" y="144"/>
                    <a:pt x="308" y="143"/>
                    <a:pt x="309" y="142"/>
                  </a:cubicBezTo>
                  <a:cubicBezTo>
                    <a:pt x="310" y="141"/>
                    <a:pt x="312" y="141"/>
                    <a:pt x="313" y="139"/>
                  </a:cubicBezTo>
                  <a:cubicBezTo>
                    <a:pt x="313" y="138"/>
                    <a:pt x="313" y="137"/>
                    <a:pt x="313" y="136"/>
                  </a:cubicBezTo>
                  <a:cubicBezTo>
                    <a:pt x="313" y="133"/>
                    <a:pt x="312" y="132"/>
                    <a:pt x="309" y="133"/>
                  </a:cubicBezTo>
                  <a:cubicBezTo>
                    <a:pt x="306" y="135"/>
                    <a:pt x="304" y="138"/>
                    <a:pt x="303" y="141"/>
                  </a:cubicBezTo>
                  <a:cubicBezTo>
                    <a:pt x="304" y="142"/>
                    <a:pt x="304" y="142"/>
                    <a:pt x="305" y="142"/>
                  </a:cubicBezTo>
                  <a:cubicBezTo>
                    <a:pt x="305" y="143"/>
                    <a:pt x="307" y="143"/>
                    <a:pt x="305" y="144"/>
                  </a:cubicBezTo>
                  <a:cubicBezTo>
                    <a:pt x="305" y="144"/>
                    <a:pt x="305" y="144"/>
                    <a:pt x="305" y="144"/>
                  </a:cubicBezTo>
                  <a:cubicBezTo>
                    <a:pt x="303" y="145"/>
                    <a:pt x="302" y="146"/>
                    <a:pt x="301" y="146"/>
                  </a:cubicBezTo>
                  <a:cubicBezTo>
                    <a:pt x="301" y="146"/>
                    <a:pt x="300" y="146"/>
                    <a:pt x="300" y="146"/>
                  </a:cubicBezTo>
                  <a:cubicBezTo>
                    <a:pt x="300" y="146"/>
                    <a:pt x="299" y="146"/>
                    <a:pt x="299" y="146"/>
                  </a:cubicBezTo>
                  <a:cubicBezTo>
                    <a:pt x="298" y="144"/>
                    <a:pt x="299" y="146"/>
                    <a:pt x="298" y="146"/>
                  </a:cubicBezTo>
                  <a:cubicBezTo>
                    <a:pt x="298" y="146"/>
                    <a:pt x="297" y="145"/>
                    <a:pt x="297" y="145"/>
                  </a:cubicBezTo>
                  <a:cubicBezTo>
                    <a:pt x="296" y="145"/>
                    <a:pt x="297" y="146"/>
                    <a:pt x="297" y="146"/>
                  </a:cubicBezTo>
                  <a:cubicBezTo>
                    <a:pt x="296" y="146"/>
                    <a:pt x="296" y="145"/>
                    <a:pt x="296" y="145"/>
                  </a:cubicBezTo>
                  <a:cubicBezTo>
                    <a:pt x="295" y="145"/>
                    <a:pt x="294" y="145"/>
                    <a:pt x="294" y="145"/>
                  </a:cubicBezTo>
                  <a:cubicBezTo>
                    <a:pt x="292" y="143"/>
                    <a:pt x="292" y="141"/>
                    <a:pt x="291" y="139"/>
                  </a:cubicBezTo>
                  <a:cubicBezTo>
                    <a:pt x="291" y="137"/>
                    <a:pt x="291" y="136"/>
                    <a:pt x="290" y="134"/>
                  </a:cubicBezTo>
                  <a:cubicBezTo>
                    <a:pt x="290" y="133"/>
                    <a:pt x="291" y="131"/>
                    <a:pt x="290" y="130"/>
                  </a:cubicBezTo>
                  <a:cubicBezTo>
                    <a:pt x="290" y="129"/>
                    <a:pt x="290" y="128"/>
                    <a:pt x="290" y="128"/>
                  </a:cubicBezTo>
                  <a:cubicBezTo>
                    <a:pt x="289" y="126"/>
                    <a:pt x="288" y="125"/>
                    <a:pt x="287" y="125"/>
                  </a:cubicBezTo>
                  <a:cubicBezTo>
                    <a:pt x="286" y="124"/>
                    <a:pt x="284" y="125"/>
                    <a:pt x="283" y="124"/>
                  </a:cubicBezTo>
                  <a:cubicBezTo>
                    <a:pt x="283" y="125"/>
                    <a:pt x="283" y="125"/>
                    <a:pt x="283" y="126"/>
                  </a:cubicBezTo>
                  <a:cubicBezTo>
                    <a:pt x="282" y="127"/>
                    <a:pt x="282" y="127"/>
                    <a:pt x="282" y="128"/>
                  </a:cubicBezTo>
                  <a:cubicBezTo>
                    <a:pt x="284" y="130"/>
                    <a:pt x="285" y="132"/>
                    <a:pt x="285" y="135"/>
                  </a:cubicBezTo>
                  <a:cubicBezTo>
                    <a:pt x="285" y="135"/>
                    <a:pt x="286" y="135"/>
                    <a:pt x="286" y="136"/>
                  </a:cubicBezTo>
                  <a:cubicBezTo>
                    <a:pt x="286" y="136"/>
                    <a:pt x="286" y="136"/>
                    <a:pt x="286" y="136"/>
                  </a:cubicBezTo>
                  <a:cubicBezTo>
                    <a:pt x="286" y="136"/>
                    <a:pt x="286" y="137"/>
                    <a:pt x="286" y="138"/>
                  </a:cubicBezTo>
                  <a:cubicBezTo>
                    <a:pt x="285" y="138"/>
                    <a:pt x="285" y="138"/>
                    <a:pt x="285" y="138"/>
                  </a:cubicBezTo>
                  <a:cubicBezTo>
                    <a:pt x="283" y="138"/>
                    <a:pt x="282" y="137"/>
                    <a:pt x="281" y="136"/>
                  </a:cubicBezTo>
                  <a:cubicBezTo>
                    <a:pt x="280" y="134"/>
                    <a:pt x="280" y="133"/>
                    <a:pt x="278" y="132"/>
                  </a:cubicBezTo>
                  <a:cubicBezTo>
                    <a:pt x="278" y="132"/>
                    <a:pt x="278" y="132"/>
                    <a:pt x="278" y="132"/>
                  </a:cubicBezTo>
                  <a:cubicBezTo>
                    <a:pt x="278" y="132"/>
                    <a:pt x="278" y="132"/>
                    <a:pt x="278" y="132"/>
                  </a:cubicBezTo>
                  <a:cubicBezTo>
                    <a:pt x="279" y="131"/>
                    <a:pt x="280" y="130"/>
                    <a:pt x="281" y="128"/>
                  </a:cubicBezTo>
                  <a:cubicBezTo>
                    <a:pt x="282" y="128"/>
                    <a:pt x="282" y="127"/>
                    <a:pt x="281" y="126"/>
                  </a:cubicBezTo>
                  <a:cubicBezTo>
                    <a:pt x="281" y="126"/>
                    <a:pt x="281" y="126"/>
                    <a:pt x="281" y="126"/>
                  </a:cubicBezTo>
                  <a:cubicBezTo>
                    <a:pt x="281" y="126"/>
                    <a:pt x="281" y="126"/>
                    <a:pt x="281" y="126"/>
                  </a:cubicBezTo>
                  <a:cubicBezTo>
                    <a:pt x="281" y="125"/>
                    <a:pt x="281" y="125"/>
                    <a:pt x="281" y="125"/>
                  </a:cubicBezTo>
                  <a:cubicBezTo>
                    <a:pt x="281" y="125"/>
                    <a:pt x="281" y="125"/>
                    <a:pt x="280" y="124"/>
                  </a:cubicBezTo>
                  <a:cubicBezTo>
                    <a:pt x="280" y="124"/>
                    <a:pt x="280" y="125"/>
                    <a:pt x="280" y="125"/>
                  </a:cubicBezTo>
                  <a:cubicBezTo>
                    <a:pt x="280" y="125"/>
                    <a:pt x="280" y="124"/>
                    <a:pt x="280" y="124"/>
                  </a:cubicBezTo>
                  <a:cubicBezTo>
                    <a:pt x="280" y="124"/>
                    <a:pt x="280" y="124"/>
                    <a:pt x="280" y="124"/>
                  </a:cubicBezTo>
                  <a:cubicBezTo>
                    <a:pt x="280" y="124"/>
                    <a:pt x="281" y="125"/>
                    <a:pt x="281" y="125"/>
                  </a:cubicBezTo>
                  <a:cubicBezTo>
                    <a:pt x="281" y="125"/>
                    <a:pt x="281" y="125"/>
                    <a:pt x="281" y="125"/>
                  </a:cubicBezTo>
                  <a:cubicBezTo>
                    <a:pt x="281" y="125"/>
                    <a:pt x="281" y="125"/>
                    <a:pt x="281" y="126"/>
                  </a:cubicBezTo>
                  <a:cubicBezTo>
                    <a:pt x="281" y="126"/>
                    <a:pt x="281" y="126"/>
                    <a:pt x="281" y="126"/>
                  </a:cubicBezTo>
                  <a:cubicBezTo>
                    <a:pt x="281" y="126"/>
                    <a:pt x="281" y="126"/>
                    <a:pt x="281" y="126"/>
                  </a:cubicBezTo>
                  <a:cubicBezTo>
                    <a:pt x="282" y="126"/>
                    <a:pt x="282" y="126"/>
                    <a:pt x="282" y="126"/>
                  </a:cubicBezTo>
                  <a:cubicBezTo>
                    <a:pt x="282" y="126"/>
                    <a:pt x="282" y="126"/>
                    <a:pt x="282" y="126"/>
                  </a:cubicBezTo>
                  <a:cubicBezTo>
                    <a:pt x="281" y="123"/>
                    <a:pt x="279" y="123"/>
                    <a:pt x="277" y="123"/>
                  </a:cubicBezTo>
                  <a:cubicBezTo>
                    <a:pt x="275" y="123"/>
                    <a:pt x="273" y="122"/>
                    <a:pt x="272" y="121"/>
                  </a:cubicBezTo>
                  <a:cubicBezTo>
                    <a:pt x="272" y="121"/>
                    <a:pt x="271" y="121"/>
                    <a:pt x="271" y="120"/>
                  </a:cubicBezTo>
                  <a:cubicBezTo>
                    <a:pt x="270" y="119"/>
                    <a:pt x="269" y="118"/>
                    <a:pt x="269" y="117"/>
                  </a:cubicBezTo>
                  <a:cubicBezTo>
                    <a:pt x="269" y="116"/>
                    <a:pt x="268" y="116"/>
                    <a:pt x="268" y="114"/>
                  </a:cubicBezTo>
                  <a:cubicBezTo>
                    <a:pt x="268" y="113"/>
                    <a:pt x="267" y="112"/>
                    <a:pt x="267" y="111"/>
                  </a:cubicBezTo>
                  <a:cubicBezTo>
                    <a:pt x="268" y="110"/>
                    <a:pt x="267" y="108"/>
                    <a:pt x="268" y="108"/>
                  </a:cubicBezTo>
                  <a:cubicBezTo>
                    <a:pt x="270" y="107"/>
                    <a:pt x="267" y="106"/>
                    <a:pt x="268" y="106"/>
                  </a:cubicBezTo>
                  <a:cubicBezTo>
                    <a:pt x="268" y="106"/>
                    <a:pt x="268" y="106"/>
                    <a:pt x="268" y="106"/>
                  </a:cubicBezTo>
                  <a:cubicBezTo>
                    <a:pt x="269" y="103"/>
                    <a:pt x="270" y="100"/>
                    <a:pt x="271" y="98"/>
                  </a:cubicBezTo>
                  <a:cubicBezTo>
                    <a:pt x="272" y="97"/>
                    <a:pt x="273" y="96"/>
                    <a:pt x="273" y="95"/>
                  </a:cubicBezTo>
                  <a:cubicBezTo>
                    <a:pt x="274" y="91"/>
                    <a:pt x="274" y="88"/>
                    <a:pt x="273" y="84"/>
                  </a:cubicBezTo>
                  <a:cubicBezTo>
                    <a:pt x="273" y="83"/>
                    <a:pt x="272" y="81"/>
                    <a:pt x="272" y="80"/>
                  </a:cubicBezTo>
                  <a:cubicBezTo>
                    <a:pt x="271" y="79"/>
                    <a:pt x="272" y="78"/>
                    <a:pt x="271" y="78"/>
                  </a:cubicBezTo>
                  <a:cubicBezTo>
                    <a:pt x="270" y="78"/>
                    <a:pt x="268" y="77"/>
                    <a:pt x="267" y="76"/>
                  </a:cubicBezTo>
                  <a:cubicBezTo>
                    <a:pt x="266" y="75"/>
                    <a:pt x="265" y="73"/>
                    <a:pt x="263" y="73"/>
                  </a:cubicBezTo>
                  <a:cubicBezTo>
                    <a:pt x="262" y="72"/>
                    <a:pt x="260" y="72"/>
                    <a:pt x="258" y="71"/>
                  </a:cubicBezTo>
                  <a:cubicBezTo>
                    <a:pt x="257" y="70"/>
                    <a:pt x="257" y="71"/>
                    <a:pt x="257" y="71"/>
                  </a:cubicBezTo>
                  <a:cubicBezTo>
                    <a:pt x="256" y="71"/>
                    <a:pt x="256" y="70"/>
                    <a:pt x="256" y="69"/>
                  </a:cubicBezTo>
                  <a:cubicBezTo>
                    <a:pt x="256" y="68"/>
                    <a:pt x="255" y="68"/>
                    <a:pt x="254" y="67"/>
                  </a:cubicBezTo>
                  <a:cubicBezTo>
                    <a:pt x="254" y="67"/>
                    <a:pt x="254" y="67"/>
                    <a:pt x="254" y="67"/>
                  </a:cubicBezTo>
                  <a:cubicBezTo>
                    <a:pt x="253" y="65"/>
                    <a:pt x="252" y="63"/>
                    <a:pt x="252" y="61"/>
                  </a:cubicBezTo>
                  <a:cubicBezTo>
                    <a:pt x="252" y="59"/>
                    <a:pt x="252" y="58"/>
                    <a:pt x="251" y="56"/>
                  </a:cubicBezTo>
                  <a:cubicBezTo>
                    <a:pt x="250" y="55"/>
                    <a:pt x="248" y="54"/>
                    <a:pt x="247" y="54"/>
                  </a:cubicBezTo>
                  <a:cubicBezTo>
                    <a:pt x="245" y="55"/>
                    <a:pt x="245" y="57"/>
                    <a:pt x="245" y="58"/>
                  </a:cubicBezTo>
                  <a:cubicBezTo>
                    <a:pt x="245" y="59"/>
                    <a:pt x="245" y="60"/>
                    <a:pt x="245" y="60"/>
                  </a:cubicBezTo>
                  <a:cubicBezTo>
                    <a:pt x="246" y="62"/>
                    <a:pt x="248" y="63"/>
                    <a:pt x="248" y="65"/>
                  </a:cubicBezTo>
                  <a:cubicBezTo>
                    <a:pt x="249" y="70"/>
                    <a:pt x="249" y="71"/>
                    <a:pt x="245" y="73"/>
                  </a:cubicBezTo>
                  <a:cubicBezTo>
                    <a:pt x="245" y="73"/>
                    <a:pt x="244" y="74"/>
                    <a:pt x="243" y="74"/>
                  </a:cubicBezTo>
                  <a:cubicBezTo>
                    <a:pt x="242" y="74"/>
                    <a:pt x="243" y="75"/>
                    <a:pt x="243" y="75"/>
                  </a:cubicBezTo>
                  <a:cubicBezTo>
                    <a:pt x="243" y="76"/>
                    <a:pt x="243" y="77"/>
                    <a:pt x="243" y="77"/>
                  </a:cubicBezTo>
                  <a:cubicBezTo>
                    <a:pt x="245" y="80"/>
                    <a:pt x="243" y="81"/>
                    <a:pt x="242" y="83"/>
                  </a:cubicBezTo>
                  <a:cubicBezTo>
                    <a:pt x="239" y="83"/>
                    <a:pt x="237" y="81"/>
                    <a:pt x="235" y="81"/>
                  </a:cubicBezTo>
                  <a:cubicBezTo>
                    <a:pt x="235" y="82"/>
                    <a:pt x="235" y="82"/>
                    <a:pt x="235" y="83"/>
                  </a:cubicBezTo>
                  <a:cubicBezTo>
                    <a:pt x="234" y="82"/>
                    <a:pt x="234" y="82"/>
                    <a:pt x="234" y="82"/>
                  </a:cubicBezTo>
                  <a:cubicBezTo>
                    <a:pt x="233" y="81"/>
                    <a:pt x="232" y="80"/>
                    <a:pt x="229" y="79"/>
                  </a:cubicBezTo>
                  <a:cubicBezTo>
                    <a:pt x="227" y="79"/>
                    <a:pt x="226" y="79"/>
                    <a:pt x="224" y="77"/>
                  </a:cubicBezTo>
                  <a:cubicBezTo>
                    <a:pt x="224" y="78"/>
                    <a:pt x="225" y="78"/>
                    <a:pt x="224" y="78"/>
                  </a:cubicBezTo>
                  <a:cubicBezTo>
                    <a:pt x="224" y="78"/>
                    <a:pt x="223" y="77"/>
                    <a:pt x="222" y="77"/>
                  </a:cubicBezTo>
                  <a:cubicBezTo>
                    <a:pt x="222" y="77"/>
                    <a:pt x="221" y="76"/>
                    <a:pt x="221" y="76"/>
                  </a:cubicBezTo>
                  <a:cubicBezTo>
                    <a:pt x="218" y="75"/>
                    <a:pt x="218" y="72"/>
                    <a:pt x="216" y="71"/>
                  </a:cubicBezTo>
                  <a:cubicBezTo>
                    <a:pt x="216" y="70"/>
                    <a:pt x="216" y="70"/>
                    <a:pt x="216" y="70"/>
                  </a:cubicBezTo>
                  <a:cubicBezTo>
                    <a:pt x="217" y="70"/>
                    <a:pt x="217" y="71"/>
                    <a:pt x="217" y="70"/>
                  </a:cubicBezTo>
                  <a:cubicBezTo>
                    <a:pt x="218" y="68"/>
                    <a:pt x="220" y="68"/>
                    <a:pt x="221" y="66"/>
                  </a:cubicBezTo>
                  <a:cubicBezTo>
                    <a:pt x="221" y="65"/>
                    <a:pt x="222" y="65"/>
                    <a:pt x="222" y="65"/>
                  </a:cubicBezTo>
                  <a:cubicBezTo>
                    <a:pt x="222" y="65"/>
                    <a:pt x="222" y="65"/>
                    <a:pt x="223" y="65"/>
                  </a:cubicBezTo>
                  <a:cubicBezTo>
                    <a:pt x="223" y="64"/>
                    <a:pt x="223" y="63"/>
                    <a:pt x="223" y="62"/>
                  </a:cubicBezTo>
                  <a:cubicBezTo>
                    <a:pt x="223" y="61"/>
                    <a:pt x="222" y="60"/>
                    <a:pt x="221" y="60"/>
                  </a:cubicBezTo>
                  <a:cubicBezTo>
                    <a:pt x="219" y="60"/>
                    <a:pt x="217" y="60"/>
                    <a:pt x="216" y="60"/>
                  </a:cubicBezTo>
                  <a:cubicBezTo>
                    <a:pt x="214" y="60"/>
                    <a:pt x="213" y="62"/>
                    <a:pt x="212" y="63"/>
                  </a:cubicBezTo>
                  <a:cubicBezTo>
                    <a:pt x="212" y="64"/>
                    <a:pt x="213" y="65"/>
                    <a:pt x="212" y="66"/>
                  </a:cubicBezTo>
                  <a:cubicBezTo>
                    <a:pt x="212" y="65"/>
                    <a:pt x="212" y="65"/>
                    <a:pt x="212" y="65"/>
                  </a:cubicBezTo>
                  <a:cubicBezTo>
                    <a:pt x="211" y="65"/>
                    <a:pt x="212" y="66"/>
                    <a:pt x="212" y="66"/>
                  </a:cubicBezTo>
                  <a:cubicBezTo>
                    <a:pt x="212" y="66"/>
                    <a:pt x="211" y="66"/>
                    <a:pt x="211" y="66"/>
                  </a:cubicBezTo>
                  <a:cubicBezTo>
                    <a:pt x="211" y="66"/>
                    <a:pt x="211" y="66"/>
                    <a:pt x="211" y="65"/>
                  </a:cubicBezTo>
                  <a:cubicBezTo>
                    <a:pt x="210" y="65"/>
                    <a:pt x="210" y="65"/>
                    <a:pt x="210" y="65"/>
                  </a:cubicBezTo>
                  <a:cubicBezTo>
                    <a:pt x="210" y="65"/>
                    <a:pt x="210" y="66"/>
                    <a:pt x="210" y="66"/>
                  </a:cubicBezTo>
                  <a:cubicBezTo>
                    <a:pt x="210" y="66"/>
                    <a:pt x="210" y="66"/>
                    <a:pt x="210" y="66"/>
                  </a:cubicBezTo>
                  <a:cubicBezTo>
                    <a:pt x="210" y="66"/>
                    <a:pt x="209" y="65"/>
                    <a:pt x="209" y="65"/>
                  </a:cubicBezTo>
                  <a:cubicBezTo>
                    <a:pt x="209" y="65"/>
                    <a:pt x="209" y="65"/>
                    <a:pt x="209" y="65"/>
                  </a:cubicBezTo>
                  <a:cubicBezTo>
                    <a:pt x="208" y="63"/>
                    <a:pt x="207" y="62"/>
                    <a:pt x="207" y="59"/>
                  </a:cubicBezTo>
                  <a:cubicBezTo>
                    <a:pt x="207" y="59"/>
                    <a:pt x="206" y="59"/>
                    <a:pt x="206" y="58"/>
                  </a:cubicBezTo>
                  <a:cubicBezTo>
                    <a:pt x="205" y="57"/>
                    <a:pt x="204" y="56"/>
                    <a:pt x="204" y="54"/>
                  </a:cubicBezTo>
                  <a:cubicBezTo>
                    <a:pt x="203" y="51"/>
                    <a:pt x="201" y="49"/>
                    <a:pt x="199" y="47"/>
                  </a:cubicBezTo>
                  <a:cubicBezTo>
                    <a:pt x="199" y="46"/>
                    <a:pt x="199" y="45"/>
                    <a:pt x="198" y="44"/>
                  </a:cubicBezTo>
                  <a:cubicBezTo>
                    <a:pt x="197" y="44"/>
                    <a:pt x="198" y="45"/>
                    <a:pt x="198" y="45"/>
                  </a:cubicBezTo>
                  <a:cubicBezTo>
                    <a:pt x="197" y="44"/>
                    <a:pt x="196" y="43"/>
                    <a:pt x="196" y="43"/>
                  </a:cubicBezTo>
                  <a:cubicBezTo>
                    <a:pt x="196" y="43"/>
                    <a:pt x="196" y="43"/>
                    <a:pt x="196" y="43"/>
                  </a:cubicBezTo>
                  <a:cubicBezTo>
                    <a:pt x="196" y="43"/>
                    <a:pt x="196" y="43"/>
                    <a:pt x="196" y="43"/>
                  </a:cubicBezTo>
                  <a:cubicBezTo>
                    <a:pt x="196" y="42"/>
                    <a:pt x="195" y="42"/>
                    <a:pt x="195" y="41"/>
                  </a:cubicBezTo>
                  <a:cubicBezTo>
                    <a:pt x="196" y="41"/>
                    <a:pt x="196" y="42"/>
                    <a:pt x="196" y="42"/>
                  </a:cubicBezTo>
                  <a:cubicBezTo>
                    <a:pt x="194" y="40"/>
                    <a:pt x="194" y="38"/>
                    <a:pt x="193" y="36"/>
                  </a:cubicBezTo>
                  <a:cubicBezTo>
                    <a:pt x="192" y="30"/>
                    <a:pt x="188" y="25"/>
                    <a:pt x="185" y="20"/>
                  </a:cubicBezTo>
                  <a:cubicBezTo>
                    <a:pt x="183" y="19"/>
                    <a:pt x="183" y="16"/>
                    <a:pt x="182" y="15"/>
                  </a:cubicBezTo>
                  <a:cubicBezTo>
                    <a:pt x="182" y="13"/>
                    <a:pt x="180" y="12"/>
                    <a:pt x="180" y="11"/>
                  </a:cubicBezTo>
                  <a:cubicBezTo>
                    <a:pt x="180" y="10"/>
                    <a:pt x="180" y="11"/>
                    <a:pt x="181" y="11"/>
                  </a:cubicBezTo>
                  <a:cubicBezTo>
                    <a:pt x="180" y="10"/>
                    <a:pt x="179" y="9"/>
                    <a:pt x="178" y="8"/>
                  </a:cubicBezTo>
                  <a:cubicBezTo>
                    <a:pt x="178" y="7"/>
                    <a:pt x="178" y="7"/>
                    <a:pt x="178" y="7"/>
                  </a:cubicBezTo>
                  <a:cubicBezTo>
                    <a:pt x="177" y="4"/>
                    <a:pt x="176" y="2"/>
                    <a:pt x="173" y="1"/>
                  </a:cubicBezTo>
                  <a:cubicBezTo>
                    <a:pt x="172" y="0"/>
                    <a:pt x="170" y="1"/>
                    <a:pt x="169" y="2"/>
                  </a:cubicBezTo>
                  <a:cubicBezTo>
                    <a:pt x="169" y="3"/>
                    <a:pt x="168" y="5"/>
                    <a:pt x="168" y="7"/>
                  </a:cubicBezTo>
                  <a:cubicBezTo>
                    <a:pt x="167" y="7"/>
                    <a:pt x="167" y="8"/>
                    <a:pt x="167" y="8"/>
                  </a:cubicBezTo>
                  <a:cubicBezTo>
                    <a:pt x="166" y="9"/>
                    <a:pt x="166" y="10"/>
                    <a:pt x="166" y="10"/>
                  </a:cubicBezTo>
                  <a:cubicBezTo>
                    <a:pt x="164" y="13"/>
                    <a:pt x="165" y="15"/>
                    <a:pt x="165" y="18"/>
                  </a:cubicBezTo>
                  <a:cubicBezTo>
                    <a:pt x="165" y="18"/>
                    <a:pt x="164" y="19"/>
                    <a:pt x="165" y="20"/>
                  </a:cubicBezTo>
                  <a:cubicBezTo>
                    <a:pt x="165" y="21"/>
                    <a:pt x="165" y="22"/>
                    <a:pt x="165" y="23"/>
                  </a:cubicBezTo>
                  <a:cubicBezTo>
                    <a:pt x="167" y="24"/>
                    <a:pt x="168" y="26"/>
                    <a:pt x="168" y="28"/>
                  </a:cubicBezTo>
                  <a:cubicBezTo>
                    <a:pt x="169" y="28"/>
                    <a:pt x="168" y="28"/>
                    <a:pt x="168" y="28"/>
                  </a:cubicBezTo>
                  <a:cubicBezTo>
                    <a:pt x="168" y="28"/>
                    <a:pt x="168" y="28"/>
                    <a:pt x="167" y="28"/>
                  </a:cubicBezTo>
                  <a:cubicBezTo>
                    <a:pt x="168" y="29"/>
                    <a:pt x="169" y="29"/>
                    <a:pt x="168" y="31"/>
                  </a:cubicBezTo>
                  <a:cubicBezTo>
                    <a:pt x="168" y="30"/>
                    <a:pt x="167" y="29"/>
                    <a:pt x="166" y="28"/>
                  </a:cubicBezTo>
                  <a:cubicBezTo>
                    <a:pt x="167" y="31"/>
                    <a:pt x="169" y="33"/>
                    <a:pt x="170" y="35"/>
                  </a:cubicBezTo>
                  <a:cubicBezTo>
                    <a:pt x="171" y="36"/>
                    <a:pt x="172" y="36"/>
                    <a:pt x="172" y="38"/>
                  </a:cubicBezTo>
                  <a:cubicBezTo>
                    <a:pt x="173" y="41"/>
                    <a:pt x="174" y="44"/>
                    <a:pt x="176" y="47"/>
                  </a:cubicBezTo>
                  <a:cubicBezTo>
                    <a:pt x="176" y="49"/>
                    <a:pt x="177" y="51"/>
                    <a:pt x="178" y="52"/>
                  </a:cubicBezTo>
                  <a:cubicBezTo>
                    <a:pt x="178" y="53"/>
                    <a:pt x="178" y="53"/>
                    <a:pt x="179" y="54"/>
                  </a:cubicBezTo>
                  <a:cubicBezTo>
                    <a:pt x="179" y="54"/>
                    <a:pt x="180" y="55"/>
                    <a:pt x="180" y="55"/>
                  </a:cubicBezTo>
                  <a:cubicBezTo>
                    <a:pt x="180" y="56"/>
                    <a:pt x="181" y="56"/>
                    <a:pt x="181" y="57"/>
                  </a:cubicBezTo>
                  <a:cubicBezTo>
                    <a:pt x="181" y="57"/>
                    <a:pt x="181" y="57"/>
                    <a:pt x="181" y="57"/>
                  </a:cubicBezTo>
                  <a:cubicBezTo>
                    <a:pt x="182" y="60"/>
                    <a:pt x="185" y="62"/>
                    <a:pt x="186" y="66"/>
                  </a:cubicBezTo>
                  <a:cubicBezTo>
                    <a:pt x="186" y="66"/>
                    <a:pt x="187" y="67"/>
                    <a:pt x="187" y="68"/>
                  </a:cubicBezTo>
                  <a:cubicBezTo>
                    <a:pt x="187" y="70"/>
                    <a:pt x="188" y="72"/>
                    <a:pt x="190" y="73"/>
                  </a:cubicBezTo>
                  <a:cubicBezTo>
                    <a:pt x="192" y="77"/>
                    <a:pt x="195" y="80"/>
                    <a:pt x="197" y="83"/>
                  </a:cubicBezTo>
                  <a:cubicBezTo>
                    <a:pt x="197" y="83"/>
                    <a:pt x="197" y="84"/>
                    <a:pt x="197" y="84"/>
                  </a:cubicBezTo>
                  <a:cubicBezTo>
                    <a:pt x="197" y="84"/>
                    <a:pt x="197" y="85"/>
                    <a:pt x="196" y="85"/>
                  </a:cubicBezTo>
                  <a:cubicBezTo>
                    <a:pt x="197" y="85"/>
                    <a:pt x="198" y="84"/>
                    <a:pt x="198" y="85"/>
                  </a:cubicBezTo>
                  <a:cubicBezTo>
                    <a:pt x="198" y="86"/>
                    <a:pt x="197" y="86"/>
                    <a:pt x="197" y="87"/>
                  </a:cubicBezTo>
                  <a:cubicBezTo>
                    <a:pt x="197" y="87"/>
                    <a:pt x="198" y="85"/>
                    <a:pt x="198" y="87"/>
                  </a:cubicBezTo>
                  <a:cubicBezTo>
                    <a:pt x="198" y="87"/>
                    <a:pt x="200" y="87"/>
                    <a:pt x="199" y="88"/>
                  </a:cubicBezTo>
                  <a:cubicBezTo>
                    <a:pt x="198" y="88"/>
                    <a:pt x="197" y="89"/>
                    <a:pt x="196" y="89"/>
                  </a:cubicBezTo>
                  <a:cubicBezTo>
                    <a:pt x="194" y="90"/>
                    <a:pt x="192" y="91"/>
                    <a:pt x="190" y="92"/>
                  </a:cubicBezTo>
                  <a:cubicBezTo>
                    <a:pt x="189" y="92"/>
                    <a:pt x="188" y="93"/>
                    <a:pt x="189" y="94"/>
                  </a:cubicBezTo>
                  <a:cubicBezTo>
                    <a:pt x="189" y="95"/>
                    <a:pt x="190" y="97"/>
                    <a:pt x="192" y="97"/>
                  </a:cubicBezTo>
                  <a:cubicBezTo>
                    <a:pt x="194" y="100"/>
                    <a:pt x="193" y="103"/>
                    <a:pt x="189" y="103"/>
                  </a:cubicBezTo>
                  <a:cubicBezTo>
                    <a:pt x="188" y="103"/>
                    <a:pt x="188" y="103"/>
                    <a:pt x="187" y="104"/>
                  </a:cubicBezTo>
                  <a:cubicBezTo>
                    <a:pt x="186" y="103"/>
                    <a:pt x="185" y="103"/>
                    <a:pt x="185" y="104"/>
                  </a:cubicBezTo>
                  <a:cubicBezTo>
                    <a:pt x="184" y="105"/>
                    <a:pt x="183" y="105"/>
                    <a:pt x="183" y="105"/>
                  </a:cubicBezTo>
                  <a:cubicBezTo>
                    <a:pt x="181" y="104"/>
                    <a:pt x="180" y="104"/>
                    <a:pt x="179" y="105"/>
                  </a:cubicBezTo>
                  <a:cubicBezTo>
                    <a:pt x="178" y="106"/>
                    <a:pt x="178" y="107"/>
                    <a:pt x="178" y="108"/>
                  </a:cubicBezTo>
                  <a:cubicBezTo>
                    <a:pt x="178" y="109"/>
                    <a:pt x="178" y="109"/>
                    <a:pt x="178" y="109"/>
                  </a:cubicBezTo>
                  <a:cubicBezTo>
                    <a:pt x="179" y="111"/>
                    <a:pt x="177" y="111"/>
                    <a:pt x="176" y="111"/>
                  </a:cubicBezTo>
                  <a:cubicBezTo>
                    <a:pt x="177" y="111"/>
                    <a:pt x="177" y="112"/>
                    <a:pt x="177" y="112"/>
                  </a:cubicBezTo>
                  <a:cubicBezTo>
                    <a:pt x="176" y="112"/>
                    <a:pt x="175" y="110"/>
                    <a:pt x="174" y="112"/>
                  </a:cubicBezTo>
                  <a:cubicBezTo>
                    <a:pt x="172" y="110"/>
                    <a:pt x="171" y="108"/>
                    <a:pt x="169" y="107"/>
                  </a:cubicBezTo>
                  <a:cubicBezTo>
                    <a:pt x="169" y="107"/>
                    <a:pt x="169" y="107"/>
                    <a:pt x="169" y="107"/>
                  </a:cubicBezTo>
                  <a:cubicBezTo>
                    <a:pt x="169" y="107"/>
                    <a:pt x="169" y="107"/>
                    <a:pt x="169" y="107"/>
                  </a:cubicBezTo>
                  <a:cubicBezTo>
                    <a:pt x="169" y="107"/>
                    <a:pt x="169" y="107"/>
                    <a:pt x="169" y="107"/>
                  </a:cubicBezTo>
                  <a:cubicBezTo>
                    <a:pt x="169" y="107"/>
                    <a:pt x="169" y="107"/>
                    <a:pt x="169" y="107"/>
                  </a:cubicBezTo>
                  <a:cubicBezTo>
                    <a:pt x="170" y="105"/>
                    <a:pt x="170" y="104"/>
                    <a:pt x="171" y="102"/>
                  </a:cubicBezTo>
                  <a:cubicBezTo>
                    <a:pt x="171" y="101"/>
                    <a:pt x="173" y="99"/>
                    <a:pt x="171" y="97"/>
                  </a:cubicBezTo>
                  <a:cubicBezTo>
                    <a:pt x="171" y="97"/>
                    <a:pt x="170" y="96"/>
                    <a:pt x="170" y="97"/>
                  </a:cubicBezTo>
                  <a:cubicBezTo>
                    <a:pt x="169" y="98"/>
                    <a:pt x="168" y="97"/>
                    <a:pt x="168" y="97"/>
                  </a:cubicBezTo>
                  <a:cubicBezTo>
                    <a:pt x="167" y="96"/>
                    <a:pt x="166" y="95"/>
                    <a:pt x="165" y="95"/>
                  </a:cubicBezTo>
                  <a:cubicBezTo>
                    <a:pt x="162" y="94"/>
                    <a:pt x="160" y="91"/>
                    <a:pt x="158" y="89"/>
                  </a:cubicBezTo>
                  <a:cubicBezTo>
                    <a:pt x="158" y="88"/>
                    <a:pt x="158" y="88"/>
                    <a:pt x="158" y="88"/>
                  </a:cubicBezTo>
                  <a:cubicBezTo>
                    <a:pt x="156" y="87"/>
                    <a:pt x="155" y="85"/>
                    <a:pt x="154" y="84"/>
                  </a:cubicBezTo>
                  <a:cubicBezTo>
                    <a:pt x="154" y="83"/>
                    <a:pt x="153" y="83"/>
                    <a:pt x="153" y="82"/>
                  </a:cubicBezTo>
                  <a:cubicBezTo>
                    <a:pt x="152" y="83"/>
                    <a:pt x="152" y="83"/>
                    <a:pt x="152" y="84"/>
                  </a:cubicBezTo>
                  <a:cubicBezTo>
                    <a:pt x="153" y="85"/>
                    <a:pt x="153" y="85"/>
                    <a:pt x="153" y="86"/>
                  </a:cubicBezTo>
                  <a:cubicBezTo>
                    <a:pt x="153" y="86"/>
                    <a:pt x="152" y="85"/>
                    <a:pt x="152" y="85"/>
                  </a:cubicBezTo>
                  <a:cubicBezTo>
                    <a:pt x="152" y="88"/>
                    <a:pt x="150" y="89"/>
                    <a:pt x="148" y="91"/>
                  </a:cubicBezTo>
                  <a:cubicBezTo>
                    <a:pt x="146" y="91"/>
                    <a:pt x="145" y="91"/>
                    <a:pt x="144" y="92"/>
                  </a:cubicBezTo>
                  <a:cubicBezTo>
                    <a:pt x="142" y="92"/>
                    <a:pt x="141" y="93"/>
                    <a:pt x="142" y="95"/>
                  </a:cubicBezTo>
                  <a:cubicBezTo>
                    <a:pt x="143" y="96"/>
                    <a:pt x="144" y="97"/>
                    <a:pt x="146" y="97"/>
                  </a:cubicBezTo>
                  <a:cubicBezTo>
                    <a:pt x="149" y="98"/>
                    <a:pt x="152" y="98"/>
                    <a:pt x="155" y="98"/>
                  </a:cubicBezTo>
                  <a:cubicBezTo>
                    <a:pt x="156" y="97"/>
                    <a:pt x="157" y="98"/>
                    <a:pt x="158" y="99"/>
                  </a:cubicBezTo>
                  <a:cubicBezTo>
                    <a:pt x="158" y="99"/>
                    <a:pt x="158" y="99"/>
                    <a:pt x="158" y="99"/>
                  </a:cubicBezTo>
                  <a:cubicBezTo>
                    <a:pt x="158" y="99"/>
                    <a:pt x="158" y="99"/>
                    <a:pt x="158" y="99"/>
                  </a:cubicBezTo>
                  <a:cubicBezTo>
                    <a:pt x="159" y="101"/>
                    <a:pt x="161" y="102"/>
                    <a:pt x="162" y="104"/>
                  </a:cubicBezTo>
                  <a:cubicBezTo>
                    <a:pt x="163" y="105"/>
                    <a:pt x="162" y="107"/>
                    <a:pt x="162" y="108"/>
                  </a:cubicBezTo>
                  <a:cubicBezTo>
                    <a:pt x="160" y="109"/>
                    <a:pt x="159" y="110"/>
                    <a:pt x="157" y="109"/>
                  </a:cubicBezTo>
                  <a:cubicBezTo>
                    <a:pt x="155" y="108"/>
                    <a:pt x="154" y="108"/>
                    <a:pt x="152" y="108"/>
                  </a:cubicBezTo>
                  <a:cubicBezTo>
                    <a:pt x="151" y="107"/>
                    <a:pt x="150" y="107"/>
                    <a:pt x="149" y="106"/>
                  </a:cubicBezTo>
                  <a:cubicBezTo>
                    <a:pt x="149" y="107"/>
                    <a:pt x="149" y="107"/>
                    <a:pt x="149" y="107"/>
                  </a:cubicBezTo>
                  <a:cubicBezTo>
                    <a:pt x="148" y="107"/>
                    <a:pt x="147" y="105"/>
                    <a:pt x="145" y="105"/>
                  </a:cubicBezTo>
                  <a:cubicBezTo>
                    <a:pt x="144" y="104"/>
                    <a:pt x="142" y="103"/>
                    <a:pt x="141" y="101"/>
                  </a:cubicBezTo>
                  <a:cubicBezTo>
                    <a:pt x="140" y="101"/>
                    <a:pt x="139" y="100"/>
                    <a:pt x="138" y="100"/>
                  </a:cubicBezTo>
                  <a:cubicBezTo>
                    <a:pt x="137" y="100"/>
                    <a:pt x="137" y="98"/>
                    <a:pt x="135" y="99"/>
                  </a:cubicBezTo>
                  <a:cubicBezTo>
                    <a:pt x="134" y="99"/>
                    <a:pt x="132" y="100"/>
                    <a:pt x="131" y="100"/>
                  </a:cubicBezTo>
                  <a:cubicBezTo>
                    <a:pt x="130" y="99"/>
                    <a:pt x="129" y="99"/>
                    <a:pt x="129" y="98"/>
                  </a:cubicBezTo>
                  <a:cubicBezTo>
                    <a:pt x="129" y="98"/>
                    <a:pt x="129" y="98"/>
                    <a:pt x="129" y="97"/>
                  </a:cubicBezTo>
                  <a:cubicBezTo>
                    <a:pt x="128" y="97"/>
                    <a:pt x="127" y="97"/>
                    <a:pt x="126" y="96"/>
                  </a:cubicBezTo>
                  <a:cubicBezTo>
                    <a:pt x="125" y="96"/>
                    <a:pt x="124" y="95"/>
                    <a:pt x="123" y="95"/>
                  </a:cubicBezTo>
                  <a:cubicBezTo>
                    <a:pt x="122" y="95"/>
                    <a:pt x="120" y="94"/>
                    <a:pt x="119" y="94"/>
                  </a:cubicBezTo>
                  <a:cubicBezTo>
                    <a:pt x="117" y="92"/>
                    <a:pt x="115" y="90"/>
                    <a:pt x="114" y="88"/>
                  </a:cubicBezTo>
                  <a:cubicBezTo>
                    <a:pt x="113" y="88"/>
                    <a:pt x="113" y="87"/>
                    <a:pt x="113" y="86"/>
                  </a:cubicBezTo>
                  <a:cubicBezTo>
                    <a:pt x="112" y="85"/>
                    <a:pt x="112" y="84"/>
                    <a:pt x="111" y="83"/>
                  </a:cubicBezTo>
                  <a:cubicBezTo>
                    <a:pt x="110" y="83"/>
                    <a:pt x="109" y="82"/>
                    <a:pt x="108" y="82"/>
                  </a:cubicBezTo>
                  <a:cubicBezTo>
                    <a:pt x="108" y="82"/>
                    <a:pt x="108" y="81"/>
                    <a:pt x="108" y="81"/>
                  </a:cubicBezTo>
                  <a:cubicBezTo>
                    <a:pt x="107" y="81"/>
                    <a:pt x="106" y="80"/>
                    <a:pt x="105" y="80"/>
                  </a:cubicBezTo>
                  <a:cubicBezTo>
                    <a:pt x="105" y="79"/>
                    <a:pt x="105" y="79"/>
                    <a:pt x="104" y="79"/>
                  </a:cubicBezTo>
                  <a:cubicBezTo>
                    <a:pt x="104" y="78"/>
                    <a:pt x="104" y="78"/>
                    <a:pt x="103" y="78"/>
                  </a:cubicBezTo>
                  <a:cubicBezTo>
                    <a:pt x="103" y="78"/>
                    <a:pt x="102" y="77"/>
                    <a:pt x="102" y="77"/>
                  </a:cubicBezTo>
                  <a:cubicBezTo>
                    <a:pt x="100" y="76"/>
                    <a:pt x="99" y="74"/>
                    <a:pt x="97" y="73"/>
                  </a:cubicBezTo>
                  <a:cubicBezTo>
                    <a:pt x="94" y="72"/>
                    <a:pt x="92" y="71"/>
                    <a:pt x="90" y="69"/>
                  </a:cubicBezTo>
                  <a:cubicBezTo>
                    <a:pt x="90" y="69"/>
                    <a:pt x="89" y="69"/>
                    <a:pt x="89" y="69"/>
                  </a:cubicBezTo>
                  <a:cubicBezTo>
                    <a:pt x="88" y="69"/>
                    <a:pt x="87" y="68"/>
                    <a:pt x="87" y="69"/>
                  </a:cubicBezTo>
                  <a:cubicBezTo>
                    <a:pt x="85" y="67"/>
                    <a:pt x="82" y="68"/>
                    <a:pt x="81" y="66"/>
                  </a:cubicBezTo>
                  <a:cubicBezTo>
                    <a:pt x="80" y="66"/>
                    <a:pt x="81" y="66"/>
                    <a:pt x="81" y="67"/>
                  </a:cubicBezTo>
                  <a:cubicBezTo>
                    <a:pt x="81" y="67"/>
                    <a:pt x="81" y="67"/>
                    <a:pt x="81" y="67"/>
                  </a:cubicBezTo>
                  <a:cubicBezTo>
                    <a:pt x="81" y="67"/>
                    <a:pt x="81" y="67"/>
                    <a:pt x="81" y="67"/>
                  </a:cubicBezTo>
                  <a:cubicBezTo>
                    <a:pt x="81" y="67"/>
                    <a:pt x="80" y="67"/>
                    <a:pt x="80" y="66"/>
                  </a:cubicBezTo>
                  <a:cubicBezTo>
                    <a:pt x="79" y="66"/>
                    <a:pt x="77" y="65"/>
                    <a:pt x="76" y="64"/>
                  </a:cubicBezTo>
                  <a:cubicBezTo>
                    <a:pt x="76" y="64"/>
                    <a:pt x="76" y="64"/>
                    <a:pt x="76" y="64"/>
                  </a:cubicBezTo>
                  <a:cubicBezTo>
                    <a:pt x="76" y="64"/>
                    <a:pt x="76" y="64"/>
                    <a:pt x="76" y="64"/>
                  </a:cubicBezTo>
                  <a:cubicBezTo>
                    <a:pt x="74" y="64"/>
                    <a:pt x="73" y="63"/>
                    <a:pt x="72" y="62"/>
                  </a:cubicBezTo>
                  <a:cubicBezTo>
                    <a:pt x="72" y="62"/>
                    <a:pt x="72" y="61"/>
                    <a:pt x="72" y="62"/>
                  </a:cubicBezTo>
                  <a:cubicBezTo>
                    <a:pt x="72" y="62"/>
                    <a:pt x="72" y="62"/>
                    <a:pt x="72" y="62"/>
                  </a:cubicBezTo>
                  <a:cubicBezTo>
                    <a:pt x="72" y="63"/>
                    <a:pt x="71" y="62"/>
                    <a:pt x="71" y="62"/>
                  </a:cubicBezTo>
                  <a:cubicBezTo>
                    <a:pt x="71" y="62"/>
                    <a:pt x="71" y="62"/>
                    <a:pt x="71" y="62"/>
                  </a:cubicBezTo>
                  <a:cubicBezTo>
                    <a:pt x="71" y="62"/>
                    <a:pt x="71" y="62"/>
                    <a:pt x="71" y="62"/>
                  </a:cubicBezTo>
                  <a:cubicBezTo>
                    <a:pt x="71" y="61"/>
                    <a:pt x="70" y="61"/>
                    <a:pt x="70" y="60"/>
                  </a:cubicBezTo>
                  <a:cubicBezTo>
                    <a:pt x="68" y="59"/>
                    <a:pt x="66" y="58"/>
                    <a:pt x="65" y="57"/>
                  </a:cubicBezTo>
                  <a:cubicBezTo>
                    <a:pt x="65" y="56"/>
                    <a:pt x="64" y="56"/>
                    <a:pt x="63" y="56"/>
                  </a:cubicBezTo>
                  <a:cubicBezTo>
                    <a:pt x="62" y="55"/>
                    <a:pt x="61" y="54"/>
                    <a:pt x="59" y="53"/>
                  </a:cubicBezTo>
                  <a:cubicBezTo>
                    <a:pt x="59" y="53"/>
                    <a:pt x="59" y="53"/>
                    <a:pt x="58" y="53"/>
                  </a:cubicBezTo>
                  <a:cubicBezTo>
                    <a:pt x="57" y="52"/>
                    <a:pt x="55" y="52"/>
                    <a:pt x="53" y="51"/>
                  </a:cubicBezTo>
                  <a:cubicBezTo>
                    <a:pt x="53" y="50"/>
                    <a:pt x="52" y="49"/>
                    <a:pt x="51" y="49"/>
                  </a:cubicBezTo>
                  <a:cubicBezTo>
                    <a:pt x="50" y="48"/>
                    <a:pt x="50" y="48"/>
                    <a:pt x="49" y="48"/>
                  </a:cubicBezTo>
                  <a:cubicBezTo>
                    <a:pt x="48" y="47"/>
                    <a:pt x="46" y="46"/>
                    <a:pt x="45" y="45"/>
                  </a:cubicBezTo>
                  <a:cubicBezTo>
                    <a:pt x="45" y="45"/>
                    <a:pt x="45" y="45"/>
                    <a:pt x="45" y="45"/>
                  </a:cubicBezTo>
                  <a:cubicBezTo>
                    <a:pt x="45" y="45"/>
                    <a:pt x="45" y="46"/>
                    <a:pt x="45" y="46"/>
                  </a:cubicBezTo>
                  <a:cubicBezTo>
                    <a:pt x="44" y="45"/>
                    <a:pt x="44" y="44"/>
                    <a:pt x="43" y="43"/>
                  </a:cubicBezTo>
                  <a:cubicBezTo>
                    <a:pt x="42" y="42"/>
                    <a:pt x="41" y="41"/>
                    <a:pt x="40" y="42"/>
                  </a:cubicBezTo>
                  <a:cubicBezTo>
                    <a:pt x="39" y="41"/>
                    <a:pt x="39" y="40"/>
                    <a:pt x="38" y="40"/>
                  </a:cubicBezTo>
                  <a:cubicBezTo>
                    <a:pt x="37" y="39"/>
                    <a:pt x="37" y="39"/>
                    <a:pt x="36" y="38"/>
                  </a:cubicBezTo>
                  <a:cubicBezTo>
                    <a:pt x="35" y="37"/>
                    <a:pt x="33" y="37"/>
                    <a:pt x="32" y="36"/>
                  </a:cubicBezTo>
                  <a:cubicBezTo>
                    <a:pt x="32" y="35"/>
                    <a:pt x="32" y="34"/>
                    <a:pt x="31" y="34"/>
                  </a:cubicBezTo>
                  <a:cubicBezTo>
                    <a:pt x="29" y="33"/>
                    <a:pt x="27" y="32"/>
                    <a:pt x="24" y="32"/>
                  </a:cubicBezTo>
                  <a:cubicBezTo>
                    <a:pt x="23" y="33"/>
                    <a:pt x="22" y="34"/>
                    <a:pt x="22" y="36"/>
                  </a:cubicBezTo>
                  <a:close/>
                  <a:moveTo>
                    <a:pt x="48" y="267"/>
                  </a:moveTo>
                  <a:cubicBezTo>
                    <a:pt x="48" y="267"/>
                    <a:pt x="48" y="267"/>
                    <a:pt x="48" y="267"/>
                  </a:cubicBezTo>
                  <a:cubicBezTo>
                    <a:pt x="47" y="265"/>
                    <a:pt x="45" y="265"/>
                    <a:pt x="43" y="265"/>
                  </a:cubicBezTo>
                  <a:cubicBezTo>
                    <a:pt x="44" y="264"/>
                    <a:pt x="44" y="262"/>
                    <a:pt x="45" y="261"/>
                  </a:cubicBezTo>
                  <a:cubicBezTo>
                    <a:pt x="45" y="261"/>
                    <a:pt x="45" y="261"/>
                    <a:pt x="45" y="261"/>
                  </a:cubicBezTo>
                  <a:cubicBezTo>
                    <a:pt x="46" y="261"/>
                    <a:pt x="48" y="261"/>
                    <a:pt x="49" y="260"/>
                  </a:cubicBezTo>
                  <a:cubicBezTo>
                    <a:pt x="49" y="260"/>
                    <a:pt x="49" y="260"/>
                    <a:pt x="49" y="260"/>
                  </a:cubicBezTo>
                  <a:cubicBezTo>
                    <a:pt x="50" y="260"/>
                    <a:pt x="51" y="262"/>
                    <a:pt x="52" y="262"/>
                  </a:cubicBezTo>
                  <a:cubicBezTo>
                    <a:pt x="52" y="262"/>
                    <a:pt x="52" y="262"/>
                    <a:pt x="52" y="262"/>
                  </a:cubicBezTo>
                  <a:cubicBezTo>
                    <a:pt x="53" y="264"/>
                    <a:pt x="53" y="266"/>
                    <a:pt x="52" y="268"/>
                  </a:cubicBezTo>
                  <a:cubicBezTo>
                    <a:pt x="51" y="267"/>
                    <a:pt x="50" y="266"/>
                    <a:pt x="48" y="267"/>
                  </a:cubicBezTo>
                  <a:close/>
                  <a:moveTo>
                    <a:pt x="388" y="448"/>
                  </a:moveTo>
                  <a:cubicBezTo>
                    <a:pt x="389" y="446"/>
                    <a:pt x="390" y="445"/>
                    <a:pt x="390" y="444"/>
                  </a:cubicBezTo>
                  <a:cubicBezTo>
                    <a:pt x="392" y="444"/>
                    <a:pt x="390" y="445"/>
                    <a:pt x="391" y="445"/>
                  </a:cubicBezTo>
                  <a:cubicBezTo>
                    <a:pt x="392" y="445"/>
                    <a:pt x="392" y="444"/>
                    <a:pt x="393" y="444"/>
                  </a:cubicBezTo>
                  <a:cubicBezTo>
                    <a:pt x="393" y="444"/>
                    <a:pt x="393" y="445"/>
                    <a:pt x="394" y="445"/>
                  </a:cubicBezTo>
                  <a:cubicBezTo>
                    <a:pt x="394" y="445"/>
                    <a:pt x="394" y="446"/>
                    <a:pt x="394" y="446"/>
                  </a:cubicBezTo>
                  <a:cubicBezTo>
                    <a:pt x="394" y="446"/>
                    <a:pt x="394" y="446"/>
                    <a:pt x="394" y="446"/>
                  </a:cubicBezTo>
                  <a:cubicBezTo>
                    <a:pt x="393" y="447"/>
                    <a:pt x="393" y="448"/>
                    <a:pt x="393" y="449"/>
                  </a:cubicBezTo>
                  <a:cubicBezTo>
                    <a:pt x="393" y="450"/>
                    <a:pt x="393" y="450"/>
                    <a:pt x="393" y="449"/>
                  </a:cubicBezTo>
                  <a:cubicBezTo>
                    <a:pt x="393" y="450"/>
                    <a:pt x="393" y="450"/>
                    <a:pt x="393" y="450"/>
                  </a:cubicBezTo>
                  <a:cubicBezTo>
                    <a:pt x="394" y="450"/>
                    <a:pt x="395" y="449"/>
                    <a:pt x="395" y="450"/>
                  </a:cubicBezTo>
                  <a:cubicBezTo>
                    <a:pt x="395" y="451"/>
                    <a:pt x="395" y="451"/>
                    <a:pt x="395" y="451"/>
                  </a:cubicBezTo>
                  <a:cubicBezTo>
                    <a:pt x="395" y="451"/>
                    <a:pt x="394" y="451"/>
                    <a:pt x="394" y="451"/>
                  </a:cubicBezTo>
                  <a:cubicBezTo>
                    <a:pt x="394" y="451"/>
                    <a:pt x="394" y="451"/>
                    <a:pt x="394" y="451"/>
                  </a:cubicBezTo>
                  <a:cubicBezTo>
                    <a:pt x="394" y="451"/>
                    <a:pt x="394" y="451"/>
                    <a:pt x="393" y="451"/>
                  </a:cubicBezTo>
                  <a:cubicBezTo>
                    <a:pt x="393" y="451"/>
                    <a:pt x="393" y="451"/>
                    <a:pt x="393" y="451"/>
                  </a:cubicBezTo>
                  <a:cubicBezTo>
                    <a:pt x="393" y="451"/>
                    <a:pt x="393" y="450"/>
                    <a:pt x="392" y="451"/>
                  </a:cubicBezTo>
                  <a:cubicBezTo>
                    <a:pt x="391" y="453"/>
                    <a:pt x="389" y="453"/>
                    <a:pt x="388" y="451"/>
                  </a:cubicBezTo>
                  <a:cubicBezTo>
                    <a:pt x="386" y="450"/>
                    <a:pt x="387" y="453"/>
                    <a:pt x="386" y="453"/>
                  </a:cubicBezTo>
                  <a:cubicBezTo>
                    <a:pt x="386" y="452"/>
                    <a:pt x="385" y="451"/>
                    <a:pt x="385" y="451"/>
                  </a:cubicBezTo>
                  <a:cubicBezTo>
                    <a:pt x="385" y="451"/>
                    <a:pt x="385" y="451"/>
                    <a:pt x="385" y="451"/>
                  </a:cubicBezTo>
                  <a:cubicBezTo>
                    <a:pt x="385" y="449"/>
                    <a:pt x="385" y="448"/>
                    <a:pt x="386" y="446"/>
                  </a:cubicBezTo>
                  <a:cubicBezTo>
                    <a:pt x="387" y="446"/>
                    <a:pt x="387" y="447"/>
                    <a:pt x="388" y="448"/>
                  </a:cubicBezTo>
                  <a:cubicBezTo>
                    <a:pt x="388" y="448"/>
                    <a:pt x="388" y="449"/>
                    <a:pt x="389" y="449"/>
                  </a:cubicBezTo>
                  <a:cubicBezTo>
                    <a:pt x="388" y="448"/>
                    <a:pt x="388" y="448"/>
                    <a:pt x="388" y="448"/>
                  </a:cubicBezTo>
                  <a:close/>
                  <a:moveTo>
                    <a:pt x="113" y="328"/>
                  </a:moveTo>
                  <a:cubicBezTo>
                    <a:pt x="113" y="328"/>
                    <a:pt x="115" y="328"/>
                    <a:pt x="115" y="329"/>
                  </a:cubicBezTo>
                  <a:cubicBezTo>
                    <a:pt x="114" y="329"/>
                    <a:pt x="113" y="329"/>
                    <a:pt x="113" y="331"/>
                  </a:cubicBezTo>
                  <a:cubicBezTo>
                    <a:pt x="115" y="329"/>
                    <a:pt x="115" y="331"/>
                    <a:pt x="116" y="332"/>
                  </a:cubicBezTo>
                  <a:cubicBezTo>
                    <a:pt x="116" y="333"/>
                    <a:pt x="116" y="334"/>
                    <a:pt x="116" y="334"/>
                  </a:cubicBezTo>
                  <a:cubicBezTo>
                    <a:pt x="117" y="338"/>
                    <a:pt x="118" y="339"/>
                    <a:pt x="121" y="339"/>
                  </a:cubicBezTo>
                  <a:cubicBezTo>
                    <a:pt x="122" y="339"/>
                    <a:pt x="123" y="340"/>
                    <a:pt x="124" y="341"/>
                  </a:cubicBezTo>
                  <a:cubicBezTo>
                    <a:pt x="123" y="343"/>
                    <a:pt x="123" y="340"/>
                    <a:pt x="122" y="341"/>
                  </a:cubicBezTo>
                  <a:cubicBezTo>
                    <a:pt x="122" y="341"/>
                    <a:pt x="123" y="342"/>
                    <a:pt x="123" y="343"/>
                  </a:cubicBezTo>
                  <a:cubicBezTo>
                    <a:pt x="122" y="342"/>
                    <a:pt x="121" y="342"/>
                    <a:pt x="121" y="343"/>
                  </a:cubicBezTo>
                  <a:cubicBezTo>
                    <a:pt x="122" y="344"/>
                    <a:pt x="123" y="344"/>
                    <a:pt x="123" y="344"/>
                  </a:cubicBezTo>
                  <a:cubicBezTo>
                    <a:pt x="123" y="344"/>
                    <a:pt x="122" y="344"/>
                    <a:pt x="122" y="345"/>
                  </a:cubicBezTo>
                  <a:cubicBezTo>
                    <a:pt x="122" y="345"/>
                    <a:pt x="122" y="345"/>
                    <a:pt x="122" y="345"/>
                  </a:cubicBezTo>
                  <a:cubicBezTo>
                    <a:pt x="118" y="344"/>
                    <a:pt x="115" y="343"/>
                    <a:pt x="112" y="343"/>
                  </a:cubicBezTo>
                  <a:cubicBezTo>
                    <a:pt x="111" y="343"/>
                    <a:pt x="111" y="343"/>
                    <a:pt x="111" y="343"/>
                  </a:cubicBezTo>
                  <a:cubicBezTo>
                    <a:pt x="111" y="343"/>
                    <a:pt x="111" y="343"/>
                    <a:pt x="111" y="343"/>
                  </a:cubicBezTo>
                  <a:cubicBezTo>
                    <a:pt x="111" y="342"/>
                    <a:pt x="110" y="341"/>
                    <a:pt x="109" y="342"/>
                  </a:cubicBezTo>
                  <a:cubicBezTo>
                    <a:pt x="108" y="342"/>
                    <a:pt x="109" y="341"/>
                    <a:pt x="108" y="341"/>
                  </a:cubicBezTo>
                  <a:cubicBezTo>
                    <a:pt x="108" y="341"/>
                    <a:pt x="108" y="341"/>
                    <a:pt x="108" y="341"/>
                  </a:cubicBezTo>
                  <a:cubicBezTo>
                    <a:pt x="107" y="340"/>
                    <a:pt x="107" y="340"/>
                    <a:pt x="107" y="339"/>
                  </a:cubicBezTo>
                  <a:cubicBezTo>
                    <a:pt x="107" y="339"/>
                    <a:pt x="107" y="340"/>
                    <a:pt x="108" y="340"/>
                  </a:cubicBezTo>
                  <a:cubicBezTo>
                    <a:pt x="108" y="339"/>
                    <a:pt x="108" y="339"/>
                    <a:pt x="108" y="339"/>
                  </a:cubicBezTo>
                  <a:cubicBezTo>
                    <a:pt x="107" y="338"/>
                    <a:pt x="107" y="338"/>
                    <a:pt x="107" y="337"/>
                  </a:cubicBezTo>
                  <a:cubicBezTo>
                    <a:pt x="106" y="335"/>
                    <a:pt x="107" y="333"/>
                    <a:pt x="108" y="331"/>
                  </a:cubicBezTo>
                  <a:cubicBezTo>
                    <a:pt x="108" y="331"/>
                    <a:pt x="108" y="331"/>
                    <a:pt x="108" y="331"/>
                  </a:cubicBezTo>
                  <a:cubicBezTo>
                    <a:pt x="109" y="329"/>
                    <a:pt x="112" y="329"/>
                    <a:pt x="113" y="328"/>
                  </a:cubicBezTo>
                  <a:close/>
                  <a:moveTo>
                    <a:pt x="195" y="60"/>
                  </a:moveTo>
                  <a:cubicBezTo>
                    <a:pt x="193" y="61"/>
                    <a:pt x="193" y="60"/>
                    <a:pt x="192" y="59"/>
                  </a:cubicBezTo>
                  <a:cubicBezTo>
                    <a:pt x="191" y="58"/>
                    <a:pt x="190" y="57"/>
                    <a:pt x="189" y="56"/>
                  </a:cubicBezTo>
                  <a:cubicBezTo>
                    <a:pt x="189" y="55"/>
                    <a:pt x="189" y="55"/>
                    <a:pt x="189" y="55"/>
                  </a:cubicBezTo>
                  <a:cubicBezTo>
                    <a:pt x="188" y="53"/>
                    <a:pt x="187" y="51"/>
                    <a:pt x="186" y="50"/>
                  </a:cubicBezTo>
                  <a:cubicBezTo>
                    <a:pt x="186" y="49"/>
                    <a:pt x="185" y="48"/>
                    <a:pt x="184" y="47"/>
                  </a:cubicBezTo>
                  <a:cubicBezTo>
                    <a:pt x="184" y="47"/>
                    <a:pt x="184" y="47"/>
                    <a:pt x="184" y="47"/>
                  </a:cubicBezTo>
                  <a:cubicBezTo>
                    <a:pt x="184" y="47"/>
                    <a:pt x="184" y="47"/>
                    <a:pt x="184" y="47"/>
                  </a:cubicBezTo>
                  <a:cubicBezTo>
                    <a:pt x="184" y="45"/>
                    <a:pt x="183" y="42"/>
                    <a:pt x="182" y="40"/>
                  </a:cubicBezTo>
                  <a:cubicBezTo>
                    <a:pt x="181" y="37"/>
                    <a:pt x="179" y="34"/>
                    <a:pt x="178" y="31"/>
                  </a:cubicBezTo>
                  <a:cubicBezTo>
                    <a:pt x="177" y="29"/>
                    <a:pt x="177" y="27"/>
                    <a:pt x="176" y="25"/>
                  </a:cubicBezTo>
                  <a:cubicBezTo>
                    <a:pt x="176" y="25"/>
                    <a:pt x="176" y="24"/>
                    <a:pt x="176" y="24"/>
                  </a:cubicBezTo>
                  <a:cubicBezTo>
                    <a:pt x="177" y="24"/>
                    <a:pt x="178" y="24"/>
                    <a:pt x="180" y="24"/>
                  </a:cubicBezTo>
                  <a:cubicBezTo>
                    <a:pt x="180" y="25"/>
                    <a:pt x="180" y="25"/>
                    <a:pt x="180" y="25"/>
                  </a:cubicBezTo>
                  <a:cubicBezTo>
                    <a:pt x="181" y="29"/>
                    <a:pt x="183" y="32"/>
                    <a:pt x="184" y="35"/>
                  </a:cubicBezTo>
                  <a:cubicBezTo>
                    <a:pt x="185" y="36"/>
                    <a:pt x="186" y="38"/>
                    <a:pt x="187" y="39"/>
                  </a:cubicBezTo>
                  <a:cubicBezTo>
                    <a:pt x="187" y="39"/>
                    <a:pt x="187" y="39"/>
                    <a:pt x="188" y="39"/>
                  </a:cubicBezTo>
                  <a:cubicBezTo>
                    <a:pt x="188" y="42"/>
                    <a:pt x="189" y="45"/>
                    <a:pt x="190" y="47"/>
                  </a:cubicBezTo>
                  <a:cubicBezTo>
                    <a:pt x="190" y="48"/>
                    <a:pt x="191" y="49"/>
                    <a:pt x="192" y="50"/>
                  </a:cubicBezTo>
                  <a:cubicBezTo>
                    <a:pt x="193" y="50"/>
                    <a:pt x="193" y="50"/>
                    <a:pt x="193" y="50"/>
                  </a:cubicBezTo>
                  <a:cubicBezTo>
                    <a:pt x="193" y="51"/>
                    <a:pt x="193" y="51"/>
                    <a:pt x="194" y="51"/>
                  </a:cubicBezTo>
                  <a:cubicBezTo>
                    <a:pt x="194" y="51"/>
                    <a:pt x="194" y="51"/>
                    <a:pt x="194" y="51"/>
                  </a:cubicBezTo>
                  <a:cubicBezTo>
                    <a:pt x="194" y="53"/>
                    <a:pt x="195" y="55"/>
                    <a:pt x="196" y="56"/>
                  </a:cubicBezTo>
                  <a:cubicBezTo>
                    <a:pt x="196" y="56"/>
                    <a:pt x="196" y="56"/>
                    <a:pt x="196" y="56"/>
                  </a:cubicBezTo>
                  <a:cubicBezTo>
                    <a:pt x="196" y="58"/>
                    <a:pt x="196" y="59"/>
                    <a:pt x="197" y="60"/>
                  </a:cubicBezTo>
                  <a:cubicBezTo>
                    <a:pt x="197" y="60"/>
                    <a:pt x="197" y="60"/>
                    <a:pt x="197" y="60"/>
                  </a:cubicBezTo>
                  <a:cubicBezTo>
                    <a:pt x="197" y="60"/>
                    <a:pt x="197" y="60"/>
                    <a:pt x="197" y="60"/>
                  </a:cubicBezTo>
                  <a:cubicBezTo>
                    <a:pt x="196" y="60"/>
                    <a:pt x="196" y="60"/>
                    <a:pt x="196" y="60"/>
                  </a:cubicBezTo>
                  <a:cubicBezTo>
                    <a:pt x="196" y="60"/>
                    <a:pt x="196" y="60"/>
                    <a:pt x="196" y="60"/>
                  </a:cubicBezTo>
                  <a:cubicBezTo>
                    <a:pt x="196" y="60"/>
                    <a:pt x="197" y="61"/>
                    <a:pt x="197" y="61"/>
                  </a:cubicBezTo>
                  <a:cubicBezTo>
                    <a:pt x="196" y="62"/>
                    <a:pt x="195" y="60"/>
                    <a:pt x="195" y="60"/>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sp>
          <p:nvSpPr>
            <p:cNvPr id="42" name="Freeform 132">
              <a:extLst>
                <a:ext uri="{FF2B5EF4-FFF2-40B4-BE49-F238E27FC236}">
                  <a16:creationId xmlns:a16="http://schemas.microsoft.com/office/drawing/2014/main" id="{10FD5032-47EB-4CAF-B202-911EA15A6412}"/>
                </a:ext>
              </a:extLst>
            </p:cNvPr>
            <p:cNvSpPr>
              <a:spLocks noEditPoints="1"/>
            </p:cNvSpPr>
            <p:nvPr/>
          </p:nvSpPr>
          <p:spPr bwMode="auto">
            <a:xfrm>
              <a:off x="5820836" y="1271881"/>
              <a:ext cx="3440729" cy="4166602"/>
            </a:xfrm>
            <a:custGeom>
              <a:avLst/>
              <a:gdLst>
                <a:gd name="T0" fmla="*/ 314 w 418"/>
                <a:gd name="T1" fmla="*/ 409 h 505"/>
                <a:gd name="T2" fmla="*/ 300 w 418"/>
                <a:gd name="T3" fmla="*/ 378 h 505"/>
                <a:gd name="T4" fmla="*/ 340 w 418"/>
                <a:gd name="T5" fmla="*/ 392 h 505"/>
                <a:gd name="T6" fmla="*/ 295 w 418"/>
                <a:gd name="T7" fmla="*/ 356 h 505"/>
                <a:gd name="T8" fmla="*/ 281 w 418"/>
                <a:gd name="T9" fmla="*/ 330 h 505"/>
                <a:gd name="T10" fmla="*/ 299 w 418"/>
                <a:gd name="T11" fmla="*/ 314 h 505"/>
                <a:gd name="T12" fmla="*/ 308 w 418"/>
                <a:gd name="T13" fmla="*/ 306 h 505"/>
                <a:gd name="T14" fmla="*/ 310 w 418"/>
                <a:gd name="T15" fmla="*/ 281 h 505"/>
                <a:gd name="T16" fmla="*/ 332 w 418"/>
                <a:gd name="T17" fmla="*/ 278 h 505"/>
                <a:gd name="T18" fmla="*/ 366 w 418"/>
                <a:gd name="T19" fmla="*/ 272 h 505"/>
                <a:gd name="T20" fmla="*/ 381 w 418"/>
                <a:gd name="T21" fmla="*/ 250 h 505"/>
                <a:gd name="T22" fmla="*/ 380 w 418"/>
                <a:gd name="T23" fmla="*/ 240 h 505"/>
                <a:gd name="T24" fmla="*/ 334 w 418"/>
                <a:gd name="T25" fmla="*/ 235 h 505"/>
                <a:gd name="T26" fmla="*/ 324 w 418"/>
                <a:gd name="T27" fmla="*/ 218 h 505"/>
                <a:gd name="T28" fmla="*/ 327 w 418"/>
                <a:gd name="T29" fmla="*/ 204 h 505"/>
                <a:gd name="T30" fmla="*/ 367 w 418"/>
                <a:gd name="T31" fmla="*/ 213 h 505"/>
                <a:gd name="T32" fmla="*/ 374 w 418"/>
                <a:gd name="T33" fmla="*/ 191 h 505"/>
                <a:gd name="T34" fmla="*/ 389 w 418"/>
                <a:gd name="T35" fmla="*/ 176 h 505"/>
                <a:gd name="T36" fmla="*/ 350 w 418"/>
                <a:gd name="T37" fmla="*/ 179 h 505"/>
                <a:gd name="T38" fmla="*/ 339 w 418"/>
                <a:gd name="T39" fmla="*/ 158 h 505"/>
                <a:gd name="T40" fmla="*/ 294 w 418"/>
                <a:gd name="T41" fmla="*/ 147 h 505"/>
                <a:gd name="T42" fmla="*/ 270 w 418"/>
                <a:gd name="T43" fmla="*/ 137 h 505"/>
                <a:gd name="T44" fmla="*/ 257 w 418"/>
                <a:gd name="T45" fmla="*/ 110 h 505"/>
                <a:gd name="T46" fmla="*/ 202 w 418"/>
                <a:gd name="T47" fmla="*/ 113 h 505"/>
                <a:gd name="T48" fmla="*/ 170 w 418"/>
                <a:gd name="T49" fmla="*/ 97 h 505"/>
                <a:gd name="T50" fmla="*/ 195 w 418"/>
                <a:gd name="T51" fmla="*/ 53 h 505"/>
                <a:gd name="T52" fmla="*/ 208 w 418"/>
                <a:gd name="T53" fmla="*/ 34 h 505"/>
                <a:gd name="T54" fmla="*/ 173 w 418"/>
                <a:gd name="T55" fmla="*/ 68 h 505"/>
                <a:gd name="T56" fmla="*/ 164 w 418"/>
                <a:gd name="T57" fmla="*/ 45 h 505"/>
                <a:gd name="T58" fmla="*/ 158 w 418"/>
                <a:gd name="T59" fmla="*/ 32 h 505"/>
                <a:gd name="T60" fmla="*/ 134 w 418"/>
                <a:gd name="T61" fmla="*/ 14 h 505"/>
                <a:gd name="T62" fmla="*/ 83 w 418"/>
                <a:gd name="T63" fmla="*/ 24 h 505"/>
                <a:gd name="T64" fmla="*/ 52 w 418"/>
                <a:gd name="T65" fmla="*/ 32 h 505"/>
                <a:gd name="T66" fmla="*/ 19 w 418"/>
                <a:gd name="T67" fmla="*/ 68 h 505"/>
                <a:gd name="T68" fmla="*/ 19 w 418"/>
                <a:gd name="T69" fmla="*/ 114 h 505"/>
                <a:gd name="T70" fmla="*/ 25 w 418"/>
                <a:gd name="T71" fmla="*/ 136 h 505"/>
                <a:gd name="T72" fmla="*/ 42 w 418"/>
                <a:gd name="T73" fmla="*/ 199 h 505"/>
                <a:gd name="T74" fmla="*/ 65 w 418"/>
                <a:gd name="T75" fmla="*/ 224 h 505"/>
                <a:gd name="T76" fmla="*/ 70 w 418"/>
                <a:gd name="T77" fmla="*/ 273 h 505"/>
                <a:gd name="T78" fmla="*/ 108 w 418"/>
                <a:gd name="T79" fmla="*/ 292 h 505"/>
                <a:gd name="T80" fmla="*/ 99 w 418"/>
                <a:gd name="T81" fmla="*/ 329 h 505"/>
                <a:gd name="T82" fmla="*/ 76 w 418"/>
                <a:gd name="T83" fmla="*/ 348 h 505"/>
                <a:gd name="T84" fmla="*/ 112 w 418"/>
                <a:gd name="T85" fmla="*/ 354 h 505"/>
                <a:gd name="T86" fmla="*/ 127 w 418"/>
                <a:gd name="T87" fmla="*/ 366 h 505"/>
                <a:gd name="T88" fmla="*/ 137 w 418"/>
                <a:gd name="T89" fmla="*/ 379 h 505"/>
                <a:gd name="T90" fmla="*/ 150 w 418"/>
                <a:gd name="T91" fmla="*/ 388 h 505"/>
                <a:gd name="T92" fmla="*/ 167 w 418"/>
                <a:gd name="T93" fmla="*/ 444 h 505"/>
                <a:gd name="T94" fmla="*/ 198 w 418"/>
                <a:gd name="T95" fmla="*/ 429 h 505"/>
                <a:gd name="T96" fmla="*/ 209 w 418"/>
                <a:gd name="T97" fmla="*/ 439 h 505"/>
                <a:gd name="T98" fmla="*/ 238 w 418"/>
                <a:gd name="T99" fmla="*/ 494 h 505"/>
                <a:gd name="T100" fmla="*/ 243 w 418"/>
                <a:gd name="T101" fmla="*/ 458 h 505"/>
                <a:gd name="T102" fmla="*/ 230 w 418"/>
                <a:gd name="T103" fmla="*/ 410 h 505"/>
                <a:gd name="T104" fmla="*/ 248 w 418"/>
                <a:gd name="T105" fmla="*/ 408 h 505"/>
                <a:gd name="T106" fmla="*/ 260 w 418"/>
                <a:gd name="T107" fmla="*/ 406 h 505"/>
                <a:gd name="T108" fmla="*/ 306 w 418"/>
                <a:gd name="T109" fmla="*/ 419 h 505"/>
                <a:gd name="T110" fmla="*/ 342 w 418"/>
                <a:gd name="T111" fmla="*/ 441 h 505"/>
                <a:gd name="T112" fmla="*/ 373 w 418"/>
                <a:gd name="T113" fmla="*/ 459 h 505"/>
                <a:gd name="T114" fmla="*/ 366 w 418"/>
                <a:gd name="T115" fmla="*/ 237 h 505"/>
                <a:gd name="T116" fmla="*/ 26 w 418"/>
                <a:gd name="T117" fmla="*/ 54 h 505"/>
                <a:gd name="T118" fmla="*/ 297 w 418"/>
                <a:gd name="T119" fmla="*/ 162 h 505"/>
                <a:gd name="T120" fmla="*/ 227 w 418"/>
                <a:gd name="T121" fmla="*/ 446 h 505"/>
                <a:gd name="T122" fmla="*/ 226 w 418"/>
                <a:gd name="T123" fmla="*/ 45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396" y="469"/>
                  </a:moveTo>
                  <a:cubicBezTo>
                    <a:pt x="397" y="466"/>
                    <a:pt x="395" y="464"/>
                    <a:pt x="393" y="464"/>
                  </a:cubicBezTo>
                  <a:cubicBezTo>
                    <a:pt x="392" y="464"/>
                    <a:pt x="392" y="463"/>
                    <a:pt x="391" y="463"/>
                  </a:cubicBezTo>
                  <a:cubicBezTo>
                    <a:pt x="388" y="460"/>
                    <a:pt x="384" y="457"/>
                    <a:pt x="380" y="456"/>
                  </a:cubicBezTo>
                  <a:cubicBezTo>
                    <a:pt x="378" y="454"/>
                    <a:pt x="376" y="453"/>
                    <a:pt x="374" y="451"/>
                  </a:cubicBezTo>
                  <a:cubicBezTo>
                    <a:pt x="372" y="450"/>
                    <a:pt x="370" y="448"/>
                    <a:pt x="368" y="447"/>
                  </a:cubicBezTo>
                  <a:cubicBezTo>
                    <a:pt x="364" y="446"/>
                    <a:pt x="360" y="444"/>
                    <a:pt x="358" y="441"/>
                  </a:cubicBezTo>
                  <a:cubicBezTo>
                    <a:pt x="357" y="441"/>
                    <a:pt x="358" y="442"/>
                    <a:pt x="358" y="442"/>
                  </a:cubicBezTo>
                  <a:cubicBezTo>
                    <a:pt x="357" y="442"/>
                    <a:pt x="357" y="440"/>
                    <a:pt x="356" y="440"/>
                  </a:cubicBezTo>
                  <a:cubicBezTo>
                    <a:pt x="353" y="438"/>
                    <a:pt x="351" y="436"/>
                    <a:pt x="348" y="434"/>
                  </a:cubicBezTo>
                  <a:cubicBezTo>
                    <a:pt x="346" y="432"/>
                    <a:pt x="345" y="430"/>
                    <a:pt x="343" y="429"/>
                  </a:cubicBezTo>
                  <a:cubicBezTo>
                    <a:pt x="340" y="428"/>
                    <a:pt x="337" y="427"/>
                    <a:pt x="334" y="426"/>
                  </a:cubicBezTo>
                  <a:cubicBezTo>
                    <a:pt x="333" y="424"/>
                    <a:pt x="331" y="423"/>
                    <a:pt x="328" y="423"/>
                  </a:cubicBezTo>
                  <a:cubicBezTo>
                    <a:pt x="325" y="423"/>
                    <a:pt x="324" y="421"/>
                    <a:pt x="323" y="418"/>
                  </a:cubicBezTo>
                  <a:cubicBezTo>
                    <a:pt x="323" y="418"/>
                    <a:pt x="323" y="419"/>
                    <a:pt x="323" y="419"/>
                  </a:cubicBezTo>
                  <a:cubicBezTo>
                    <a:pt x="323" y="419"/>
                    <a:pt x="323" y="419"/>
                    <a:pt x="323" y="418"/>
                  </a:cubicBezTo>
                  <a:cubicBezTo>
                    <a:pt x="322" y="417"/>
                    <a:pt x="321" y="415"/>
                    <a:pt x="319" y="414"/>
                  </a:cubicBezTo>
                  <a:cubicBezTo>
                    <a:pt x="317" y="412"/>
                    <a:pt x="316" y="410"/>
                    <a:pt x="314" y="409"/>
                  </a:cubicBezTo>
                  <a:cubicBezTo>
                    <a:pt x="312" y="405"/>
                    <a:pt x="309" y="402"/>
                    <a:pt x="304" y="402"/>
                  </a:cubicBezTo>
                  <a:cubicBezTo>
                    <a:pt x="303" y="402"/>
                    <a:pt x="301" y="402"/>
                    <a:pt x="300" y="401"/>
                  </a:cubicBezTo>
                  <a:cubicBezTo>
                    <a:pt x="300" y="400"/>
                    <a:pt x="300" y="401"/>
                    <a:pt x="299" y="401"/>
                  </a:cubicBezTo>
                  <a:cubicBezTo>
                    <a:pt x="298" y="399"/>
                    <a:pt x="296" y="399"/>
                    <a:pt x="295" y="399"/>
                  </a:cubicBezTo>
                  <a:cubicBezTo>
                    <a:pt x="294" y="398"/>
                    <a:pt x="293" y="397"/>
                    <a:pt x="293" y="397"/>
                  </a:cubicBezTo>
                  <a:cubicBezTo>
                    <a:pt x="291" y="395"/>
                    <a:pt x="291" y="394"/>
                    <a:pt x="289" y="393"/>
                  </a:cubicBezTo>
                  <a:cubicBezTo>
                    <a:pt x="289" y="393"/>
                    <a:pt x="289" y="393"/>
                    <a:pt x="289" y="392"/>
                  </a:cubicBezTo>
                  <a:cubicBezTo>
                    <a:pt x="288" y="391"/>
                    <a:pt x="287" y="391"/>
                    <a:pt x="285" y="391"/>
                  </a:cubicBezTo>
                  <a:cubicBezTo>
                    <a:pt x="283" y="391"/>
                    <a:pt x="282" y="390"/>
                    <a:pt x="280" y="388"/>
                  </a:cubicBezTo>
                  <a:cubicBezTo>
                    <a:pt x="280" y="388"/>
                    <a:pt x="279" y="387"/>
                    <a:pt x="278" y="386"/>
                  </a:cubicBezTo>
                  <a:cubicBezTo>
                    <a:pt x="278" y="387"/>
                    <a:pt x="279" y="387"/>
                    <a:pt x="279" y="388"/>
                  </a:cubicBezTo>
                  <a:cubicBezTo>
                    <a:pt x="279" y="387"/>
                    <a:pt x="278" y="387"/>
                    <a:pt x="278" y="387"/>
                  </a:cubicBezTo>
                  <a:cubicBezTo>
                    <a:pt x="277" y="383"/>
                    <a:pt x="274" y="382"/>
                    <a:pt x="272" y="379"/>
                  </a:cubicBezTo>
                  <a:cubicBezTo>
                    <a:pt x="272" y="378"/>
                    <a:pt x="272" y="378"/>
                    <a:pt x="271" y="378"/>
                  </a:cubicBezTo>
                  <a:cubicBezTo>
                    <a:pt x="272" y="376"/>
                    <a:pt x="273" y="375"/>
                    <a:pt x="276" y="375"/>
                  </a:cubicBezTo>
                  <a:cubicBezTo>
                    <a:pt x="279" y="376"/>
                    <a:pt x="283" y="377"/>
                    <a:pt x="287" y="377"/>
                  </a:cubicBezTo>
                  <a:cubicBezTo>
                    <a:pt x="291" y="377"/>
                    <a:pt x="296" y="377"/>
                    <a:pt x="300" y="378"/>
                  </a:cubicBezTo>
                  <a:cubicBezTo>
                    <a:pt x="300" y="378"/>
                    <a:pt x="300" y="378"/>
                    <a:pt x="300" y="378"/>
                  </a:cubicBezTo>
                  <a:cubicBezTo>
                    <a:pt x="301" y="378"/>
                    <a:pt x="301" y="378"/>
                    <a:pt x="301" y="378"/>
                  </a:cubicBezTo>
                  <a:cubicBezTo>
                    <a:pt x="303" y="379"/>
                    <a:pt x="306" y="379"/>
                    <a:pt x="308" y="379"/>
                  </a:cubicBezTo>
                  <a:cubicBezTo>
                    <a:pt x="309" y="379"/>
                    <a:pt x="309" y="379"/>
                    <a:pt x="310" y="379"/>
                  </a:cubicBezTo>
                  <a:cubicBezTo>
                    <a:pt x="311" y="379"/>
                    <a:pt x="312" y="379"/>
                    <a:pt x="313" y="380"/>
                  </a:cubicBezTo>
                  <a:cubicBezTo>
                    <a:pt x="313" y="380"/>
                    <a:pt x="313" y="380"/>
                    <a:pt x="314" y="380"/>
                  </a:cubicBezTo>
                  <a:cubicBezTo>
                    <a:pt x="317" y="381"/>
                    <a:pt x="319" y="384"/>
                    <a:pt x="322" y="386"/>
                  </a:cubicBezTo>
                  <a:cubicBezTo>
                    <a:pt x="322" y="385"/>
                    <a:pt x="321" y="385"/>
                    <a:pt x="321" y="384"/>
                  </a:cubicBezTo>
                  <a:cubicBezTo>
                    <a:pt x="322" y="385"/>
                    <a:pt x="323" y="385"/>
                    <a:pt x="324" y="386"/>
                  </a:cubicBezTo>
                  <a:cubicBezTo>
                    <a:pt x="324" y="386"/>
                    <a:pt x="324" y="386"/>
                    <a:pt x="324" y="386"/>
                  </a:cubicBezTo>
                  <a:cubicBezTo>
                    <a:pt x="324" y="386"/>
                    <a:pt x="325" y="387"/>
                    <a:pt x="325" y="387"/>
                  </a:cubicBezTo>
                  <a:cubicBezTo>
                    <a:pt x="326" y="388"/>
                    <a:pt x="325" y="390"/>
                    <a:pt x="327" y="391"/>
                  </a:cubicBezTo>
                  <a:cubicBezTo>
                    <a:pt x="328" y="391"/>
                    <a:pt x="329" y="392"/>
                    <a:pt x="329" y="392"/>
                  </a:cubicBezTo>
                  <a:cubicBezTo>
                    <a:pt x="330" y="394"/>
                    <a:pt x="331" y="394"/>
                    <a:pt x="333" y="395"/>
                  </a:cubicBezTo>
                  <a:cubicBezTo>
                    <a:pt x="334" y="395"/>
                    <a:pt x="336" y="395"/>
                    <a:pt x="337" y="395"/>
                  </a:cubicBezTo>
                  <a:cubicBezTo>
                    <a:pt x="337" y="395"/>
                    <a:pt x="337" y="395"/>
                    <a:pt x="337" y="395"/>
                  </a:cubicBezTo>
                  <a:cubicBezTo>
                    <a:pt x="339" y="395"/>
                    <a:pt x="339" y="394"/>
                    <a:pt x="339" y="392"/>
                  </a:cubicBezTo>
                  <a:cubicBezTo>
                    <a:pt x="339" y="392"/>
                    <a:pt x="339" y="391"/>
                    <a:pt x="340" y="392"/>
                  </a:cubicBezTo>
                  <a:cubicBezTo>
                    <a:pt x="340" y="392"/>
                    <a:pt x="340" y="392"/>
                    <a:pt x="340" y="392"/>
                  </a:cubicBezTo>
                  <a:cubicBezTo>
                    <a:pt x="340" y="392"/>
                    <a:pt x="340" y="393"/>
                    <a:pt x="340" y="392"/>
                  </a:cubicBezTo>
                  <a:cubicBezTo>
                    <a:pt x="340" y="392"/>
                    <a:pt x="340" y="391"/>
                    <a:pt x="340" y="390"/>
                  </a:cubicBezTo>
                  <a:cubicBezTo>
                    <a:pt x="342" y="391"/>
                    <a:pt x="344" y="392"/>
                    <a:pt x="346" y="392"/>
                  </a:cubicBezTo>
                  <a:cubicBezTo>
                    <a:pt x="346" y="391"/>
                    <a:pt x="347" y="392"/>
                    <a:pt x="348" y="391"/>
                  </a:cubicBezTo>
                  <a:cubicBezTo>
                    <a:pt x="352" y="391"/>
                    <a:pt x="353" y="389"/>
                    <a:pt x="353" y="385"/>
                  </a:cubicBezTo>
                  <a:cubicBezTo>
                    <a:pt x="353" y="384"/>
                    <a:pt x="353" y="383"/>
                    <a:pt x="352" y="382"/>
                  </a:cubicBezTo>
                  <a:cubicBezTo>
                    <a:pt x="351" y="380"/>
                    <a:pt x="349" y="378"/>
                    <a:pt x="347" y="377"/>
                  </a:cubicBezTo>
                  <a:cubicBezTo>
                    <a:pt x="347" y="377"/>
                    <a:pt x="347" y="377"/>
                    <a:pt x="347" y="377"/>
                  </a:cubicBezTo>
                  <a:cubicBezTo>
                    <a:pt x="347" y="377"/>
                    <a:pt x="346" y="377"/>
                    <a:pt x="346" y="376"/>
                  </a:cubicBezTo>
                  <a:cubicBezTo>
                    <a:pt x="344" y="376"/>
                    <a:pt x="342" y="376"/>
                    <a:pt x="340" y="376"/>
                  </a:cubicBezTo>
                  <a:cubicBezTo>
                    <a:pt x="337" y="376"/>
                    <a:pt x="335" y="375"/>
                    <a:pt x="333" y="373"/>
                  </a:cubicBezTo>
                  <a:cubicBezTo>
                    <a:pt x="331" y="373"/>
                    <a:pt x="330" y="371"/>
                    <a:pt x="329" y="369"/>
                  </a:cubicBezTo>
                  <a:cubicBezTo>
                    <a:pt x="328" y="369"/>
                    <a:pt x="328" y="368"/>
                    <a:pt x="327" y="368"/>
                  </a:cubicBezTo>
                  <a:cubicBezTo>
                    <a:pt x="322" y="369"/>
                    <a:pt x="318" y="369"/>
                    <a:pt x="314" y="368"/>
                  </a:cubicBezTo>
                  <a:cubicBezTo>
                    <a:pt x="312" y="368"/>
                    <a:pt x="310" y="367"/>
                    <a:pt x="309" y="366"/>
                  </a:cubicBezTo>
                  <a:cubicBezTo>
                    <a:pt x="307" y="365"/>
                    <a:pt x="306" y="365"/>
                    <a:pt x="304" y="364"/>
                  </a:cubicBezTo>
                  <a:cubicBezTo>
                    <a:pt x="303" y="364"/>
                    <a:pt x="302" y="362"/>
                    <a:pt x="301" y="362"/>
                  </a:cubicBezTo>
                  <a:cubicBezTo>
                    <a:pt x="299" y="360"/>
                    <a:pt x="296" y="359"/>
                    <a:pt x="295" y="356"/>
                  </a:cubicBezTo>
                  <a:cubicBezTo>
                    <a:pt x="294" y="352"/>
                    <a:pt x="295" y="352"/>
                    <a:pt x="299" y="351"/>
                  </a:cubicBezTo>
                  <a:cubicBezTo>
                    <a:pt x="299" y="351"/>
                    <a:pt x="299" y="351"/>
                    <a:pt x="299" y="351"/>
                  </a:cubicBezTo>
                  <a:cubicBezTo>
                    <a:pt x="299" y="351"/>
                    <a:pt x="299" y="351"/>
                    <a:pt x="299" y="351"/>
                  </a:cubicBezTo>
                  <a:cubicBezTo>
                    <a:pt x="302" y="351"/>
                    <a:pt x="302" y="351"/>
                    <a:pt x="302" y="348"/>
                  </a:cubicBezTo>
                  <a:cubicBezTo>
                    <a:pt x="301" y="347"/>
                    <a:pt x="301" y="346"/>
                    <a:pt x="301" y="345"/>
                  </a:cubicBezTo>
                  <a:cubicBezTo>
                    <a:pt x="300" y="343"/>
                    <a:pt x="301" y="342"/>
                    <a:pt x="303" y="342"/>
                  </a:cubicBezTo>
                  <a:cubicBezTo>
                    <a:pt x="305" y="342"/>
                    <a:pt x="306" y="342"/>
                    <a:pt x="307" y="342"/>
                  </a:cubicBezTo>
                  <a:cubicBezTo>
                    <a:pt x="308" y="341"/>
                    <a:pt x="308" y="342"/>
                    <a:pt x="309" y="341"/>
                  </a:cubicBezTo>
                  <a:cubicBezTo>
                    <a:pt x="308" y="341"/>
                    <a:pt x="309" y="340"/>
                    <a:pt x="308" y="339"/>
                  </a:cubicBezTo>
                  <a:cubicBezTo>
                    <a:pt x="305" y="338"/>
                    <a:pt x="302" y="336"/>
                    <a:pt x="299" y="336"/>
                  </a:cubicBezTo>
                  <a:cubicBezTo>
                    <a:pt x="298" y="335"/>
                    <a:pt x="297" y="335"/>
                    <a:pt x="297" y="335"/>
                  </a:cubicBezTo>
                  <a:cubicBezTo>
                    <a:pt x="296" y="335"/>
                    <a:pt x="295" y="334"/>
                    <a:pt x="294" y="334"/>
                  </a:cubicBezTo>
                  <a:cubicBezTo>
                    <a:pt x="293" y="333"/>
                    <a:pt x="292" y="333"/>
                    <a:pt x="291" y="333"/>
                  </a:cubicBezTo>
                  <a:cubicBezTo>
                    <a:pt x="290" y="333"/>
                    <a:pt x="290" y="332"/>
                    <a:pt x="290" y="333"/>
                  </a:cubicBezTo>
                  <a:cubicBezTo>
                    <a:pt x="289" y="333"/>
                    <a:pt x="289" y="333"/>
                    <a:pt x="288" y="333"/>
                  </a:cubicBezTo>
                  <a:cubicBezTo>
                    <a:pt x="287" y="332"/>
                    <a:pt x="285" y="333"/>
                    <a:pt x="283" y="332"/>
                  </a:cubicBezTo>
                  <a:cubicBezTo>
                    <a:pt x="283" y="332"/>
                    <a:pt x="283" y="332"/>
                    <a:pt x="282" y="332"/>
                  </a:cubicBezTo>
                  <a:cubicBezTo>
                    <a:pt x="282" y="331"/>
                    <a:pt x="282" y="331"/>
                    <a:pt x="281" y="330"/>
                  </a:cubicBezTo>
                  <a:cubicBezTo>
                    <a:pt x="280" y="330"/>
                    <a:pt x="280" y="329"/>
                    <a:pt x="279" y="329"/>
                  </a:cubicBezTo>
                  <a:cubicBezTo>
                    <a:pt x="279" y="330"/>
                    <a:pt x="278" y="330"/>
                    <a:pt x="278" y="330"/>
                  </a:cubicBezTo>
                  <a:cubicBezTo>
                    <a:pt x="277" y="330"/>
                    <a:pt x="277" y="330"/>
                    <a:pt x="278" y="329"/>
                  </a:cubicBezTo>
                  <a:cubicBezTo>
                    <a:pt x="278" y="328"/>
                    <a:pt x="278" y="329"/>
                    <a:pt x="277" y="329"/>
                  </a:cubicBezTo>
                  <a:cubicBezTo>
                    <a:pt x="277" y="329"/>
                    <a:pt x="276" y="328"/>
                    <a:pt x="276" y="328"/>
                  </a:cubicBezTo>
                  <a:cubicBezTo>
                    <a:pt x="277" y="328"/>
                    <a:pt x="276" y="327"/>
                    <a:pt x="276" y="326"/>
                  </a:cubicBezTo>
                  <a:cubicBezTo>
                    <a:pt x="277" y="324"/>
                    <a:pt x="278" y="323"/>
                    <a:pt x="279" y="322"/>
                  </a:cubicBezTo>
                  <a:cubicBezTo>
                    <a:pt x="280" y="321"/>
                    <a:pt x="281" y="321"/>
                    <a:pt x="281" y="320"/>
                  </a:cubicBezTo>
                  <a:cubicBezTo>
                    <a:pt x="282" y="319"/>
                    <a:pt x="282" y="317"/>
                    <a:pt x="283" y="316"/>
                  </a:cubicBezTo>
                  <a:cubicBezTo>
                    <a:pt x="283" y="315"/>
                    <a:pt x="283" y="314"/>
                    <a:pt x="284" y="314"/>
                  </a:cubicBezTo>
                  <a:cubicBezTo>
                    <a:pt x="285" y="314"/>
                    <a:pt x="286" y="314"/>
                    <a:pt x="287" y="314"/>
                  </a:cubicBezTo>
                  <a:cubicBezTo>
                    <a:pt x="288" y="313"/>
                    <a:pt x="289" y="314"/>
                    <a:pt x="290" y="314"/>
                  </a:cubicBezTo>
                  <a:cubicBezTo>
                    <a:pt x="291" y="314"/>
                    <a:pt x="291" y="314"/>
                    <a:pt x="291" y="314"/>
                  </a:cubicBezTo>
                  <a:cubicBezTo>
                    <a:pt x="291" y="314"/>
                    <a:pt x="292" y="314"/>
                    <a:pt x="292" y="314"/>
                  </a:cubicBezTo>
                  <a:cubicBezTo>
                    <a:pt x="292" y="314"/>
                    <a:pt x="293" y="314"/>
                    <a:pt x="293" y="314"/>
                  </a:cubicBezTo>
                  <a:cubicBezTo>
                    <a:pt x="295" y="314"/>
                    <a:pt x="297" y="313"/>
                    <a:pt x="298" y="315"/>
                  </a:cubicBezTo>
                  <a:cubicBezTo>
                    <a:pt x="298" y="314"/>
                    <a:pt x="298" y="314"/>
                    <a:pt x="299" y="314"/>
                  </a:cubicBezTo>
                  <a:cubicBezTo>
                    <a:pt x="299" y="314"/>
                    <a:pt x="299" y="314"/>
                    <a:pt x="299" y="314"/>
                  </a:cubicBezTo>
                  <a:cubicBezTo>
                    <a:pt x="299" y="315"/>
                    <a:pt x="300" y="315"/>
                    <a:pt x="301" y="315"/>
                  </a:cubicBezTo>
                  <a:cubicBezTo>
                    <a:pt x="302" y="315"/>
                    <a:pt x="303" y="315"/>
                    <a:pt x="304" y="315"/>
                  </a:cubicBezTo>
                  <a:cubicBezTo>
                    <a:pt x="304" y="315"/>
                    <a:pt x="304" y="315"/>
                    <a:pt x="304" y="315"/>
                  </a:cubicBezTo>
                  <a:cubicBezTo>
                    <a:pt x="304" y="315"/>
                    <a:pt x="304" y="315"/>
                    <a:pt x="304" y="315"/>
                  </a:cubicBezTo>
                  <a:cubicBezTo>
                    <a:pt x="306" y="316"/>
                    <a:pt x="308" y="316"/>
                    <a:pt x="310" y="316"/>
                  </a:cubicBezTo>
                  <a:cubicBezTo>
                    <a:pt x="311" y="316"/>
                    <a:pt x="312" y="317"/>
                    <a:pt x="314" y="316"/>
                  </a:cubicBezTo>
                  <a:cubicBezTo>
                    <a:pt x="316" y="315"/>
                    <a:pt x="319" y="317"/>
                    <a:pt x="322" y="317"/>
                  </a:cubicBezTo>
                  <a:cubicBezTo>
                    <a:pt x="323" y="318"/>
                    <a:pt x="324" y="318"/>
                    <a:pt x="326" y="318"/>
                  </a:cubicBezTo>
                  <a:cubicBezTo>
                    <a:pt x="327" y="318"/>
                    <a:pt x="327" y="318"/>
                    <a:pt x="328" y="318"/>
                  </a:cubicBezTo>
                  <a:cubicBezTo>
                    <a:pt x="328" y="318"/>
                    <a:pt x="328" y="318"/>
                    <a:pt x="328" y="318"/>
                  </a:cubicBezTo>
                  <a:cubicBezTo>
                    <a:pt x="330" y="318"/>
                    <a:pt x="330" y="317"/>
                    <a:pt x="331" y="316"/>
                  </a:cubicBezTo>
                  <a:cubicBezTo>
                    <a:pt x="332" y="314"/>
                    <a:pt x="331" y="313"/>
                    <a:pt x="329" y="313"/>
                  </a:cubicBezTo>
                  <a:cubicBezTo>
                    <a:pt x="328" y="313"/>
                    <a:pt x="327" y="313"/>
                    <a:pt x="326" y="313"/>
                  </a:cubicBezTo>
                  <a:cubicBezTo>
                    <a:pt x="323" y="313"/>
                    <a:pt x="321" y="314"/>
                    <a:pt x="318" y="314"/>
                  </a:cubicBezTo>
                  <a:cubicBezTo>
                    <a:pt x="318" y="315"/>
                    <a:pt x="318" y="315"/>
                    <a:pt x="318" y="315"/>
                  </a:cubicBezTo>
                  <a:cubicBezTo>
                    <a:pt x="318" y="315"/>
                    <a:pt x="318" y="314"/>
                    <a:pt x="317" y="314"/>
                  </a:cubicBezTo>
                  <a:cubicBezTo>
                    <a:pt x="316" y="314"/>
                    <a:pt x="316" y="313"/>
                    <a:pt x="315" y="313"/>
                  </a:cubicBezTo>
                  <a:cubicBezTo>
                    <a:pt x="312" y="311"/>
                    <a:pt x="308" y="310"/>
                    <a:pt x="308" y="306"/>
                  </a:cubicBezTo>
                  <a:cubicBezTo>
                    <a:pt x="307" y="304"/>
                    <a:pt x="306" y="304"/>
                    <a:pt x="305" y="306"/>
                  </a:cubicBezTo>
                  <a:cubicBezTo>
                    <a:pt x="303" y="308"/>
                    <a:pt x="301" y="308"/>
                    <a:pt x="299" y="308"/>
                  </a:cubicBezTo>
                  <a:cubicBezTo>
                    <a:pt x="298" y="306"/>
                    <a:pt x="296" y="307"/>
                    <a:pt x="295" y="305"/>
                  </a:cubicBezTo>
                  <a:cubicBezTo>
                    <a:pt x="294" y="303"/>
                    <a:pt x="292" y="303"/>
                    <a:pt x="290" y="304"/>
                  </a:cubicBezTo>
                  <a:cubicBezTo>
                    <a:pt x="289" y="304"/>
                    <a:pt x="287" y="304"/>
                    <a:pt x="285" y="303"/>
                  </a:cubicBezTo>
                  <a:cubicBezTo>
                    <a:pt x="285" y="302"/>
                    <a:pt x="284" y="302"/>
                    <a:pt x="283" y="301"/>
                  </a:cubicBezTo>
                  <a:cubicBezTo>
                    <a:pt x="283" y="301"/>
                    <a:pt x="284" y="301"/>
                    <a:pt x="284" y="300"/>
                  </a:cubicBezTo>
                  <a:cubicBezTo>
                    <a:pt x="283" y="300"/>
                    <a:pt x="283" y="300"/>
                    <a:pt x="283" y="300"/>
                  </a:cubicBezTo>
                  <a:cubicBezTo>
                    <a:pt x="282" y="301"/>
                    <a:pt x="282" y="299"/>
                    <a:pt x="281" y="299"/>
                  </a:cubicBezTo>
                  <a:cubicBezTo>
                    <a:pt x="281" y="299"/>
                    <a:pt x="281" y="299"/>
                    <a:pt x="281" y="299"/>
                  </a:cubicBezTo>
                  <a:cubicBezTo>
                    <a:pt x="282" y="299"/>
                    <a:pt x="282" y="298"/>
                    <a:pt x="282" y="298"/>
                  </a:cubicBezTo>
                  <a:cubicBezTo>
                    <a:pt x="282" y="297"/>
                    <a:pt x="282" y="297"/>
                    <a:pt x="283" y="297"/>
                  </a:cubicBezTo>
                  <a:cubicBezTo>
                    <a:pt x="284" y="296"/>
                    <a:pt x="285" y="296"/>
                    <a:pt x="287" y="296"/>
                  </a:cubicBezTo>
                  <a:cubicBezTo>
                    <a:pt x="290" y="296"/>
                    <a:pt x="290" y="295"/>
                    <a:pt x="289" y="292"/>
                  </a:cubicBezTo>
                  <a:cubicBezTo>
                    <a:pt x="289" y="290"/>
                    <a:pt x="289" y="289"/>
                    <a:pt x="289" y="287"/>
                  </a:cubicBezTo>
                  <a:cubicBezTo>
                    <a:pt x="292" y="283"/>
                    <a:pt x="296" y="282"/>
                    <a:pt x="300" y="281"/>
                  </a:cubicBezTo>
                  <a:cubicBezTo>
                    <a:pt x="301" y="280"/>
                    <a:pt x="303" y="280"/>
                    <a:pt x="305" y="280"/>
                  </a:cubicBezTo>
                  <a:cubicBezTo>
                    <a:pt x="307" y="281"/>
                    <a:pt x="308" y="281"/>
                    <a:pt x="310" y="281"/>
                  </a:cubicBezTo>
                  <a:cubicBezTo>
                    <a:pt x="310" y="281"/>
                    <a:pt x="310" y="281"/>
                    <a:pt x="310" y="281"/>
                  </a:cubicBezTo>
                  <a:cubicBezTo>
                    <a:pt x="310" y="281"/>
                    <a:pt x="310" y="281"/>
                    <a:pt x="310" y="281"/>
                  </a:cubicBezTo>
                  <a:cubicBezTo>
                    <a:pt x="310" y="281"/>
                    <a:pt x="310" y="281"/>
                    <a:pt x="310" y="281"/>
                  </a:cubicBezTo>
                  <a:cubicBezTo>
                    <a:pt x="311" y="281"/>
                    <a:pt x="312" y="281"/>
                    <a:pt x="312" y="280"/>
                  </a:cubicBezTo>
                  <a:cubicBezTo>
                    <a:pt x="312" y="280"/>
                    <a:pt x="312" y="280"/>
                    <a:pt x="312" y="280"/>
                  </a:cubicBezTo>
                  <a:cubicBezTo>
                    <a:pt x="312" y="280"/>
                    <a:pt x="312" y="280"/>
                    <a:pt x="312" y="280"/>
                  </a:cubicBezTo>
                  <a:cubicBezTo>
                    <a:pt x="312" y="280"/>
                    <a:pt x="312" y="280"/>
                    <a:pt x="312" y="280"/>
                  </a:cubicBezTo>
                  <a:cubicBezTo>
                    <a:pt x="312" y="280"/>
                    <a:pt x="312" y="280"/>
                    <a:pt x="312" y="280"/>
                  </a:cubicBezTo>
                  <a:cubicBezTo>
                    <a:pt x="313" y="281"/>
                    <a:pt x="314" y="281"/>
                    <a:pt x="315" y="280"/>
                  </a:cubicBezTo>
                  <a:cubicBezTo>
                    <a:pt x="315" y="280"/>
                    <a:pt x="315" y="280"/>
                    <a:pt x="315" y="280"/>
                  </a:cubicBezTo>
                  <a:cubicBezTo>
                    <a:pt x="315" y="280"/>
                    <a:pt x="316" y="280"/>
                    <a:pt x="316" y="280"/>
                  </a:cubicBezTo>
                  <a:cubicBezTo>
                    <a:pt x="319" y="281"/>
                    <a:pt x="321" y="281"/>
                    <a:pt x="323" y="281"/>
                  </a:cubicBezTo>
                  <a:cubicBezTo>
                    <a:pt x="323" y="281"/>
                    <a:pt x="324" y="282"/>
                    <a:pt x="324" y="281"/>
                  </a:cubicBezTo>
                  <a:cubicBezTo>
                    <a:pt x="325" y="280"/>
                    <a:pt x="325" y="281"/>
                    <a:pt x="326" y="280"/>
                  </a:cubicBezTo>
                  <a:cubicBezTo>
                    <a:pt x="327" y="280"/>
                    <a:pt x="328" y="280"/>
                    <a:pt x="329" y="278"/>
                  </a:cubicBezTo>
                  <a:cubicBezTo>
                    <a:pt x="329" y="278"/>
                    <a:pt x="328" y="278"/>
                    <a:pt x="328" y="278"/>
                  </a:cubicBezTo>
                  <a:cubicBezTo>
                    <a:pt x="329" y="277"/>
                    <a:pt x="330" y="277"/>
                    <a:pt x="330" y="277"/>
                  </a:cubicBezTo>
                  <a:cubicBezTo>
                    <a:pt x="331" y="277"/>
                    <a:pt x="331" y="277"/>
                    <a:pt x="332" y="278"/>
                  </a:cubicBezTo>
                  <a:cubicBezTo>
                    <a:pt x="331" y="277"/>
                    <a:pt x="333" y="277"/>
                    <a:pt x="333" y="276"/>
                  </a:cubicBezTo>
                  <a:cubicBezTo>
                    <a:pt x="334" y="278"/>
                    <a:pt x="335" y="279"/>
                    <a:pt x="337" y="281"/>
                  </a:cubicBezTo>
                  <a:cubicBezTo>
                    <a:pt x="338" y="281"/>
                    <a:pt x="339" y="282"/>
                    <a:pt x="340" y="282"/>
                  </a:cubicBezTo>
                  <a:cubicBezTo>
                    <a:pt x="342" y="281"/>
                    <a:pt x="342" y="279"/>
                    <a:pt x="342" y="278"/>
                  </a:cubicBezTo>
                  <a:cubicBezTo>
                    <a:pt x="343" y="277"/>
                    <a:pt x="343" y="278"/>
                    <a:pt x="344" y="278"/>
                  </a:cubicBezTo>
                  <a:cubicBezTo>
                    <a:pt x="345" y="277"/>
                    <a:pt x="345" y="277"/>
                    <a:pt x="346" y="277"/>
                  </a:cubicBezTo>
                  <a:cubicBezTo>
                    <a:pt x="347" y="277"/>
                    <a:pt x="347" y="277"/>
                    <a:pt x="347" y="277"/>
                  </a:cubicBezTo>
                  <a:cubicBezTo>
                    <a:pt x="349" y="278"/>
                    <a:pt x="351" y="279"/>
                    <a:pt x="353" y="280"/>
                  </a:cubicBezTo>
                  <a:cubicBezTo>
                    <a:pt x="355" y="281"/>
                    <a:pt x="356" y="281"/>
                    <a:pt x="358" y="282"/>
                  </a:cubicBezTo>
                  <a:cubicBezTo>
                    <a:pt x="359" y="283"/>
                    <a:pt x="361" y="283"/>
                    <a:pt x="362" y="283"/>
                  </a:cubicBezTo>
                  <a:cubicBezTo>
                    <a:pt x="363" y="283"/>
                    <a:pt x="364" y="283"/>
                    <a:pt x="365" y="282"/>
                  </a:cubicBezTo>
                  <a:cubicBezTo>
                    <a:pt x="370" y="281"/>
                    <a:pt x="375" y="280"/>
                    <a:pt x="379" y="276"/>
                  </a:cubicBezTo>
                  <a:cubicBezTo>
                    <a:pt x="382" y="276"/>
                    <a:pt x="382" y="275"/>
                    <a:pt x="382" y="272"/>
                  </a:cubicBezTo>
                  <a:cubicBezTo>
                    <a:pt x="381" y="272"/>
                    <a:pt x="381" y="271"/>
                    <a:pt x="380" y="270"/>
                  </a:cubicBezTo>
                  <a:cubicBezTo>
                    <a:pt x="379" y="270"/>
                    <a:pt x="379" y="269"/>
                    <a:pt x="378" y="270"/>
                  </a:cubicBezTo>
                  <a:cubicBezTo>
                    <a:pt x="377" y="269"/>
                    <a:pt x="376" y="270"/>
                    <a:pt x="375" y="271"/>
                  </a:cubicBezTo>
                  <a:cubicBezTo>
                    <a:pt x="375" y="271"/>
                    <a:pt x="375" y="271"/>
                    <a:pt x="375" y="271"/>
                  </a:cubicBezTo>
                  <a:cubicBezTo>
                    <a:pt x="372" y="272"/>
                    <a:pt x="369" y="272"/>
                    <a:pt x="366" y="272"/>
                  </a:cubicBezTo>
                  <a:cubicBezTo>
                    <a:pt x="364" y="272"/>
                    <a:pt x="363" y="272"/>
                    <a:pt x="362" y="272"/>
                  </a:cubicBezTo>
                  <a:cubicBezTo>
                    <a:pt x="362" y="271"/>
                    <a:pt x="361" y="271"/>
                    <a:pt x="361" y="271"/>
                  </a:cubicBezTo>
                  <a:cubicBezTo>
                    <a:pt x="362" y="270"/>
                    <a:pt x="362" y="268"/>
                    <a:pt x="362" y="266"/>
                  </a:cubicBezTo>
                  <a:cubicBezTo>
                    <a:pt x="362" y="266"/>
                    <a:pt x="362" y="266"/>
                    <a:pt x="362" y="266"/>
                  </a:cubicBezTo>
                  <a:cubicBezTo>
                    <a:pt x="362" y="266"/>
                    <a:pt x="363" y="266"/>
                    <a:pt x="363" y="266"/>
                  </a:cubicBezTo>
                  <a:cubicBezTo>
                    <a:pt x="364" y="267"/>
                    <a:pt x="365" y="266"/>
                    <a:pt x="366" y="267"/>
                  </a:cubicBezTo>
                  <a:cubicBezTo>
                    <a:pt x="366" y="267"/>
                    <a:pt x="366" y="267"/>
                    <a:pt x="366" y="267"/>
                  </a:cubicBezTo>
                  <a:cubicBezTo>
                    <a:pt x="369" y="268"/>
                    <a:pt x="371" y="267"/>
                    <a:pt x="372" y="265"/>
                  </a:cubicBezTo>
                  <a:cubicBezTo>
                    <a:pt x="373" y="263"/>
                    <a:pt x="374" y="262"/>
                    <a:pt x="374" y="260"/>
                  </a:cubicBezTo>
                  <a:cubicBezTo>
                    <a:pt x="376" y="259"/>
                    <a:pt x="375" y="258"/>
                    <a:pt x="374" y="257"/>
                  </a:cubicBezTo>
                  <a:cubicBezTo>
                    <a:pt x="373" y="256"/>
                    <a:pt x="372" y="255"/>
                    <a:pt x="370" y="255"/>
                  </a:cubicBezTo>
                  <a:cubicBezTo>
                    <a:pt x="369" y="255"/>
                    <a:pt x="369" y="255"/>
                    <a:pt x="368" y="255"/>
                  </a:cubicBezTo>
                  <a:cubicBezTo>
                    <a:pt x="365" y="254"/>
                    <a:pt x="364" y="253"/>
                    <a:pt x="364" y="250"/>
                  </a:cubicBezTo>
                  <a:cubicBezTo>
                    <a:pt x="364" y="250"/>
                    <a:pt x="364" y="250"/>
                    <a:pt x="364" y="250"/>
                  </a:cubicBezTo>
                  <a:cubicBezTo>
                    <a:pt x="366" y="251"/>
                    <a:pt x="367" y="250"/>
                    <a:pt x="368" y="250"/>
                  </a:cubicBezTo>
                  <a:cubicBezTo>
                    <a:pt x="369" y="249"/>
                    <a:pt x="368" y="249"/>
                    <a:pt x="369" y="249"/>
                  </a:cubicBezTo>
                  <a:cubicBezTo>
                    <a:pt x="370" y="250"/>
                    <a:pt x="371" y="249"/>
                    <a:pt x="372" y="249"/>
                  </a:cubicBezTo>
                  <a:cubicBezTo>
                    <a:pt x="375" y="250"/>
                    <a:pt x="378" y="250"/>
                    <a:pt x="381" y="250"/>
                  </a:cubicBezTo>
                  <a:cubicBezTo>
                    <a:pt x="383" y="249"/>
                    <a:pt x="384" y="250"/>
                    <a:pt x="386" y="249"/>
                  </a:cubicBezTo>
                  <a:cubicBezTo>
                    <a:pt x="387" y="249"/>
                    <a:pt x="388" y="249"/>
                    <a:pt x="389" y="250"/>
                  </a:cubicBezTo>
                  <a:cubicBezTo>
                    <a:pt x="390" y="250"/>
                    <a:pt x="391" y="249"/>
                    <a:pt x="392" y="249"/>
                  </a:cubicBezTo>
                  <a:cubicBezTo>
                    <a:pt x="393" y="249"/>
                    <a:pt x="394" y="249"/>
                    <a:pt x="395" y="249"/>
                  </a:cubicBezTo>
                  <a:cubicBezTo>
                    <a:pt x="399" y="249"/>
                    <a:pt x="402" y="250"/>
                    <a:pt x="406" y="250"/>
                  </a:cubicBezTo>
                  <a:cubicBezTo>
                    <a:pt x="407" y="250"/>
                    <a:pt x="408" y="251"/>
                    <a:pt x="409" y="250"/>
                  </a:cubicBezTo>
                  <a:cubicBezTo>
                    <a:pt x="411" y="250"/>
                    <a:pt x="412" y="249"/>
                    <a:pt x="414" y="248"/>
                  </a:cubicBezTo>
                  <a:cubicBezTo>
                    <a:pt x="415" y="249"/>
                    <a:pt x="416" y="248"/>
                    <a:pt x="417" y="248"/>
                  </a:cubicBezTo>
                  <a:cubicBezTo>
                    <a:pt x="418" y="247"/>
                    <a:pt x="418" y="246"/>
                    <a:pt x="418" y="245"/>
                  </a:cubicBezTo>
                  <a:cubicBezTo>
                    <a:pt x="418" y="243"/>
                    <a:pt x="417" y="244"/>
                    <a:pt x="416" y="244"/>
                  </a:cubicBezTo>
                  <a:cubicBezTo>
                    <a:pt x="413" y="244"/>
                    <a:pt x="410" y="244"/>
                    <a:pt x="407" y="244"/>
                  </a:cubicBezTo>
                  <a:cubicBezTo>
                    <a:pt x="402" y="244"/>
                    <a:pt x="398" y="245"/>
                    <a:pt x="393" y="245"/>
                  </a:cubicBezTo>
                  <a:cubicBezTo>
                    <a:pt x="389" y="245"/>
                    <a:pt x="386" y="244"/>
                    <a:pt x="382" y="244"/>
                  </a:cubicBezTo>
                  <a:cubicBezTo>
                    <a:pt x="382" y="244"/>
                    <a:pt x="382" y="244"/>
                    <a:pt x="381" y="244"/>
                  </a:cubicBezTo>
                  <a:cubicBezTo>
                    <a:pt x="381" y="244"/>
                    <a:pt x="381" y="244"/>
                    <a:pt x="381" y="244"/>
                  </a:cubicBezTo>
                  <a:cubicBezTo>
                    <a:pt x="381" y="243"/>
                    <a:pt x="380" y="243"/>
                    <a:pt x="380" y="242"/>
                  </a:cubicBezTo>
                  <a:cubicBezTo>
                    <a:pt x="380" y="241"/>
                    <a:pt x="380" y="241"/>
                    <a:pt x="380" y="240"/>
                  </a:cubicBezTo>
                  <a:cubicBezTo>
                    <a:pt x="380" y="240"/>
                    <a:pt x="380" y="240"/>
                    <a:pt x="380" y="240"/>
                  </a:cubicBezTo>
                  <a:cubicBezTo>
                    <a:pt x="379" y="240"/>
                    <a:pt x="379" y="240"/>
                    <a:pt x="379" y="240"/>
                  </a:cubicBezTo>
                  <a:cubicBezTo>
                    <a:pt x="380" y="239"/>
                    <a:pt x="381" y="239"/>
                    <a:pt x="383" y="238"/>
                  </a:cubicBezTo>
                  <a:cubicBezTo>
                    <a:pt x="383" y="238"/>
                    <a:pt x="383" y="238"/>
                    <a:pt x="383" y="238"/>
                  </a:cubicBezTo>
                  <a:cubicBezTo>
                    <a:pt x="383" y="237"/>
                    <a:pt x="383" y="237"/>
                    <a:pt x="383" y="236"/>
                  </a:cubicBezTo>
                  <a:cubicBezTo>
                    <a:pt x="382" y="235"/>
                    <a:pt x="381" y="235"/>
                    <a:pt x="380" y="235"/>
                  </a:cubicBezTo>
                  <a:cubicBezTo>
                    <a:pt x="376" y="235"/>
                    <a:pt x="373" y="233"/>
                    <a:pt x="369" y="235"/>
                  </a:cubicBezTo>
                  <a:cubicBezTo>
                    <a:pt x="369" y="235"/>
                    <a:pt x="369" y="235"/>
                    <a:pt x="369" y="235"/>
                  </a:cubicBezTo>
                  <a:cubicBezTo>
                    <a:pt x="368" y="235"/>
                    <a:pt x="368" y="235"/>
                    <a:pt x="367" y="235"/>
                  </a:cubicBezTo>
                  <a:cubicBezTo>
                    <a:pt x="365" y="235"/>
                    <a:pt x="363" y="235"/>
                    <a:pt x="362" y="233"/>
                  </a:cubicBezTo>
                  <a:cubicBezTo>
                    <a:pt x="362" y="234"/>
                    <a:pt x="362" y="234"/>
                    <a:pt x="362" y="234"/>
                  </a:cubicBezTo>
                  <a:cubicBezTo>
                    <a:pt x="361" y="234"/>
                    <a:pt x="361" y="232"/>
                    <a:pt x="359" y="232"/>
                  </a:cubicBezTo>
                  <a:cubicBezTo>
                    <a:pt x="355" y="231"/>
                    <a:pt x="351" y="230"/>
                    <a:pt x="347" y="230"/>
                  </a:cubicBezTo>
                  <a:cubicBezTo>
                    <a:pt x="346" y="230"/>
                    <a:pt x="346" y="230"/>
                    <a:pt x="345" y="230"/>
                  </a:cubicBezTo>
                  <a:cubicBezTo>
                    <a:pt x="345" y="230"/>
                    <a:pt x="345" y="230"/>
                    <a:pt x="345" y="230"/>
                  </a:cubicBezTo>
                  <a:cubicBezTo>
                    <a:pt x="343" y="231"/>
                    <a:pt x="341" y="232"/>
                    <a:pt x="340" y="234"/>
                  </a:cubicBezTo>
                  <a:cubicBezTo>
                    <a:pt x="340" y="234"/>
                    <a:pt x="340" y="234"/>
                    <a:pt x="340" y="234"/>
                  </a:cubicBezTo>
                  <a:cubicBezTo>
                    <a:pt x="340" y="234"/>
                    <a:pt x="340" y="234"/>
                    <a:pt x="339" y="235"/>
                  </a:cubicBezTo>
                  <a:cubicBezTo>
                    <a:pt x="339" y="236"/>
                    <a:pt x="336" y="236"/>
                    <a:pt x="334" y="235"/>
                  </a:cubicBezTo>
                  <a:cubicBezTo>
                    <a:pt x="332" y="234"/>
                    <a:pt x="331" y="232"/>
                    <a:pt x="331" y="230"/>
                  </a:cubicBezTo>
                  <a:cubicBezTo>
                    <a:pt x="331" y="228"/>
                    <a:pt x="332" y="228"/>
                    <a:pt x="333" y="228"/>
                  </a:cubicBezTo>
                  <a:cubicBezTo>
                    <a:pt x="333" y="228"/>
                    <a:pt x="334" y="228"/>
                    <a:pt x="334" y="228"/>
                  </a:cubicBezTo>
                  <a:cubicBezTo>
                    <a:pt x="334" y="228"/>
                    <a:pt x="334" y="228"/>
                    <a:pt x="334" y="228"/>
                  </a:cubicBezTo>
                  <a:cubicBezTo>
                    <a:pt x="338" y="228"/>
                    <a:pt x="339" y="226"/>
                    <a:pt x="339" y="222"/>
                  </a:cubicBezTo>
                  <a:cubicBezTo>
                    <a:pt x="340" y="221"/>
                    <a:pt x="340" y="223"/>
                    <a:pt x="341" y="222"/>
                  </a:cubicBezTo>
                  <a:cubicBezTo>
                    <a:pt x="341" y="221"/>
                    <a:pt x="342" y="221"/>
                    <a:pt x="343" y="221"/>
                  </a:cubicBezTo>
                  <a:cubicBezTo>
                    <a:pt x="344" y="222"/>
                    <a:pt x="346" y="221"/>
                    <a:pt x="347" y="221"/>
                  </a:cubicBezTo>
                  <a:cubicBezTo>
                    <a:pt x="348" y="221"/>
                    <a:pt x="349" y="221"/>
                    <a:pt x="349" y="220"/>
                  </a:cubicBezTo>
                  <a:cubicBezTo>
                    <a:pt x="347" y="220"/>
                    <a:pt x="346" y="218"/>
                    <a:pt x="344" y="218"/>
                  </a:cubicBezTo>
                  <a:cubicBezTo>
                    <a:pt x="343" y="219"/>
                    <a:pt x="343" y="218"/>
                    <a:pt x="342" y="218"/>
                  </a:cubicBezTo>
                  <a:cubicBezTo>
                    <a:pt x="341" y="218"/>
                    <a:pt x="339" y="218"/>
                    <a:pt x="338" y="218"/>
                  </a:cubicBezTo>
                  <a:cubicBezTo>
                    <a:pt x="337" y="218"/>
                    <a:pt x="336" y="218"/>
                    <a:pt x="335" y="217"/>
                  </a:cubicBezTo>
                  <a:cubicBezTo>
                    <a:pt x="334" y="217"/>
                    <a:pt x="334" y="217"/>
                    <a:pt x="333" y="217"/>
                  </a:cubicBezTo>
                  <a:cubicBezTo>
                    <a:pt x="331" y="218"/>
                    <a:pt x="329" y="218"/>
                    <a:pt x="327" y="219"/>
                  </a:cubicBezTo>
                  <a:cubicBezTo>
                    <a:pt x="327" y="219"/>
                    <a:pt x="328" y="219"/>
                    <a:pt x="328" y="219"/>
                  </a:cubicBezTo>
                  <a:cubicBezTo>
                    <a:pt x="327" y="218"/>
                    <a:pt x="326" y="218"/>
                    <a:pt x="325" y="218"/>
                  </a:cubicBezTo>
                  <a:cubicBezTo>
                    <a:pt x="325" y="218"/>
                    <a:pt x="324" y="218"/>
                    <a:pt x="324" y="218"/>
                  </a:cubicBezTo>
                  <a:cubicBezTo>
                    <a:pt x="323" y="218"/>
                    <a:pt x="323" y="217"/>
                    <a:pt x="322" y="216"/>
                  </a:cubicBezTo>
                  <a:cubicBezTo>
                    <a:pt x="322" y="215"/>
                    <a:pt x="323" y="214"/>
                    <a:pt x="324" y="214"/>
                  </a:cubicBezTo>
                  <a:cubicBezTo>
                    <a:pt x="325" y="214"/>
                    <a:pt x="325" y="213"/>
                    <a:pt x="324" y="213"/>
                  </a:cubicBezTo>
                  <a:cubicBezTo>
                    <a:pt x="323" y="212"/>
                    <a:pt x="323" y="211"/>
                    <a:pt x="324" y="209"/>
                  </a:cubicBezTo>
                  <a:cubicBezTo>
                    <a:pt x="323" y="209"/>
                    <a:pt x="322" y="209"/>
                    <a:pt x="321" y="209"/>
                  </a:cubicBezTo>
                  <a:cubicBezTo>
                    <a:pt x="319" y="209"/>
                    <a:pt x="317" y="209"/>
                    <a:pt x="315" y="210"/>
                  </a:cubicBezTo>
                  <a:cubicBezTo>
                    <a:pt x="313" y="212"/>
                    <a:pt x="312" y="213"/>
                    <a:pt x="310" y="214"/>
                  </a:cubicBezTo>
                  <a:cubicBezTo>
                    <a:pt x="309" y="215"/>
                    <a:pt x="308" y="215"/>
                    <a:pt x="307" y="215"/>
                  </a:cubicBezTo>
                  <a:cubicBezTo>
                    <a:pt x="305" y="214"/>
                    <a:pt x="303" y="212"/>
                    <a:pt x="302" y="210"/>
                  </a:cubicBezTo>
                  <a:cubicBezTo>
                    <a:pt x="302" y="210"/>
                    <a:pt x="302" y="210"/>
                    <a:pt x="301" y="209"/>
                  </a:cubicBezTo>
                  <a:cubicBezTo>
                    <a:pt x="302" y="207"/>
                    <a:pt x="303" y="206"/>
                    <a:pt x="304" y="205"/>
                  </a:cubicBezTo>
                  <a:cubicBezTo>
                    <a:pt x="306" y="203"/>
                    <a:pt x="308" y="202"/>
                    <a:pt x="310" y="201"/>
                  </a:cubicBezTo>
                  <a:cubicBezTo>
                    <a:pt x="311" y="200"/>
                    <a:pt x="313" y="200"/>
                    <a:pt x="314" y="200"/>
                  </a:cubicBezTo>
                  <a:cubicBezTo>
                    <a:pt x="315" y="200"/>
                    <a:pt x="317" y="199"/>
                    <a:pt x="318" y="199"/>
                  </a:cubicBezTo>
                  <a:cubicBezTo>
                    <a:pt x="319" y="199"/>
                    <a:pt x="320" y="200"/>
                    <a:pt x="321" y="200"/>
                  </a:cubicBezTo>
                  <a:cubicBezTo>
                    <a:pt x="322" y="201"/>
                    <a:pt x="323" y="201"/>
                    <a:pt x="324" y="201"/>
                  </a:cubicBezTo>
                  <a:cubicBezTo>
                    <a:pt x="324" y="201"/>
                    <a:pt x="324" y="201"/>
                    <a:pt x="324" y="201"/>
                  </a:cubicBezTo>
                  <a:cubicBezTo>
                    <a:pt x="326" y="202"/>
                    <a:pt x="326" y="202"/>
                    <a:pt x="327" y="204"/>
                  </a:cubicBezTo>
                  <a:cubicBezTo>
                    <a:pt x="327" y="205"/>
                    <a:pt x="328" y="205"/>
                    <a:pt x="330" y="205"/>
                  </a:cubicBezTo>
                  <a:cubicBezTo>
                    <a:pt x="331" y="205"/>
                    <a:pt x="331" y="204"/>
                    <a:pt x="331" y="203"/>
                  </a:cubicBezTo>
                  <a:cubicBezTo>
                    <a:pt x="332" y="201"/>
                    <a:pt x="333" y="200"/>
                    <a:pt x="335" y="202"/>
                  </a:cubicBezTo>
                  <a:cubicBezTo>
                    <a:pt x="336" y="202"/>
                    <a:pt x="336" y="203"/>
                    <a:pt x="337" y="203"/>
                  </a:cubicBezTo>
                  <a:cubicBezTo>
                    <a:pt x="338" y="203"/>
                    <a:pt x="339" y="204"/>
                    <a:pt x="339" y="202"/>
                  </a:cubicBezTo>
                  <a:cubicBezTo>
                    <a:pt x="340" y="201"/>
                    <a:pt x="340" y="201"/>
                    <a:pt x="341" y="200"/>
                  </a:cubicBezTo>
                  <a:cubicBezTo>
                    <a:pt x="342" y="200"/>
                    <a:pt x="343" y="202"/>
                    <a:pt x="344" y="202"/>
                  </a:cubicBezTo>
                  <a:cubicBezTo>
                    <a:pt x="344" y="202"/>
                    <a:pt x="343" y="202"/>
                    <a:pt x="343" y="201"/>
                  </a:cubicBezTo>
                  <a:cubicBezTo>
                    <a:pt x="344" y="201"/>
                    <a:pt x="344" y="202"/>
                    <a:pt x="344" y="202"/>
                  </a:cubicBezTo>
                  <a:cubicBezTo>
                    <a:pt x="345" y="203"/>
                    <a:pt x="345" y="204"/>
                    <a:pt x="346" y="205"/>
                  </a:cubicBezTo>
                  <a:cubicBezTo>
                    <a:pt x="346" y="206"/>
                    <a:pt x="347" y="208"/>
                    <a:pt x="349" y="208"/>
                  </a:cubicBezTo>
                  <a:cubicBezTo>
                    <a:pt x="351" y="209"/>
                    <a:pt x="352" y="209"/>
                    <a:pt x="354" y="209"/>
                  </a:cubicBezTo>
                  <a:cubicBezTo>
                    <a:pt x="355" y="210"/>
                    <a:pt x="355" y="209"/>
                    <a:pt x="356" y="210"/>
                  </a:cubicBezTo>
                  <a:cubicBezTo>
                    <a:pt x="358" y="210"/>
                    <a:pt x="359" y="211"/>
                    <a:pt x="361" y="213"/>
                  </a:cubicBezTo>
                  <a:cubicBezTo>
                    <a:pt x="361" y="213"/>
                    <a:pt x="362" y="214"/>
                    <a:pt x="362" y="215"/>
                  </a:cubicBezTo>
                  <a:cubicBezTo>
                    <a:pt x="364" y="214"/>
                    <a:pt x="362" y="214"/>
                    <a:pt x="362" y="213"/>
                  </a:cubicBezTo>
                  <a:cubicBezTo>
                    <a:pt x="363" y="213"/>
                    <a:pt x="363" y="214"/>
                    <a:pt x="363" y="213"/>
                  </a:cubicBezTo>
                  <a:cubicBezTo>
                    <a:pt x="364" y="213"/>
                    <a:pt x="365" y="212"/>
                    <a:pt x="367" y="213"/>
                  </a:cubicBezTo>
                  <a:cubicBezTo>
                    <a:pt x="367" y="213"/>
                    <a:pt x="367" y="212"/>
                    <a:pt x="367" y="212"/>
                  </a:cubicBezTo>
                  <a:cubicBezTo>
                    <a:pt x="366" y="212"/>
                    <a:pt x="365" y="211"/>
                    <a:pt x="364" y="210"/>
                  </a:cubicBezTo>
                  <a:cubicBezTo>
                    <a:pt x="363" y="210"/>
                    <a:pt x="364" y="208"/>
                    <a:pt x="363" y="208"/>
                  </a:cubicBezTo>
                  <a:cubicBezTo>
                    <a:pt x="361" y="207"/>
                    <a:pt x="360" y="206"/>
                    <a:pt x="359" y="206"/>
                  </a:cubicBezTo>
                  <a:cubicBezTo>
                    <a:pt x="358" y="205"/>
                    <a:pt x="357" y="205"/>
                    <a:pt x="356" y="204"/>
                  </a:cubicBezTo>
                  <a:cubicBezTo>
                    <a:pt x="355" y="203"/>
                    <a:pt x="354" y="203"/>
                    <a:pt x="355" y="202"/>
                  </a:cubicBezTo>
                  <a:cubicBezTo>
                    <a:pt x="356" y="200"/>
                    <a:pt x="356" y="199"/>
                    <a:pt x="356" y="198"/>
                  </a:cubicBezTo>
                  <a:cubicBezTo>
                    <a:pt x="356" y="197"/>
                    <a:pt x="355" y="197"/>
                    <a:pt x="356" y="197"/>
                  </a:cubicBezTo>
                  <a:cubicBezTo>
                    <a:pt x="357" y="196"/>
                    <a:pt x="356" y="196"/>
                    <a:pt x="356" y="196"/>
                  </a:cubicBezTo>
                  <a:cubicBezTo>
                    <a:pt x="356" y="196"/>
                    <a:pt x="356" y="196"/>
                    <a:pt x="356" y="196"/>
                  </a:cubicBezTo>
                  <a:cubicBezTo>
                    <a:pt x="356" y="196"/>
                    <a:pt x="356" y="196"/>
                    <a:pt x="356" y="195"/>
                  </a:cubicBezTo>
                  <a:cubicBezTo>
                    <a:pt x="356" y="196"/>
                    <a:pt x="356" y="196"/>
                    <a:pt x="356" y="196"/>
                  </a:cubicBezTo>
                  <a:cubicBezTo>
                    <a:pt x="356" y="196"/>
                    <a:pt x="356" y="196"/>
                    <a:pt x="356" y="196"/>
                  </a:cubicBezTo>
                  <a:cubicBezTo>
                    <a:pt x="357" y="194"/>
                    <a:pt x="356" y="194"/>
                    <a:pt x="355" y="193"/>
                  </a:cubicBezTo>
                  <a:cubicBezTo>
                    <a:pt x="357" y="192"/>
                    <a:pt x="359" y="192"/>
                    <a:pt x="361" y="191"/>
                  </a:cubicBezTo>
                  <a:cubicBezTo>
                    <a:pt x="361" y="191"/>
                    <a:pt x="362" y="191"/>
                    <a:pt x="363" y="191"/>
                  </a:cubicBezTo>
                  <a:cubicBezTo>
                    <a:pt x="364" y="191"/>
                    <a:pt x="365" y="191"/>
                    <a:pt x="366" y="191"/>
                  </a:cubicBezTo>
                  <a:cubicBezTo>
                    <a:pt x="369" y="191"/>
                    <a:pt x="371" y="191"/>
                    <a:pt x="374" y="191"/>
                  </a:cubicBezTo>
                  <a:cubicBezTo>
                    <a:pt x="376" y="192"/>
                    <a:pt x="378" y="192"/>
                    <a:pt x="380" y="192"/>
                  </a:cubicBezTo>
                  <a:cubicBezTo>
                    <a:pt x="381" y="193"/>
                    <a:pt x="381" y="193"/>
                    <a:pt x="382" y="193"/>
                  </a:cubicBezTo>
                  <a:cubicBezTo>
                    <a:pt x="382" y="193"/>
                    <a:pt x="383" y="193"/>
                    <a:pt x="383" y="193"/>
                  </a:cubicBezTo>
                  <a:cubicBezTo>
                    <a:pt x="385" y="195"/>
                    <a:pt x="388" y="195"/>
                    <a:pt x="391" y="196"/>
                  </a:cubicBezTo>
                  <a:cubicBezTo>
                    <a:pt x="392" y="196"/>
                    <a:pt x="393" y="195"/>
                    <a:pt x="393" y="194"/>
                  </a:cubicBezTo>
                  <a:cubicBezTo>
                    <a:pt x="394" y="194"/>
                    <a:pt x="393" y="193"/>
                    <a:pt x="393" y="193"/>
                  </a:cubicBezTo>
                  <a:cubicBezTo>
                    <a:pt x="391" y="191"/>
                    <a:pt x="388" y="189"/>
                    <a:pt x="385" y="190"/>
                  </a:cubicBezTo>
                  <a:cubicBezTo>
                    <a:pt x="385" y="189"/>
                    <a:pt x="384" y="189"/>
                    <a:pt x="384" y="187"/>
                  </a:cubicBezTo>
                  <a:cubicBezTo>
                    <a:pt x="385" y="186"/>
                    <a:pt x="384" y="186"/>
                    <a:pt x="383" y="186"/>
                  </a:cubicBezTo>
                  <a:cubicBezTo>
                    <a:pt x="381" y="185"/>
                    <a:pt x="379" y="184"/>
                    <a:pt x="377" y="185"/>
                  </a:cubicBezTo>
                  <a:cubicBezTo>
                    <a:pt x="376" y="185"/>
                    <a:pt x="375" y="184"/>
                    <a:pt x="375" y="185"/>
                  </a:cubicBezTo>
                  <a:cubicBezTo>
                    <a:pt x="374" y="185"/>
                    <a:pt x="374" y="184"/>
                    <a:pt x="373" y="184"/>
                  </a:cubicBezTo>
                  <a:cubicBezTo>
                    <a:pt x="373" y="184"/>
                    <a:pt x="373" y="184"/>
                    <a:pt x="373" y="184"/>
                  </a:cubicBezTo>
                  <a:cubicBezTo>
                    <a:pt x="372" y="182"/>
                    <a:pt x="373" y="181"/>
                    <a:pt x="374" y="180"/>
                  </a:cubicBezTo>
                  <a:cubicBezTo>
                    <a:pt x="374" y="181"/>
                    <a:pt x="375" y="181"/>
                    <a:pt x="376" y="180"/>
                  </a:cubicBezTo>
                  <a:cubicBezTo>
                    <a:pt x="378" y="179"/>
                    <a:pt x="380" y="178"/>
                    <a:pt x="382" y="178"/>
                  </a:cubicBezTo>
                  <a:cubicBezTo>
                    <a:pt x="384" y="178"/>
                    <a:pt x="385" y="177"/>
                    <a:pt x="386" y="177"/>
                  </a:cubicBezTo>
                  <a:cubicBezTo>
                    <a:pt x="387" y="176"/>
                    <a:pt x="388" y="176"/>
                    <a:pt x="389" y="176"/>
                  </a:cubicBezTo>
                  <a:cubicBezTo>
                    <a:pt x="390" y="176"/>
                    <a:pt x="390" y="176"/>
                    <a:pt x="390" y="176"/>
                  </a:cubicBezTo>
                  <a:cubicBezTo>
                    <a:pt x="392" y="175"/>
                    <a:pt x="393" y="174"/>
                    <a:pt x="395" y="173"/>
                  </a:cubicBezTo>
                  <a:cubicBezTo>
                    <a:pt x="397" y="173"/>
                    <a:pt x="398" y="171"/>
                    <a:pt x="400" y="170"/>
                  </a:cubicBezTo>
                  <a:cubicBezTo>
                    <a:pt x="400" y="170"/>
                    <a:pt x="400" y="169"/>
                    <a:pt x="400" y="169"/>
                  </a:cubicBezTo>
                  <a:cubicBezTo>
                    <a:pt x="399" y="168"/>
                    <a:pt x="397" y="168"/>
                    <a:pt x="396" y="168"/>
                  </a:cubicBezTo>
                  <a:cubicBezTo>
                    <a:pt x="394" y="169"/>
                    <a:pt x="392" y="168"/>
                    <a:pt x="390" y="168"/>
                  </a:cubicBezTo>
                  <a:cubicBezTo>
                    <a:pt x="391" y="167"/>
                    <a:pt x="391" y="167"/>
                    <a:pt x="391" y="166"/>
                  </a:cubicBezTo>
                  <a:cubicBezTo>
                    <a:pt x="393" y="163"/>
                    <a:pt x="392" y="161"/>
                    <a:pt x="389" y="161"/>
                  </a:cubicBezTo>
                  <a:cubicBezTo>
                    <a:pt x="388" y="162"/>
                    <a:pt x="386" y="162"/>
                    <a:pt x="385" y="163"/>
                  </a:cubicBezTo>
                  <a:cubicBezTo>
                    <a:pt x="385" y="163"/>
                    <a:pt x="384" y="164"/>
                    <a:pt x="383" y="164"/>
                  </a:cubicBezTo>
                  <a:cubicBezTo>
                    <a:pt x="382" y="164"/>
                    <a:pt x="381" y="165"/>
                    <a:pt x="380" y="166"/>
                  </a:cubicBezTo>
                  <a:cubicBezTo>
                    <a:pt x="376" y="168"/>
                    <a:pt x="373" y="171"/>
                    <a:pt x="369" y="173"/>
                  </a:cubicBezTo>
                  <a:cubicBezTo>
                    <a:pt x="368" y="174"/>
                    <a:pt x="367" y="175"/>
                    <a:pt x="366" y="176"/>
                  </a:cubicBezTo>
                  <a:cubicBezTo>
                    <a:pt x="366" y="176"/>
                    <a:pt x="366" y="176"/>
                    <a:pt x="366" y="176"/>
                  </a:cubicBezTo>
                  <a:cubicBezTo>
                    <a:pt x="365" y="177"/>
                    <a:pt x="364" y="177"/>
                    <a:pt x="363" y="178"/>
                  </a:cubicBezTo>
                  <a:cubicBezTo>
                    <a:pt x="360" y="179"/>
                    <a:pt x="357" y="179"/>
                    <a:pt x="354" y="180"/>
                  </a:cubicBezTo>
                  <a:cubicBezTo>
                    <a:pt x="353" y="179"/>
                    <a:pt x="351" y="181"/>
                    <a:pt x="351" y="179"/>
                  </a:cubicBezTo>
                  <a:cubicBezTo>
                    <a:pt x="351" y="179"/>
                    <a:pt x="350" y="179"/>
                    <a:pt x="350" y="179"/>
                  </a:cubicBezTo>
                  <a:cubicBezTo>
                    <a:pt x="350" y="179"/>
                    <a:pt x="350" y="180"/>
                    <a:pt x="350" y="180"/>
                  </a:cubicBezTo>
                  <a:cubicBezTo>
                    <a:pt x="350" y="180"/>
                    <a:pt x="350" y="180"/>
                    <a:pt x="350" y="180"/>
                  </a:cubicBezTo>
                  <a:cubicBezTo>
                    <a:pt x="349" y="179"/>
                    <a:pt x="350" y="178"/>
                    <a:pt x="349" y="177"/>
                  </a:cubicBezTo>
                  <a:cubicBezTo>
                    <a:pt x="350" y="176"/>
                    <a:pt x="350" y="175"/>
                    <a:pt x="351" y="174"/>
                  </a:cubicBezTo>
                  <a:cubicBezTo>
                    <a:pt x="351" y="174"/>
                    <a:pt x="351" y="174"/>
                    <a:pt x="351" y="174"/>
                  </a:cubicBezTo>
                  <a:cubicBezTo>
                    <a:pt x="351" y="174"/>
                    <a:pt x="351" y="174"/>
                    <a:pt x="351" y="174"/>
                  </a:cubicBezTo>
                  <a:cubicBezTo>
                    <a:pt x="351" y="173"/>
                    <a:pt x="352" y="172"/>
                    <a:pt x="353" y="171"/>
                  </a:cubicBezTo>
                  <a:cubicBezTo>
                    <a:pt x="354" y="169"/>
                    <a:pt x="355" y="167"/>
                    <a:pt x="356" y="166"/>
                  </a:cubicBezTo>
                  <a:cubicBezTo>
                    <a:pt x="357" y="165"/>
                    <a:pt x="358" y="165"/>
                    <a:pt x="357" y="163"/>
                  </a:cubicBezTo>
                  <a:cubicBezTo>
                    <a:pt x="356" y="163"/>
                    <a:pt x="355" y="162"/>
                    <a:pt x="354" y="163"/>
                  </a:cubicBezTo>
                  <a:cubicBezTo>
                    <a:pt x="352" y="164"/>
                    <a:pt x="351" y="165"/>
                    <a:pt x="349" y="166"/>
                  </a:cubicBezTo>
                  <a:cubicBezTo>
                    <a:pt x="348" y="166"/>
                    <a:pt x="348" y="166"/>
                    <a:pt x="347" y="166"/>
                  </a:cubicBezTo>
                  <a:cubicBezTo>
                    <a:pt x="347" y="166"/>
                    <a:pt x="347" y="166"/>
                    <a:pt x="347" y="166"/>
                  </a:cubicBezTo>
                  <a:cubicBezTo>
                    <a:pt x="347" y="166"/>
                    <a:pt x="347" y="166"/>
                    <a:pt x="347" y="166"/>
                  </a:cubicBezTo>
                  <a:cubicBezTo>
                    <a:pt x="346" y="166"/>
                    <a:pt x="346" y="166"/>
                    <a:pt x="345" y="166"/>
                  </a:cubicBezTo>
                  <a:cubicBezTo>
                    <a:pt x="345" y="164"/>
                    <a:pt x="344" y="162"/>
                    <a:pt x="342" y="161"/>
                  </a:cubicBezTo>
                  <a:cubicBezTo>
                    <a:pt x="341" y="161"/>
                    <a:pt x="341" y="160"/>
                    <a:pt x="340" y="160"/>
                  </a:cubicBezTo>
                  <a:cubicBezTo>
                    <a:pt x="340" y="159"/>
                    <a:pt x="340" y="158"/>
                    <a:pt x="339" y="158"/>
                  </a:cubicBezTo>
                  <a:cubicBezTo>
                    <a:pt x="338" y="158"/>
                    <a:pt x="336" y="158"/>
                    <a:pt x="335" y="158"/>
                  </a:cubicBezTo>
                  <a:cubicBezTo>
                    <a:pt x="332" y="157"/>
                    <a:pt x="329" y="159"/>
                    <a:pt x="326" y="158"/>
                  </a:cubicBezTo>
                  <a:cubicBezTo>
                    <a:pt x="324" y="157"/>
                    <a:pt x="323" y="158"/>
                    <a:pt x="322" y="159"/>
                  </a:cubicBezTo>
                  <a:cubicBezTo>
                    <a:pt x="321" y="159"/>
                    <a:pt x="320" y="161"/>
                    <a:pt x="318" y="161"/>
                  </a:cubicBezTo>
                  <a:cubicBezTo>
                    <a:pt x="317" y="161"/>
                    <a:pt x="317" y="160"/>
                    <a:pt x="316" y="159"/>
                  </a:cubicBezTo>
                  <a:cubicBezTo>
                    <a:pt x="315" y="158"/>
                    <a:pt x="315" y="158"/>
                    <a:pt x="314" y="157"/>
                  </a:cubicBezTo>
                  <a:cubicBezTo>
                    <a:pt x="313" y="157"/>
                    <a:pt x="312" y="156"/>
                    <a:pt x="311" y="157"/>
                  </a:cubicBezTo>
                  <a:cubicBezTo>
                    <a:pt x="310" y="156"/>
                    <a:pt x="309" y="156"/>
                    <a:pt x="308" y="156"/>
                  </a:cubicBezTo>
                  <a:cubicBezTo>
                    <a:pt x="305" y="156"/>
                    <a:pt x="302" y="156"/>
                    <a:pt x="302" y="152"/>
                  </a:cubicBezTo>
                  <a:cubicBezTo>
                    <a:pt x="301" y="152"/>
                    <a:pt x="301" y="152"/>
                    <a:pt x="301" y="152"/>
                  </a:cubicBezTo>
                  <a:cubicBezTo>
                    <a:pt x="299" y="154"/>
                    <a:pt x="299" y="155"/>
                    <a:pt x="297" y="155"/>
                  </a:cubicBezTo>
                  <a:cubicBezTo>
                    <a:pt x="297" y="155"/>
                    <a:pt x="296" y="155"/>
                    <a:pt x="296" y="155"/>
                  </a:cubicBezTo>
                  <a:cubicBezTo>
                    <a:pt x="296" y="155"/>
                    <a:pt x="296" y="155"/>
                    <a:pt x="296" y="155"/>
                  </a:cubicBezTo>
                  <a:cubicBezTo>
                    <a:pt x="294" y="155"/>
                    <a:pt x="292" y="154"/>
                    <a:pt x="291" y="154"/>
                  </a:cubicBezTo>
                  <a:cubicBezTo>
                    <a:pt x="291" y="154"/>
                    <a:pt x="291" y="154"/>
                    <a:pt x="291" y="154"/>
                  </a:cubicBezTo>
                  <a:cubicBezTo>
                    <a:pt x="291" y="153"/>
                    <a:pt x="291" y="151"/>
                    <a:pt x="293" y="150"/>
                  </a:cubicBezTo>
                  <a:cubicBezTo>
                    <a:pt x="293" y="149"/>
                    <a:pt x="294" y="148"/>
                    <a:pt x="295" y="148"/>
                  </a:cubicBezTo>
                  <a:cubicBezTo>
                    <a:pt x="295" y="147"/>
                    <a:pt x="295" y="147"/>
                    <a:pt x="294" y="147"/>
                  </a:cubicBezTo>
                  <a:cubicBezTo>
                    <a:pt x="294" y="147"/>
                    <a:pt x="295" y="146"/>
                    <a:pt x="294" y="146"/>
                  </a:cubicBezTo>
                  <a:cubicBezTo>
                    <a:pt x="294" y="146"/>
                    <a:pt x="294" y="146"/>
                    <a:pt x="294" y="146"/>
                  </a:cubicBezTo>
                  <a:cubicBezTo>
                    <a:pt x="294" y="146"/>
                    <a:pt x="295" y="145"/>
                    <a:pt x="295" y="144"/>
                  </a:cubicBezTo>
                  <a:cubicBezTo>
                    <a:pt x="295" y="142"/>
                    <a:pt x="294" y="140"/>
                    <a:pt x="293" y="140"/>
                  </a:cubicBezTo>
                  <a:cubicBezTo>
                    <a:pt x="291" y="140"/>
                    <a:pt x="289" y="141"/>
                    <a:pt x="287" y="141"/>
                  </a:cubicBezTo>
                  <a:cubicBezTo>
                    <a:pt x="284" y="142"/>
                    <a:pt x="283" y="144"/>
                    <a:pt x="282" y="146"/>
                  </a:cubicBezTo>
                  <a:cubicBezTo>
                    <a:pt x="281" y="148"/>
                    <a:pt x="280" y="150"/>
                    <a:pt x="278" y="149"/>
                  </a:cubicBezTo>
                  <a:cubicBezTo>
                    <a:pt x="278" y="149"/>
                    <a:pt x="278" y="149"/>
                    <a:pt x="278" y="149"/>
                  </a:cubicBezTo>
                  <a:cubicBezTo>
                    <a:pt x="278" y="149"/>
                    <a:pt x="277" y="149"/>
                    <a:pt x="277" y="148"/>
                  </a:cubicBezTo>
                  <a:cubicBezTo>
                    <a:pt x="277" y="149"/>
                    <a:pt x="277" y="149"/>
                    <a:pt x="278" y="150"/>
                  </a:cubicBezTo>
                  <a:cubicBezTo>
                    <a:pt x="278" y="150"/>
                    <a:pt x="278" y="150"/>
                    <a:pt x="278" y="150"/>
                  </a:cubicBezTo>
                  <a:cubicBezTo>
                    <a:pt x="278" y="150"/>
                    <a:pt x="278" y="150"/>
                    <a:pt x="278" y="150"/>
                  </a:cubicBezTo>
                  <a:cubicBezTo>
                    <a:pt x="277" y="149"/>
                    <a:pt x="276" y="148"/>
                    <a:pt x="275" y="147"/>
                  </a:cubicBezTo>
                  <a:cubicBezTo>
                    <a:pt x="274" y="146"/>
                    <a:pt x="275" y="146"/>
                    <a:pt x="275" y="146"/>
                  </a:cubicBezTo>
                  <a:cubicBezTo>
                    <a:pt x="274" y="145"/>
                    <a:pt x="274" y="143"/>
                    <a:pt x="273" y="143"/>
                  </a:cubicBezTo>
                  <a:cubicBezTo>
                    <a:pt x="272" y="142"/>
                    <a:pt x="270" y="141"/>
                    <a:pt x="269" y="141"/>
                  </a:cubicBezTo>
                  <a:cubicBezTo>
                    <a:pt x="267" y="140"/>
                    <a:pt x="267" y="140"/>
                    <a:pt x="269" y="137"/>
                  </a:cubicBezTo>
                  <a:cubicBezTo>
                    <a:pt x="269" y="137"/>
                    <a:pt x="270" y="137"/>
                    <a:pt x="270" y="137"/>
                  </a:cubicBezTo>
                  <a:cubicBezTo>
                    <a:pt x="270" y="136"/>
                    <a:pt x="270" y="136"/>
                    <a:pt x="269" y="136"/>
                  </a:cubicBezTo>
                  <a:cubicBezTo>
                    <a:pt x="269" y="136"/>
                    <a:pt x="269" y="136"/>
                    <a:pt x="269" y="136"/>
                  </a:cubicBezTo>
                  <a:cubicBezTo>
                    <a:pt x="267" y="133"/>
                    <a:pt x="266" y="129"/>
                    <a:pt x="269" y="126"/>
                  </a:cubicBezTo>
                  <a:cubicBezTo>
                    <a:pt x="269" y="126"/>
                    <a:pt x="269" y="126"/>
                    <a:pt x="269" y="126"/>
                  </a:cubicBezTo>
                  <a:cubicBezTo>
                    <a:pt x="269" y="125"/>
                    <a:pt x="270" y="124"/>
                    <a:pt x="271" y="122"/>
                  </a:cubicBezTo>
                  <a:cubicBezTo>
                    <a:pt x="271" y="120"/>
                    <a:pt x="272" y="120"/>
                    <a:pt x="274" y="121"/>
                  </a:cubicBezTo>
                  <a:cubicBezTo>
                    <a:pt x="274" y="120"/>
                    <a:pt x="273" y="119"/>
                    <a:pt x="273" y="119"/>
                  </a:cubicBezTo>
                  <a:cubicBezTo>
                    <a:pt x="273" y="119"/>
                    <a:pt x="273" y="119"/>
                    <a:pt x="273" y="119"/>
                  </a:cubicBezTo>
                  <a:cubicBezTo>
                    <a:pt x="273" y="119"/>
                    <a:pt x="273" y="119"/>
                    <a:pt x="273" y="119"/>
                  </a:cubicBezTo>
                  <a:cubicBezTo>
                    <a:pt x="273" y="119"/>
                    <a:pt x="273" y="119"/>
                    <a:pt x="273" y="119"/>
                  </a:cubicBezTo>
                  <a:cubicBezTo>
                    <a:pt x="272" y="119"/>
                    <a:pt x="272" y="118"/>
                    <a:pt x="272" y="118"/>
                  </a:cubicBezTo>
                  <a:cubicBezTo>
                    <a:pt x="271" y="115"/>
                    <a:pt x="269" y="116"/>
                    <a:pt x="267" y="116"/>
                  </a:cubicBezTo>
                  <a:cubicBezTo>
                    <a:pt x="267" y="116"/>
                    <a:pt x="267" y="116"/>
                    <a:pt x="267" y="117"/>
                  </a:cubicBezTo>
                  <a:cubicBezTo>
                    <a:pt x="267" y="117"/>
                    <a:pt x="267" y="117"/>
                    <a:pt x="267" y="117"/>
                  </a:cubicBezTo>
                  <a:cubicBezTo>
                    <a:pt x="266" y="117"/>
                    <a:pt x="266" y="116"/>
                    <a:pt x="265" y="116"/>
                  </a:cubicBezTo>
                  <a:cubicBezTo>
                    <a:pt x="264" y="116"/>
                    <a:pt x="264" y="115"/>
                    <a:pt x="263" y="115"/>
                  </a:cubicBezTo>
                  <a:cubicBezTo>
                    <a:pt x="262" y="113"/>
                    <a:pt x="260" y="112"/>
                    <a:pt x="258" y="112"/>
                  </a:cubicBezTo>
                  <a:cubicBezTo>
                    <a:pt x="258" y="111"/>
                    <a:pt x="257" y="110"/>
                    <a:pt x="257" y="110"/>
                  </a:cubicBezTo>
                  <a:cubicBezTo>
                    <a:pt x="257" y="107"/>
                    <a:pt x="257" y="107"/>
                    <a:pt x="255" y="106"/>
                  </a:cubicBezTo>
                  <a:cubicBezTo>
                    <a:pt x="254" y="106"/>
                    <a:pt x="253" y="105"/>
                    <a:pt x="253" y="105"/>
                  </a:cubicBezTo>
                  <a:cubicBezTo>
                    <a:pt x="253" y="104"/>
                    <a:pt x="254" y="104"/>
                    <a:pt x="254" y="102"/>
                  </a:cubicBezTo>
                  <a:cubicBezTo>
                    <a:pt x="253" y="104"/>
                    <a:pt x="251" y="102"/>
                    <a:pt x="250" y="103"/>
                  </a:cubicBezTo>
                  <a:cubicBezTo>
                    <a:pt x="249" y="101"/>
                    <a:pt x="248" y="100"/>
                    <a:pt x="246" y="101"/>
                  </a:cubicBezTo>
                  <a:cubicBezTo>
                    <a:pt x="242" y="101"/>
                    <a:pt x="239" y="103"/>
                    <a:pt x="237" y="106"/>
                  </a:cubicBezTo>
                  <a:cubicBezTo>
                    <a:pt x="236" y="107"/>
                    <a:pt x="236" y="109"/>
                    <a:pt x="235" y="111"/>
                  </a:cubicBezTo>
                  <a:cubicBezTo>
                    <a:pt x="233" y="110"/>
                    <a:pt x="234" y="112"/>
                    <a:pt x="234" y="112"/>
                  </a:cubicBezTo>
                  <a:cubicBezTo>
                    <a:pt x="233" y="114"/>
                    <a:pt x="231" y="115"/>
                    <a:pt x="230" y="116"/>
                  </a:cubicBezTo>
                  <a:cubicBezTo>
                    <a:pt x="229" y="117"/>
                    <a:pt x="228" y="115"/>
                    <a:pt x="227" y="114"/>
                  </a:cubicBezTo>
                  <a:cubicBezTo>
                    <a:pt x="227" y="115"/>
                    <a:pt x="229" y="116"/>
                    <a:pt x="228" y="116"/>
                  </a:cubicBezTo>
                  <a:cubicBezTo>
                    <a:pt x="228" y="116"/>
                    <a:pt x="227" y="115"/>
                    <a:pt x="226" y="114"/>
                  </a:cubicBezTo>
                  <a:cubicBezTo>
                    <a:pt x="226" y="113"/>
                    <a:pt x="224" y="112"/>
                    <a:pt x="224" y="111"/>
                  </a:cubicBezTo>
                  <a:cubicBezTo>
                    <a:pt x="224" y="111"/>
                    <a:pt x="223" y="111"/>
                    <a:pt x="223" y="111"/>
                  </a:cubicBezTo>
                  <a:cubicBezTo>
                    <a:pt x="222" y="112"/>
                    <a:pt x="221" y="112"/>
                    <a:pt x="220" y="113"/>
                  </a:cubicBezTo>
                  <a:cubicBezTo>
                    <a:pt x="219" y="114"/>
                    <a:pt x="217" y="114"/>
                    <a:pt x="216" y="114"/>
                  </a:cubicBezTo>
                  <a:cubicBezTo>
                    <a:pt x="212" y="115"/>
                    <a:pt x="208" y="114"/>
                    <a:pt x="204" y="114"/>
                  </a:cubicBezTo>
                  <a:cubicBezTo>
                    <a:pt x="203" y="114"/>
                    <a:pt x="203" y="113"/>
                    <a:pt x="202" y="113"/>
                  </a:cubicBezTo>
                  <a:cubicBezTo>
                    <a:pt x="203" y="114"/>
                    <a:pt x="203" y="114"/>
                    <a:pt x="202" y="114"/>
                  </a:cubicBezTo>
                  <a:cubicBezTo>
                    <a:pt x="201" y="113"/>
                    <a:pt x="201" y="114"/>
                    <a:pt x="200" y="114"/>
                  </a:cubicBezTo>
                  <a:cubicBezTo>
                    <a:pt x="198" y="114"/>
                    <a:pt x="196" y="115"/>
                    <a:pt x="195" y="112"/>
                  </a:cubicBezTo>
                  <a:cubicBezTo>
                    <a:pt x="195" y="111"/>
                    <a:pt x="194" y="111"/>
                    <a:pt x="193" y="112"/>
                  </a:cubicBezTo>
                  <a:cubicBezTo>
                    <a:pt x="193" y="112"/>
                    <a:pt x="192" y="112"/>
                    <a:pt x="192" y="112"/>
                  </a:cubicBezTo>
                  <a:cubicBezTo>
                    <a:pt x="191" y="112"/>
                    <a:pt x="190" y="112"/>
                    <a:pt x="189" y="112"/>
                  </a:cubicBezTo>
                  <a:cubicBezTo>
                    <a:pt x="188" y="112"/>
                    <a:pt x="186" y="112"/>
                    <a:pt x="185" y="111"/>
                  </a:cubicBezTo>
                  <a:cubicBezTo>
                    <a:pt x="185" y="110"/>
                    <a:pt x="184" y="109"/>
                    <a:pt x="184" y="109"/>
                  </a:cubicBezTo>
                  <a:cubicBezTo>
                    <a:pt x="184" y="108"/>
                    <a:pt x="184" y="107"/>
                    <a:pt x="184" y="107"/>
                  </a:cubicBezTo>
                  <a:cubicBezTo>
                    <a:pt x="184" y="107"/>
                    <a:pt x="183" y="107"/>
                    <a:pt x="183" y="107"/>
                  </a:cubicBezTo>
                  <a:cubicBezTo>
                    <a:pt x="182" y="107"/>
                    <a:pt x="182" y="107"/>
                    <a:pt x="183" y="106"/>
                  </a:cubicBezTo>
                  <a:cubicBezTo>
                    <a:pt x="184" y="106"/>
                    <a:pt x="185" y="105"/>
                    <a:pt x="187" y="104"/>
                  </a:cubicBezTo>
                  <a:cubicBezTo>
                    <a:pt x="188" y="103"/>
                    <a:pt x="187" y="102"/>
                    <a:pt x="186" y="102"/>
                  </a:cubicBezTo>
                  <a:cubicBezTo>
                    <a:pt x="186" y="101"/>
                    <a:pt x="185" y="100"/>
                    <a:pt x="184" y="100"/>
                  </a:cubicBezTo>
                  <a:cubicBezTo>
                    <a:pt x="183" y="98"/>
                    <a:pt x="182" y="97"/>
                    <a:pt x="180" y="98"/>
                  </a:cubicBezTo>
                  <a:cubicBezTo>
                    <a:pt x="179" y="97"/>
                    <a:pt x="179" y="98"/>
                    <a:pt x="178" y="98"/>
                  </a:cubicBezTo>
                  <a:cubicBezTo>
                    <a:pt x="175" y="99"/>
                    <a:pt x="172" y="99"/>
                    <a:pt x="170" y="97"/>
                  </a:cubicBezTo>
                  <a:cubicBezTo>
                    <a:pt x="170" y="97"/>
                    <a:pt x="170" y="97"/>
                    <a:pt x="170" y="97"/>
                  </a:cubicBezTo>
                  <a:cubicBezTo>
                    <a:pt x="170" y="97"/>
                    <a:pt x="170" y="97"/>
                    <a:pt x="170" y="97"/>
                  </a:cubicBezTo>
                  <a:cubicBezTo>
                    <a:pt x="169" y="96"/>
                    <a:pt x="167" y="95"/>
                    <a:pt x="168" y="94"/>
                  </a:cubicBezTo>
                  <a:cubicBezTo>
                    <a:pt x="168" y="91"/>
                    <a:pt x="167" y="93"/>
                    <a:pt x="166" y="93"/>
                  </a:cubicBezTo>
                  <a:cubicBezTo>
                    <a:pt x="168" y="91"/>
                    <a:pt x="167" y="88"/>
                    <a:pt x="169" y="86"/>
                  </a:cubicBezTo>
                  <a:cubicBezTo>
                    <a:pt x="169" y="86"/>
                    <a:pt x="169" y="85"/>
                    <a:pt x="170" y="84"/>
                  </a:cubicBezTo>
                  <a:cubicBezTo>
                    <a:pt x="170" y="84"/>
                    <a:pt x="170" y="84"/>
                    <a:pt x="171" y="83"/>
                  </a:cubicBezTo>
                  <a:cubicBezTo>
                    <a:pt x="173" y="82"/>
                    <a:pt x="174" y="80"/>
                    <a:pt x="176" y="79"/>
                  </a:cubicBezTo>
                  <a:cubicBezTo>
                    <a:pt x="176" y="79"/>
                    <a:pt x="176" y="79"/>
                    <a:pt x="176" y="79"/>
                  </a:cubicBezTo>
                  <a:cubicBezTo>
                    <a:pt x="177" y="78"/>
                    <a:pt x="177" y="78"/>
                    <a:pt x="177" y="78"/>
                  </a:cubicBezTo>
                  <a:cubicBezTo>
                    <a:pt x="178" y="77"/>
                    <a:pt x="179" y="77"/>
                    <a:pt x="180" y="75"/>
                  </a:cubicBezTo>
                  <a:cubicBezTo>
                    <a:pt x="181" y="74"/>
                    <a:pt x="182" y="73"/>
                    <a:pt x="184" y="73"/>
                  </a:cubicBezTo>
                  <a:cubicBezTo>
                    <a:pt x="185" y="72"/>
                    <a:pt x="185" y="72"/>
                    <a:pt x="185" y="71"/>
                  </a:cubicBezTo>
                  <a:cubicBezTo>
                    <a:pt x="185" y="69"/>
                    <a:pt x="185" y="67"/>
                    <a:pt x="186" y="65"/>
                  </a:cubicBezTo>
                  <a:cubicBezTo>
                    <a:pt x="186" y="65"/>
                    <a:pt x="187" y="64"/>
                    <a:pt x="187" y="63"/>
                  </a:cubicBezTo>
                  <a:cubicBezTo>
                    <a:pt x="188" y="63"/>
                    <a:pt x="188" y="62"/>
                    <a:pt x="189" y="61"/>
                  </a:cubicBezTo>
                  <a:cubicBezTo>
                    <a:pt x="189" y="61"/>
                    <a:pt x="190" y="60"/>
                    <a:pt x="190" y="59"/>
                  </a:cubicBezTo>
                  <a:cubicBezTo>
                    <a:pt x="191" y="58"/>
                    <a:pt x="191" y="57"/>
                    <a:pt x="192" y="56"/>
                  </a:cubicBezTo>
                  <a:cubicBezTo>
                    <a:pt x="193" y="55"/>
                    <a:pt x="194" y="55"/>
                    <a:pt x="195" y="53"/>
                  </a:cubicBezTo>
                  <a:cubicBezTo>
                    <a:pt x="196" y="52"/>
                    <a:pt x="196" y="52"/>
                    <a:pt x="197" y="51"/>
                  </a:cubicBezTo>
                  <a:cubicBezTo>
                    <a:pt x="197" y="50"/>
                    <a:pt x="198" y="50"/>
                    <a:pt x="198" y="50"/>
                  </a:cubicBezTo>
                  <a:cubicBezTo>
                    <a:pt x="199" y="50"/>
                    <a:pt x="199" y="49"/>
                    <a:pt x="200" y="49"/>
                  </a:cubicBezTo>
                  <a:cubicBezTo>
                    <a:pt x="203" y="48"/>
                    <a:pt x="207" y="45"/>
                    <a:pt x="210" y="42"/>
                  </a:cubicBezTo>
                  <a:cubicBezTo>
                    <a:pt x="210" y="42"/>
                    <a:pt x="210" y="42"/>
                    <a:pt x="210" y="41"/>
                  </a:cubicBezTo>
                  <a:cubicBezTo>
                    <a:pt x="210" y="41"/>
                    <a:pt x="210" y="41"/>
                    <a:pt x="210" y="41"/>
                  </a:cubicBezTo>
                  <a:cubicBezTo>
                    <a:pt x="211" y="40"/>
                    <a:pt x="212" y="39"/>
                    <a:pt x="213" y="38"/>
                  </a:cubicBezTo>
                  <a:cubicBezTo>
                    <a:pt x="212" y="38"/>
                    <a:pt x="212" y="38"/>
                    <a:pt x="212" y="38"/>
                  </a:cubicBezTo>
                  <a:cubicBezTo>
                    <a:pt x="212" y="38"/>
                    <a:pt x="212" y="38"/>
                    <a:pt x="213" y="38"/>
                  </a:cubicBezTo>
                  <a:cubicBezTo>
                    <a:pt x="213" y="38"/>
                    <a:pt x="213" y="38"/>
                    <a:pt x="213" y="38"/>
                  </a:cubicBezTo>
                  <a:cubicBezTo>
                    <a:pt x="213" y="38"/>
                    <a:pt x="213" y="38"/>
                    <a:pt x="213" y="38"/>
                  </a:cubicBezTo>
                  <a:cubicBezTo>
                    <a:pt x="213" y="36"/>
                    <a:pt x="216" y="35"/>
                    <a:pt x="217" y="33"/>
                  </a:cubicBezTo>
                  <a:cubicBezTo>
                    <a:pt x="218" y="33"/>
                    <a:pt x="218" y="32"/>
                    <a:pt x="219" y="31"/>
                  </a:cubicBezTo>
                  <a:cubicBezTo>
                    <a:pt x="217" y="31"/>
                    <a:pt x="217" y="32"/>
                    <a:pt x="216" y="32"/>
                  </a:cubicBezTo>
                  <a:cubicBezTo>
                    <a:pt x="215" y="32"/>
                    <a:pt x="214" y="33"/>
                    <a:pt x="213" y="33"/>
                  </a:cubicBezTo>
                  <a:cubicBezTo>
                    <a:pt x="213" y="32"/>
                    <a:pt x="214" y="32"/>
                    <a:pt x="214" y="32"/>
                  </a:cubicBezTo>
                  <a:cubicBezTo>
                    <a:pt x="214" y="32"/>
                    <a:pt x="214" y="31"/>
                    <a:pt x="213" y="31"/>
                  </a:cubicBezTo>
                  <a:cubicBezTo>
                    <a:pt x="212" y="33"/>
                    <a:pt x="210" y="33"/>
                    <a:pt x="208" y="34"/>
                  </a:cubicBezTo>
                  <a:cubicBezTo>
                    <a:pt x="208" y="34"/>
                    <a:pt x="208" y="34"/>
                    <a:pt x="208" y="34"/>
                  </a:cubicBezTo>
                  <a:cubicBezTo>
                    <a:pt x="207" y="35"/>
                    <a:pt x="206" y="35"/>
                    <a:pt x="205" y="36"/>
                  </a:cubicBezTo>
                  <a:cubicBezTo>
                    <a:pt x="205" y="36"/>
                    <a:pt x="204" y="36"/>
                    <a:pt x="204" y="36"/>
                  </a:cubicBezTo>
                  <a:cubicBezTo>
                    <a:pt x="204" y="37"/>
                    <a:pt x="203" y="37"/>
                    <a:pt x="203" y="38"/>
                  </a:cubicBezTo>
                  <a:cubicBezTo>
                    <a:pt x="203" y="38"/>
                    <a:pt x="202" y="38"/>
                    <a:pt x="202" y="39"/>
                  </a:cubicBezTo>
                  <a:cubicBezTo>
                    <a:pt x="199" y="41"/>
                    <a:pt x="196" y="43"/>
                    <a:pt x="195" y="46"/>
                  </a:cubicBezTo>
                  <a:cubicBezTo>
                    <a:pt x="195" y="47"/>
                    <a:pt x="194" y="47"/>
                    <a:pt x="194" y="48"/>
                  </a:cubicBezTo>
                  <a:cubicBezTo>
                    <a:pt x="194" y="48"/>
                    <a:pt x="193" y="48"/>
                    <a:pt x="193" y="48"/>
                  </a:cubicBezTo>
                  <a:cubicBezTo>
                    <a:pt x="190" y="49"/>
                    <a:pt x="190" y="51"/>
                    <a:pt x="189" y="54"/>
                  </a:cubicBezTo>
                  <a:cubicBezTo>
                    <a:pt x="189" y="54"/>
                    <a:pt x="189" y="54"/>
                    <a:pt x="189" y="55"/>
                  </a:cubicBezTo>
                  <a:cubicBezTo>
                    <a:pt x="189" y="55"/>
                    <a:pt x="188" y="56"/>
                    <a:pt x="188" y="57"/>
                  </a:cubicBezTo>
                  <a:cubicBezTo>
                    <a:pt x="187" y="58"/>
                    <a:pt x="187" y="58"/>
                    <a:pt x="186" y="58"/>
                  </a:cubicBezTo>
                  <a:cubicBezTo>
                    <a:pt x="185" y="59"/>
                    <a:pt x="184" y="60"/>
                    <a:pt x="183" y="62"/>
                  </a:cubicBezTo>
                  <a:cubicBezTo>
                    <a:pt x="183" y="62"/>
                    <a:pt x="183" y="62"/>
                    <a:pt x="183" y="62"/>
                  </a:cubicBezTo>
                  <a:cubicBezTo>
                    <a:pt x="182" y="64"/>
                    <a:pt x="181" y="65"/>
                    <a:pt x="180" y="66"/>
                  </a:cubicBezTo>
                  <a:cubicBezTo>
                    <a:pt x="179" y="66"/>
                    <a:pt x="178" y="67"/>
                    <a:pt x="177" y="68"/>
                  </a:cubicBezTo>
                  <a:cubicBezTo>
                    <a:pt x="176" y="68"/>
                    <a:pt x="176" y="67"/>
                    <a:pt x="175" y="67"/>
                  </a:cubicBezTo>
                  <a:cubicBezTo>
                    <a:pt x="174" y="67"/>
                    <a:pt x="173" y="68"/>
                    <a:pt x="173" y="68"/>
                  </a:cubicBezTo>
                  <a:cubicBezTo>
                    <a:pt x="173" y="69"/>
                    <a:pt x="172" y="69"/>
                    <a:pt x="171" y="69"/>
                  </a:cubicBezTo>
                  <a:cubicBezTo>
                    <a:pt x="171" y="69"/>
                    <a:pt x="171" y="69"/>
                    <a:pt x="171" y="69"/>
                  </a:cubicBezTo>
                  <a:cubicBezTo>
                    <a:pt x="171" y="69"/>
                    <a:pt x="171" y="69"/>
                    <a:pt x="171" y="69"/>
                  </a:cubicBezTo>
                  <a:cubicBezTo>
                    <a:pt x="171" y="70"/>
                    <a:pt x="170" y="69"/>
                    <a:pt x="170" y="70"/>
                  </a:cubicBezTo>
                  <a:cubicBezTo>
                    <a:pt x="170" y="71"/>
                    <a:pt x="171" y="72"/>
                    <a:pt x="171" y="73"/>
                  </a:cubicBezTo>
                  <a:cubicBezTo>
                    <a:pt x="168" y="75"/>
                    <a:pt x="165" y="78"/>
                    <a:pt x="163" y="81"/>
                  </a:cubicBezTo>
                  <a:cubicBezTo>
                    <a:pt x="163" y="82"/>
                    <a:pt x="162" y="82"/>
                    <a:pt x="162" y="82"/>
                  </a:cubicBezTo>
                  <a:cubicBezTo>
                    <a:pt x="162" y="82"/>
                    <a:pt x="162" y="82"/>
                    <a:pt x="162" y="83"/>
                  </a:cubicBezTo>
                  <a:cubicBezTo>
                    <a:pt x="162" y="83"/>
                    <a:pt x="161" y="84"/>
                    <a:pt x="161" y="85"/>
                  </a:cubicBezTo>
                  <a:cubicBezTo>
                    <a:pt x="160" y="88"/>
                    <a:pt x="156" y="89"/>
                    <a:pt x="153" y="86"/>
                  </a:cubicBezTo>
                  <a:cubicBezTo>
                    <a:pt x="152" y="84"/>
                    <a:pt x="151" y="83"/>
                    <a:pt x="150" y="81"/>
                  </a:cubicBezTo>
                  <a:cubicBezTo>
                    <a:pt x="150" y="80"/>
                    <a:pt x="151" y="79"/>
                    <a:pt x="152" y="78"/>
                  </a:cubicBezTo>
                  <a:cubicBezTo>
                    <a:pt x="155" y="75"/>
                    <a:pt x="158" y="71"/>
                    <a:pt x="162" y="68"/>
                  </a:cubicBezTo>
                  <a:cubicBezTo>
                    <a:pt x="165" y="68"/>
                    <a:pt x="165" y="68"/>
                    <a:pt x="164" y="65"/>
                  </a:cubicBezTo>
                  <a:cubicBezTo>
                    <a:pt x="164" y="64"/>
                    <a:pt x="163" y="63"/>
                    <a:pt x="164" y="62"/>
                  </a:cubicBezTo>
                  <a:cubicBezTo>
                    <a:pt x="164" y="58"/>
                    <a:pt x="161" y="55"/>
                    <a:pt x="159" y="52"/>
                  </a:cubicBezTo>
                  <a:cubicBezTo>
                    <a:pt x="158" y="51"/>
                    <a:pt x="159" y="50"/>
                    <a:pt x="159" y="48"/>
                  </a:cubicBezTo>
                  <a:cubicBezTo>
                    <a:pt x="160" y="46"/>
                    <a:pt x="162" y="45"/>
                    <a:pt x="164" y="45"/>
                  </a:cubicBezTo>
                  <a:cubicBezTo>
                    <a:pt x="166" y="45"/>
                    <a:pt x="166" y="45"/>
                    <a:pt x="166" y="43"/>
                  </a:cubicBezTo>
                  <a:cubicBezTo>
                    <a:pt x="166" y="42"/>
                    <a:pt x="166" y="42"/>
                    <a:pt x="166" y="41"/>
                  </a:cubicBezTo>
                  <a:cubicBezTo>
                    <a:pt x="166" y="41"/>
                    <a:pt x="165" y="40"/>
                    <a:pt x="165" y="41"/>
                  </a:cubicBezTo>
                  <a:cubicBezTo>
                    <a:pt x="164" y="43"/>
                    <a:pt x="162" y="42"/>
                    <a:pt x="161" y="41"/>
                  </a:cubicBezTo>
                  <a:cubicBezTo>
                    <a:pt x="159" y="41"/>
                    <a:pt x="158" y="41"/>
                    <a:pt x="157" y="42"/>
                  </a:cubicBezTo>
                  <a:cubicBezTo>
                    <a:pt x="157" y="42"/>
                    <a:pt x="157" y="42"/>
                    <a:pt x="157" y="42"/>
                  </a:cubicBezTo>
                  <a:cubicBezTo>
                    <a:pt x="157" y="42"/>
                    <a:pt x="157" y="42"/>
                    <a:pt x="157" y="42"/>
                  </a:cubicBezTo>
                  <a:cubicBezTo>
                    <a:pt x="156" y="41"/>
                    <a:pt x="155" y="41"/>
                    <a:pt x="154" y="40"/>
                  </a:cubicBezTo>
                  <a:cubicBezTo>
                    <a:pt x="154" y="39"/>
                    <a:pt x="154" y="39"/>
                    <a:pt x="154" y="39"/>
                  </a:cubicBezTo>
                  <a:cubicBezTo>
                    <a:pt x="154" y="39"/>
                    <a:pt x="154" y="39"/>
                    <a:pt x="154" y="39"/>
                  </a:cubicBezTo>
                  <a:cubicBezTo>
                    <a:pt x="155" y="37"/>
                    <a:pt x="157" y="36"/>
                    <a:pt x="159" y="35"/>
                  </a:cubicBezTo>
                  <a:cubicBezTo>
                    <a:pt x="160" y="35"/>
                    <a:pt x="161" y="35"/>
                    <a:pt x="162" y="34"/>
                  </a:cubicBezTo>
                  <a:cubicBezTo>
                    <a:pt x="163" y="34"/>
                    <a:pt x="164" y="34"/>
                    <a:pt x="166" y="33"/>
                  </a:cubicBezTo>
                  <a:cubicBezTo>
                    <a:pt x="165" y="33"/>
                    <a:pt x="165" y="33"/>
                    <a:pt x="165" y="33"/>
                  </a:cubicBezTo>
                  <a:cubicBezTo>
                    <a:pt x="164" y="32"/>
                    <a:pt x="163" y="31"/>
                    <a:pt x="162" y="32"/>
                  </a:cubicBezTo>
                  <a:cubicBezTo>
                    <a:pt x="161" y="32"/>
                    <a:pt x="160" y="32"/>
                    <a:pt x="159" y="32"/>
                  </a:cubicBezTo>
                  <a:cubicBezTo>
                    <a:pt x="159" y="32"/>
                    <a:pt x="159" y="32"/>
                    <a:pt x="158" y="32"/>
                  </a:cubicBezTo>
                  <a:cubicBezTo>
                    <a:pt x="158" y="32"/>
                    <a:pt x="158" y="32"/>
                    <a:pt x="158" y="32"/>
                  </a:cubicBezTo>
                  <a:cubicBezTo>
                    <a:pt x="159" y="33"/>
                    <a:pt x="158" y="33"/>
                    <a:pt x="158" y="34"/>
                  </a:cubicBezTo>
                  <a:cubicBezTo>
                    <a:pt x="156" y="34"/>
                    <a:pt x="155" y="34"/>
                    <a:pt x="154" y="33"/>
                  </a:cubicBezTo>
                  <a:cubicBezTo>
                    <a:pt x="154" y="32"/>
                    <a:pt x="153" y="32"/>
                    <a:pt x="153" y="31"/>
                  </a:cubicBezTo>
                  <a:cubicBezTo>
                    <a:pt x="152" y="30"/>
                    <a:pt x="150" y="31"/>
                    <a:pt x="148" y="30"/>
                  </a:cubicBezTo>
                  <a:cubicBezTo>
                    <a:pt x="147" y="29"/>
                    <a:pt x="146" y="29"/>
                    <a:pt x="145" y="29"/>
                  </a:cubicBezTo>
                  <a:cubicBezTo>
                    <a:pt x="145" y="29"/>
                    <a:pt x="145" y="29"/>
                    <a:pt x="145" y="29"/>
                  </a:cubicBezTo>
                  <a:cubicBezTo>
                    <a:pt x="146" y="28"/>
                    <a:pt x="146" y="27"/>
                    <a:pt x="145" y="26"/>
                  </a:cubicBezTo>
                  <a:cubicBezTo>
                    <a:pt x="145" y="27"/>
                    <a:pt x="144" y="27"/>
                    <a:pt x="144" y="26"/>
                  </a:cubicBezTo>
                  <a:cubicBezTo>
                    <a:pt x="144" y="26"/>
                    <a:pt x="145" y="26"/>
                    <a:pt x="145" y="26"/>
                  </a:cubicBezTo>
                  <a:cubicBezTo>
                    <a:pt x="145" y="25"/>
                    <a:pt x="146" y="25"/>
                    <a:pt x="147" y="25"/>
                  </a:cubicBezTo>
                  <a:cubicBezTo>
                    <a:pt x="149" y="24"/>
                    <a:pt x="151" y="23"/>
                    <a:pt x="152" y="22"/>
                  </a:cubicBezTo>
                  <a:cubicBezTo>
                    <a:pt x="153" y="22"/>
                    <a:pt x="153" y="21"/>
                    <a:pt x="153" y="21"/>
                  </a:cubicBezTo>
                  <a:cubicBezTo>
                    <a:pt x="153" y="20"/>
                    <a:pt x="152" y="20"/>
                    <a:pt x="152" y="20"/>
                  </a:cubicBezTo>
                  <a:cubicBezTo>
                    <a:pt x="149" y="20"/>
                    <a:pt x="147" y="20"/>
                    <a:pt x="144" y="20"/>
                  </a:cubicBezTo>
                  <a:cubicBezTo>
                    <a:pt x="142" y="19"/>
                    <a:pt x="140" y="19"/>
                    <a:pt x="138" y="18"/>
                  </a:cubicBezTo>
                  <a:cubicBezTo>
                    <a:pt x="137" y="18"/>
                    <a:pt x="138" y="19"/>
                    <a:pt x="138" y="19"/>
                  </a:cubicBezTo>
                  <a:cubicBezTo>
                    <a:pt x="137" y="18"/>
                    <a:pt x="136" y="17"/>
                    <a:pt x="136" y="16"/>
                  </a:cubicBezTo>
                  <a:cubicBezTo>
                    <a:pt x="136" y="15"/>
                    <a:pt x="135" y="14"/>
                    <a:pt x="134" y="14"/>
                  </a:cubicBezTo>
                  <a:cubicBezTo>
                    <a:pt x="132" y="15"/>
                    <a:pt x="130" y="14"/>
                    <a:pt x="128" y="13"/>
                  </a:cubicBezTo>
                  <a:cubicBezTo>
                    <a:pt x="127" y="13"/>
                    <a:pt x="126" y="12"/>
                    <a:pt x="126" y="10"/>
                  </a:cubicBezTo>
                  <a:cubicBezTo>
                    <a:pt x="126" y="10"/>
                    <a:pt x="126" y="9"/>
                    <a:pt x="126" y="9"/>
                  </a:cubicBezTo>
                  <a:cubicBezTo>
                    <a:pt x="126" y="9"/>
                    <a:pt x="126" y="8"/>
                    <a:pt x="127" y="8"/>
                  </a:cubicBezTo>
                  <a:cubicBezTo>
                    <a:pt x="127" y="6"/>
                    <a:pt x="127" y="5"/>
                    <a:pt x="127" y="3"/>
                  </a:cubicBezTo>
                  <a:cubicBezTo>
                    <a:pt x="128" y="3"/>
                    <a:pt x="129" y="2"/>
                    <a:pt x="128" y="1"/>
                  </a:cubicBezTo>
                  <a:cubicBezTo>
                    <a:pt x="127" y="0"/>
                    <a:pt x="126" y="0"/>
                    <a:pt x="124" y="1"/>
                  </a:cubicBezTo>
                  <a:cubicBezTo>
                    <a:pt x="123" y="2"/>
                    <a:pt x="122" y="4"/>
                    <a:pt x="120" y="5"/>
                  </a:cubicBezTo>
                  <a:cubicBezTo>
                    <a:pt x="119" y="6"/>
                    <a:pt x="117" y="7"/>
                    <a:pt x="115" y="6"/>
                  </a:cubicBezTo>
                  <a:cubicBezTo>
                    <a:pt x="114" y="6"/>
                    <a:pt x="113" y="6"/>
                    <a:pt x="111" y="7"/>
                  </a:cubicBezTo>
                  <a:cubicBezTo>
                    <a:pt x="111" y="7"/>
                    <a:pt x="110" y="8"/>
                    <a:pt x="109" y="8"/>
                  </a:cubicBezTo>
                  <a:cubicBezTo>
                    <a:pt x="109" y="8"/>
                    <a:pt x="108" y="8"/>
                    <a:pt x="108" y="9"/>
                  </a:cubicBezTo>
                  <a:cubicBezTo>
                    <a:pt x="106" y="10"/>
                    <a:pt x="105" y="11"/>
                    <a:pt x="104" y="12"/>
                  </a:cubicBezTo>
                  <a:cubicBezTo>
                    <a:pt x="102" y="15"/>
                    <a:pt x="99" y="19"/>
                    <a:pt x="96" y="21"/>
                  </a:cubicBezTo>
                  <a:cubicBezTo>
                    <a:pt x="94" y="22"/>
                    <a:pt x="92" y="23"/>
                    <a:pt x="91" y="21"/>
                  </a:cubicBezTo>
                  <a:cubicBezTo>
                    <a:pt x="91" y="21"/>
                    <a:pt x="91" y="21"/>
                    <a:pt x="91" y="21"/>
                  </a:cubicBezTo>
                  <a:cubicBezTo>
                    <a:pt x="91" y="21"/>
                    <a:pt x="91" y="21"/>
                    <a:pt x="91" y="22"/>
                  </a:cubicBezTo>
                  <a:cubicBezTo>
                    <a:pt x="86" y="19"/>
                    <a:pt x="85" y="19"/>
                    <a:pt x="83" y="24"/>
                  </a:cubicBezTo>
                  <a:cubicBezTo>
                    <a:pt x="83" y="26"/>
                    <a:pt x="82" y="27"/>
                    <a:pt x="81" y="27"/>
                  </a:cubicBezTo>
                  <a:cubicBezTo>
                    <a:pt x="80" y="27"/>
                    <a:pt x="80" y="27"/>
                    <a:pt x="79" y="27"/>
                  </a:cubicBezTo>
                  <a:cubicBezTo>
                    <a:pt x="75" y="26"/>
                    <a:pt x="71" y="29"/>
                    <a:pt x="69" y="33"/>
                  </a:cubicBezTo>
                  <a:cubicBezTo>
                    <a:pt x="68" y="33"/>
                    <a:pt x="67" y="34"/>
                    <a:pt x="66" y="34"/>
                  </a:cubicBezTo>
                  <a:cubicBezTo>
                    <a:pt x="64" y="35"/>
                    <a:pt x="64" y="33"/>
                    <a:pt x="62" y="33"/>
                  </a:cubicBezTo>
                  <a:cubicBezTo>
                    <a:pt x="63" y="33"/>
                    <a:pt x="63" y="34"/>
                    <a:pt x="63" y="34"/>
                  </a:cubicBezTo>
                  <a:cubicBezTo>
                    <a:pt x="63" y="34"/>
                    <a:pt x="62" y="34"/>
                    <a:pt x="62" y="34"/>
                  </a:cubicBezTo>
                  <a:cubicBezTo>
                    <a:pt x="61" y="34"/>
                    <a:pt x="62" y="34"/>
                    <a:pt x="62" y="35"/>
                  </a:cubicBezTo>
                  <a:cubicBezTo>
                    <a:pt x="60" y="34"/>
                    <a:pt x="60" y="32"/>
                    <a:pt x="58" y="33"/>
                  </a:cubicBezTo>
                  <a:cubicBezTo>
                    <a:pt x="56" y="34"/>
                    <a:pt x="55" y="33"/>
                    <a:pt x="54" y="32"/>
                  </a:cubicBezTo>
                  <a:cubicBezTo>
                    <a:pt x="54" y="32"/>
                    <a:pt x="54" y="32"/>
                    <a:pt x="54" y="33"/>
                  </a:cubicBezTo>
                  <a:cubicBezTo>
                    <a:pt x="54" y="33"/>
                    <a:pt x="54" y="33"/>
                    <a:pt x="54" y="33"/>
                  </a:cubicBezTo>
                  <a:cubicBezTo>
                    <a:pt x="54" y="33"/>
                    <a:pt x="54" y="33"/>
                    <a:pt x="54" y="33"/>
                  </a:cubicBezTo>
                  <a:cubicBezTo>
                    <a:pt x="54" y="33"/>
                    <a:pt x="54" y="33"/>
                    <a:pt x="54" y="33"/>
                  </a:cubicBezTo>
                  <a:cubicBezTo>
                    <a:pt x="54" y="33"/>
                    <a:pt x="54" y="33"/>
                    <a:pt x="54" y="33"/>
                  </a:cubicBezTo>
                  <a:cubicBezTo>
                    <a:pt x="54" y="32"/>
                    <a:pt x="53" y="32"/>
                    <a:pt x="53" y="32"/>
                  </a:cubicBezTo>
                  <a:cubicBezTo>
                    <a:pt x="53" y="32"/>
                    <a:pt x="53" y="32"/>
                    <a:pt x="52" y="32"/>
                  </a:cubicBezTo>
                  <a:cubicBezTo>
                    <a:pt x="52" y="32"/>
                    <a:pt x="52" y="32"/>
                    <a:pt x="52" y="32"/>
                  </a:cubicBezTo>
                  <a:cubicBezTo>
                    <a:pt x="52" y="32"/>
                    <a:pt x="52" y="32"/>
                    <a:pt x="52" y="32"/>
                  </a:cubicBezTo>
                  <a:cubicBezTo>
                    <a:pt x="52" y="32"/>
                    <a:pt x="52" y="32"/>
                    <a:pt x="52" y="32"/>
                  </a:cubicBezTo>
                  <a:cubicBezTo>
                    <a:pt x="51" y="31"/>
                    <a:pt x="50" y="31"/>
                    <a:pt x="50" y="31"/>
                  </a:cubicBezTo>
                  <a:cubicBezTo>
                    <a:pt x="46" y="32"/>
                    <a:pt x="44" y="34"/>
                    <a:pt x="42" y="36"/>
                  </a:cubicBezTo>
                  <a:cubicBezTo>
                    <a:pt x="42" y="37"/>
                    <a:pt x="41" y="37"/>
                    <a:pt x="40" y="36"/>
                  </a:cubicBezTo>
                  <a:cubicBezTo>
                    <a:pt x="40" y="37"/>
                    <a:pt x="40" y="37"/>
                    <a:pt x="39" y="38"/>
                  </a:cubicBezTo>
                  <a:cubicBezTo>
                    <a:pt x="38" y="39"/>
                    <a:pt x="38" y="40"/>
                    <a:pt x="38" y="41"/>
                  </a:cubicBezTo>
                  <a:cubicBezTo>
                    <a:pt x="38" y="42"/>
                    <a:pt x="37" y="42"/>
                    <a:pt x="36" y="42"/>
                  </a:cubicBezTo>
                  <a:cubicBezTo>
                    <a:pt x="36" y="42"/>
                    <a:pt x="36" y="42"/>
                    <a:pt x="35" y="42"/>
                  </a:cubicBezTo>
                  <a:cubicBezTo>
                    <a:pt x="34" y="43"/>
                    <a:pt x="32" y="43"/>
                    <a:pt x="30" y="43"/>
                  </a:cubicBezTo>
                  <a:cubicBezTo>
                    <a:pt x="29" y="42"/>
                    <a:pt x="28" y="42"/>
                    <a:pt x="27" y="43"/>
                  </a:cubicBezTo>
                  <a:cubicBezTo>
                    <a:pt x="23" y="46"/>
                    <a:pt x="21" y="50"/>
                    <a:pt x="19" y="54"/>
                  </a:cubicBezTo>
                  <a:cubicBezTo>
                    <a:pt x="18" y="57"/>
                    <a:pt x="19" y="59"/>
                    <a:pt x="21" y="62"/>
                  </a:cubicBezTo>
                  <a:cubicBezTo>
                    <a:pt x="21" y="62"/>
                    <a:pt x="21" y="62"/>
                    <a:pt x="21" y="62"/>
                  </a:cubicBezTo>
                  <a:cubicBezTo>
                    <a:pt x="21" y="62"/>
                    <a:pt x="21" y="62"/>
                    <a:pt x="21" y="62"/>
                  </a:cubicBezTo>
                  <a:cubicBezTo>
                    <a:pt x="22" y="62"/>
                    <a:pt x="22" y="63"/>
                    <a:pt x="22" y="63"/>
                  </a:cubicBezTo>
                  <a:cubicBezTo>
                    <a:pt x="22" y="66"/>
                    <a:pt x="22" y="66"/>
                    <a:pt x="19" y="66"/>
                  </a:cubicBezTo>
                  <a:cubicBezTo>
                    <a:pt x="19" y="67"/>
                    <a:pt x="19" y="67"/>
                    <a:pt x="19" y="68"/>
                  </a:cubicBezTo>
                  <a:cubicBezTo>
                    <a:pt x="18" y="66"/>
                    <a:pt x="17" y="65"/>
                    <a:pt x="15" y="66"/>
                  </a:cubicBezTo>
                  <a:cubicBezTo>
                    <a:pt x="13" y="66"/>
                    <a:pt x="11" y="67"/>
                    <a:pt x="10" y="67"/>
                  </a:cubicBezTo>
                  <a:cubicBezTo>
                    <a:pt x="9" y="67"/>
                    <a:pt x="9" y="67"/>
                    <a:pt x="9" y="67"/>
                  </a:cubicBezTo>
                  <a:cubicBezTo>
                    <a:pt x="6" y="68"/>
                    <a:pt x="5" y="70"/>
                    <a:pt x="4" y="72"/>
                  </a:cubicBezTo>
                  <a:cubicBezTo>
                    <a:pt x="4" y="72"/>
                    <a:pt x="4" y="72"/>
                    <a:pt x="4" y="73"/>
                  </a:cubicBezTo>
                  <a:cubicBezTo>
                    <a:pt x="2" y="74"/>
                    <a:pt x="1" y="76"/>
                    <a:pt x="1" y="79"/>
                  </a:cubicBezTo>
                  <a:cubicBezTo>
                    <a:pt x="0" y="81"/>
                    <a:pt x="1" y="84"/>
                    <a:pt x="1" y="86"/>
                  </a:cubicBezTo>
                  <a:cubicBezTo>
                    <a:pt x="1" y="91"/>
                    <a:pt x="2" y="92"/>
                    <a:pt x="6" y="94"/>
                  </a:cubicBezTo>
                  <a:cubicBezTo>
                    <a:pt x="7" y="95"/>
                    <a:pt x="7" y="96"/>
                    <a:pt x="8" y="96"/>
                  </a:cubicBezTo>
                  <a:cubicBezTo>
                    <a:pt x="8" y="97"/>
                    <a:pt x="8" y="98"/>
                    <a:pt x="9" y="99"/>
                  </a:cubicBezTo>
                  <a:cubicBezTo>
                    <a:pt x="9" y="99"/>
                    <a:pt x="9" y="99"/>
                    <a:pt x="9" y="99"/>
                  </a:cubicBezTo>
                  <a:cubicBezTo>
                    <a:pt x="9" y="99"/>
                    <a:pt x="9" y="99"/>
                    <a:pt x="9" y="99"/>
                  </a:cubicBezTo>
                  <a:cubicBezTo>
                    <a:pt x="10" y="100"/>
                    <a:pt x="10" y="101"/>
                    <a:pt x="10" y="102"/>
                  </a:cubicBezTo>
                  <a:cubicBezTo>
                    <a:pt x="10" y="105"/>
                    <a:pt x="13" y="108"/>
                    <a:pt x="15" y="110"/>
                  </a:cubicBezTo>
                  <a:cubicBezTo>
                    <a:pt x="15" y="111"/>
                    <a:pt x="16" y="111"/>
                    <a:pt x="16" y="112"/>
                  </a:cubicBezTo>
                  <a:cubicBezTo>
                    <a:pt x="16" y="113"/>
                    <a:pt x="17" y="113"/>
                    <a:pt x="18" y="113"/>
                  </a:cubicBezTo>
                  <a:cubicBezTo>
                    <a:pt x="18" y="113"/>
                    <a:pt x="19" y="114"/>
                    <a:pt x="19" y="114"/>
                  </a:cubicBezTo>
                  <a:cubicBezTo>
                    <a:pt x="19" y="114"/>
                    <a:pt x="19" y="114"/>
                    <a:pt x="19" y="114"/>
                  </a:cubicBezTo>
                  <a:cubicBezTo>
                    <a:pt x="19" y="114"/>
                    <a:pt x="19" y="114"/>
                    <a:pt x="19" y="114"/>
                  </a:cubicBezTo>
                  <a:cubicBezTo>
                    <a:pt x="19" y="115"/>
                    <a:pt x="18" y="115"/>
                    <a:pt x="18" y="116"/>
                  </a:cubicBezTo>
                  <a:cubicBezTo>
                    <a:pt x="17" y="117"/>
                    <a:pt x="16" y="117"/>
                    <a:pt x="15" y="118"/>
                  </a:cubicBezTo>
                  <a:cubicBezTo>
                    <a:pt x="14" y="119"/>
                    <a:pt x="13" y="119"/>
                    <a:pt x="12" y="119"/>
                  </a:cubicBezTo>
                  <a:cubicBezTo>
                    <a:pt x="10" y="120"/>
                    <a:pt x="8" y="121"/>
                    <a:pt x="6" y="123"/>
                  </a:cubicBezTo>
                  <a:cubicBezTo>
                    <a:pt x="6" y="123"/>
                    <a:pt x="6" y="124"/>
                    <a:pt x="6" y="124"/>
                  </a:cubicBezTo>
                  <a:cubicBezTo>
                    <a:pt x="4" y="126"/>
                    <a:pt x="3" y="128"/>
                    <a:pt x="4" y="130"/>
                  </a:cubicBezTo>
                  <a:cubicBezTo>
                    <a:pt x="5" y="133"/>
                    <a:pt x="6" y="135"/>
                    <a:pt x="10" y="135"/>
                  </a:cubicBezTo>
                  <a:cubicBezTo>
                    <a:pt x="12" y="135"/>
                    <a:pt x="13" y="136"/>
                    <a:pt x="14" y="138"/>
                  </a:cubicBezTo>
                  <a:cubicBezTo>
                    <a:pt x="15" y="139"/>
                    <a:pt x="16" y="141"/>
                    <a:pt x="17" y="142"/>
                  </a:cubicBezTo>
                  <a:cubicBezTo>
                    <a:pt x="17" y="142"/>
                    <a:pt x="17" y="142"/>
                    <a:pt x="17" y="142"/>
                  </a:cubicBezTo>
                  <a:cubicBezTo>
                    <a:pt x="16" y="140"/>
                    <a:pt x="15" y="139"/>
                    <a:pt x="14" y="137"/>
                  </a:cubicBezTo>
                  <a:cubicBezTo>
                    <a:pt x="14" y="137"/>
                    <a:pt x="14" y="137"/>
                    <a:pt x="13" y="137"/>
                  </a:cubicBezTo>
                  <a:cubicBezTo>
                    <a:pt x="15" y="138"/>
                    <a:pt x="17" y="140"/>
                    <a:pt x="19" y="142"/>
                  </a:cubicBezTo>
                  <a:cubicBezTo>
                    <a:pt x="19" y="142"/>
                    <a:pt x="19" y="142"/>
                    <a:pt x="20" y="142"/>
                  </a:cubicBezTo>
                  <a:cubicBezTo>
                    <a:pt x="21" y="143"/>
                    <a:pt x="21" y="142"/>
                    <a:pt x="22" y="141"/>
                  </a:cubicBezTo>
                  <a:cubicBezTo>
                    <a:pt x="23" y="140"/>
                    <a:pt x="22" y="137"/>
                    <a:pt x="24" y="136"/>
                  </a:cubicBezTo>
                  <a:cubicBezTo>
                    <a:pt x="25" y="136"/>
                    <a:pt x="25" y="136"/>
                    <a:pt x="25" y="136"/>
                  </a:cubicBezTo>
                  <a:cubicBezTo>
                    <a:pt x="27" y="136"/>
                    <a:pt x="29" y="134"/>
                    <a:pt x="31" y="136"/>
                  </a:cubicBezTo>
                  <a:cubicBezTo>
                    <a:pt x="33" y="139"/>
                    <a:pt x="35" y="142"/>
                    <a:pt x="37" y="144"/>
                  </a:cubicBezTo>
                  <a:cubicBezTo>
                    <a:pt x="39" y="146"/>
                    <a:pt x="40" y="148"/>
                    <a:pt x="40" y="151"/>
                  </a:cubicBezTo>
                  <a:cubicBezTo>
                    <a:pt x="39" y="152"/>
                    <a:pt x="39" y="152"/>
                    <a:pt x="39" y="153"/>
                  </a:cubicBezTo>
                  <a:cubicBezTo>
                    <a:pt x="39" y="153"/>
                    <a:pt x="40" y="154"/>
                    <a:pt x="40" y="154"/>
                  </a:cubicBezTo>
                  <a:cubicBezTo>
                    <a:pt x="39" y="154"/>
                    <a:pt x="39" y="153"/>
                    <a:pt x="38" y="153"/>
                  </a:cubicBezTo>
                  <a:cubicBezTo>
                    <a:pt x="39" y="155"/>
                    <a:pt x="39" y="156"/>
                    <a:pt x="37" y="157"/>
                  </a:cubicBezTo>
                  <a:cubicBezTo>
                    <a:pt x="37" y="157"/>
                    <a:pt x="37" y="158"/>
                    <a:pt x="37" y="158"/>
                  </a:cubicBezTo>
                  <a:cubicBezTo>
                    <a:pt x="36" y="159"/>
                    <a:pt x="36" y="160"/>
                    <a:pt x="36" y="161"/>
                  </a:cubicBezTo>
                  <a:cubicBezTo>
                    <a:pt x="37" y="161"/>
                    <a:pt x="38" y="161"/>
                    <a:pt x="40" y="161"/>
                  </a:cubicBezTo>
                  <a:cubicBezTo>
                    <a:pt x="41" y="162"/>
                    <a:pt x="40" y="164"/>
                    <a:pt x="40" y="166"/>
                  </a:cubicBezTo>
                  <a:cubicBezTo>
                    <a:pt x="40" y="167"/>
                    <a:pt x="40" y="167"/>
                    <a:pt x="40" y="167"/>
                  </a:cubicBezTo>
                  <a:cubicBezTo>
                    <a:pt x="39" y="168"/>
                    <a:pt x="40" y="169"/>
                    <a:pt x="40" y="170"/>
                  </a:cubicBezTo>
                  <a:cubicBezTo>
                    <a:pt x="41" y="172"/>
                    <a:pt x="42" y="174"/>
                    <a:pt x="42" y="176"/>
                  </a:cubicBezTo>
                  <a:cubicBezTo>
                    <a:pt x="42" y="179"/>
                    <a:pt x="40" y="182"/>
                    <a:pt x="39" y="186"/>
                  </a:cubicBezTo>
                  <a:cubicBezTo>
                    <a:pt x="39" y="187"/>
                    <a:pt x="38" y="188"/>
                    <a:pt x="39" y="189"/>
                  </a:cubicBezTo>
                  <a:cubicBezTo>
                    <a:pt x="41" y="191"/>
                    <a:pt x="41" y="193"/>
                    <a:pt x="42" y="196"/>
                  </a:cubicBezTo>
                  <a:cubicBezTo>
                    <a:pt x="42" y="197"/>
                    <a:pt x="41" y="198"/>
                    <a:pt x="42" y="199"/>
                  </a:cubicBezTo>
                  <a:cubicBezTo>
                    <a:pt x="42" y="201"/>
                    <a:pt x="43" y="203"/>
                    <a:pt x="43" y="205"/>
                  </a:cubicBezTo>
                  <a:cubicBezTo>
                    <a:pt x="43" y="207"/>
                    <a:pt x="43" y="209"/>
                    <a:pt x="44" y="211"/>
                  </a:cubicBezTo>
                  <a:cubicBezTo>
                    <a:pt x="44" y="212"/>
                    <a:pt x="44" y="212"/>
                    <a:pt x="45" y="212"/>
                  </a:cubicBezTo>
                  <a:cubicBezTo>
                    <a:pt x="46" y="212"/>
                    <a:pt x="46" y="212"/>
                    <a:pt x="46" y="211"/>
                  </a:cubicBezTo>
                  <a:cubicBezTo>
                    <a:pt x="47" y="209"/>
                    <a:pt x="46" y="207"/>
                    <a:pt x="46" y="205"/>
                  </a:cubicBezTo>
                  <a:cubicBezTo>
                    <a:pt x="46" y="205"/>
                    <a:pt x="47" y="206"/>
                    <a:pt x="47" y="205"/>
                  </a:cubicBezTo>
                  <a:cubicBezTo>
                    <a:pt x="47" y="203"/>
                    <a:pt x="48" y="203"/>
                    <a:pt x="50" y="202"/>
                  </a:cubicBezTo>
                  <a:cubicBezTo>
                    <a:pt x="51" y="202"/>
                    <a:pt x="51" y="203"/>
                    <a:pt x="52" y="203"/>
                  </a:cubicBezTo>
                  <a:cubicBezTo>
                    <a:pt x="53" y="205"/>
                    <a:pt x="55" y="206"/>
                    <a:pt x="57" y="206"/>
                  </a:cubicBezTo>
                  <a:cubicBezTo>
                    <a:pt x="57" y="208"/>
                    <a:pt x="58" y="206"/>
                    <a:pt x="59" y="206"/>
                  </a:cubicBezTo>
                  <a:cubicBezTo>
                    <a:pt x="59" y="207"/>
                    <a:pt x="61" y="207"/>
                    <a:pt x="62" y="207"/>
                  </a:cubicBezTo>
                  <a:cubicBezTo>
                    <a:pt x="63" y="207"/>
                    <a:pt x="64" y="207"/>
                    <a:pt x="65" y="208"/>
                  </a:cubicBezTo>
                  <a:cubicBezTo>
                    <a:pt x="65" y="209"/>
                    <a:pt x="66" y="210"/>
                    <a:pt x="67" y="210"/>
                  </a:cubicBezTo>
                  <a:cubicBezTo>
                    <a:pt x="66" y="210"/>
                    <a:pt x="66" y="211"/>
                    <a:pt x="66" y="211"/>
                  </a:cubicBezTo>
                  <a:cubicBezTo>
                    <a:pt x="66" y="213"/>
                    <a:pt x="65" y="216"/>
                    <a:pt x="65" y="218"/>
                  </a:cubicBezTo>
                  <a:cubicBezTo>
                    <a:pt x="65" y="219"/>
                    <a:pt x="65" y="221"/>
                    <a:pt x="65" y="223"/>
                  </a:cubicBezTo>
                  <a:cubicBezTo>
                    <a:pt x="65" y="223"/>
                    <a:pt x="65" y="223"/>
                    <a:pt x="65" y="224"/>
                  </a:cubicBezTo>
                  <a:cubicBezTo>
                    <a:pt x="65" y="224"/>
                    <a:pt x="65" y="224"/>
                    <a:pt x="65" y="224"/>
                  </a:cubicBezTo>
                  <a:cubicBezTo>
                    <a:pt x="65" y="224"/>
                    <a:pt x="65" y="224"/>
                    <a:pt x="65" y="224"/>
                  </a:cubicBezTo>
                  <a:cubicBezTo>
                    <a:pt x="65" y="224"/>
                    <a:pt x="65" y="225"/>
                    <a:pt x="66" y="225"/>
                  </a:cubicBezTo>
                  <a:cubicBezTo>
                    <a:pt x="65" y="225"/>
                    <a:pt x="65" y="225"/>
                    <a:pt x="65" y="225"/>
                  </a:cubicBezTo>
                  <a:cubicBezTo>
                    <a:pt x="64" y="225"/>
                    <a:pt x="65" y="225"/>
                    <a:pt x="65" y="226"/>
                  </a:cubicBezTo>
                  <a:cubicBezTo>
                    <a:pt x="66" y="226"/>
                    <a:pt x="67" y="227"/>
                    <a:pt x="66" y="229"/>
                  </a:cubicBezTo>
                  <a:cubicBezTo>
                    <a:pt x="66" y="230"/>
                    <a:pt x="66" y="231"/>
                    <a:pt x="66" y="232"/>
                  </a:cubicBezTo>
                  <a:cubicBezTo>
                    <a:pt x="66" y="233"/>
                    <a:pt x="66" y="233"/>
                    <a:pt x="66" y="234"/>
                  </a:cubicBezTo>
                  <a:cubicBezTo>
                    <a:pt x="65" y="235"/>
                    <a:pt x="64" y="237"/>
                    <a:pt x="64" y="238"/>
                  </a:cubicBezTo>
                  <a:cubicBezTo>
                    <a:pt x="63" y="239"/>
                    <a:pt x="63" y="241"/>
                    <a:pt x="63" y="243"/>
                  </a:cubicBezTo>
                  <a:cubicBezTo>
                    <a:pt x="62" y="244"/>
                    <a:pt x="63" y="245"/>
                    <a:pt x="63" y="246"/>
                  </a:cubicBezTo>
                  <a:cubicBezTo>
                    <a:pt x="64" y="247"/>
                    <a:pt x="65" y="249"/>
                    <a:pt x="66" y="250"/>
                  </a:cubicBezTo>
                  <a:cubicBezTo>
                    <a:pt x="68" y="254"/>
                    <a:pt x="71" y="257"/>
                    <a:pt x="74" y="259"/>
                  </a:cubicBezTo>
                  <a:cubicBezTo>
                    <a:pt x="75" y="259"/>
                    <a:pt x="75" y="260"/>
                    <a:pt x="75" y="260"/>
                  </a:cubicBezTo>
                  <a:cubicBezTo>
                    <a:pt x="75" y="260"/>
                    <a:pt x="75" y="260"/>
                    <a:pt x="75" y="260"/>
                  </a:cubicBezTo>
                  <a:cubicBezTo>
                    <a:pt x="75" y="262"/>
                    <a:pt x="74" y="260"/>
                    <a:pt x="73" y="261"/>
                  </a:cubicBezTo>
                  <a:cubicBezTo>
                    <a:pt x="74" y="262"/>
                    <a:pt x="75" y="262"/>
                    <a:pt x="76" y="262"/>
                  </a:cubicBezTo>
                  <a:cubicBezTo>
                    <a:pt x="73" y="264"/>
                    <a:pt x="72" y="266"/>
                    <a:pt x="72" y="269"/>
                  </a:cubicBezTo>
                  <a:cubicBezTo>
                    <a:pt x="72" y="271"/>
                    <a:pt x="72" y="272"/>
                    <a:pt x="70" y="273"/>
                  </a:cubicBezTo>
                  <a:cubicBezTo>
                    <a:pt x="70" y="273"/>
                    <a:pt x="69" y="274"/>
                    <a:pt x="70" y="274"/>
                  </a:cubicBezTo>
                  <a:cubicBezTo>
                    <a:pt x="70" y="275"/>
                    <a:pt x="70" y="276"/>
                    <a:pt x="70" y="277"/>
                  </a:cubicBezTo>
                  <a:cubicBezTo>
                    <a:pt x="70" y="278"/>
                    <a:pt x="70" y="279"/>
                    <a:pt x="70" y="279"/>
                  </a:cubicBezTo>
                  <a:cubicBezTo>
                    <a:pt x="69" y="280"/>
                    <a:pt x="70" y="281"/>
                    <a:pt x="70" y="282"/>
                  </a:cubicBezTo>
                  <a:cubicBezTo>
                    <a:pt x="70" y="284"/>
                    <a:pt x="70" y="286"/>
                    <a:pt x="70" y="288"/>
                  </a:cubicBezTo>
                  <a:cubicBezTo>
                    <a:pt x="70" y="289"/>
                    <a:pt x="71" y="290"/>
                    <a:pt x="72" y="291"/>
                  </a:cubicBezTo>
                  <a:cubicBezTo>
                    <a:pt x="72" y="291"/>
                    <a:pt x="73" y="291"/>
                    <a:pt x="74" y="290"/>
                  </a:cubicBezTo>
                  <a:cubicBezTo>
                    <a:pt x="76" y="289"/>
                    <a:pt x="77" y="288"/>
                    <a:pt x="78" y="287"/>
                  </a:cubicBezTo>
                  <a:cubicBezTo>
                    <a:pt x="80" y="286"/>
                    <a:pt x="81" y="286"/>
                    <a:pt x="82" y="287"/>
                  </a:cubicBezTo>
                  <a:cubicBezTo>
                    <a:pt x="83" y="287"/>
                    <a:pt x="85" y="288"/>
                    <a:pt x="87" y="287"/>
                  </a:cubicBezTo>
                  <a:cubicBezTo>
                    <a:pt x="88" y="288"/>
                    <a:pt x="89" y="288"/>
                    <a:pt x="91" y="288"/>
                  </a:cubicBezTo>
                  <a:cubicBezTo>
                    <a:pt x="91" y="289"/>
                    <a:pt x="92" y="289"/>
                    <a:pt x="93" y="289"/>
                  </a:cubicBezTo>
                  <a:cubicBezTo>
                    <a:pt x="93" y="290"/>
                    <a:pt x="94" y="290"/>
                    <a:pt x="94" y="291"/>
                  </a:cubicBezTo>
                  <a:cubicBezTo>
                    <a:pt x="94" y="293"/>
                    <a:pt x="96" y="295"/>
                    <a:pt x="98" y="297"/>
                  </a:cubicBezTo>
                  <a:cubicBezTo>
                    <a:pt x="98" y="298"/>
                    <a:pt x="99" y="298"/>
                    <a:pt x="100" y="298"/>
                  </a:cubicBezTo>
                  <a:cubicBezTo>
                    <a:pt x="101" y="298"/>
                    <a:pt x="102" y="296"/>
                    <a:pt x="103" y="295"/>
                  </a:cubicBezTo>
                  <a:cubicBezTo>
                    <a:pt x="104" y="294"/>
                    <a:pt x="105" y="292"/>
                    <a:pt x="108" y="294"/>
                  </a:cubicBezTo>
                  <a:cubicBezTo>
                    <a:pt x="109" y="294"/>
                    <a:pt x="107" y="292"/>
                    <a:pt x="108" y="292"/>
                  </a:cubicBezTo>
                  <a:cubicBezTo>
                    <a:pt x="108" y="293"/>
                    <a:pt x="109" y="293"/>
                    <a:pt x="110" y="293"/>
                  </a:cubicBezTo>
                  <a:cubicBezTo>
                    <a:pt x="110" y="293"/>
                    <a:pt x="111" y="293"/>
                    <a:pt x="112" y="293"/>
                  </a:cubicBezTo>
                  <a:cubicBezTo>
                    <a:pt x="114" y="293"/>
                    <a:pt x="115" y="294"/>
                    <a:pt x="116" y="296"/>
                  </a:cubicBezTo>
                  <a:cubicBezTo>
                    <a:pt x="117" y="298"/>
                    <a:pt x="119" y="299"/>
                    <a:pt x="120" y="300"/>
                  </a:cubicBezTo>
                  <a:cubicBezTo>
                    <a:pt x="120" y="301"/>
                    <a:pt x="120" y="303"/>
                    <a:pt x="121" y="304"/>
                  </a:cubicBezTo>
                  <a:cubicBezTo>
                    <a:pt x="121" y="304"/>
                    <a:pt x="121" y="304"/>
                    <a:pt x="121" y="304"/>
                  </a:cubicBezTo>
                  <a:cubicBezTo>
                    <a:pt x="121" y="304"/>
                    <a:pt x="121" y="304"/>
                    <a:pt x="121" y="304"/>
                  </a:cubicBezTo>
                  <a:cubicBezTo>
                    <a:pt x="121" y="305"/>
                    <a:pt x="122" y="306"/>
                    <a:pt x="123" y="307"/>
                  </a:cubicBezTo>
                  <a:cubicBezTo>
                    <a:pt x="122" y="307"/>
                    <a:pt x="122" y="307"/>
                    <a:pt x="121" y="307"/>
                  </a:cubicBezTo>
                  <a:cubicBezTo>
                    <a:pt x="122" y="307"/>
                    <a:pt x="122" y="309"/>
                    <a:pt x="122" y="310"/>
                  </a:cubicBezTo>
                  <a:cubicBezTo>
                    <a:pt x="121" y="311"/>
                    <a:pt x="120" y="313"/>
                    <a:pt x="119" y="315"/>
                  </a:cubicBezTo>
                  <a:cubicBezTo>
                    <a:pt x="119" y="316"/>
                    <a:pt x="118" y="317"/>
                    <a:pt x="118" y="318"/>
                  </a:cubicBezTo>
                  <a:cubicBezTo>
                    <a:pt x="117" y="319"/>
                    <a:pt x="117" y="319"/>
                    <a:pt x="117" y="319"/>
                  </a:cubicBezTo>
                  <a:cubicBezTo>
                    <a:pt x="117" y="320"/>
                    <a:pt x="116" y="320"/>
                    <a:pt x="116" y="320"/>
                  </a:cubicBezTo>
                  <a:cubicBezTo>
                    <a:pt x="115" y="320"/>
                    <a:pt x="114" y="320"/>
                    <a:pt x="114" y="321"/>
                  </a:cubicBezTo>
                  <a:cubicBezTo>
                    <a:pt x="113" y="322"/>
                    <a:pt x="112" y="322"/>
                    <a:pt x="111" y="322"/>
                  </a:cubicBezTo>
                  <a:cubicBezTo>
                    <a:pt x="106" y="321"/>
                    <a:pt x="104" y="324"/>
                    <a:pt x="102" y="328"/>
                  </a:cubicBezTo>
                  <a:cubicBezTo>
                    <a:pt x="101" y="328"/>
                    <a:pt x="100" y="328"/>
                    <a:pt x="99" y="329"/>
                  </a:cubicBezTo>
                  <a:cubicBezTo>
                    <a:pt x="97" y="329"/>
                    <a:pt x="96" y="330"/>
                    <a:pt x="94" y="330"/>
                  </a:cubicBezTo>
                  <a:cubicBezTo>
                    <a:pt x="92" y="331"/>
                    <a:pt x="91" y="328"/>
                    <a:pt x="90" y="329"/>
                  </a:cubicBezTo>
                  <a:cubicBezTo>
                    <a:pt x="90" y="329"/>
                    <a:pt x="90" y="330"/>
                    <a:pt x="90" y="330"/>
                  </a:cubicBezTo>
                  <a:cubicBezTo>
                    <a:pt x="89" y="330"/>
                    <a:pt x="89" y="329"/>
                    <a:pt x="89" y="329"/>
                  </a:cubicBezTo>
                  <a:cubicBezTo>
                    <a:pt x="89" y="328"/>
                    <a:pt x="88" y="328"/>
                    <a:pt x="87" y="329"/>
                  </a:cubicBezTo>
                  <a:cubicBezTo>
                    <a:pt x="85" y="330"/>
                    <a:pt x="84" y="332"/>
                    <a:pt x="84" y="334"/>
                  </a:cubicBezTo>
                  <a:cubicBezTo>
                    <a:pt x="84" y="336"/>
                    <a:pt x="83" y="337"/>
                    <a:pt x="83" y="338"/>
                  </a:cubicBezTo>
                  <a:cubicBezTo>
                    <a:pt x="82" y="339"/>
                    <a:pt x="81" y="340"/>
                    <a:pt x="79" y="340"/>
                  </a:cubicBezTo>
                  <a:cubicBezTo>
                    <a:pt x="79" y="340"/>
                    <a:pt x="79" y="340"/>
                    <a:pt x="79" y="341"/>
                  </a:cubicBezTo>
                  <a:cubicBezTo>
                    <a:pt x="77" y="342"/>
                    <a:pt x="74" y="343"/>
                    <a:pt x="72" y="345"/>
                  </a:cubicBezTo>
                  <a:cubicBezTo>
                    <a:pt x="71" y="345"/>
                    <a:pt x="71" y="345"/>
                    <a:pt x="71" y="345"/>
                  </a:cubicBezTo>
                  <a:cubicBezTo>
                    <a:pt x="68" y="347"/>
                    <a:pt x="66" y="348"/>
                    <a:pt x="63" y="349"/>
                  </a:cubicBezTo>
                  <a:cubicBezTo>
                    <a:pt x="62" y="349"/>
                    <a:pt x="62" y="351"/>
                    <a:pt x="61" y="350"/>
                  </a:cubicBezTo>
                  <a:cubicBezTo>
                    <a:pt x="60" y="351"/>
                    <a:pt x="59" y="352"/>
                    <a:pt x="60" y="353"/>
                  </a:cubicBezTo>
                  <a:cubicBezTo>
                    <a:pt x="63" y="352"/>
                    <a:pt x="65" y="351"/>
                    <a:pt x="68" y="351"/>
                  </a:cubicBezTo>
                  <a:cubicBezTo>
                    <a:pt x="69" y="351"/>
                    <a:pt x="70" y="351"/>
                    <a:pt x="70" y="351"/>
                  </a:cubicBezTo>
                  <a:cubicBezTo>
                    <a:pt x="71" y="351"/>
                    <a:pt x="72" y="351"/>
                    <a:pt x="73" y="350"/>
                  </a:cubicBezTo>
                  <a:cubicBezTo>
                    <a:pt x="74" y="350"/>
                    <a:pt x="75" y="349"/>
                    <a:pt x="76" y="348"/>
                  </a:cubicBezTo>
                  <a:cubicBezTo>
                    <a:pt x="76" y="348"/>
                    <a:pt x="77" y="347"/>
                    <a:pt x="78" y="346"/>
                  </a:cubicBezTo>
                  <a:cubicBezTo>
                    <a:pt x="80" y="346"/>
                    <a:pt x="82" y="347"/>
                    <a:pt x="84" y="348"/>
                  </a:cubicBezTo>
                  <a:cubicBezTo>
                    <a:pt x="85" y="348"/>
                    <a:pt x="86" y="349"/>
                    <a:pt x="88" y="349"/>
                  </a:cubicBezTo>
                  <a:cubicBezTo>
                    <a:pt x="91" y="349"/>
                    <a:pt x="92" y="347"/>
                    <a:pt x="93" y="344"/>
                  </a:cubicBezTo>
                  <a:cubicBezTo>
                    <a:pt x="93" y="344"/>
                    <a:pt x="94" y="343"/>
                    <a:pt x="94" y="342"/>
                  </a:cubicBezTo>
                  <a:cubicBezTo>
                    <a:pt x="94" y="342"/>
                    <a:pt x="95" y="342"/>
                    <a:pt x="95" y="341"/>
                  </a:cubicBezTo>
                  <a:cubicBezTo>
                    <a:pt x="96" y="341"/>
                    <a:pt x="96" y="340"/>
                    <a:pt x="97" y="340"/>
                  </a:cubicBezTo>
                  <a:cubicBezTo>
                    <a:pt x="98" y="339"/>
                    <a:pt x="99" y="339"/>
                    <a:pt x="100" y="339"/>
                  </a:cubicBezTo>
                  <a:cubicBezTo>
                    <a:pt x="101" y="339"/>
                    <a:pt x="101" y="341"/>
                    <a:pt x="102" y="342"/>
                  </a:cubicBezTo>
                  <a:cubicBezTo>
                    <a:pt x="102" y="342"/>
                    <a:pt x="102" y="342"/>
                    <a:pt x="102" y="342"/>
                  </a:cubicBezTo>
                  <a:cubicBezTo>
                    <a:pt x="101" y="343"/>
                    <a:pt x="103" y="345"/>
                    <a:pt x="102" y="346"/>
                  </a:cubicBezTo>
                  <a:cubicBezTo>
                    <a:pt x="102" y="347"/>
                    <a:pt x="102" y="348"/>
                    <a:pt x="103" y="349"/>
                  </a:cubicBezTo>
                  <a:cubicBezTo>
                    <a:pt x="103" y="349"/>
                    <a:pt x="104" y="349"/>
                    <a:pt x="105" y="348"/>
                  </a:cubicBezTo>
                  <a:cubicBezTo>
                    <a:pt x="106" y="348"/>
                    <a:pt x="107" y="348"/>
                    <a:pt x="108" y="348"/>
                  </a:cubicBezTo>
                  <a:cubicBezTo>
                    <a:pt x="109" y="349"/>
                    <a:pt x="110" y="349"/>
                    <a:pt x="111" y="350"/>
                  </a:cubicBezTo>
                  <a:cubicBezTo>
                    <a:pt x="111" y="352"/>
                    <a:pt x="113" y="352"/>
                    <a:pt x="113" y="354"/>
                  </a:cubicBezTo>
                  <a:cubicBezTo>
                    <a:pt x="113" y="354"/>
                    <a:pt x="113" y="354"/>
                    <a:pt x="113" y="354"/>
                  </a:cubicBezTo>
                  <a:cubicBezTo>
                    <a:pt x="113" y="354"/>
                    <a:pt x="113" y="354"/>
                    <a:pt x="112" y="354"/>
                  </a:cubicBezTo>
                  <a:cubicBezTo>
                    <a:pt x="113" y="356"/>
                    <a:pt x="112" y="358"/>
                    <a:pt x="112" y="359"/>
                  </a:cubicBezTo>
                  <a:cubicBezTo>
                    <a:pt x="112" y="361"/>
                    <a:pt x="111" y="362"/>
                    <a:pt x="110" y="363"/>
                  </a:cubicBezTo>
                  <a:cubicBezTo>
                    <a:pt x="108" y="364"/>
                    <a:pt x="106" y="364"/>
                    <a:pt x="106" y="366"/>
                  </a:cubicBezTo>
                  <a:cubicBezTo>
                    <a:pt x="105" y="367"/>
                    <a:pt x="105" y="368"/>
                    <a:pt x="105" y="369"/>
                  </a:cubicBezTo>
                  <a:cubicBezTo>
                    <a:pt x="105" y="372"/>
                    <a:pt x="106" y="373"/>
                    <a:pt x="109" y="371"/>
                  </a:cubicBezTo>
                  <a:cubicBezTo>
                    <a:pt x="113" y="370"/>
                    <a:pt x="114" y="367"/>
                    <a:pt x="115" y="364"/>
                  </a:cubicBezTo>
                  <a:cubicBezTo>
                    <a:pt x="115" y="363"/>
                    <a:pt x="114" y="363"/>
                    <a:pt x="114" y="363"/>
                  </a:cubicBezTo>
                  <a:cubicBezTo>
                    <a:pt x="114" y="362"/>
                    <a:pt x="112" y="362"/>
                    <a:pt x="113" y="361"/>
                  </a:cubicBezTo>
                  <a:cubicBezTo>
                    <a:pt x="114" y="361"/>
                    <a:pt x="114" y="361"/>
                    <a:pt x="114" y="361"/>
                  </a:cubicBezTo>
                  <a:cubicBezTo>
                    <a:pt x="115" y="360"/>
                    <a:pt x="116" y="359"/>
                    <a:pt x="118" y="359"/>
                  </a:cubicBezTo>
                  <a:cubicBezTo>
                    <a:pt x="118" y="359"/>
                    <a:pt x="118" y="359"/>
                    <a:pt x="118" y="359"/>
                  </a:cubicBezTo>
                  <a:cubicBezTo>
                    <a:pt x="119" y="359"/>
                    <a:pt x="119" y="359"/>
                    <a:pt x="119" y="359"/>
                  </a:cubicBezTo>
                  <a:cubicBezTo>
                    <a:pt x="121" y="361"/>
                    <a:pt x="120" y="359"/>
                    <a:pt x="121" y="359"/>
                  </a:cubicBezTo>
                  <a:cubicBezTo>
                    <a:pt x="121" y="359"/>
                    <a:pt x="121" y="360"/>
                    <a:pt x="122" y="360"/>
                  </a:cubicBezTo>
                  <a:cubicBezTo>
                    <a:pt x="122" y="360"/>
                    <a:pt x="121" y="359"/>
                    <a:pt x="122" y="359"/>
                  </a:cubicBezTo>
                  <a:cubicBezTo>
                    <a:pt x="122" y="359"/>
                    <a:pt x="122" y="360"/>
                    <a:pt x="123" y="360"/>
                  </a:cubicBezTo>
                  <a:cubicBezTo>
                    <a:pt x="123" y="360"/>
                    <a:pt x="124" y="360"/>
                    <a:pt x="124" y="360"/>
                  </a:cubicBezTo>
                  <a:cubicBezTo>
                    <a:pt x="126" y="362"/>
                    <a:pt x="127" y="364"/>
                    <a:pt x="127" y="366"/>
                  </a:cubicBezTo>
                  <a:cubicBezTo>
                    <a:pt x="127" y="367"/>
                    <a:pt x="128" y="369"/>
                    <a:pt x="128" y="371"/>
                  </a:cubicBezTo>
                  <a:cubicBezTo>
                    <a:pt x="128" y="372"/>
                    <a:pt x="128" y="373"/>
                    <a:pt x="128" y="375"/>
                  </a:cubicBezTo>
                  <a:cubicBezTo>
                    <a:pt x="128" y="376"/>
                    <a:pt x="129" y="376"/>
                    <a:pt x="129" y="377"/>
                  </a:cubicBezTo>
                  <a:cubicBezTo>
                    <a:pt x="129" y="379"/>
                    <a:pt x="130" y="380"/>
                    <a:pt x="132" y="380"/>
                  </a:cubicBezTo>
                  <a:cubicBezTo>
                    <a:pt x="133" y="381"/>
                    <a:pt x="134" y="379"/>
                    <a:pt x="136" y="380"/>
                  </a:cubicBezTo>
                  <a:cubicBezTo>
                    <a:pt x="136" y="380"/>
                    <a:pt x="136" y="379"/>
                    <a:pt x="136" y="379"/>
                  </a:cubicBezTo>
                  <a:cubicBezTo>
                    <a:pt x="137" y="378"/>
                    <a:pt x="137" y="377"/>
                    <a:pt x="137" y="376"/>
                  </a:cubicBezTo>
                  <a:cubicBezTo>
                    <a:pt x="135" y="375"/>
                    <a:pt x="134" y="372"/>
                    <a:pt x="133" y="370"/>
                  </a:cubicBezTo>
                  <a:cubicBezTo>
                    <a:pt x="133" y="370"/>
                    <a:pt x="133" y="369"/>
                    <a:pt x="133" y="369"/>
                  </a:cubicBezTo>
                  <a:cubicBezTo>
                    <a:pt x="133" y="369"/>
                    <a:pt x="133" y="369"/>
                    <a:pt x="132" y="369"/>
                  </a:cubicBezTo>
                  <a:cubicBezTo>
                    <a:pt x="133" y="368"/>
                    <a:pt x="133" y="368"/>
                    <a:pt x="133" y="367"/>
                  </a:cubicBezTo>
                  <a:cubicBezTo>
                    <a:pt x="133" y="367"/>
                    <a:pt x="133" y="367"/>
                    <a:pt x="133" y="367"/>
                  </a:cubicBezTo>
                  <a:cubicBezTo>
                    <a:pt x="135" y="367"/>
                    <a:pt x="136" y="368"/>
                    <a:pt x="137" y="369"/>
                  </a:cubicBezTo>
                  <a:cubicBezTo>
                    <a:pt x="138" y="370"/>
                    <a:pt x="139" y="372"/>
                    <a:pt x="140" y="373"/>
                  </a:cubicBezTo>
                  <a:cubicBezTo>
                    <a:pt x="141" y="373"/>
                    <a:pt x="141" y="373"/>
                    <a:pt x="141" y="373"/>
                  </a:cubicBezTo>
                  <a:cubicBezTo>
                    <a:pt x="141" y="373"/>
                    <a:pt x="141" y="373"/>
                    <a:pt x="141" y="373"/>
                  </a:cubicBezTo>
                  <a:cubicBezTo>
                    <a:pt x="139" y="374"/>
                    <a:pt x="138" y="375"/>
                    <a:pt x="137" y="376"/>
                  </a:cubicBezTo>
                  <a:cubicBezTo>
                    <a:pt x="137" y="377"/>
                    <a:pt x="137" y="378"/>
                    <a:pt x="137" y="379"/>
                  </a:cubicBezTo>
                  <a:cubicBezTo>
                    <a:pt x="137" y="379"/>
                    <a:pt x="137" y="379"/>
                    <a:pt x="137" y="379"/>
                  </a:cubicBezTo>
                  <a:cubicBezTo>
                    <a:pt x="137" y="379"/>
                    <a:pt x="137" y="379"/>
                    <a:pt x="137" y="379"/>
                  </a:cubicBezTo>
                  <a:cubicBezTo>
                    <a:pt x="137" y="379"/>
                    <a:pt x="137" y="380"/>
                    <a:pt x="138" y="380"/>
                  </a:cubicBezTo>
                  <a:cubicBezTo>
                    <a:pt x="138" y="380"/>
                    <a:pt x="138" y="380"/>
                    <a:pt x="138" y="380"/>
                  </a:cubicBezTo>
                  <a:cubicBezTo>
                    <a:pt x="138" y="380"/>
                    <a:pt x="138" y="380"/>
                    <a:pt x="138" y="380"/>
                  </a:cubicBezTo>
                  <a:cubicBezTo>
                    <a:pt x="138" y="380"/>
                    <a:pt x="138" y="381"/>
                    <a:pt x="138" y="380"/>
                  </a:cubicBezTo>
                  <a:cubicBezTo>
                    <a:pt x="138" y="380"/>
                    <a:pt x="138" y="380"/>
                    <a:pt x="138" y="380"/>
                  </a:cubicBezTo>
                  <a:cubicBezTo>
                    <a:pt x="138" y="380"/>
                    <a:pt x="138" y="380"/>
                    <a:pt x="138" y="380"/>
                  </a:cubicBezTo>
                  <a:cubicBezTo>
                    <a:pt x="138" y="380"/>
                    <a:pt x="138" y="380"/>
                    <a:pt x="138" y="380"/>
                  </a:cubicBezTo>
                  <a:cubicBezTo>
                    <a:pt x="137" y="380"/>
                    <a:pt x="137" y="380"/>
                    <a:pt x="137" y="379"/>
                  </a:cubicBezTo>
                  <a:cubicBezTo>
                    <a:pt x="137" y="379"/>
                    <a:pt x="137" y="379"/>
                    <a:pt x="137" y="379"/>
                  </a:cubicBezTo>
                  <a:cubicBezTo>
                    <a:pt x="137" y="379"/>
                    <a:pt x="137" y="379"/>
                    <a:pt x="137" y="379"/>
                  </a:cubicBezTo>
                  <a:cubicBezTo>
                    <a:pt x="137" y="378"/>
                    <a:pt x="137" y="378"/>
                    <a:pt x="137" y="378"/>
                  </a:cubicBezTo>
                  <a:cubicBezTo>
                    <a:pt x="136" y="379"/>
                    <a:pt x="136" y="379"/>
                    <a:pt x="136" y="379"/>
                  </a:cubicBezTo>
                  <a:cubicBezTo>
                    <a:pt x="138" y="382"/>
                    <a:pt x="139" y="382"/>
                    <a:pt x="142" y="382"/>
                  </a:cubicBezTo>
                  <a:cubicBezTo>
                    <a:pt x="144" y="382"/>
                    <a:pt x="145" y="382"/>
                    <a:pt x="147" y="384"/>
                  </a:cubicBezTo>
                  <a:cubicBezTo>
                    <a:pt x="147" y="384"/>
                    <a:pt x="147" y="384"/>
                    <a:pt x="148" y="384"/>
                  </a:cubicBezTo>
                  <a:cubicBezTo>
                    <a:pt x="148" y="385"/>
                    <a:pt x="149" y="386"/>
                    <a:pt x="150" y="388"/>
                  </a:cubicBezTo>
                  <a:cubicBezTo>
                    <a:pt x="149" y="389"/>
                    <a:pt x="151" y="389"/>
                    <a:pt x="151" y="390"/>
                  </a:cubicBezTo>
                  <a:cubicBezTo>
                    <a:pt x="150" y="391"/>
                    <a:pt x="151" y="393"/>
                    <a:pt x="151" y="394"/>
                  </a:cubicBezTo>
                  <a:cubicBezTo>
                    <a:pt x="151" y="395"/>
                    <a:pt x="151" y="397"/>
                    <a:pt x="151" y="397"/>
                  </a:cubicBezTo>
                  <a:cubicBezTo>
                    <a:pt x="149" y="398"/>
                    <a:pt x="151" y="399"/>
                    <a:pt x="150" y="399"/>
                  </a:cubicBezTo>
                  <a:cubicBezTo>
                    <a:pt x="150" y="399"/>
                    <a:pt x="150" y="399"/>
                    <a:pt x="150" y="399"/>
                  </a:cubicBezTo>
                  <a:cubicBezTo>
                    <a:pt x="149" y="402"/>
                    <a:pt x="149" y="404"/>
                    <a:pt x="148" y="407"/>
                  </a:cubicBezTo>
                  <a:cubicBezTo>
                    <a:pt x="147" y="408"/>
                    <a:pt x="146" y="409"/>
                    <a:pt x="145" y="410"/>
                  </a:cubicBezTo>
                  <a:cubicBezTo>
                    <a:pt x="145" y="414"/>
                    <a:pt x="144" y="417"/>
                    <a:pt x="145" y="421"/>
                  </a:cubicBezTo>
                  <a:cubicBezTo>
                    <a:pt x="146" y="422"/>
                    <a:pt x="146" y="424"/>
                    <a:pt x="147" y="425"/>
                  </a:cubicBezTo>
                  <a:cubicBezTo>
                    <a:pt x="147" y="426"/>
                    <a:pt x="146" y="426"/>
                    <a:pt x="147" y="427"/>
                  </a:cubicBezTo>
                  <a:cubicBezTo>
                    <a:pt x="149" y="427"/>
                    <a:pt x="150" y="428"/>
                    <a:pt x="151" y="429"/>
                  </a:cubicBezTo>
                  <a:cubicBezTo>
                    <a:pt x="153" y="430"/>
                    <a:pt x="154" y="431"/>
                    <a:pt x="155" y="432"/>
                  </a:cubicBezTo>
                  <a:cubicBezTo>
                    <a:pt x="157" y="433"/>
                    <a:pt x="159" y="433"/>
                    <a:pt x="160" y="434"/>
                  </a:cubicBezTo>
                  <a:cubicBezTo>
                    <a:pt x="161" y="435"/>
                    <a:pt x="161" y="434"/>
                    <a:pt x="161" y="434"/>
                  </a:cubicBezTo>
                  <a:cubicBezTo>
                    <a:pt x="162" y="434"/>
                    <a:pt x="162" y="435"/>
                    <a:pt x="163" y="436"/>
                  </a:cubicBezTo>
                  <a:cubicBezTo>
                    <a:pt x="163" y="437"/>
                    <a:pt x="163" y="437"/>
                    <a:pt x="164" y="438"/>
                  </a:cubicBezTo>
                  <a:cubicBezTo>
                    <a:pt x="164" y="438"/>
                    <a:pt x="164" y="438"/>
                    <a:pt x="164" y="438"/>
                  </a:cubicBezTo>
                  <a:cubicBezTo>
                    <a:pt x="165" y="440"/>
                    <a:pt x="167" y="442"/>
                    <a:pt x="167" y="444"/>
                  </a:cubicBezTo>
                  <a:cubicBezTo>
                    <a:pt x="166" y="446"/>
                    <a:pt x="167" y="447"/>
                    <a:pt x="168" y="448"/>
                  </a:cubicBezTo>
                  <a:cubicBezTo>
                    <a:pt x="169" y="450"/>
                    <a:pt x="170" y="451"/>
                    <a:pt x="172" y="450"/>
                  </a:cubicBezTo>
                  <a:cubicBezTo>
                    <a:pt x="174" y="450"/>
                    <a:pt x="173" y="448"/>
                    <a:pt x="173" y="447"/>
                  </a:cubicBezTo>
                  <a:cubicBezTo>
                    <a:pt x="173" y="446"/>
                    <a:pt x="173" y="445"/>
                    <a:pt x="173" y="445"/>
                  </a:cubicBezTo>
                  <a:cubicBezTo>
                    <a:pt x="173" y="443"/>
                    <a:pt x="171" y="442"/>
                    <a:pt x="171" y="440"/>
                  </a:cubicBezTo>
                  <a:cubicBezTo>
                    <a:pt x="169" y="435"/>
                    <a:pt x="170" y="434"/>
                    <a:pt x="173" y="432"/>
                  </a:cubicBezTo>
                  <a:cubicBezTo>
                    <a:pt x="174" y="432"/>
                    <a:pt x="174" y="431"/>
                    <a:pt x="175" y="431"/>
                  </a:cubicBezTo>
                  <a:cubicBezTo>
                    <a:pt x="176" y="431"/>
                    <a:pt x="176" y="430"/>
                    <a:pt x="175" y="430"/>
                  </a:cubicBezTo>
                  <a:cubicBezTo>
                    <a:pt x="175" y="429"/>
                    <a:pt x="175" y="428"/>
                    <a:pt x="175" y="427"/>
                  </a:cubicBezTo>
                  <a:cubicBezTo>
                    <a:pt x="174" y="425"/>
                    <a:pt x="175" y="424"/>
                    <a:pt x="177" y="422"/>
                  </a:cubicBezTo>
                  <a:cubicBezTo>
                    <a:pt x="179" y="422"/>
                    <a:pt x="181" y="423"/>
                    <a:pt x="184" y="423"/>
                  </a:cubicBezTo>
                  <a:cubicBezTo>
                    <a:pt x="184" y="423"/>
                    <a:pt x="184" y="423"/>
                    <a:pt x="184" y="422"/>
                  </a:cubicBezTo>
                  <a:cubicBezTo>
                    <a:pt x="184" y="422"/>
                    <a:pt x="184" y="422"/>
                    <a:pt x="184" y="422"/>
                  </a:cubicBezTo>
                  <a:cubicBezTo>
                    <a:pt x="186" y="424"/>
                    <a:pt x="187" y="425"/>
                    <a:pt x="189" y="425"/>
                  </a:cubicBezTo>
                  <a:cubicBezTo>
                    <a:pt x="191" y="426"/>
                    <a:pt x="193" y="426"/>
                    <a:pt x="194" y="428"/>
                  </a:cubicBezTo>
                  <a:cubicBezTo>
                    <a:pt x="195" y="427"/>
                    <a:pt x="194" y="427"/>
                    <a:pt x="194" y="426"/>
                  </a:cubicBezTo>
                  <a:cubicBezTo>
                    <a:pt x="195" y="427"/>
                    <a:pt x="195" y="428"/>
                    <a:pt x="196" y="428"/>
                  </a:cubicBezTo>
                  <a:cubicBezTo>
                    <a:pt x="197" y="428"/>
                    <a:pt x="197" y="428"/>
                    <a:pt x="198" y="429"/>
                  </a:cubicBezTo>
                  <a:cubicBezTo>
                    <a:pt x="200" y="430"/>
                    <a:pt x="201" y="433"/>
                    <a:pt x="202" y="434"/>
                  </a:cubicBezTo>
                  <a:cubicBezTo>
                    <a:pt x="202" y="434"/>
                    <a:pt x="202" y="435"/>
                    <a:pt x="202" y="435"/>
                  </a:cubicBezTo>
                  <a:cubicBezTo>
                    <a:pt x="202" y="434"/>
                    <a:pt x="201" y="434"/>
                    <a:pt x="201" y="435"/>
                  </a:cubicBezTo>
                  <a:cubicBezTo>
                    <a:pt x="201" y="437"/>
                    <a:pt x="198" y="437"/>
                    <a:pt x="198" y="439"/>
                  </a:cubicBezTo>
                  <a:cubicBezTo>
                    <a:pt x="198" y="440"/>
                    <a:pt x="197" y="440"/>
                    <a:pt x="196" y="440"/>
                  </a:cubicBezTo>
                  <a:cubicBezTo>
                    <a:pt x="196" y="440"/>
                    <a:pt x="196" y="440"/>
                    <a:pt x="196" y="440"/>
                  </a:cubicBezTo>
                  <a:cubicBezTo>
                    <a:pt x="196" y="441"/>
                    <a:pt x="195" y="442"/>
                    <a:pt x="196" y="443"/>
                  </a:cubicBezTo>
                  <a:cubicBezTo>
                    <a:pt x="196" y="444"/>
                    <a:pt x="197" y="445"/>
                    <a:pt x="198" y="445"/>
                  </a:cubicBezTo>
                  <a:cubicBezTo>
                    <a:pt x="199" y="445"/>
                    <a:pt x="201" y="445"/>
                    <a:pt x="203" y="445"/>
                  </a:cubicBezTo>
                  <a:cubicBezTo>
                    <a:pt x="205" y="445"/>
                    <a:pt x="205" y="443"/>
                    <a:pt x="206" y="442"/>
                  </a:cubicBezTo>
                  <a:cubicBezTo>
                    <a:pt x="207" y="441"/>
                    <a:pt x="205" y="440"/>
                    <a:pt x="206" y="439"/>
                  </a:cubicBezTo>
                  <a:cubicBezTo>
                    <a:pt x="206" y="440"/>
                    <a:pt x="207" y="440"/>
                    <a:pt x="207" y="440"/>
                  </a:cubicBezTo>
                  <a:cubicBezTo>
                    <a:pt x="207" y="440"/>
                    <a:pt x="207" y="439"/>
                    <a:pt x="207" y="439"/>
                  </a:cubicBezTo>
                  <a:cubicBezTo>
                    <a:pt x="207" y="439"/>
                    <a:pt x="207" y="439"/>
                    <a:pt x="207" y="439"/>
                  </a:cubicBezTo>
                  <a:cubicBezTo>
                    <a:pt x="207" y="439"/>
                    <a:pt x="208" y="439"/>
                    <a:pt x="208" y="439"/>
                  </a:cubicBezTo>
                  <a:cubicBezTo>
                    <a:pt x="208" y="440"/>
                    <a:pt x="208" y="440"/>
                    <a:pt x="208" y="440"/>
                  </a:cubicBezTo>
                  <a:cubicBezTo>
                    <a:pt x="208" y="440"/>
                    <a:pt x="208" y="439"/>
                    <a:pt x="208" y="439"/>
                  </a:cubicBezTo>
                  <a:cubicBezTo>
                    <a:pt x="208" y="439"/>
                    <a:pt x="209" y="439"/>
                    <a:pt x="209" y="439"/>
                  </a:cubicBezTo>
                  <a:cubicBezTo>
                    <a:pt x="209" y="439"/>
                    <a:pt x="209" y="440"/>
                    <a:pt x="210" y="440"/>
                  </a:cubicBezTo>
                  <a:cubicBezTo>
                    <a:pt x="210" y="440"/>
                    <a:pt x="210" y="440"/>
                    <a:pt x="210" y="440"/>
                  </a:cubicBezTo>
                  <a:cubicBezTo>
                    <a:pt x="211" y="442"/>
                    <a:pt x="212" y="443"/>
                    <a:pt x="212" y="445"/>
                  </a:cubicBezTo>
                  <a:cubicBezTo>
                    <a:pt x="212" y="446"/>
                    <a:pt x="212" y="446"/>
                    <a:pt x="213" y="446"/>
                  </a:cubicBezTo>
                  <a:cubicBezTo>
                    <a:pt x="213" y="448"/>
                    <a:pt x="215" y="449"/>
                    <a:pt x="215" y="451"/>
                  </a:cubicBezTo>
                  <a:cubicBezTo>
                    <a:pt x="215" y="454"/>
                    <a:pt x="218" y="456"/>
                    <a:pt x="219" y="458"/>
                  </a:cubicBezTo>
                  <a:cubicBezTo>
                    <a:pt x="219" y="459"/>
                    <a:pt x="220" y="460"/>
                    <a:pt x="221" y="461"/>
                  </a:cubicBezTo>
                  <a:cubicBezTo>
                    <a:pt x="221" y="461"/>
                    <a:pt x="220" y="460"/>
                    <a:pt x="221" y="460"/>
                  </a:cubicBezTo>
                  <a:cubicBezTo>
                    <a:pt x="221" y="461"/>
                    <a:pt x="222" y="461"/>
                    <a:pt x="223" y="462"/>
                  </a:cubicBezTo>
                  <a:cubicBezTo>
                    <a:pt x="223" y="462"/>
                    <a:pt x="223" y="462"/>
                    <a:pt x="223" y="462"/>
                  </a:cubicBezTo>
                  <a:cubicBezTo>
                    <a:pt x="223" y="462"/>
                    <a:pt x="223" y="462"/>
                    <a:pt x="223" y="462"/>
                  </a:cubicBezTo>
                  <a:cubicBezTo>
                    <a:pt x="223" y="463"/>
                    <a:pt x="223" y="463"/>
                    <a:pt x="223" y="463"/>
                  </a:cubicBezTo>
                  <a:cubicBezTo>
                    <a:pt x="223" y="464"/>
                    <a:pt x="223" y="463"/>
                    <a:pt x="222" y="463"/>
                  </a:cubicBezTo>
                  <a:cubicBezTo>
                    <a:pt x="224" y="465"/>
                    <a:pt x="224" y="467"/>
                    <a:pt x="226" y="469"/>
                  </a:cubicBezTo>
                  <a:cubicBezTo>
                    <a:pt x="227" y="475"/>
                    <a:pt x="231" y="479"/>
                    <a:pt x="234" y="485"/>
                  </a:cubicBezTo>
                  <a:cubicBezTo>
                    <a:pt x="235" y="486"/>
                    <a:pt x="235" y="488"/>
                    <a:pt x="236" y="490"/>
                  </a:cubicBezTo>
                  <a:cubicBezTo>
                    <a:pt x="236" y="492"/>
                    <a:pt x="238" y="493"/>
                    <a:pt x="239" y="494"/>
                  </a:cubicBezTo>
                  <a:cubicBezTo>
                    <a:pt x="238" y="495"/>
                    <a:pt x="238" y="493"/>
                    <a:pt x="238" y="494"/>
                  </a:cubicBezTo>
                  <a:cubicBezTo>
                    <a:pt x="238" y="495"/>
                    <a:pt x="239" y="496"/>
                    <a:pt x="240" y="497"/>
                  </a:cubicBezTo>
                  <a:cubicBezTo>
                    <a:pt x="240" y="497"/>
                    <a:pt x="240" y="498"/>
                    <a:pt x="241" y="498"/>
                  </a:cubicBezTo>
                  <a:cubicBezTo>
                    <a:pt x="241" y="501"/>
                    <a:pt x="243" y="503"/>
                    <a:pt x="245" y="504"/>
                  </a:cubicBezTo>
                  <a:cubicBezTo>
                    <a:pt x="247" y="505"/>
                    <a:pt x="248" y="504"/>
                    <a:pt x="249" y="503"/>
                  </a:cubicBezTo>
                  <a:cubicBezTo>
                    <a:pt x="250" y="501"/>
                    <a:pt x="251" y="500"/>
                    <a:pt x="251" y="498"/>
                  </a:cubicBezTo>
                  <a:cubicBezTo>
                    <a:pt x="251" y="498"/>
                    <a:pt x="251" y="497"/>
                    <a:pt x="251" y="497"/>
                  </a:cubicBezTo>
                  <a:cubicBezTo>
                    <a:pt x="252" y="496"/>
                    <a:pt x="252" y="495"/>
                    <a:pt x="253" y="494"/>
                  </a:cubicBezTo>
                  <a:cubicBezTo>
                    <a:pt x="254" y="492"/>
                    <a:pt x="253" y="490"/>
                    <a:pt x="254" y="487"/>
                  </a:cubicBezTo>
                  <a:cubicBezTo>
                    <a:pt x="254" y="486"/>
                    <a:pt x="254" y="485"/>
                    <a:pt x="254" y="484"/>
                  </a:cubicBezTo>
                  <a:cubicBezTo>
                    <a:pt x="254" y="484"/>
                    <a:pt x="254" y="483"/>
                    <a:pt x="253" y="482"/>
                  </a:cubicBezTo>
                  <a:cubicBezTo>
                    <a:pt x="252" y="481"/>
                    <a:pt x="251" y="479"/>
                    <a:pt x="250" y="477"/>
                  </a:cubicBezTo>
                  <a:cubicBezTo>
                    <a:pt x="250" y="477"/>
                    <a:pt x="250" y="477"/>
                    <a:pt x="250" y="477"/>
                  </a:cubicBezTo>
                  <a:cubicBezTo>
                    <a:pt x="250" y="476"/>
                    <a:pt x="250" y="477"/>
                    <a:pt x="251" y="477"/>
                  </a:cubicBezTo>
                  <a:cubicBezTo>
                    <a:pt x="251" y="476"/>
                    <a:pt x="250" y="475"/>
                    <a:pt x="250" y="474"/>
                  </a:cubicBezTo>
                  <a:cubicBezTo>
                    <a:pt x="251" y="475"/>
                    <a:pt x="251" y="476"/>
                    <a:pt x="252" y="477"/>
                  </a:cubicBezTo>
                  <a:cubicBezTo>
                    <a:pt x="251" y="474"/>
                    <a:pt x="250" y="472"/>
                    <a:pt x="248" y="470"/>
                  </a:cubicBezTo>
                  <a:cubicBezTo>
                    <a:pt x="247" y="469"/>
                    <a:pt x="247" y="468"/>
                    <a:pt x="246" y="467"/>
                  </a:cubicBezTo>
                  <a:cubicBezTo>
                    <a:pt x="246" y="464"/>
                    <a:pt x="244" y="461"/>
                    <a:pt x="243" y="458"/>
                  </a:cubicBezTo>
                  <a:cubicBezTo>
                    <a:pt x="242" y="456"/>
                    <a:pt x="242" y="454"/>
                    <a:pt x="240" y="453"/>
                  </a:cubicBezTo>
                  <a:cubicBezTo>
                    <a:pt x="241" y="452"/>
                    <a:pt x="240" y="452"/>
                    <a:pt x="240" y="451"/>
                  </a:cubicBezTo>
                  <a:cubicBezTo>
                    <a:pt x="239" y="450"/>
                    <a:pt x="239" y="450"/>
                    <a:pt x="238" y="450"/>
                  </a:cubicBezTo>
                  <a:cubicBezTo>
                    <a:pt x="238" y="449"/>
                    <a:pt x="238" y="449"/>
                    <a:pt x="237" y="448"/>
                  </a:cubicBezTo>
                  <a:cubicBezTo>
                    <a:pt x="237" y="448"/>
                    <a:pt x="237" y="448"/>
                    <a:pt x="237" y="448"/>
                  </a:cubicBezTo>
                  <a:cubicBezTo>
                    <a:pt x="237" y="445"/>
                    <a:pt x="234" y="443"/>
                    <a:pt x="232" y="439"/>
                  </a:cubicBezTo>
                  <a:cubicBezTo>
                    <a:pt x="232" y="438"/>
                    <a:pt x="232" y="438"/>
                    <a:pt x="231" y="437"/>
                  </a:cubicBezTo>
                  <a:cubicBezTo>
                    <a:pt x="231" y="435"/>
                    <a:pt x="230" y="433"/>
                    <a:pt x="229" y="432"/>
                  </a:cubicBezTo>
                  <a:cubicBezTo>
                    <a:pt x="226" y="428"/>
                    <a:pt x="224" y="425"/>
                    <a:pt x="221" y="422"/>
                  </a:cubicBezTo>
                  <a:cubicBezTo>
                    <a:pt x="221" y="422"/>
                    <a:pt x="221" y="421"/>
                    <a:pt x="221" y="421"/>
                  </a:cubicBezTo>
                  <a:cubicBezTo>
                    <a:pt x="221" y="421"/>
                    <a:pt x="222" y="420"/>
                    <a:pt x="222" y="419"/>
                  </a:cubicBezTo>
                  <a:cubicBezTo>
                    <a:pt x="221" y="419"/>
                    <a:pt x="221" y="421"/>
                    <a:pt x="220" y="420"/>
                  </a:cubicBezTo>
                  <a:cubicBezTo>
                    <a:pt x="220" y="419"/>
                    <a:pt x="221" y="419"/>
                    <a:pt x="222" y="418"/>
                  </a:cubicBezTo>
                  <a:cubicBezTo>
                    <a:pt x="221" y="418"/>
                    <a:pt x="220" y="420"/>
                    <a:pt x="220" y="418"/>
                  </a:cubicBezTo>
                  <a:cubicBezTo>
                    <a:pt x="220" y="418"/>
                    <a:pt x="219" y="418"/>
                    <a:pt x="220" y="417"/>
                  </a:cubicBezTo>
                  <a:cubicBezTo>
                    <a:pt x="221" y="417"/>
                    <a:pt x="221" y="416"/>
                    <a:pt x="223" y="415"/>
                  </a:cubicBezTo>
                  <a:cubicBezTo>
                    <a:pt x="225" y="415"/>
                    <a:pt x="227" y="414"/>
                    <a:pt x="229" y="413"/>
                  </a:cubicBezTo>
                  <a:cubicBezTo>
                    <a:pt x="230" y="413"/>
                    <a:pt x="231" y="412"/>
                    <a:pt x="230" y="410"/>
                  </a:cubicBezTo>
                  <a:cubicBezTo>
                    <a:pt x="229" y="409"/>
                    <a:pt x="228" y="408"/>
                    <a:pt x="227" y="408"/>
                  </a:cubicBezTo>
                  <a:cubicBezTo>
                    <a:pt x="224" y="404"/>
                    <a:pt x="225" y="402"/>
                    <a:pt x="229" y="402"/>
                  </a:cubicBezTo>
                  <a:cubicBezTo>
                    <a:pt x="230" y="402"/>
                    <a:pt x="231" y="402"/>
                    <a:pt x="232" y="401"/>
                  </a:cubicBezTo>
                  <a:cubicBezTo>
                    <a:pt x="232" y="402"/>
                    <a:pt x="233" y="402"/>
                    <a:pt x="234" y="401"/>
                  </a:cubicBezTo>
                  <a:cubicBezTo>
                    <a:pt x="234" y="400"/>
                    <a:pt x="235" y="400"/>
                    <a:pt x="236" y="400"/>
                  </a:cubicBezTo>
                  <a:cubicBezTo>
                    <a:pt x="237" y="400"/>
                    <a:pt x="238" y="401"/>
                    <a:pt x="240" y="400"/>
                  </a:cubicBezTo>
                  <a:cubicBezTo>
                    <a:pt x="241" y="399"/>
                    <a:pt x="240" y="398"/>
                    <a:pt x="240" y="396"/>
                  </a:cubicBezTo>
                  <a:cubicBezTo>
                    <a:pt x="240" y="396"/>
                    <a:pt x="240" y="396"/>
                    <a:pt x="240" y="396"/>
                  </a:cubicBezTo>
                  <a:cubicBezTo>
                    <a:pt x="240" y="393"/>
                    <a:pt x="241" y="394"/>
                    <a:pt x="242" y="394"/>
                  </a:cubicBezTo>
                  <a:cubicBezTo>
                    <a:pt x="242" y="394"/>
                    <a:pt x="242" y="393"/>
                    <a:pt x="242" y="392"/>
                  </a:cubicBezTo>
                  <a:cubicBezTo>
                    <a:pt x="243" y="393"/>
                    <a:pt x="243" y="395"/>
                    <a:pt x="245" y="393"/>
                  </a:cubicBezTo>
                  <a:cubicBezTo>
                    <a:pt x="246" y="395"/>
                    <a:pt x="247" y="397"/>
                    <a:pt x="249" y="398"/>
                  </a:cubicBezTo>
                  <a:cubicBezTo>
                    <a:pt x="249" y="398"/>
                    <a:pt x="249" y="398"/>
                    <a:pt x="249" y="398"/>
                  </a:cubicBezTo>
                  <a:cubicBezTo>
                    <a:pt x="249" y="398"/>
                    <a:pt x="249" y="398"/>
                    <a:pt x="249" y="398"/>
                  </a:cubicBezTo>
                  <a:cubicBezTo>
                    <a:pt x="249" y="398"/>
                    <a:pt x="249" y="398"/>
                    <a:pt x="249" y="398"/>
                  </a:cubicBezTo>
                  <a:cubicBezTo>
                    <a:pt x="249" y="398"/>
                    <a:pt x="249" y="398"/>
                    <a:pt x="249" y="398"/>
                  </a:cubicBezTo>
                  <a:cubicBezTo>
                    <a:pt x="248" y="399"/>
                    <a:pt x="248" y="401"/>
                    <a:pt x="248" y="403"/>
                  </a:cubicBezTo>
                  <a:cubicBezTo>
                    <a:pt x="247" y="404"/>
                    <a:pt x="245" y="406"/>
                    <a:pt x="248" y="408"/>
                  </a:cubicBezTo>
                  <a:cubicBezTo>
                    <a:pt x="248" y="408"/>
                    <a:pt x="248" y="408"/>
                    <a:pt x="248" y="408"/>
                  </a:cubicBezTo>
                  <a:cubicBezTo>
                    <a:pt x="249" y="407"/>
                    <a:pt x="250" y="408"/>
                    <a:pt x="251" y="408"/>
                  </a:cubicBezTo>
                  <a:cubicBezTo>
                    <a:pt x="252" y="408"/>
                    <a:pt x="252" y="409"/>
                    <a:pt x="254" y="410"/>
                  </a:cubicBezTo>
                  <a:cubicBezTo>
                    <a:pt x="257" y="411"/>
                    <a:pt x="259" y="414"/>
                    <a:pt x="261" y="416"/>
                  </a:cubicBezTo>
                  <a:cubicBezTo>
                    <a:pt x="261" y="417"/>
                    <a:pt x="261" y="417"/>
                    <a:pt x="261" y="417"/>
                  </a:cubicBezTo>
                  <a:cubicBezTo>
                    <a:pt x="262" y="418"/>
                    <a:pt x="264" y="420"/>
                    <a:pt x="265" y="421"/>
                  </a:cubicBezTo>
                  <a:cubicBezTo>
                    <a:pt x="265" y="422"/>
                    <a:pt x="265" y="422"/>
                    <a:pt x="266" y="423"/>
                  </a:cubicBezTo>
                  <a:cubicBezTo>
                    <a:pt x="267" y="422"/>
                    <a:pt x="266" y="422"/>
                    <a:pt x="266" y="421"/>
                  </a:cubicBezTo>
                  <a:cubicBezTo>
                    <a:pt x="266" y="420"/>
                    <a:pt x="265" y="420"/>
                    <a:pt x="265" y="419"/>
                  </a:cubicBezTo>
                  <a:cubicBezTo>
                    <a:pt x="266" y="419"/>
                    <a:pt x="266" y="419"/>
                    <a:pt x="267" y="420"/>
                  </a:cubicBezTo>
                  <a:cubicBezTo>
                    <a:pt x="267" y="417"/>
                    <a:pt x="269" y="416"/>
                    <a:pt x="271" y="414"/>
                  </a:cubicBezTo>
                  <a:cubicBezTo>
                    <a:pt x="272" y="414"/>
                    <a:pt x="273" y="414"/>
                    <a:pt x="275" y="413"/>
                  </a:cubicBezTo>
                  <a:cubicBezTo>
                    <a:pt x="277" y="413"/>
                    <a:pt x="277" y="412"/>
                    <a:pt x="276" y="410"/>
                  </a:cubicBezTo>
                  <a:cubicBezTo>
                    <a:pt x="275" y="409"/>
                    <a:pt x="274" y="408"/>
                    <a:pt x="273" y="408"/>
                  </a:cubicBezTo>
                  <a:cubicBezTo>
                    <a:pt x="270" y="407"/>
                    <a:pt x="267" y="407"/>
                    <a:pt x="264" y="407"/>
                  </a:cubicBezTo>
                  <a:cubicBezTo>
                    <a:pt x="262" y="408"/>
                    <a:pt x="261" y="407"/>
                    <a:pt x="260" y="406"/>
                  </a:cubicBezTo>
                  <a:cubicBezTo>
                    <a:pt x="260" y="406"/>
                    <a:pt x="260" y="406"/>
                    <a:pt x="260" y="406"/>
                  </a:cubicBezTo>
                  <a:cubicBezTo>
                    <a:pt x="260" y="406"/>
                    <a:pt x="260" y="406"/>
                    <a:pt x="260" y="406"/>
                  </a:cubicBezTo>
                  <a:cubicBezTo>
                    <a:pt x="259" y="404"/>
                    <a:pt x="258" y="403"/>
                    <a:pt x="257" y="401"/>
                  </a:cubicBezTo>
                  <a:cubicBezTo>
                    <a:pt x="256" y="400"/>
                    <a:pt x="257" y="398"/>
                    <a:pt x="257" y="397"/>
                  </a:cubicBezTo>
                  <a:cubicBezTo>
                    <a:pt x="258" y="396"/>
                    <a:pt x="260" y="395"/>
                    <a:pt x="261" y="396"/>
                  </a:cubicBezTo>
                  <a:cubicBezTo>
                    <a:pt x="263" y="396"/>
                    <a:pt x="265" y="397"/>
                    <a:pt x="267" y="397"/>
                  </a:cubicBezTo>
                  <a:cubicBezTo>
                    <a:pt x="268" y="397"/>
                    <a:pt x="269" y="398"/>
                    <a:pt x="270" y="398"/>
                  </a:cubicBezTo>
                  <a:cubicBezTo>
                    <a:pt x="269" y="398"/>
                    <a:pt x="269" y="398"/>
                    <a:pt x="269" y="397"/>
                  </a:cubicBezTo>
                  <a:cubicBezTo>
                    <a:pt x="271" y="398"/>
                    <a:pt x="271" y="400"/>
                    <a:pt x="273" y="400"/>
                  </a:cubicBezTo>
                  <a:cubicBezTo>
                    <a:pt x="275" y="401"/>
                    <a:pt x="276" y="402"/>
                    <a:pt x="278" y="403"/>
                  </a:cubicBezTo>
                  <a:cubicBezTo>
                    <a:pt x="279" y="404"/>
                    <a:pt x="279" y="404"/>
                    <a:pt x="280" y="405"/>
                  </a:cubicBezTo>
                  <a:cubicBezTo>
                    <a:pt x="281" y="405"/>
                    <a:pt x="282" y="407"/>
                    <a:pt x="283" y="406"/>
                  </a:cubicBezTo>
                  <a:cubicBezTo>
                    <a:pt x="285" y="406"/>
                    <a:pt x="286" y="405"/>
                    <a:pt x="288" y="405"/>
                  </a:cubicBezTo>
                  <a:cubicBezTo>
                    <a:pt x="288" y="405"/>
                    <a:pt x="289" y="406"/>
                    <a:pt x="290" y="407"/>
                  </a:cubicBezTo>
                  <a:cubicBezTo>
                    <a:pt x="290" y="407"/>
                    <a:pt x="290" y="407"/>
                    <a:pt x="290" y="407"/>
                  </a:cubicBezTo>
                  <a:cubicBezTo>
                    <a:pt x="291" y="408"/>
                    <a:pt x="292" y="408"/>
                    <a:pt x="293" y="409"/>
                  </a:cubicBezTo>
                  <a:cubicBezTo>
                    <a:pt x="294" y="409"/>
                    <a:pt x="294" y="410"/>
                    <a:pt x="296" y="410"/>
                  </a:cubicBezTo>
                  <a:cubicBezTo>
                    <a:pt x="297" y="410"/>
                    <a:pt x="298" y="411"/>
                    <a:pt x="299" y="411"/>
                  </a:cubicBezTo>
                  <a:cubicBezTo>
                    <a:pt x="302" y="412"/>
                    <a:pt x="303" y="414"/>
                    <a:pt x="305" y="416"/>
                  </a:cubicBezTo>
                  <a:cubicBezTo>
                    <a:pt x="305" y="417"/>
                    <a:pt x="306" y="418"/>
                    <a:pt x="306" y="419"/>
                  </a:cubicBezTo>
                  <a:cubicBezTo>
                    <a:pt x="306" y="420"/>
                    <a:pt x="306" y="421"/>
                    <a:pt x="308" y="422"/>
                  </a:cubicBezTo>
                  <a:cubicBezTo>
                    <a:pt x="308" y="422"/>
                    <a:pt x="309" y="423"/>
                    <a:pt x="310" y="423"/>
                  </a:cubicBezTo>
                  <a:cubicBezTo>
                    <a:pt x="310" y="423"/>
                    <a:pt x="310" y="424"/>
                    <a:pt x="311" y="424"/>
                  </a:cubicBezTo>
                  <a:cubicBezTo>
                    <a:pt x="312" y="424"/>
                    <a:pt x="312" y="425"/>
                    <a:pt x="313" y="425"/>
                  </a:cubicBezTo>
                  <a:cubicBezTo>
                    <a:pt x="313" y="426"/>
                    <a:pt x="314" y="426"/>
                    <a:pt x="314" y="426"/>
                  </a:cubicBezTo>
                  <a:cubicBezTo>
                    <a:pt x="315" y="427"/>
                    <a:pt x="315" y="427"/>
                    <a:pt x="315" y="427"/>
                  </a:cubicBezTo>
                  <a:cubicBezTo>
                    <a:pt x="316" y="427"/>
                    <a:pt x="316" y="428"/>
                    <a:pt x="316" y="428"/>
                  </a:cubicBezTo>
                  <a:cubicBezTo>
                    <a:pt x="318" y="429"/>
                    <a:pt x="320" y="431"/>
                    <a:pt x="322" y="432"/>
                  </a:cubicBezTo>
                  <a:cubicBezTo>
                    <a:pt x="324" y="433"/>
                    <a:pt x="326" y="434"/>
                    <a:pt x="328" y="435"/>
                  </a:cubicBezTo>
                  <a:cubicBezTo>
                    <a:pt x="329" y="436"/>
                    <a:pt x="329" y="436"/>
                    <a:pt x="330" y="436"/>
                  </a:cubicBezTo>
                  <a:cubicBezTo>
                    <a:pt x="331" y="436"/>
                    <a:pt x="331" y="436"/>
                    <a:pt x="332" y="436"/>
                  </a:cubicBezTo>
                  <a:cubicBezTo>
                    <a:pt x="334" y="437"/>
                    <a:pt x="336" y="437"/>
                    <a:pt x="337" y="439"/>
                  </a:cubicBezTo>
                  <a:cubicBezTo>
                    <a:pt x="338" y="439"/>
                    <a:pt x="337" y="439"/>
                    <a:pt x="337" y="438"/>
                  </a:cubicBezTo>
                  <a:cubicBezTo>
                    <a:pt x="337" y="438"/>
                    <a:pt x="337" y="438"/>
                    <a:pt x="337" y="438"/>
                  </a:cubicBezTo>
                  <a:cubicBezTo>
                    <a:pt x="337" y="438"/>
                    <a:pt x="337" y="438"/>
                    <a:pt x="337" y="438"/>
                  </a:cubicBezTo>
                  <a:cubicBezTo>
                    <a:pt x="338" y="438"/>
                    <a:pt x="338" y="438"/>
                    <a:pt x="339" y="438"/>
                  </a:cubicBezTo>
                  <a:cubicBezTo>
                    <a:pt x="340" y="439"/>
                    <a:pt x="341" y="440"/>
                    <a:pt x="342" y="441"/>
                  </a:cubicBezTo>
                  <a:cubicBezTo>
                    <a:pt x="342" y="441"/>
                    <a:pt x="342" y="441"/>
                    <a:pt x="342" y="441"/>
                  </a:cubicBezTo>
                  <a:cubicBezTo>
                    <a:pt x="342" y="441"/>
                    <a:pt x="342" y="440"/>
                    <a:pt x="342" y="440"/>
                  </a:cubicBezTo>
                  <a:cubicBezTo>
                    <a:pt x="344" y="441"/>
                    <a:pt x="345" y="442"/>
                    <a:pt x="346" y="443"/>
                  </a:cubicBezTo>
                  <a:cubicBezTo>
                    <a:pt x="346" y="443"/>
                    <a:pt x="346" y="444"/>
                    <a:pt x="347" y="443"/>
                  </a:cubicBezTo>
                  <a:cubicBezTo>
                    <a:pt x="347" y="443"/>
                    <a:pt x="346" y="443"/>
                    <a:pt x="346" y="442"/>
                  </a:cubicBezTo>
                  <a:cubicBezTo>
                    <a:pt x="347" y="442"/>
                    <a:pt x="347" y="443"/>
                    <a:pt x="347" y="443"/>
                  </a:cubicBezTo>
                  <a:cubicBezTo>
                    <a:pt x="347" y="443"/>
                    <a:pt x="347" y="443"/>
                    <a:pt x="347" y="443"/>
                  </a:cubicBezTo>
                  <a:cubicBezTo>
                    <a:pt x="347" y="443"/>
                    <a:pt x="347" y="443"/>
                    <a:pt x="347" y="443"/>
                  </a:cubicBezTo>
                  <a:cubicBezTo>
                    <a:pt x="348" y="444"/>
                    <a:pt x="348" y="444"/>
                    <a:pt x="349" y="445"/>
                  </a:cubicBezTo>
                  <a:cubicBezTo>
                    <a:pt x="350" y="446"/>
                    <a:pt x="352" y="447"/>
                    <a:pt x="353" y="448"/>
                  </a:cubicBezTo>
                  <a:cubicBezTo>
                    <a:pt x="354" y="449"/>
                    <a:pt x="355" y="449"/>
                    <a:pt x="355" y="449"/>
                  </a:cubicBezTo>
                  <a:cubicBezTo>
                    <a:pt x="356" y="450"/>
                    <a:pt x="358" y="451"/>
                    <a:pt x="359" y="452"/>
                  </a:cubicBezTo>
                  <a:cubicBezTo>
                    <a:pt x="360" y="452"/>
                    <a:pt x="360" y="452"/>
                    <a:pt x="360" y="452"/>
                  </a:cubicBezTo>
                  <a:cubicBezTo>
                    <a:pt x="362" y="453"/>
                    <a:pt x="364" y="452"/>
                    <a:pt x="365" y="454"/>
                  </a:cubicBezTo>
                  <a:cubicBezTo>
                    <a:pt x="366" y="455"/>
                    <a:pt x="366" y="456"/>
                    <a:pt x="367" y="456"/>
                  </a:cubicBezTo>
                  <a:cubicBezTo>
                    <a:pt x="368" y="457"/>
                    <a:pt x="369" y="457"/>
                    <a:pt x="370" y="457"/>
                  </a:cubicBezTo>
                  <a:cubicBezTo>
                    <a:pt x="371" y="458"/>
                    <a:pt x="372" y="459"/>
                    <a:pt x="373" y="460"/>
                  </a:cubicBezTo>
                  <a:cubicBezTo>
                    <a:pt x="373" y="460"/>
                    <a:pt x="373" y="460"/>
                    <a:pt x="373" y="460"/>
                  </a:cubicBezTo>
                  <a:cubicBezTo>
                    <a:pt x="373" y="459"/>
                    <a:pt x="373" y="459"/>
                    <a:pt x="373" y="459"/>
                  </a:cubicBezTo>
                  <a:cubicBezTo>
                    <a:pt x="374" y="459"/>
                    <a:pt x="375" y="461"/>
                    <a:pt x="376" y="462"/>
                  </a:cubicBezTo>
                  <a:cubicBezTo>
                    <a:pt x="376" y="463"/>
                    <a:pt x="377" y="463"/>
                    <a:pt x="378" y="463"/>
                  </a:cubicBezTo>
                  <a:cubicBezTo>
                    <a:pt x="379" y="464"/>
                    <a:pt x="380" y="464"/>
                    <a:pt x="380" y="465"/>
                  </a:cubicBezTo>
                  <a:cubicBezTo>
                    <a:pt x="381" y="466"/>
                    <a:pt x="382" y="466"/>
                    <a:pt x="383" y="467"/>
                  </a:cubicBezTo>
                  <a:cubicBezTo>
                    <a:pt x="384" y="468"/>
                    <a:pt x="385" y="468"/>
                    <a:pt x="386" y="469"/>
                  </a:cubicBezTo>
                  <a:cubicBezTo>
                    <a:pt x="387" y="470"/>
                    <a:pt x="387" y="471"/>
                    <a:pt x="388" y="471"/>
                  </a:cubicBezTo>
                  <a:cubicBezTo>
                    <a:pt x="390" y="472"/>
                    <a:pt x="392" y="473"/>
                    <a:pt x="394" y="473"/>
                  </a:cubicBezTo>
                  <a:cubicBezTo>
                    <a:pt x="396" y="472"/>
                    <a:pt x="397" y="471"/>
                    <a:pt x="396" y="469"/>
                  </a:cubicBezTo>
                  <a:close/>
                  <a:moveTo>
                    <a:pt x="370" y="238"/>
                  </a:moveTo>
                  <a:cubicBezTo>
                    <a:pt x="370" y="238"/>
                    <a:pt x="370" y="238"/>
                    <a:pt x="370" y="238"/>
                  </a:cubicBezTo>
                  <a:cubicBezTo>
                    <a:pt x="372" y="239"/>
                    <a:pt x="374" y="240"/>
                    <a:pt x="376" y="240"/>
                  </a:cubicBezTo>
                  <a:cubicBezTo>
                    <a:pt x="374" y="241"/>
                    <a:pt x="374" y="242"/>
                    <a:pt x="373" y="244"/>
                  </a:cubicBezTo>
                  <a:cubicBezTo>
                    <a:pt x="373" y="244"/>
                    <a:pt x="373" y="244"/>
                    <a:pt x="373" y="244"/>
                  </a:cubicBezTo>
                  <a:cubicBezTo>
                    <a:pt x="372" y="244"/>
                    <a:pt x="371" y="244"/>
                    <a:pt x="369" y="244"/>
                  </a:cubicBezTo>
                  <a:cubicBezTo>
                    <a:pt x="369" y="245"/>
                    <a:pt x="369" y="245"/>
                    <a:pt x="369" y="245"/>
                  </a:cubicBezTo>
                  <a:cubicBezTo>
                    <a:pt x="368" y="244"/>
                    <a:pt x="368" y="243"/>
                    <a:pt x="367" y="243"/>
                  </a:cubicBezTo>
                  <a:cubicBezTo>
                    <a:pt x="366" y="243"/>
                    <a:pt x="366" y="243"/>
                    <a:pt x="366" y="243"/>
                  </a:cubicBezTo>
                  <a:cubicBezTo>
                    <a:pt x="366" y="241"/>
                    <a:pt x="365" y="239"/>
                    <a:pt x="366" y="237"/>
                  </a:cubicBezTo>
                  <a:cubicBezTo>
                    <a:pt x="367" y="238"/>
                    <a:pt x="369" y="239"/>
                    <a:pt x="370" y="238"/>
                  </a:cubicBezTo>
                  <a:close/>
                  <a:moveTo>
                    <a:pt x="30" y="57"/>
                  </a:moveTo>
                  <a:cubicBezTo>
                    <a:pt x="30" y="59"/>
                    <a:pt x="29" y="60"/>
                    <a:pt x="28" y="61"/>
                  </a:cubicBezTo>
                  <a:cubicBezTo>
                    <a:pt x="26" y="61"/>
                    <a:pt x="29" y="60"/>
                    <a:pt x="28" y="60"/>
                  </a:cubicBezTo>
                  <a:cubicBezTo>
                    <a:pt x="27" y="60"/>
                    <a:pt x="26" y="61"/>
                    <a:pt x="25" y="61"/>
                  </a:cubicBezTo>
                  <a:cubicBezTo>
                    <a:pt x="25" y="61"/>
                    <a:pt x="25" y="60"/>
                    <a:pt x="24" y="60"/>
                  </a:cubicBezTo>
                  <a:cubicBezTo>
                    <a:pt x="25" y="60"/>
                    <a:pt x="25" y="59"/>
                    <a:pt x="25" y="59"/>
                  </a:cubicBezTo>
                  <a:cubicBezTo>
                    <a:pt x="25" y="59"/>
                    <a:pt x="25" y="59"/>
                    <a:pt x="25" y="59"/>
                  </a:cubicBezTo>
                  <a:cubicBezTo>
                    <a:pt x="25" y="58"/>
                    <a:pt x="26" y="57"/>
                    <a:pt x="26" y="56"/>
                  </a:cubicBezTo>
                  <a:cubicBezTo>
                    <a:pt x="26" y="55"/>
                    <a:pt x="25" y="55"/>
                    <a:pt x="25" y="55"/>
                  </a:cubicBezTo>
                  <a:cubicBezTo>
                    <a:pt x="25" y="55"/>
                    <a:pt x="25" y="55"/>
                    <a:pt x="25" y="55"/>
                  </a:cubicBezTo>
                  <a:cubicBezTo>
                    <a:pt x="25" y="55"/>
                    <a:pt x="23" y="56"/>
                    <a:pt x="24" y="54"/>
                  </a:cubicBezTo>
                  <a:cubicBezTo>
                    <a:pt x="24" y="54"/>
                    <a:pt x="24" y="54"/>
                    <a:pt x="24" y="54"/>
                  </a:cubicBezTo>
                  <a:cubicBezTo>
                    <a:pt x="24" y="54"/>
                    <a:pt x="24" y="54"/>
                    <a:pt x="24" y="54"/>
                  </a:cubicBezTo>
                  <a:cubicBezTo>
                    <a:pt x="24" y="53"/>
                    <a:pt x="24" y="53"/>
                    <a:pt x="24" y="53"/>
                  </a:cubicBezTo>
                  <a:cubicBezTo>
                    <a:pt x="25" y="54"/>
                    <a:pt x="25" y="54"/>
                    <a:pt x="25" y="54"/>
                  </a:cubicBezTo>
                  <a:cubicBezTo>
                    <a:pt x="25" y="54"/>
                    <a:pt x="25" y="54"/>
                    <a:pt x="25" y="54"/>
                  </a:cubicBezTo>
                  <a:cubicBezTo>
                    <a:pt x="26" y="54"/>
                    <a:pt x="26" y="55"/>
                    <a:pt x="26" y="54"/>
                  </a:cubicBezTo>
                  <a:cubicBezTo>
                    <a:pt x="28" y="52"/>
                    <a:pt x="29" y="52"/>
                    <a:pt x="31" y="54"/>
                  </a:cubicBezTo>
                  <a:cubicBezTo>
                    <a:pt x="33" y="55"/>
                    <a:pt x="31" y="52"/>
                    <a:pt x="33" y="52"/>
                  </a:cubicBezTo>
                  <a:cubicBezTo>
                    <a:pt x="33" y="53"/>
                    <a:pt x="33" y="54"/>
                    <a:pt x="33" y="54"/>
                  </a:cubicBezTo>
                  <a:cubicBezTo>
                    <a:pt x="33" y="54"/>
                    <a:pt x="33" y="54"/>
                    <a:pt x="33" y="54"/>
                  </a:cubicBezTo>
                  <a:cubicBezTo>
                    <a:pt x="33" y="56"/>
                    <a:pt x="33" y="57"/>
                    <a:pt x="32" y="59"/>
                  </a:cubicBezTo>
                  <a:cubicBezTo>
                    <a:pt x="31" y="58"/>
                    <a:pt x="31" y="58"/>
                    <a:pt x="31" y="57"/>
                  </a:cubicBezTo>
                  <a:cubicBezTo>
                    <a:pt x="31" y="56"/>
                    <a:pt x="31" y="56"/>
                    <a:pt x="30" y="56"/>
                  </a:cubicBezTo>
                  <a:cubicBezTo>
                    <a:pt x="30" y="56"/>
                    <a:pt x="30" y="57"/>
                    <a:pt x="30" y="57"/>
                  </a:cubicBezTo>
                  <a:close/>
                  <a:moveTo>
                    <a:pt x="306" y="177"/>
                  </a:moveTo>
                  <a:cubicBezTo>
                    <a:pt x="305" y="177"/>
                    <a:pt x="304" y="177"/>
                    <a:pt x="303" y="176"/>
                  </a:cubicBezTo>
                  <a:cubicBezTo>
                    <a:pt x="304" y="176"/>
                    <a:pt x="305" y="176"/>
                    <a:pt x="306" y="174"/>
                  </a:cubicBezTo>
                  <a:cubicBezTo>
                    <a:pt x="304" y="175"/>
                    <a:pt x="303" y="174"/>
                    <a:pt x="302" y="173"/>
                  </a:cubicBezTo>
                  <a:cubicBezTo>
                    <a:pt x="302" y="172"/>
                    <a:pt x="302" y="171"/>
                    <a:pt x="302" y="170"/>
                  </a:cubicBezTo>
                  <a:cubicBezTo>
                    <a:pt x="302" y="167"/>
                    <a:pt x="301" y="166"/>
                    <a:pt x="297" y="166"/>
                  </a:cubicBezTo>
                  <a:cubicBezTo>
                    <a:pt x="296" y="166"/>
                    <a:pt x="295" y="164"/>
                    <a:pt x="295" y="163"/>
                  </a:cubicBezTo>
                  <a:cubicBezTo>
                    <a:pt x="296" y="162"/>
                    <a:pt x="296" y="165"/>
                    <a:pt x="297" y="164"/>
                  </a:cubicBezTo>
                  <a:cubicBezTo>
                    <a:pt x="296" y="163"/>
                    <a:pt x="296" y="163"/>
                    <a:pt x="295" y="162"/>
                  </a:cubicBezTo>
                  <a:cubicBezTo>
                    <a:pt x="296" y="163"/>
                    <a:pt x="297" y="163"/>
                    <a:pt x="297" y="162"/>
                  </a:cubicBezTo>
                  <a:cubicBezTo>
                    <a:pt x="297" y="161"/>
                    <a:pt x="296" y="161"/>
                    <a:pt x="295" y="161"/>
                  </a:cubicBezTo>
                  <a:cubicBezTo>
                    <a:pt x="296" y="161"/>
                    <a:pt x="296" y="161"/>
                    <a:pt x="297" y="160"/>
                  </a:cubicBezTo>
                  <a:cubicBezTo>
                    <a:pt x="297" y="160"/>
                    <a:pt x="297" y="160"/>
                    <a:pt x="297" y="160"/>
                  </a:cubicBezTo>
                  <a:cubicBezTo>
                    <a:pt x="300" y="161"/>
                    <a:pt x="304" y="161"/>
                    <a:pt x="307" y="162"/>
                  </a:cubicBezTo>
                  <a:cubicBezTo>
                    <a:pt x="307" y="162"/>
                    <a:pt x="307" y="162"/>
                    <a:pt x="307" y="162"/>
                  </a:cubicBezTo>
                  <a:cubicBezTo>
                    <a:pt x="307" y="162"/>
                    <a:pt x="307" y="162"/>
                    <a:pt x="307" y="162"/>
                  </a:cubicBezTo>
                  <a:cubicBezTo>
                    <a:pt x="308" y="163"/>
                    <a:pt x="309" y="164"/>
                    <a:pt x="309" y="163"/>
                  </a:cubicBezTo>
                  <a:cubicBezTo>
                    <a:pt x="310" y="163"/>
                    <a:pt x="310" y="164"/>
                    <a:pt x="310" y="163"/>
                  </a:cubicBezTo>
                  <a:cubicBezTo>
                    <a:pt x="310" y="164"/>
                    <a:pt x="310" y="164"/>
                    <a:pt x="311" y="164"/>
                  </a:cubicBezTo>
                  <a:cubicBezTo>
                    <a:pt x="311" y="165"/>
                    <a:pt x="312" y="165"/>
                    <a:pt x="312" y="166"/>
                  </a:cubicBezTo>
                  <a:cubicBezTo>
                    <a:pt x="312" y="165"/>
                    <a:pt x="311" y="165"/>
                    <a:pt x="311" y="165"/>
                  </a:cubicBezTo>
                  <a:cubicBezTo>
                    <a:pt x="311" y="165"/>
                    <a:pt x="311" y="166"/>
                    <a:pt x="311" y="166"/>
                  </a:cubicBezTo>
                  <a:cubicBezTo>
                    <a:pt x="311" y="167"/>
                    <a:pt x="311" y="167"/>
                    <a:pt x="312" y="168"/>
                  </a:cubicBezTo>
                  <a:cubicBezTo>
                    <a:pt x="312" y="170"/>
                    <a:pt x="312" y="172"/>
                    <a:pt x="311" y="174"/>
                  </a:cubicBezTo>
                  <a:cubicBezTo>
                    <a:pt x="311" y="174"/>
                    <a:pt x="311" y="174"/>
                    <a:pt x="311" y="174"/>
                  </a:cubicBezTo>
                  <a:cubicBezTo>
                    <a:pt x="309" y="176"/>
                    <a:pt x="307" y="176"/>
                    <a:pt x="306" y="177"/>
                  </a:cubicBezTo>
                  <a:close/>
                  <a:moveTo>
                    <a:pt x="224" y="445"/>
                  </a:moveTo>
                  <a:cubicBezTo>
                    <a:pt x="225" y="444"/>
                    <a:pt x="226" y="445"/>
                    <a:pt x="227" y="446"/>
                  </a:cubicBezTo>
                  <a:cubicBezTo>
                    <a:pt x="228" y="447"/>
                    <a:pt x="228" y="448"/>
                    <a:pt x="229" y="449"/>
                  </a:cubicBezTo>
                  <a:cubicBezTo>
                    <a:pt x="229" y="450"/>
                    <a:pt x="229" y="450"/>
                    <a:pt x="229" y="450"/>
                  </a:cubicBezTo>
                  <a:cubicBezTo>
                    <a:pt x="230" y="452"/>
                    <a:pt x="231" y="453"/>
                    <a:pt x="232" y="455"/>
                  </a:cubicBezTo>
                  <a:cubicBezTo>
                    <a:pt x="233" y="456"/>
                    <a:pt x="233" y="457"/>
                    <a:pt x="234" y="458"/>
                  </a:cubicBezTo>
                  <a:cubicBezTo>
                    <a:pt x="234" y="457"/>
                    <a:pt x="234" y="458"/>
                    <a:pt x="235" y="458"/>
                  </a:cubicBezTo>
                  <a:cubicBezTo>
                    <a:pt x="234" y="458"/>
                    <a:pt x="234" y="458"/>
                    <a:pt x="234" y="458"/>
                  </a:cubicBezTo>
                  <a:cubicBezTo>
                    <a:pt x="234" y="460"/>
                    <a:pt x="235" y="462"/>
                    <a:pt x="236" y="465"/>
                  </a:cubicBezTo>
                  <a:cubicBezTo>
                    <a:pt x="238" y="468"/>
                    <a:pt x="240" y="471"/>
                    <a:pt x="241" y="474"/>
                  </a:cubicBezTo>
                  <a:cubicBezTo>
                    <a:pt x="241" y="476"/>
                    <a:pt x="242" y="478"/>
                    <a:pt x="243" y="480"/>
                  </a:cubicBezTo>
                  <a:cubicBezTo>
                    <a:pt x="243" y="480"/>
                    <a:pt x="243" y="480"/>
                    <a:pt x="243" y="481"/>
                  </a:cubicBezTo>
                  <a:cubicBezTo>
                    <a:pt x="241" y="481"/>
                    <a:pt x="240" y="481"/>
                    <a:pt x="239" y="480"/>
                  </a:cubicBezTo>
                  <a:cubicBezTo>
                    <a:pt x="239" y="480"/>
                    <a:pt x="239" y="480"/>
                    <a:pt x="238" y="479"/>
                  </a:cubicBezTo>
                  <a:cubicBezTo>
                    <a:pt x="237" y="476"/>
                    <a:pt x="235" y="473"/>
                    <a:pt x="234" y="470"/>
                  </a:cubicBezTo>
                  <a:cubicBezTo>
                    <a:pt x="233" y="468"/>
                    <a:pt x="233" y="467"/>
                    <a:pt x="231" y="466"/>
                  </a:cubicBezTo>
                  <a:cubicBezTo>
                    <a:pt x="231" y="466"/>
                    <a:pt x="231" y="466"/>
                    <a:pt x="231" y="466"/>
                  </a:cubicBezTo>
                  <a:cubicBezTo>
                    <a:pt x="230" y="463"/>
                    <a:pt x="229" y="460"/>
                    <a:pt x="228" y="458"/>
                  </a:cubicBezTo>
                  <a:cubicBezTo>
                    <a:pt x="228" y="456"/>
                    <a:pt x="227" y="455"/>
                    <a:pt x="226" y="455"/>
                  </a:cubicBezTo>
                  <a:cubicBezTo>
                    <a:pt x="226" y="455"/>
                    <a:pt x="226" y="455"/>
                    <a:pt x="226" y="455"/>
                  </a:cubicBezTo>
                  <a:cubicBezTo>
                    <a:pt x="226" y="454"/>
                    <a:pt x="225" y="454"/>
                    <a:pt x="224" y="454"/>
                  </a:cubicBezTo>
                  <a:cubicBezTo>
                    <a:pt x="224" y="454"/>
                    <a:pt x="224" y="454"/>
                    <a:pt x="224" y="453"/>
                  </a:cubicBezTo>
                  <a:cubicBezTo>
                    <a:pt x="224" y="452"/>
                    <a:pt x="224" y="450"/>
                    <a:pt x="223" y="449"/>
                  </a:cubicBezTo>
                  <a:cubicBezTo>
                    <a:pt x="223" y="449"/>
                    <a:pt x="222" y="449"/>
                    <a:pt x="222" y="449"/>
                  </a:cubicBezTo>
                  <a:cubicBezTo>
                    <a:pt x="222" y="447"/>
                    <a:pt x="222" y="446"/>
                    <a:pt x="222" y="445"/>
                  </a:cubicBezTo>
                  <a:cubicBezTo>
                    <a:pt x="222" y="445"/>
                    <a:pt x="222" y="445"/>
                    <a:pt x="222" y="445"/>
                  </a:cubicBezTo>
                  <a:cubicBezTo>
                    <a:pt x="222" y="445"/>
                    <a:pt x="222" y="445"/>
                    <a:pt x="222" y="445"/>
                  </a:cubicBezTo>
                  <a:cubicBezTo>
                    <a:pt x="222" y="445"/>
                    <a:pt x="222" y="445"/>
                    <a:pt x="222" y="445"/>
                  </a:cubicBezTo>
                  <a:cubicBezTo>
                    <a:pt x="223" y="445"/>
                    <a:pt x="222" y="445"/>
                    <a:pt x="222" y="445"/>
                  </a:cubicBezTo>
                  <a:cubicBezTo>
                    <a:pt x="222" y="444"/>
                    <a:pt x="222" y="444"/>
                    <a:pt x="222" y="444"/>
                  </a:cubicBezTo>
                  <a:cubicBezTo>
                    <a:pt x="223" y="443"/>
                    <a:pt x="223" y="445"/>
                    <a:pt x="224" y="445"/>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grpSp>
      <p:sp>
        <p:nvSpPr>
          <p:cNvPr id="43" name="文本框 160">
            <a:extLst>
              <a:ext uri="{FF2B5EF4-FFF2-40B4-BE49-F238E27FC236}">
                <a16:creationId xmlns:a16="http://schemas.microsoft.com/office/drawing/2014/main" id="{49244FCB-E1EC-49DE-88ED-B034CE15A4BA}"/>
              </a:ext>
            </a:extLst>
          </p:cNvPr>
          <p:cNvSpPr txBox="1"/>
          <p:nvPr/>
        </p:nvSpPr>
        <p:spPr>
          <a:xfrm>
            <a:off x="6692027" y="2551825"/>
            <a:ext cx="174825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dirty="0">
                <a:solidFill>
                  <a:schemeClr val="bg1"/>
                </a:solidFill>
                <a:cs typeface="+mn-ea"/>
                <a:sym typeface="+mn-lt"/>
              </a:rPr>
              <a:t>3</a:t>
            </a:r>
            <a:endParaRPr lang="zh-CN" altLang="en-US" sz="4400" dirty="0">
              <a:solidFill>
                <a:schemeClr val="bg1"/>
              </a:solidFill>
              <a:cs typeface="+mn-ea"/>
              <a:sym typeface="+mn-lt"/>
            </a:endParaRPr>
          </a:p>
        </p:txBody>
      </p:sp>
      <p:grpSp>
        <p:nvGrpSpPr>
          <p:cNvPr id="44" name="组合 43"/>
          <p:cNvGrpSpPr/>
          <p:nvPr/>
        </p:nvGrpSpPr>
        <p:grpSpPr>
          <a:xfrm>
            <a:off x="9174184" y="2221428"/>
            <a:ext cx="1747060" cy="1379339"/>
            <a:chOff x="2954248" y="1198063"/>
            <a:chExt cx="6307317" cy="4445469"/>
          </a:xfrm>
        </p:grpSpPr>
        <p:sp>
          <p:nvSpPr>
            <p:cNvPr id="45" name="Freeform 5">
              <a:extLst>
                <a:ext uri="{FF2B5EF4-FFF2-40B4-BE49-F238E27FC236}">
                  <a16:creationId xmlns:a16="http://schemas.microsoft.com/office/drawing/2014/main" id="{E9675F65-382E-495B-AFAD-E9345D8FDE76}"/>
                </a:ext>
              </a:extLst>
            </p:cNvPr>
            <p:cNvSpPr>
              <a:spLocks/>
            </p:cNvSpPr>
            <p:nvPr/>
          </p:nvSpPr>
          <p:spPr bwMode="auto">
            <a:xfrm>
              <a:off x="3893373" y="1198063"/>
              <a:ext cx="4437267" cy="4445469"/>
            </a:xfrm>
            <a:custGeom>
              <a:avLst/>
              <a:gdLst>
                <a:gd name="T0" fmla="*/ 424 w 539"/>
                <a:gd name="T1" fmla="*/ 454 h 539"/>
                <a:gd name="T2" fmla="*/ 85 w 539"/>
                <a:gd name="T3" fmla="*/ 424 h 539"/>
                <a:gd name="T4" fmla="*/ 116 w 539"/>
                <a:gd name="T5" fmla="*/ 85 h 539"/>
                <a:gd name="T6" fmla="*/ 454 w 539"/>
                <a:gd name="T7" fmla="*/ 116 h 539"/>
                <a:gd name="T8" fmla="*/ 424 w 539"/>
                <a:gd name="T9" fmla="*/ 454 h 539"/>
              </a:gdLst>
              <a:ahLst/>
              <a:cxnLst>
                <a:cxn ang="0">
                  <a:pos x="T0" y="T1"/>
                </a:cxn>
                <a:cxn ang="0">
                  <a:pos x="T2" y="T3"/>
                </a:cxn>
                <a:cxn ang="0">
                  <a:pos x="T4" y="T5"/>
                </a:cxn>
                <a:cxn ang="0">
                  <a:pos x="T6" y="T7"/>
                </a:cxn>
                <a:cxn ang="0">
                  <a:pos x="T8" y="T9"/>
                </a:cxn>
              </a:cxnLst>
              <a:rect l="0" t="0" r="r" b="b"/>
              <a:pathLst>
                <a:path w="539" h="539">
                  <a:moveTo>
                    <a:pt x="424" y="454"/>
                  </a:moveTo>
                  <a:cubicBezTo>
                    <a:pt x="322" y="539"/>
                    <a:pt x="170" y="525"/>
                    <a:pt x="85" y="424"/>
                  </a:cubicBezTo>
                  <a:cubicBezTo>
                    <a:pt x="0" y="322"/>
                    <a:pt x="14" y="170"/>
                    <a:pt x="116" y="85"/>
                  </a:cubicBezTo>
                  <a:cubicBezTo>
                    <a:pt x="218" y="0"/>
                    <a:pt x="369" y="14"/>
                    <a:pt x="454" y="116"/>
                  </a:cubicBezTo>
                  <a:cubicBezTo>
                    <a:pt x="539" y="217"/>
                    <a:pt x="525" y="369"/>
                    <a:pt x="424" y="454"/>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sp>
          <p:nvSpPr>
            <p:cNvPr id="46" name="Freeform 53">
              <a:extLst>
                <a:ext uri="{FF2B5EF4-FFF2-40B4-BE49-F238E27FC236}">
                  <a16:creationId xmlns:a16="http://schemas.microsoft.com/office/drawing/2014/main" id="{71060AD9-970C-48D1-8486-894F0B763D28}"/>
                </a:ext>
              </a:extLst>
            </p:cNvPr>
            <p:cNvSpPr>
              <a:spLocks noEditPoints="1"/>
            </p:cNvSpPr>
            <p:nvPr/>
          </p:nvSpPr>
          <p:spPr bwMode="auto">
            <a:xfrm>
              <a:off x="2954248" y="1419516"/>
              <a:ext cx="3440729" cy="4166602"/>
            </a:xfrm>
            <a:custGeom>
              <a:avLst/>
              <a:gdLst>
                <a:gd name="T0" fmla="*/ 104 w 418"/>
                <a:gd name="T1" fmla="*/ 96 h 505"/>
                <a:gd name="T2" fmla="*/ 118 w 418"/>
                <a:gd name="T3" fmla="*/ 127 h 505"/>
                <a:gd name="T4" fmla="*/ 78 w 418"/>
                <a:gd name="T5" fmla="*/ 113 h 505"/>
                <a:gd name="T6" fmla="*/ 123 w 418"/>
                <a:gd name="T7" fmla="*/ 149 h 505"/>
                <a:gd name="T8" fmla="*/ 138 w 418"/>
                <a:gd name="T9" fmla="*/ 174 h 505"/>
                <a:gd name="T10" fmla="*/ 120 w 418"/>
                <a:gd name="T11" fmla="*/ 191 h 505"/>
                <a:gd name="T12" fmla="*/ 111 w 418"/>
                <a:gd name="T13" fmla="*/ 199 h 505"/>
                <a:gd name="T14" fmla="*/ 109 w 418"/>
                <a:gd name="T15" fmla="*/ 224 h 505"/>
                <a:gd name="T16" fmla="*/ 86 w 418"/>
                <a:gd name="T17" fmla="*/ 227 h 505"/>
                <a:gd name="T18" fmla="*/ 53 w 418"/>
                <a:gd name="T19" fmla="*/ 233 h 505"/>
                <a:gd name="T20" fmla="*/ 37 w 418"/>
                <a:gd name="T21" fmla="*/ 255 h 505"/>
                <a:gd name="T22" fmla="*/ 39 w 418"/>
                <a:gd name="T23" fmla="*/ 265 h 505"/>
                <a:gd name="T24" fmla="*/ 85 w 418"/>
                <a:gd name="T25" fmla="*/ 270 h 505"/>
                <a:gd name="T26" fmla="*/ 94 w 418"/>
                <a:gd name="T27" fmla="*/ 287 h 505"/>
                <a:gd name="T28" fmla="*/ 92 w 418"/>
                <a:gd name="T29" fmla="*/ 301 h 505"/>
                <a:gd name="T30" fmla="*/ 52 w 418"/>
                <a:gd name="T31" fmla="*/ 292 h 505"/>
                <a:gd name="T32" fmla="*/ 44 w 418"/>
                <a:gd name="T33" fmla="*/ 313 h 505"/>
                <a:gd name="T34" fmla="*/ 29 w 418"/>
                <a:gd name="T35" fmla="*/ 329 h 505"/>
                <a:gd name="T36" fmla="*/ 68 w 418"/>
                <a:gd name="T37" fmla="*/ 326 h 505"/>
                <a:gd name="T38" fmla="*/ 80 w 418"/>
                <a:gd name="T39" fmla="*/ 347 h 505"/>
                <a:gd name="T40" fmla="*/ 124 w 418"/>
                <a:gd name="T41" fmla="*/ 358 h 505"/>
                <a:gd name="T42" fmla="*/ 149 w 418"/>
                <a:gd name="T43" fmla="*/ 368 h 505"/>
                <a:gd name="T44" fmla="*/ 162 w 418"/>
                <a:gd name="T45" fmla="*/ 395 h 505"/>
                <a:gd name="T46" fmla="*/ 216 w 418"/>
                <a:gd name="T47" fmla="*/ 392 h 505"/>
                <a:gd name="T48" fmla="*/ 248 w 418"/>
                <a:gd name="T49" fmla="*/ 408 h 505"/>
                <a:gd name="T50" fmla="*/ 224 w 418"/>
                <a:gd name="T51" fmla="*/ 452 h 505"/>
                <a:gd name="T52" fmla="*/ 210 w 418"/>
                <a:gd name="T53" fmla="*/ 471 h 505"/>
                <a:gd name="T54" fmla="*/ 246 w 418"/>
                <a:gd name="T55" fmla="*/ 436 h 505"/>
                <a:gd name="T56" fmla="*/ 255 w 418"/>
                <a:gd name="T57" fmla="*/ 459 h 505"/>
                <a:gd name="T58" fmla="*/ 260 w 418"/>
                <a:gd name="T59" fmla="*/ 473 h 505"/>
                <a:gd name="T60" fmla="*/ 285 w 418"/>
                <a:gd name="T61" fmla="*/ 490 h 505"/>
                <a:gd name="T62" fmla="*/ 335 w 418"/>
                <a:gd name="T63" fmla="*/ 481 h 505"/>
                <a:gd name="T64" fmla="*/ 366 w 418"/>
                <a:gd name="T65" fmla="*/ 473 h 505"/>
                <a:gd name="T66" fmla="*/ 399 w 418"/>
                <a:gd name="T67" fmla="*/ 437 h 505"/>
                <a:gd name="T68" fmla="*/ 400 w 418"/>
                <a:gd name="T69" fmla="*/ 391 h 505"/>
                <a:gd name="T70" fmla="*/ 394 w 418"/>
                <a:gd name="T71" fmla="*/ 369 h 505"/>
                <a:gd name="T72" fmla="*/ 376 w 418"/>
                <a:gd name="T73" fmla="*/ 306 h 505"/>
                <a:gd name="T74" fmla="*/ 353 w 418"/>
                <a:gd name="T75" fmla="*/ 281 h 505"/>
                <a:gd name="T76" fmla="*/ 348 w 418"/>
                <a:gd name="T77" fmla="*/ 232 h 505"/>
                <a:gd name="T78" fmla="*/ 310 w 418"/>
                <a:gd name="T79" fmla="*/ 213 h 505"/>
                <a:gd name="T80" fmla="*/ 319 w 418"/>
                <a:gd name="T81" fmla="*/ 176 h 505"/>
                <a:gd name="T82" fmla="*/ 343 w 418"/>
                <a:gd name="T83" fmla="*/ 157 h 505"/>
                <a:gd name="T84" fmla="*/ 306 w 418"/>
                <a:gd name="T85" fmla="*/ 151 h 505"/>
                <a:gd name="T86" fmla="*/ 291 w 418"/>
                <a:gd name="T87" fmla="*/ 139 h 505"/>
                <a:gd name="T88" fmla="*/ 281 w 418"/>
                <a:gd name="T89" fmla="*/ 126 h 505"/>
                <a:gd name="T90" fmla="*/ 269 w 418"/>
                <a:gd name="T91" fmla="*/ 117 h 505"/>
                <a:gd name="T92" fmla="*/ 252 w 418"/>
                <a:gd name="T93" fmla="*/ 61 h 505"/>
                <a:gd name="T94" fmla="*/ 221 w 418"/>
                <a:gd name="T95" fmla="*/ 76 h 505"/>
                <a:gd name="T96" fmla="*/ 210 w 418"/>
                <a:gd name="T97" fmla="*/ 66 h 505"/>
                <a:gd name="T98" fmla="*/ 181 w 418"/>
                <a:gd name="T99" fmla="*/ 11 h 505"/>
                <a:gd name="T100" fmla="*/ 176 w 418"/>
                <a:gd name="T101" fmla="*/ 47 h 505"/>
                <a:gd name="T102" fmla="*/ 189 w 418"/>
                <a:gd name="T103" fmla="*/ 94 h 505"/>
                <a:gd name="T104" fmla="*/ 171 w 418"/>
                <a:gd name="T105" fmla="*/ 97 h 505"/>
                <a:gd name="T106" fmla="*/ 158 w 418"/>
                <a:gd name="T107" fmla="*/ 99 h 505"/>
                <a:gd name="T108" fmla="*/ 113 w 418"/>
                <a:gd name="T109" fmla="*/ 86 h 505"/>
                <a:gd name="T110" fmla="*/ 76 w 418"/>
                <a:gd name="T111" fmla="*/ 64 h 505"/>
                <a:gd name="T112" fmla="*/ 45 w 418"/>
                <a:gd name="T113" fmla="*/ 46 h 505"/>
                <a:gd name="T114" fmla="*/ 52 w 418"/>
                <a:gd name="T115" fmla="*/ 268 h 505"/>
                <a:gd name="T116" fmla="*/ 392 w 418"/>
                <a:gd name="T117" fmla="*/ 451 h 505"/>
                <a:gd name="T118" fmla="*/ 121 w 418"/>
                <a:gd name="T119" fmla="*/ 343 h 505"/>
                <a:gd name="T120" fmla="*/ 192 w 418"/>
                <a:gd name="T121" fmla="*/ 59 h 505"/>
                <a:gd name="T122" fmla="*/ 193 w 418"/>
                <a:gd name="T123" fmla="*/ 5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22" y="36"/>
                  </a:moveTo>
                  <a:cubicBezTo>
                    <a:pt x="22" y="39"/>
                    <a:pt x="23" y="40"/>
                    <a:pt x="26" y="41"/>
                  </a:cubicBezTo>
                  <a:cubicBezTo>
                    <a:pt x="26" y="41"/>
                    <a:pt x="27" y="42"/>
                    <a:pt x="27" y="42"/>
                  </a:cubicBezTo>
                  <a:cubicBezTo>
                    <a:pt x="31" y="45"/>
                    <a:pt x="34" y="48"/>
                    <a:pt x="39" y="49"/>
                  </a:cubicBezTo>
                  <a:cubicBezTo>
                    <a:pt x="41" y="51"/>
                    <a:pt x="43" y="52"/>
                    <a:pt x="45" y="54"/>
                  </a:cubicBezTo>
                  <a:cubicBezTo>
                    <a:pt x="47" y="55"/>
                    <a:pt x="48" y="57"/>
                    <a:pt x="51" y="57"/>
                  </a:cubicBezTo>
                  <a:cubicBezTo>
                    <a:pt x="55" y="59"/>
                    <a:pt x="58" y="61"/>
                    <a:pt x="61" y="64"/>
                  </a:cubicBezTo>
                  <a:cubicBezTo>
                    <a:pt x="61" y="64"/>
                    <a:pt x="60" y="63"/>
                    <a:pt x="60" y="63"/>
                  </a:cubicBezTo>
                  <a:cubicBezTo>
                    <a:pt x="61" y="63"/>
                    <a:pt x="62" y="65"/>
                    <a:pt x="63" y="65"/>
                  </a:cubicBezTo>
                  <a:cubicBezTo>
                    <a:pt x="65" y="67"/>
                    <a:pt x="68" y="69"/>
                    <a:pt x="70" y="71"/>
                  </a:cubicBezTo>
                  <a:cubicBezTo>
                    <a:pt x="72" y="72"/>
                    <a:pt x="74" y="75"/>
                    <a:pt x="76" y="75"/>
                  </a:cubicBezTo>
                  <a:cubicBezTo>
                    <a:pt x="79" y="77"/>
                    <a:pt x="81" y="78"/>
                    <a:pt x="84" y="79"/>
                  </a:cubicBezTo>
                  <a:cubicBezTo>
                    <a:pt x="86" y="81"/>
                    <a:pt x="88" y="82"/>
                    <a:pt x="90" y="82"/>
                  </a:cubicBezTo>
                  <a:cubicBezTo>
                    <a:pt x="93" y="82"/>
                    <a:pt x="95" y="84"/>
                    <a:pt x="96" y="87"/>
                  </a:cubicBezTo>
                  <a:cubicBezTo>
                    <a:pt x="96" y="86"/>
                    <a:pt x="96" y="86"/>
                    <a:pt x="95" y="86"/>
                  </a:cubicBezTo>
                  <a:cubicBezTo>
                    <a:pt x="95" y="86"/>
                    <a:pt x="95" y="86"/>
                    <a:pt x="95" y="86"/>
                  </a:cubicBezTo>
                  <a:cubicBezTo>
                    <a:pt x="96" y="88"/>
                    <a:pt x="97" y="90"/>
                    <a:pt x="99" y="91"/>
                  </a:cubicBezTo>
                  <a:cubicBezTo>
                    <a:pt x="101" y="93"/>
                    <a:pt x="103" y="94"/>
                    <a:pt x="104" y="96"/>
                  </a:cubicBezTo>
                  <a:cubicBezTo>
                    <a:pt x="107" y="100"/>
                    <a:pt x="109" y="103"/>
                    <a:pt x="114" y="103"/>
                  </a:cubicBezTo>
                  <a:cubicBezTo>
                    <a:pt x="116" y="103"/>
                    <a:pt x="117" y="103"/>
                    <a:pt x="118" y="104"/>
                  </a:cubicBezTo>
                  <a:cubicBezTo>
                    <a:pt x="119" y="105"/>
                    <a:pt x="119" y="104"/>
                    <a:pt x="119" y="104"/>
                  </a:cubicBezTo>
                  <a:cubicBezTo>
                    <a:pt x="120" y="106"/>
                    <a:pt x="122" y="105"/>
                    <a:pt x="124" y="106"/>
                  </a:cubicBezTo>
                  <a:cubicBezTo>
                    <a:pt x="124" y="107"/>
                    <a:pt x="125" y="108"/>
                    <a:pt x="126" y="108"/>
                  </a:cubicBezTo>
                  <a:cubicBezTo>
                    <a:pt x="127" y="109"/>
                    <a:pt x="128" y="111"/>
                    <a:pt x="129" y="112"/>
                  </a:cubicBezTo>
                  <a:cubicBezTo>
                    <a:pt x="129" y="112"/>
                    <a:pt x="130" y="112"/>
                    <a:pt x="130" y="112"/>
                  </a:cubicBezTo>
                  <a:cubicBezTo>
                    <a:pt x="131" y="114"/>
                    <a:pt x="132" y="114"/>
                    <a:pt x="133" y="114"/>
                  </a:cubicBezTo>
                  <a:cubicBezTo>
                    <a:pt x="135" y="114"/>
                    <a:pt x="137" y="115"/>
                    <a:pt x="138" y="117"/>
                  </a:cubicBezTo>
                  <a:cubicBezTo>
                    <a:pt x="139" y="117"/>
                    <a:pt x="139" y="118"/>
                    <a:pt x="140" y="119"/>
                  </a:cubicBezTo>
                  <a:cubicBezTo>
                    <a:pt x="140" y="118"/>
                    <a:pt x="139" y="118"/>
                    <a:pt x="140" y="117"/>
                  </a:cubicBezTo>
                  <a:cubicBezTo>
                    <a:pt x="140" y="118"/>
                    <a:pt x="140" y="118"/>
                    <a:pt x="141" y="118"/>
                  </a:cubicBezTo>
                  <a:cubicBezTo>
                    <a:pt x="142" y="121"/>
                    <a:pt x="145" y="123"/>
                    <a:pt x="146" y="126"/>
                  </a:cubicBezTo>
                  <a:cubicBezTo>
                    <a:pt x="147" y="127"/>
                    <a:pt x="147" y="127"/>
                    <a:pt x="147" y="127"/>
                  </a:cubicBezTo>
                  <a:cubicBezTo>
                    <a:pt x="147" y="129"/>
                    <a:pt x="145" y="130"/>
                    <a:pt x="143" y="130"/>
                  </a:cubicBezTo>
                  <a:cubicBezTo>
                    <a:pt x="139" y="129"/>
                    <a:pt x="136" y="128"/>
                    <a:pt x="132" y="128"/>
                  </a:cubicBezTo>
                  <a:cubicBezTo>
                    <a:pt x="127" y="128"/>
                    <a:pt x="123" y="128"/>
                    <a:pt x="118" y="127"/>
                  </a:cubicBezTo>
                  <a:cubicBezTo>
                    <a:pt x="118" y="127"/>
                    <a:pt x="118" y="127"/>
                    <a:pt x="118" y="127"/>
                  </a:cubicBezTo>
                  <a:cubicBezTo>
                    <a:pt x="118" y="127"/>
                    <a:pt x="118" y="127"/>
                    <a:pt x="117" y="127"/>
                  </a:cubicBezTo>
                  <a:cubicBezTo>
                    <a:pt x="115" y="126"/>
                    <a:pt x="113" y="126"/>
                    <a:pt x="110" y="126"/>
                  </a:cubicBezTo>
                  <a:cubicBezTo>
                    <a:pt x="110" y="126"/>
                    <a:pt x="109" y="125"/>
                    <a:pt x="108" y="126"/>
                  </a:cubicBezTo>
                  <a:cubicBezTo>
                    <a:pt x="108" y="126"/>
                    <a:pt x="107" y="125"/>
                    <a:pt x="106" y="125"/>
                  </a:cubicBezTo>
                  <a:cubicBezTo>
                    <a:pt x="105" y="125"/>
                    <a:pt x="105" y="125"/>
                    <a:pt x="105" y="125"/>
                  </a:cubicBezTo>
                  <a:cubicBezTo>
                    <a:pt x="101" y="124"/>
                    <a:pt x="99" y="121"/>
                    <a:pt x="97" y="119"/>
                  </a:cubicBezTo>
                  <a:cubicBezTo>
                    <a:pt x="97" y="119"/>
                    <a:pt x="97" y="120"/>
                    <a:pt x="98" y="121"/>
                  </a:cubicBezTo>
                  <a:cubicBezTo>
                    <a:pt x="96" y="120"/>
                    <a:pt x="95" y="120"/>
                    <a:pt x="94" y="119"/>
                  </a:cubicBezTo>
                  <a:cubicBezTo>
                    <a:pt x="94" y="119"/>
                    <a:pt x="94" y="119"/>
                    <a:pt x="94" y="119"/>
                  </a:cubicBezTo>
                  <a:cubicBezTo>
                    <a:pt x="94" y="119"/>
                    <a:pt x="94" y="118"/>
                    <a:pt x="93" y="118"/>
                  </a:cubicBezTo>
                  <a:cubicBezTo>
                    <a:pt x="92" y="117"/>
                    <a:pt x="93" y="115"/>
                    <a:pt x="91" y="114"/>
                  </a:cubicBezTo>
                  <a:cubicBezTo>
                    <a:pt x="90" y="114"/>
                    <a:pt x="90" y="113"/>
                    <a:pt x="89" y="113"/>
                  </a:cubicBezTo>
                  <a:cubicBezTo>
                    <a:pt x="88" y="111"/>
                    <a:pt x="87" y="111"/>
                    <a:pt x="86" y="110"/>
                  </a:cubicBezTo>
                  <a:cubicBezTo>
                    <a:pt x="84" y="109"/>
                    <a:pt x="83" y="109"/>
                    <a:pt x="81" y="110"/>
                  </a:cubicBezTo>
                  <a:cubicBezTo>
                    <a:pt x="81" y="110"/>
                    <a:pt x="81" y="110"/>
                    <a:pt x="81" y="110"/>
                  </a:cubicBezTo>
                  <a:cubicBezTo>
                    <a:pt x="80" y="110"/>
                    <a:pt x="79" y="111"/>
                    <a:pt x="80" y="112"/>
                  </a:cubicBezTo>
                  <a:cubicBezTo>
                    <a:pt x="80" y="113"/>
                    <a:pt x="80" y="114"/>
                    <a:pt x="79" y="113"/>
                  </a:cubicBezTo>
                  <a:cubicBezTo>
                    <a:pt x="79" y="113"/>
                    <a:pt x="79" y="113"/>
                    <a:pt x="78" y="113"/>
                  </a:cubicBezTo>
                  <a:cubicBezTo>
                    <a:pt x="78" y="112"/>
                    <a:pt x="78" y="112"/>
                    <a:pt x="78" y="113"/>
                  </a:cubicBezTo>
                  <a:cubicBezTo>
                    <a:pt x="78" y="113"/>
                    <a:pt x="79" y="114"/>
                    <a:pt x="78" y="115"/>
                  </a:cubicBezTo>
                  <a:cubicBezTo>
                    <a:pt x="76" y="113"/>
                    <a:pt x="75" y="113"/>
                    <a:pt x="73" y="113"/>
                  </a:cubicBezTo>
                  <a:cubicBezTo>
                    <a:pt x="72" y="113"/>
                    <a:pt x="72" y="113"/>
                    <a:pt x="71" y="114"/>
                  </a:cubicBezTo>
                  <a:cubicBezTo>
                    <a:pt x="67" y="114"/>
                    <a:pt x="66" y="116"/>
                    <a:pt x="65" y="120"/>
                  </a:cubicBezTo>
                  <a:cubicBezTo>
                    <a:pt x="65" y="121"/>
                    <a:pt x="66" y="122"/>
                    <a:pt x="66" y="123"/>
                  </a:cubicBezTo>
                  <a:cubicBezTo>
                    <a:pt x="68" y="125"/>
                    <a:pt x="69" y="127"/>
                    <a:pt x="71" y="128"/>
                  </a:cubicBezTo>
                  <a:cubicBezTo>
                    <a:pt x="71" y="128"/>
                    <a:pt x="71" y="128"/>
                    <a:pt x="71" y="128"/>
                  </a:cubicBezTo>
                  <a:cubicBezTo>
                    <a:pt x="72" y="128"/>
                    <a:pt x="72" y="128"/>
                    <a:pt x="72" y="128"/>
                  </a:cubicBezTo>
                  <a:cubicBezTo>
                    <a:pt x="74" y="129"/>
                    <a:pt x="76" y="129"/>
                    <a:pt x="79" y="129"/>
                  </a:cubicBezTo>
                  <a:cubicBezTo>
                    <a:pt x="81" y="129"/>
                    <a:pt x="84" y="130"/>
                    <a:pt x="86" y="131"/>
                  </a:cubicBezTo>
                  <a:cubicBezTo>
                    <a:pt x="88" y="132"/>
                    <a:pt x="89" y="134"/>
                    <a:pt x="90" y="135"/>
                  </a:cubicBezTo>
                  <a:cubicBezTo>
                    <a:pt x="90" y="136"/>
                    <a:pt x="91" y="137"/>
                    <a:pt x="92" y="137"/>
                  </a:cubicBezTo>
                  <a:cubicBezTo>
                    <a:pt x="96" y="136"/>
                    <a:pt x="100" y="136"/>
                    <a:pt x="105" y="137"/>
                  </a:cubicBezTo>
                  <a:cubicBezTo>
                    <a:pt x="106" y="137"/>
                    <a:pt x="108" y="138"/>
                    <a:pt x="110" y="139"/>
                  </a:cubicBezTo>
                  <a:cubicBezTo>
                    <a:pt x="111" y="139"/>
                    <a:pt x="113" y="140"/>
                    <a:pt x="114" y="141"/>
                  </a:cubicBezTo>
                  <a:cubicBezTo>
                    <a:pt x="116" y="141"/>
                    <a:pt x="116" y="143"/>
                    <a:pt x="118" y="142"/>
                  </a:cubicBezTo>
                  <a:cubicBezTo>
                    <a:pt x="119" y="145"/>
                    <a:pt x="122" y="146"/>
                    <a:pt x="123" y="149"/>
                  </a:cubicBezTo>
                  <a:cubicBezTo>
                    <a:pt x="124" y="153"/>
                    <a:pt x="123" y="153"/>
                    <a:pt x="120" y="154"/>
                  </a:cubicBezTo>
                  <a:cubicBezTo>
                    <a:pt x="120" y="154"/>
                    <a:pt x="120" y="154"/>
                    <a:pt x="120" y="154"/>
                  </a:cubicBezTo>
                  <a:cubicBezTo>
                    <a:pt x="120" y="154"/>
                    <a:pt x="120" y="154"/>
                    <a:pt x="120" y="154"/>
                  </a:cubicBezTo>
                  <a:cubicBezTo>
                    <a:pt x="117" y="154"/>
                    <a:pt x="116" y="154"/>
                    <a:pt x="117" y="157"/>
                  </a:cubicBezTo>
                  <a:cubicBezTo>
                    <a:pt x="117" y="158"/>
                    <a:pt x="117" y="159"/>
                    <a:pt x="118" y="160"/>
                  </a:cubicBezTo>
                  <a:cubicBezTo>
                    <a:pt x="118" y="162"/>
                    <a:pt x="117" y="163"/>
                    <a:pt x="115" y="163"/>
                  </a:cubicBezTo>
                  <a:cubicBezTo>
                    <a:pt x="114" y="163"/>
                    <a:pt x="112" y="163"/>
                    <a:pt x="111" y="163"/>
                  </a:cubicBezTo>
                  <a:cubicBezTo>
                    <a:pt x="111" y="164"/>
                    <a:pt x="110" y="163"/>
                    <a:pt x="110" y="164"/>
                  </a:cubicBezTo>
                  <a:cubicBezTo>
                    <a:pt x="110" y="164"/>
                    <a:pt x="109" y="165"/>
                    <a:pt x="111" y="166"/>
                  </a:cubicBezTo>
                  <a:cubicBezTo>
                    <a:pt x="114" y="167"/>
                    <a:pt x="116" y="169"/>
                    <a:pt x="119" y="169"/>
                  </a:cubicBezTo>
                  <a:cubicBezTo>
                    <a:pt x="120" y="170"/>
                    <a:pt x="121" y="170"/>
                    <a:pt x="122" y="170"/>
                  </a:cubicBezTo>
                  <a:cubicBezTo>
                    <a:pt x="123" y="170"/>
                    <a:pt x="124" y="171"/>
                    <a:pt x="124" y="171"/>
                  </a:cubicBezTo>
                  <a:cubicBezTo>
                    <a:pt x="125" y="172"/>
                    <a:pt x="127" y="172"/>
                    <a:pt x="128" y="172"/>
                  </a:cubicBezTo>
                  <a:cubicBezTo>
                    <a:pt x="128" y="172"/>
                    <a:pt x="129" y="172"/>
                    <a:pt x="129" y="172"/>
                  </a:cubicBezTo>
                  <a:cubicBezTo>
                    <a:pt x="129" y="172"/>
                    <a:pt x="130" y="172"/>
                    <a:pt x="130" y="172"/>
                  </a:cubicBezTo>
                  <a:cubicBezTo>
                    <a:pt x="132" y="173"/>
                    <a:pt x="134" y="172"/>
                    <a:pt x="135" y="173"/>
                  </a:cubicBezTo>
                  <a:cubicBezTo>
                    <a:pt x="135" y="173"/>
                    <a:pt x="136" y="173"/>
                    <a:pt x="136" y="173"/>
                  </a:cubicBezTo>
                  <a:cubicBezTo>
                    <a:pt x="136" y="174"/>
                    <a:pt x="137" y="174"/>
                    <a:pt x="138" y="174"/>
                  </a:cubicBezTo>
                  <a:cubicBezTo>
                    <a:pt x="138" y="175"/>
                    <a:pt x="139" y="176"/>
                    <a:pt x="140" y="176"/>
                  </a:cubicBezTo>
                  <a:cubicBezTo>
                    <a:pt x="140" y="175"/>
                    <a:pt x="140" y="175"/>
                    <a:pt x="141" y="175"/>
                  </a:cubicBezTo>
                  <a:cubicBezTo>
                    <a:pt x="141" y="175"/>
                    <a:pt x="141" y="175"/>
                    <a:pt x="141" y="176"/>
                  </a:cubicBezTo>
                  <a:cubicBezTo>
                    <a:pt x="140" y="177"/>
                    <a:pt x="141" y="176"/>
                    <a:pt x="141" y="176"/>
                  </a:cubicBezTo>
                  <a:cubicBezTo>
                    <a:pt x="142" y="176"/>
                    <a:pt x="142" y="177"/>
                    <a:pt x="142" y="177"/>
                  </a:cubicBezTo>
                  <a:cubicBezTo>
                    <a:pt x="142" y="177"/>
                    <a:pt x="142" y="178"/>
                    <a:pt x="142" y="179"/>
                  </a:cubicBezTo>
                  <a:cubicBezTo>
                    <a:pt x="142" y="181"/>
                    <a:pt x="141" y="182"/>
                    <a:pt x="139" y="183"/>
                  </a:cubicBezTo>
                  <a:cubicBezTo>
                    <a:pt x="139" y="183"/>
                    <a:pt x="138" y="184"/>
                    <a:pt x="138" y="184"/>
                  </a:cubicBezTo>
                  <a:cubicBezTo>
                    <a:pt x="136" y="186"/>
                    <a:pt x="136" y="188"/>
                    <a:pt x="136" y="189"/>
                  </a:cubicBezTo>
                  <a:cubicBezTo>
                    <a:pt x="135" y="190"/>
                    <a:pt x="135" y="191"/>
                    <a:pt x="134" y="191"/>
                  </a:cubicBezTo>
                  <a:cubicBezTo>
                    <a:pt x="133" y="191"/>
                    <a:pt x="132" y="191"/>
                    <a:pt x="131" y="191"/>
                  </a:cubicBezTo>
                  <a:cubicBezTo>
                    <a:pt x="130" y="192"/>
                    <a:pt x="129" y="191"/>
                    <a:pt x="128" y="191"/>
                  </a:cubicBezTo>
                  <a:cubicBezTo>
                    <a:pt x="128" y="191"/>
                    <a:pt x="128" y="191"/>
                    <a:pt x="127" y="191"/>
                  </a:cubicBezTo>
                  <a:cubicBezTo>
                    <a:pt x="127" y="191"/>
                    <a:pt x="127" y="191"/>
                    <a:pt x="126" y="191"/>
                  </a:cubicBezTo>
                  <a:cubicBezTo>
                    <a:pt x="126" y="191"/>
                    <a:pt x="126" y="191"/>
                    <a:pt x="125" y="191"/>
                  </a:cubicBezTo>
                  <a:cubicBezTo>
                    <a:pt x="124" y="191"/>
                    <a:pt x="122" y="192"/>
                    <a:pt x="121" y="190"/>
                  </a:cubicBezTo>
                  <a:cubicBezTo>
                    <a:pt x="120" y="191"/>
                    <a:pt x="120" y="191"/>
                    <a:pt x="120" y="191"/>
                  </a:cubicBezTo>
                  <a:cubicBezTo>
                    <a:pt x="120" y="191"/>
                    <a:pt x="120" y="191"/>
                    <a:pt x="120" y="191"/>
                  </a:cubicBezTo>
                  <a:cubicBezTo>
                    <a:pt x="119" y="190"/>
                    <a:pt x="118" y="190"/>
                    <a:pt x="118" y="190"/>
                  </a:cubicBezTo>
                  <a:cubicBezTo>
                    <a:pt x="117" y="190"/>
                    <a:pt x="116" y="190"/>
                    <a:pt x="115" y="190"/>
                  </a:cubicBezTo>
                  <a:cubicBezTo>
                    <a:pt x="115" y="190"/>
                    <a:pt x="115" y="190"/>
                    <a:pt x="115" y="190"/>
                  </a:cubicBezTo>
                  <a:cubicBezTo>
                    <a:pt x="115" y="190"/>
                    <a:pt x="115" y="190"/>
                    <a:pt x="115" y="190"/>
                  </a:cubicBezTo>
                  <a:cubicBezTo>
                    <a:pt x="113" y="189"/>
                    <a:pt x="110" y="189"/>
                    <a:pt x="108" y="188"/>
                  </a:cubicBezTo>
                  <a:cubicBezTo>
                    <a:pt x="107" y="189"/>
                    <a:pt x="106" y="188"/>
                    <a:pt x="105" y="189"/>
                  </a:cubicBezTo>
                  <a:cubicBezTo>
                    <a:pt x="102" y="190"/>
                    <a:pt x="99" y="188"/>
                    <a:pt x="97" y="188"/>
                  </a:cubicBezTo>
                  <a:cubicBezTo>
                    <a:pt x="95" y="187"/>
                    <a:pt x="94" y="187"/>
                    <a:pt x="93" y="187"/>
                  </a:cubicBezTo>
                  <a:cubicBezTo>
                    <a:pt x="92" y="187"/>
                    <a:pt x="91" y="187"/>
                    <a:pt x="90" y="187"/>
                  </a:cubicBezTo>
                  <a:cubicBezTo>
                    <a:pt x="90" y="187"/>
                    <a:pt x="90" y="187"/>
                    <a:pt x="90" y="187"/>
                  </a:cubicBezTo>
                  <a:cubicBezTo>
                    <a:pt x="89" y="187"/>
                    <a:pt x="88" y="188"/>
                    <a:pt x="88" y="188"/>
                  </a:cubicBezTo>
                  <a:cubicBezTo>
                    <a:pt x="86" y="191"/>
                    <a:pt x="88" y="191"/>
                    <a:pt x="89" y="192"/>
                  </a:cubicBezTo>
                  <a:cubicBezTo>
                    <a:pt x="90" y="192"/>
                    <a:pt x="91" y="192"/>
                    <a:pt x="92" y="192"/>
                  </a:cubicBezTo>
                  <a:cubicBezTo>
                    <a:pt x="95" y="192"/>
                    <a:pt x="98" y="191"/>
                    <a:pt x="101" y="191"/>
                  </a:cubicBezTo>
                  <a:cubicBezTo>
                    <a:pt x="101" y="190"/>
                    <a:pt x="100" y="190"/>
                    <a:pt x="100" y="190"/>
                  </a:cubicBezTo>
                  <a:cubicBezTo>
                    <a:pt x="100" y="190"/>
                    <a:pt x="101" y="190"/>
                    <a:pt x="101" y="191"/>
                  </a:cubicBezTo>
                  <a:cubicBezTo>
                    <a:pt x="102" y="191"/>
                    <a:pt x="103" y="192"/>
                    <a:pt x="104" y="192"/>
                  </a:cubicBezTo>
                  <a:cubicBezTo>
                    <a:pt x="107" y="194"/>
                    <a:pt x="110" y="195"/>
                    <a:pt x="111" y="199"/>
                  </a:cubicBezTo>
                  <a:cubicBezTo>
                    <a:pt x="111" y="201"/>
                    <a:pt x="113" y="201"/>
                    <a:pt x="114" y="199"/>
                  </a:cubicBezTo>
                  <a:cubicBezTo>
                    <a:pt x="115" y="197"/>
                    <a:pt x="117" y="197"/>
                    <a:pt x="119" y="197"/>
                  </a:cubicBezTo>
                  <a:cubicBezTo>
                    <a:pt x="120" y="199"/>
                    <a:pt x="123" y="198"/>
                    <a:pt x="123" y="200"/>
                  </a:cubicBezTo>
                  <a:cubicBezTo>
                    <a:pt x="125" y="202"/>
                    <a:pt x="126" y="202"/>
                    <a:pt x="128" y="201"/>
                  </a:cubicBezTo>
                  <a:cubicBezTo>
                    <a:pt x="130" y="201"/>
                    <a:pt x="132" y="201"/>
                    <a:pt x="133" y="202"/>
                  </a:cubicBezTo>
                  <a:cubicBezTo>
                    <a:pt x="134" y="203"/>
                    <a:pt x="135" y="203"/>
                    <a:pt x="136" y="203"/>
                  </a:cubicBezTo>
                  <a:cubicBezTo>
                    <a:pt x="135" y="204"/>
                    <a:pt x="134" y="204"/>
                    <a:pt x="134" y="205"/>
                  </a:cubicBezTo>
                  <a:cubicBezTo>
                    <a:pt x="135" y="205"/>
                    <a:pt x="135" y="205"/>
                    <a:pt x="136" y="205"/>
                  </a:cubicBezTo>
                  <a:cubicBezTo>
                    <a:pt x="137" y="204"/>
                    <a:pt x="137" y="205"/>
                    <a:pt x="138" y="205"/>
                  </a:cubicBezTo>
                  <a:cubicBezTo>
                    <a:pt x="138" y="205"/>
                    <a:pt x="137" y="206"/>
                    <a:pt x="137" y="206"/>
                  </a:cubicBezTo>
                  <a:cubicBezTo>
                    <a:pt x="136" y="206"/>
                    <a:pt x="137" y="207"/>
                    <a:pt x="136" y="207"/>
                  </a:cubicBezTo>
                  <a:cubicBezTo>
                    <a:pt x="136" y="208"/>
                    <a:pt x="136" y="208"/>
                    <a:pt x="136" y="208"/>
                  </a:cubicBezTo>
                  <a:cubicBezTo>
                    <a:pt x="135" y="209"/>
                    <a:pt x="133" y="209"/>
                    <a:pt x="132" y="209"/>
                  </a:cubicBezTo>
                  <a:cubicBezTo>
                    <a:pt x="128" y="209"/>
                    <a:pt x="128" y="210"/>
                    <a:pt x="129" y="213"/>
                  </a:cubicBezTo>
                  <a:cubicBezTo>
                    <a:pt x="130" y="215"/>
                    <a:pt x="130" y="216"/>
                    <a:pt x="129" y="218"/>
                  </a:cubicBezTo>
                  <a:cubicBezTo>
                    <a:pt x="127" y="222"/>
                    <a:pt x="123" y="223"/>
                    <a:pt x="119" y="224"/>
                  </a:cubicBezTo>
                  <a:cubicBezTo>
                    <a:pt x="117" y="225"/>
                    <a:pt x="115" y="225"/>
                    <a:pt x="113" y="224"/>
                  </a:cubicBezTo>
                  <a:cubicBezTo>
                    <a:pt x="112" y="224"/>
                    <a:pt x="110" y="224"/>
                    <a:pt x="109" y="224"/>
                  </a:cubicBezTo>
                  <a:cubicBezTo>
                    <a:pt x="109" y="224"/>
                    <a:pt x="109" y="224"/>
                    <a:pt x="109" y="224"/>
                  </a:cubicBezTo>
                  <a:cubicBezTo>
                    <a:pt x="109" y="224"/>
                    <a:pt x="109" y="224"/>
                    <a:pt x="109" y="224"/>
                  </a:cubicBezTo>
                  <a:cubicBezTo>
                    <a:pt x="109" y="224"/>
                    <a:pt x="109" y="224"/>
                    <a:pt x="109" y="224"/>
                  </a:cubicBezTo>
                  <a:cubicBezTo>
                    <a:pt x="108" y="224"/>
                    <a:pt x="107" y="224"/>
                    <a:pt x="106" y="225"/>
                  </a:cubicBezTo>
                  <a:cubicBezTo>
                    <a:pt x="106" y="225"/>
                    <a:pt x="106" y="225"/>
                    <a:pt x="106" y="225"/>
                  </a:cubicBezTo>
                  <a:cubicBezTo>
                    <a:pt x="106" y="225"/>
                    <a:pt x="106" y="225"/>
                    <a:pt x="106" y="225"/>
                  </a:cubicBezTo>
                  <a:cubicBezTo>
                    <a:pt x="106" y="225"/>
                    <a:pt x="106" y="225"/>
                    <a:pt x="106" y="225"/>
                  </a:cubicBezTo>
                  <a:cubicBezTo>
                    <a:pt x="106" y="225"/>
                    <a:pt x="106" y="225"/>
                    <a:pt x="106" y="225"/>
                  </a:cubicBezTo>
                  <a:cubicBezTo>
                    <a:pt x="105" y="224"/>
                    <a:pt x="105" y="224"/>
                    <a:pt x="104" y="225"/>
                  </a:cubicBezTo>
                  <a:cubicBezTo>
                    <a:pt x="104" y="225"/>
                    <a:pt x="104" y="225"/>
                    <a:pt x="104" y="225"/>
                  </a:cubicBezTo>
                  <a:cubicBezTo>
                    <a:pt x="103" y="224"/>
                    <a:pt x="103" y="224"/>
                    <a:pt x="102" y="224"/>
                  </a:cubicBezTo>
                  <a:cubicBezTo>
                    <a:pt x="100" y="224"/>
                    <a:pt x="98" y="224"/>
                    <a:pt x="95" y="224"/>
                  </a:cubicBezTo>
                  <a:cubicBezTo>
                    <a:pt x="95" y="224"/>
                    <a:pt x="95" y="222"/>
                    <a:pt x="94" y="224"/>
                  </a:cubicBezTo>
                  <a:cubicBezTo>
                    <a:pt x="94" y="225"/>
                    <a:pt x="93" y="224"/>
                    <a:pt x="93" y="225"/>
                  </a:cubicBezTo>
                  <a:cubicBezTo>
                    <a:pt x="92" y="225"/>
                    <a:pt x="90" y="225"/>
                    <a:pt x="90" y="227"/>
                  </a:cubicBezTo>
                  <a:cubicBezTo>
                    <a:pt x="90" y="227"/>
                    <a:pt x="90" y="227"/>
                    <a:pt x="90" y="227"/>
                  </a:cubicBezTo>
                  <a:cubicBezTo>
                    <a:pt x="90" y="228"/>
                    <a:pt x="89" y="227"/>
                    <a:pt x="88" y="228"/>
                  </a:cubicBezTo>
                  <a:cubicBezTo>
                    <a:pt x="88" y="228"/>
                    <a:pt x="87" y="227"/>
                    <a:pt x="86" y="227"/>
                  </a:cubicBezTo>
                  <a:cubicBezTo>
                    <a:pt x="87" y="228"/>
                    <a:pt x="86" y="228"/>
                    <a:pt x="86" y="229"/>
                  </a:cubicBezTo>
                  <a:cubicBezTo>
                    <a:pt x="84" y="227"/>
                    <a:pt x="83" y="226"/>
                    <a:pt x="81" y="224"/>
                  </a:cubicBezTo>
                  <a:cubicBezTo>
                    <a:pt x="80" y="224"/>
                    <a:pt x="79" y="223"/>
                    <a:pt x="78" y="223"/>
                  </a:cubicBezTo>
                  <a:cubicBezTo>
                    <a:pt x="77" y="224"/>
                    <a:pt x="76" y="226"/>
                    <a:pt x="77" y="227"/>
                  </a:cubicBezTo>
                  <a:cubicBezTo>
                    <a:pt x="76" y="227"/>
                    <a:pt x="75" y="227"/>
                    <a:pt x="74" y="227"/>
                  </a:cubicBezTo>
                  <a:cubicBezTo>
                    <a:pt x="74" y="227"/>
                    <a:pt x="73" y="227"/>
                    <a:pt x="72" y="228"/>
                  </a:cubicBezTo>
                  <a:cubicBezTo>
                    <a:pt x="72" y="228"/>
                    <a:pt x="72" y="227"/>
                    <a:pt x="71" y="227"/>
                  </a:cubicBezTo>
                  <a:cubicBezTo>
                    <a:pt x="69" y="226"/>
                    <a:pt x="67" y="226"/>
                    <a:pt x="65" y="225"/>
                  </a:cubicBezTo>
                  <a:cubicBezTo>
                    <a:pt x="64" y="224"/>
                    <a:pt x="62" y="223"/>
                    <a:pt x="60" y="223"/>
                  </a:cubicBezTo>
                  <a:cubicBezTo>
                    <a:pt x="59" y="222"/>
                    <a:pt x="58" y="222"/>
                    <a:pt x="56" y="222"/>
                  </a:cubicBezTo>
                  <a:cubicBezTo>
                    <a:pt x="55" y="222"/>
                    <a:pt x="54" y="222"/>
                    <a:pt x="53" y="223"/>
                  </a:cubicBezTo>
                  <a:cubicBezTo>
                    <a:pt x="48" y="224"/>
                    <a:pt x="43" y="225"/>
                    <a:pt x="39" y="228"/>
                  </a:cubicBezTo>
                  <a:cubicBezTo>
                    <a:pt x="36" y="229"/>
                    <a:pt x="36" y="230"/>
                    <a:pt x="37" y="233"/>
                  </a:cubicBezTo>
                  <a:cubicBezTo>
                    <a:pt x="37" y="233"/>
                    <a:pt x="38" y="234"/>
                    <a:pt x="38" y="235"/>
                  </a:cubicBezTo>
                  <a:cubicBezTo>
                    <a:pt x="39" y="235"/>
                    <a:pt x="40" y="235"/>
                    <a:pt x="41" y="235"/>
                  </a:cubicBezTo>
                  <a:cubicBezTo>
                    <a:pt x="42" y="235"/>
                    <a:pt x="43" y="235"/>
                    <a:pt x="43" y="234"/>
                  </a:cubicBezTo>
                  <a:cubicBezTo>
                    <a:pt x="43" y="234"/>
                    <a:pt x="43" y="234"/>
                    <a:pt x="43" y="234"/>
                  </a:cubicBezTo>
                  <a:cubicBezTo>
                    <a:pt x="46" y="233"/>
                    <a:pt x="50" y="233"/>
                    <a:pt x="53" y="233"/>
                  </a:cubicBezTo>
                  <a:cubicBezTo>
                    <a:pt x="54" y="233"/>
                    <a:pt x="55" y="233"/>
                    <a:pt x="57" y="233"/>
                  </a:cubicBezTo>
                  <a:cubicBezTo>
                    <a:pt x="57" y="233"/>
                    <a:pt x="58" y="234"/>
                    <a:pt x="58" y="234"/>
                  </a:cubicBezTo>
                  <a:cubicBezTo>
                    <a:pt x="57" y="235"/>
                    <a:pt x="57" y="237"/>
                    <a:pt x="56" y="239"/>
                  </a:cubicBezTo>
                  <a:cubicBezTo>
                    <a:pt x="56" y="239"/>
                    <a:pt x="56" y="239"/>
                    <a:pt x="56" y="239"/>
                  </a:cubicBezTo>
                  <a:cubicBezTo>
                    <a:pt x="56" y="239"/>
                    <a:pt x="56" y="239"/>
                    <a:pt x="56" y="239"/>
                  </a:cubicBezTo>
                  <a:cubicBezTo>
                    <a:pt x="55" y="238"/>
                    <a:pt x="54" y="239"/>
                    <a:pt x="53" y="238"/>
                  </a:cubicBezTo>
                  <a:cubicBezTo>
                    <a:pt x="53" y="238"/>
                    <a:pt x="53" y="238"/>
                    <a:pt x="52" y="238"/>
                  </a:cubicBezTo>
                  <a:cubicBezTo>
                    <a:pt x="50" y="237"/>
                    <a:pt x="47" y="238"/>
                    <a:pt x="46" y="240"/>
                  </a:cubicBezTo>
                  <a:cubicBezTo>
                    <a:pt x="46" y="242"/>
                    <a:pt x="45" y="243"/>
                    <a:pt x="44" y="245"/>
                  </a:cubicBezTo>
                  <a:cubicBezTo>
                    <a:pt x="43" y="246"/>
                    <a:pt x="43" y="247"/>
                    <a:pt x="44" y="248"/>
                  </a:cubicBezTo>
                  <a:cubicBezTo>
                    <a:pt x="45" y="249"/>
                    <a:pt x="47" y="250"/>
                    <a:pt x="48" y="250"/>
                  </a:cubicBezTo>
                  <a:cubicBezTo>
                    <a:pt x="49" y="250"/>
                    <a:pt x="50" y="250"/>
                    <a:pt x="51" y="250"/>
                  </a:cubicBezTo>
                  <a:cubicBezTo>
                    <a:pt x="54" y="251"/>
                    <a:pt x="55" y="252"/>
                    <a:pt x="54" y="255"/>
                  </a:cubicBezTo>
                  <a:cubicBezTo>
                    <a:pt x="54" y="255"/>
                    <a:pt x="54" y="255"/>
                    <a:pt x="54" y="255"/>
                  </a:cubicBezTo>
                  <a:cubicBezTo>
                    <a:pt x="53" y="254"/>
                    <a:pt x="52" y="255"/>
                    <a:pt x="50" y="255"/>
                  </a:cubicBezTo>
                  <a:cubicBezTo>
                    <a:pt x="50" y="255"/>
                    <a:pt x="51" y="256"/>
                    <a:pt x="50" y="256"/>
                  </a:cubicBezTo>
                  <a:cubicBezTo>
                    <a:pt x="49" y="255"/>
                    <a:pt x="48" y="256"/>
                    <a:pt x="46" y="255"/>
                  </a:cubicBezTo>
                  <a:cubicBezTo>
                    <a:pt x="43" y="255"/>
                    <a:pt x="40" y="255"/>
                    <a:pt x="37" y="255"/>
                  </a:cubicBezTo>
                  <a:cubicBezTo>
                    <a:pt x="36" y="256"/>
                    <a:pt x="34" y="255"/>
                    <a:pt x="32" y="256"/>
                  </a:cubicBezTo>
                  <a:cubicBezTo>
                    <a:pt x="31" y="255"/>
                    <a:pt x="30" y="255"/>
                    <a:pt x="29" y="255"/>
                  </a:cubicBezTo>
                  <a:cubicBezTo>
                    <a:pt x="29" y="255"/>
                    <a:pt x="28" y="256"/>
                    <a:pt x="27" y="256"/>
                  </a:cubicBezTo>
                  <a:cubicBezTo>
                    <a:pt x="26" y="255"/>
                    <a:pt x="24" y="256"/>
                    <a:pt x="23" y="256"/>
                  </a:cubicBezTo>
                  <a:cubicBezTo>
                    <a:pt x="20" y="255"/>
                    <a:pt x="16" y="255"/>
                    <a:pt x="13" y="255"/>
                  </a:cubicBezTo>
                  <a:cubicBezTo>
                    <a:pt x="12" y="255"/>
                    <a:pt x="11" y="254"/>
                    <a:pt x="10" y="255"/>
                  </a:cubicBezTo>
                  <a:cubicBezTo>
                    <a:pt x="8" y="255"/>
                    <a:pt x="6" y="256"/>
                    <a:pt x="4" y="256"/>
                  </a:cubicBezTo>
                  <a:cubicBezTo>
                    <a:pt x="3" y="256"/>
                    <a:pt x="3" y="257"/>
                    <a:pt x="2" y="257"/>
                  </a:cubicBezTo>
                  <a:cubicBezTo>
                    <a:pt x="1" y="258"/>
                    <a:pt x="0" y="259"/>
                    <a:pt x="0" y="260"/>
                  </a:cubicBezTo>
                  <a:cubicBezTo>
                    <a:pt x="1" y="261"/>
                    <a:pt x="2" y="261"/>
                    <a:pt x="3" y="261"/>
                  </a:cubicBezTo>
                  <a:cubicBezTo>
                    <a:pt x="6" y="261"/>
                    <a:pt x="9" y="261"/>
                    <a:pt x="12" y="261"/>
                  </a:cubicBezTo>
                  <a:cubicBezTo>
                    <a:pt x="16" y="260"/>
                    <a:pt x="21" y="260"/>
                    <a:pt x="26" y="260"/>
                  </a:cubicBezTo>
                  <a:cubicBezTo>
                    <a:pt x="29" y="260"/>
                    <a:pt x="33" y="261"/>
                    <a:pt x="36" y="261"/>
                  </a:cubicBezTo>
                  <a:cubicBezTo>
                    <a:pt x="37" y="261"/>
                    <a:pt x="37" y="261"/>
                    <a:pt x="37" y="261"/>
                  </a:cubicBezTo>
                  <a:cubicBezTo>
                    <a:pt x="37" y="261"/>
                    <a:pt x="37" y="261"/>
                    <a:pt x="38" y="261"/>
                  </a:cubicBezTo>
                  <a:cubicBezTo>
                    <a:pt x="38" y="262"/>
                    <a:pt x="38" y="262"/>
                    <a:pt x="38" y="263"/>
                  </a:cubicBezTo>
                  <a:cubicBezTo>
                    <a:pt x="38" y="264"/>
                    <a:pt x="39" y="264"/>
                    <a:pt x="39" y="265"/>
                  </a:cubicBezTo>
                  <a:cubicBezTo>
                    <a:pt x="39" y="265"/>
                    <a:pt x="39" y="265"/>
                    <a:pt x="39" y="265"/>
                  </a:cubicBezTo>
                  <a:cubicBezTo>
                    <a:pt x="39" y="265"/>
                    <a:pt x="39" y="265"/>
                    <a:pt x="39" y="265"/>
                  </a:cubicBezTo>
                  <a:cubicBezTo>
                    <a:pt x="38" y="266"/>
                    <a:pt x="37" y="266"/>
                    <a:pt x="36" y="267"/>
                  </a:cubicBezTo>
                  <a:cubicBezTo>
                    <a:pt x="36" y="267"/>
                    <a:pt x="36" y="267"/>
                    <a:pt x="36" y="267"/>
                  </a:cubicBezTo>
                  <a:cubicBezTo>
                    <a:pt x="36" y="268"/>
                    <a:pt x="36" y="268"/>
                    <a:pt x="36" y="268"/>
                  </a:cubicBezTo>
                  <a:cubicBezTo>
                    <a:pt x="36" y="269"/>
                    <a:pt x="37" y="270"/>
                    <a:pt x="39" y="270"/>
                  </a:cubicBezTo>
                  <a:cubicBezTo>
                    <a:pt x="42" y="270"/>
                    <a:pt x="46" y="272"/>
                    <a:pt x="49" y="270"/>
                  </a:cubicBezTo>
                  <a:cubicBezTo>
                    <a:pt x="49" y="270"/>
                    <a:pt x="49" y="270"/>
                    <a:pt x="49" y="270"/>
                  </a:cubicBezTo>
                  <a:cubicBezTo>
                    <a:pt x="50" y="270"/>
                    <a:pt x="51" y="270"/>
                    <a:pt x="51" y="270"/>
                  </a:cubicBezTo>
                  <a:cubicBezTo>
                    <a:pt x="53" y="269"/>
                    <a:pt x="55" y="270"/>
                    <a:pt x="57" y="272"/>
                  </a:cubicBezTo>
                  <a:cubicBezTo>
                    <a:pt x="57" y="271"/>
                    <a:pt x="56" y="271"/>
                    <a:pt x="57" y="271"/>
                  </a:cubicBezTo>
                  <a:cubicBezTo>
                    <a:pt x="58" y="271"/>
                    <a:pt x="58" y="273"/>
                    <a:pt x="59" y="273"/>
                  </a:cubicBezTo>
                  <a:cubicBezTo>
                    <a:pt x="63" y="274"/>
                    <a:pt x="67" y="275"/>
                    <a:pt x="72" y="275"/>
                  </a:cubicBezTo>
                  <a:cubicBezTo>
                    <a:pt x="72" y="275"/>
                    <a:pt x="73" y="275"/>
                    <a:pt x="73" y="275"/>
                  </a:cubicBezTo>
                  <a:cubicBezTo>
                    <a:pt x="73" y="275"/>
                    <a:pt x="74" y="275"/>
                    <a:pt x="74" y="275"/>
                  </a:cubicBezTo>
                  <a:cubicBezTo>
                    <a:pt x="76" y="274"/>
                    <a:pt x="77" y="272"/>
                    <a:pt x="78" y="271"/>
                  </a:cubicBezTo>
                  <a:cubicBezTo>
                    <a:pt x="78" y="271"/>
                    <a:pt x="78" y="271"/>
                    <a:pt x="78" y="271"/>
                  </a:cubicBezTo>
                  <a:cubicBezTo>
                    <a:pt x="79" y="271"/>
                    <a:pt x="79" y="271"/>
                    <a:pt x="79" y="270"/>
                  </a:cubicBezTo>
                  <a:cubicBezTo>
                    <a:pt x="80" y="269"/>
                    <a:pt x="83" y="269"/>
                    <a:pt x="85" y="270"/>
                  </a:cubicBezTo>
                  <a:cubicBezTo>
                    <a:pt x="87" y="270"/>
                    <a:pt x="87" y="272"/>
                    <a:pt x="87" y="275"/>
                  </a:cubicBezTo>
                  <a:cubicBezTo>
                    <a:pt x="87" y="277"/>
                    <a:pt x="86" y="277"/>
                    <a:pt x="85" y="277"/>
                  </a:cubicBezTo>
                  <a:cubicBezTo>
                    <a:pt x="85" y="277"/>
                    <a:pt x="85" y="277"/>
                    <a:pt x="85" y="277"/>
                  </a:cubicBezTo>
                  <a:cubicBezTo>
                    <a:pt x="85" y="277"/>
                    <a:pt x="84" y="277"/>
                    <a:pt x="84" y="277"/>
                  </a:cubicBezTo>
                  <a:cubicBezTo>
                    <a:pt x="81" y="277"/>
                    <a:pt x="79" y="279"/>
                    <a:pt x="79" y="283"/>
                  </a:cubicBezTo>
                  <a:cubicBezTo>
                    <a:pt x="79" y="284"/>
                    <a:pt x="78" y="281"/>
                    <a:pt x="78" y="283"/>
                  </a:cubicBezTo>
                  <a:cubicBezTo>
                    <a:pt x="77" y="284"/>
                    <a:pt x="76" y="284"/>
                    <a:pt x="76" y="284"/>
                  </a:cubicBezTo>
                  <a:cubicBezTo>
                    <a:pt x="74" y="283"/>
                    <a:pt x="73" y="284"/>
                    <a:pt x="71" y="284"/>
                  </a:cubicBezTo>
                  <a:cubicBezTo>
                    <a:pt x="70" y="284"/>
                    <a:pt x="70" y="284"/>
                    <a:pt x="69" y="285"/>
                  </a:cubicBezTo>
                  <a:cubicBezTo>
                    <a:pt x="71" y="285"/>
                    <a:pt x="72" y="287"/>
                    <a:pt x="75" y="287"/>
                  </a:cubicBezTo>
                  <a:cubicBezTo>
                    <a:pt x="75" y="286"/>
                    <a:pt x="76" y="287"/>
                    <a:pt x="76" y="287"/>
                  </a:cubicBezTo>
                  <a:cubicBezTo>
                    <a:pt x="78" y="287"/>
                    <a:pt x="79" y="287"/>
                    <a:pt x="81" y="287"/>
                  </a:cubicBezTo>
                  <a:cubicBezTo>
                    <a:pt x="82" y="287"/>
                    <a:pt x="83" y="287"/>
                    <a:pt x="84" y="288"/>
                  </a:cubicBezTo>
                  <a:cubicBezTo>
                    <a:pt x="84" y="288"/>
                    <a:pt x="85" y="288"/>
                    <a:pt x="86" y="288"/>
                  </a:cubicBezTo>
                  <a:cubicBezTo>
                    <a:pt x="87" y="287"/>
                    <a:pt x="89" y="287"/>
                    <a:pt x="91" y="286"/>
                  </a:cubicBezTo>
                  <a:cubicBezTo>
                    <a:pt x="91" y="286"/>
                    <a:pt x="91" y="286"/>
                    <a:pt x="91" y="286"/>
                  </a:cubicBezTo>
                  <a:cubicBezTo>
                    <a:pt x="91" y="287"/>
                    <a:pt x="92" y="287"/>
                    <a:pt x="93" y="287"/>
                  </a:cubicBezTo>
                  <a:cubicBezTo>
                    <a:pt x="93" y="287"/>
                    <a:pt x="94" y="287"/>
                    <a:pt x="94" y="287"/>
                  </a:cubicBezTo>
                  <a:cubicBezTo>
                    <a:pt x="95" y="287"/>
                    <a:pt x="96" y="288"/>
                    <a:pt x="96" y="289"/>
                  </a:cubicBezTo>
                  <a:cubicBezTo>
                    <a:pt x="96" y="290"/>
                    <a:pt x="96" y="291"/>
                    <a:pt x="94" y="291"/>
                  </a:cubicBezTo>
                  <a:cubicBezTo>
                    <a:pt x="94" y="291"/>
                    <a:pt x="94" y="292"/>
                    <a:pt x="94" y="292"/>
                  </a:cubicBezTo>
                  <a:cubicBezTo>
                    <a:pt x="95" y="293"/>
                    <a:pt x="95" y="294"/>
                    <a:pt x="95" y="296"/>
                  </a:cubicBezTo>
                  <a:cubicBezTo>
                    <a:pt x="96" y="296"/>
                    <a:pt x="97" y="296"/>
                    <a:pt x="98" y="296"/>
                  </a:cubicBezTo>
                  <a:cubicBezTo>
                    <a:pt x="100" y="296"/>
                    <a:pt x="102" y="296"/>
                    <a:pt x="104" y="295"/>
                  </a:cubicBezTo>
                  <a:cubicBezTo>
                    <a:pt x="105" y="293"/>
                    <a:pt x="107" y="291"/>
                    <a:pt x="108" y="290"/>
                  </a:cubicBezTo>
                  <a:cubicBezTo>
                    <a:pt x="109" y="290"/>
                    <a:pt x="110" y="290"/>
                    <a:pt x="111" y="290"/>
                  </a:cubicBezTo>
                  <a:cubicBezTo>
                    <a:pt x="113" y="291"/>
                    <a:pt x="115" y="293"/>
                    <a:pt x="116" y="295"/>
                  </a:cubicBezTo>
                  <a:cubicBezTo>
                    <a:pt x="116" y="295"/>
                    <a:pt x="117" y="295"/>
                    <a:pt x="117" y="296"/>
                  </a:cubicBezTo>
                  <a:cubicBezTo>
                    <a:pt x="117" y="297"/>
                    <a:pt x="116" y="299"/>
                    <a:pt x="114" y="300"/>
                  </a:cubicBezTo>
                  <a:cubicBezTo>
                    <a:pt x="113" y="301"/>
                    <a:pt x="111" y="303"/>
                    <a:pt x="109" y="304"/>
                  </a:cubicBezTo>
                  <a:cubicBezTo>
                    <a:pt x="107" y="305"/>
                    <a:pt x="106" y="305"/>
                    <a:pt x="104" y="305"/>
                  </a:cubicBezTo>
                  <a:cubicBezTo>
                    <a:pt x="103" y="305"/>
                    <a:pt x="102" y="305"/>
                    <a:pt x="101" y="306"/>
                  </a:cubicBezTo>
                  <a:cubicBezTo>
                    <a:pt x="99" y="306"/>
                    <a:pt x="99" y="305"/>
                    <a:pt x="98" y="305"/>
                  </a:cubicBezTo>
                  <a:cubicBezTo>
                    <a:pt x="97" y="304"/>
                    <a:pt x="96" y="304"/>
                    <a:pt x="95" y="304"/>
                  </a:cubicBezTo>
                  <a:cubicBezTo>
                    <a:pt x="95" y="304"/>
                    <a:pt x="94" y="303"/>
                    <a:pt x="94" y="304"/>
                  </a:cubicBezTo>
                  <a:cubicBezTo>
                    <a:pt x="93" y="303"/>
                    <a:pt x="92" y="302"/>
                    <a:pt x="92" y="301"/>
                  </a:cubicBezTo>
                  <a:cubicBezTo>
                    <a:pt x="91" y="300"/>
                    <a:pt x="90" y="300"/>
                    <a:pt x="89" y="300"/>
                  </a:cubicBezTo>
                  <a:cubicBezTo>
                    <a:pt x="87" y="300"/>
                    <a:pt x="87" y="301"/>
                    <a:pt x="87" y="302"/>
                  </a:cubicBezTo>
                  <a:cubicBezTo>
                    <a:pt x="87" y="304"/>
                    <a:pt x="85" y="305"/>
                    <a:pt x="83" y="303"/>
                  </a:cubicBezTo>
                  <a:cubicBezTo>
                    <a:pt x="83" y="303"/>
                    <a:pt x="82" y="302"/>
                    <a:pt x="82" y="302"/>
                  </a:cubicBezTo>
                  <a:cubicBezTo>
                    <a:pt x="81" y="301"/>
                    <a:pt x="80" y="301"/>
                    <a:pt x="79" y="303"/>
                  </a:cubicBezTo>
                  <a:cubicBezTo>
                    <a:pt x="79" y="304"/>
                    <a:pt x="78" y="304"/>
                    <a:pt x="78" y="305"/>
                  </a:cubicBezTo>
                  <a:cubicBezTo>
                    <a:pt x="76" y="305"/>
                    <a:pt x="76" y="303"/>
                    <a:pt x="75" y="302"/>
                  </a:cubicBezTo>
                  <a:cubicBezTo>
                    <a:pt x="74" y="303"/>
                    <a:pt x="75" y="303"/>
                    <a:pt x="75" y="304"/>
                  </a:cubicBezTo>
                  <a:cubicBezTo>
                    <a:pt x="75" y="304"/>
                    <a:pt x="74" y="303"/>
                    <a:pt x="74" y="303"/>
                  </a:cubicBezTo>
                  <a:cubicBezTo>
                    <a:pt x="74" y="302"/>
                    <a:pt x="73" y="301"/>
                    <a:pt x="73" y="300"/>
                  </a:cubicBezTo>
                  <a:cubicBezTo>
                    <a:pt x="72" y="299"/>
                    <a:pt x="72" y="297"/>
                    <a:pt x="70" y="297"/>
                  </a:cubicBezTo>
                  <a:cubicBezTo>
                    <a:pt x="68" y="296"/>
                    <a:pt x="66" y="296"/>
                    <a:pt x="64" y="296"/>
                  </a:cubicBezTo>
                  <a:cubicBezTo>
                    <a:pt x="64" y="295"/>
                    <a:pt x="63" y="295"/>
                    <a:pt x="63" y="295"/>
                  </a:cubicBezTo>
                  <a:cubicBezTo>
                    <a:pt x="60" y="295"/>
                    <a:pt x="59" y="294"/>
                    <a:pt x="58" y="292"/>
                  </a:cubicBezTo>
                  <a:cubicBezTo>
                    <a:pt x="57" y="291"/>
                    <a:pt x="57" y="291"/>
                    <a:pt x="56" y="290"/>
                  </a:cubicBezTo>
                  <a:cubicBezTo>
                    <a:pt x="55" y="291"/>
                    <a:pt x="57" y="291"/>
                    <a:pt x="56" y="292"/>
                  </a:cubicBezTo>
                  <a:cubicBezTo>
                    <a:pt x="56" y="292"/>
                    <a:pt x="56" y="291"/>
                    <a:pt x="55" y="291"/>
                  </a:cubicBezTo>
                  <a:cubicBezTo>
                    <a:pt x="54" y="292"/>
                    <a:pt x="53" y="293"/>
                    <a:pt x="52" y="292"/>
                  </a:cubicBezTo>
                  <a:cubicBezTo>
                    <a:pt x="52" y="292"/>
                    <a:pt x="52" y="292"/>
                    <a:pt x="51" y="293"/>
                  </a:cubicBezTo>
                  <a:cubicBezTo>
                    <a:pt x="53" y="293"/>
                    <a:pt x="54" y="294"/>
                    <a:pt x="55" y="295"/>
                  </a:cubicBezTo>
                  <a:cubicBezTo>
                    <a:pt x="55" y="295"/>
                    <a:pt x="54" y="296"/>
                    <a:pt x="56" y="297"/>
                  </a:cubicBezTo>
                  <a:cubicBezTo>
                    <a:pt x="57" y="298"/>
                    <a:pt x="58" y="299"/>
                    <a:pt x="60" y="299"/>
                  </a:cubicBezTo>
                  <a:cubicBezTo>
                    <a:pt x="61" y="300"/>
                    <a:pt x="62" y="300"/>
                    <a:pt x="63" y="301"/>
                  </a:cubicBezTo>
                  <a:cubicBezTo>
                    <a:pt x="64" y="302"/>
                    <a:pt x="64" y="302"/>
                    <a:pt x="63" y="303"/>
                  </a:cubicBezTo>
                  <a:cubicBezTo>
                    <a:pt x="63" y="304"/>
                    <a:pt x="63" y="306"/>
                    <a:pt x="62" y="307"/>
                  </a:cubicBezTo>
                  <a:cubicBezTo>
                    <a:pt x="62" y="308"/>
                    <a:pt x="64" y="308"/>
                    <a:pt x="62" y="308"/>
                  </a:cubicBezTo>
                  <a:cubicBezTo>
                    <a:pt x="61" y="309"/>
                    <a:pt x="62" y="309"/>
                    <a:pt x="62" y="309"/>
                  </a:cubicBezTo>
                  <a:cubicBezTo>
                    <a:pt x="62" y="309"/>
                    <a:pt x="62" y="309"/>
                    <a:pt x="62" y="309"/>
                  </a:cubicBezTo>
                  <a:cubicBezTo>
                    <a:pt x="62" y="309"/>
                    <a:pt x="62" y="309"/>
                    <a:pt x="63" y="309"/>
                  </a:cubicBezTo>
                  <a:cubicBezTo>
                    <a:pt x="62" y="309"/>
                    <a:pt x="62" y="309"/>
                    <a:pt x="62" y="309"/>
                  </a:cubicBezTo>
                  <a:cubicBezTo>
                    <a:pt x="62" y="309"/>
                    <a:pt x="62" y="309"/>
                    <a:pt x="62" y="309"/>
                  </a:cubicBezTo>
                  <a:cubicBezTo>
                    <a:pt x="62" y="311"/>
                    <a:pt x="63" y="311"/>
                    <a:pt x="63" y="312"/>
                  </a:cubicBezTo>
                  <a:cubicBezTo>
                    <a:pt x="62" y="313"/>
                    <a:pt x="60" y="312"/>
                    <a:pt x="58" y="314"/>
                  </a:cubicBezTo>
                  <a:cubicBezTo>
                    <a:pt x="57" y="314"/>
                    <a:pt x="57" y="314"/>
                    <a:pt x="56" y="314"/>
                  </a:cubicBezTo>
                  <a:cubicBezTo>
                    <a:pt x="55" y="314"/>
                    <a:pt x="54" y="314"/>
                    <a:pt x="52" y="314"/>
                  </a:cubicBezTo>
                  <a:cubicBezTo>
                    <a:pt x="50" y="314"/>
                    <a:pt x="47" y="314"/>
                    <a:pt x="44" y="313"/>
                  </a:cubicBezTo>
                  <a:cubicBezTo>
                    <a:pt x="42" y="313"/>
                    <a:pt x="40" y="313"/>
                    <a:pt x="38" y="312"/>
                  </a:cubicBezTo>
                  <a:cubicBezTo>
                    <a:pt x="38" y="312"/>
                    <a:pt x="37" y="312"/>
                    <a:pt x="36" y="312"/>
                  </a:cubicBezTo>
                  <a:cubicBezTo>
                    <a:pt x="36" y="312"/>
                    <a:pt x="36" y="312"/>
                    <a:pt x="36" y="312"/>
                  </a:cubicBezTo>
                  <a:cubicBezTo>
                    <a:pt x="33" y="310"/>
                    <a:pt x="30" y="310"/>
                    <a:pt x="27" y="309"/>
                  </a:cubicBezTo>
                  <a:cubicBezTo>
                    <a:pt x="26" y="309"/>
                    <a:pt x="26" y="310"/>
                    <a:pt x="25" y="311"/>
                  </a:cubicBezTo>
                  <a:cubicBezTo>
                    <a:pt x="25" y="311"/>
                    <a:pt x="25" y="312"/>
                    <a:pt x="26" y="312"/>
                  </a:cubicBezTo>
                  <a:cubicBezTo>
                    <a:pt x="28" y="314"/>
                    <a:pt x="30" y="316"/>
                    <a:pt x="33" y="315"/>
                  </a:cubicBezTo>
                  <a:cubicBezTo>
                    <a:pt x="34" y="316"/>
                    <a:pt x="34" y="316"/>
                    <a:pt x="34" y="318"/>
                  </a:cubicBezTo>
                  <a:cubicBezTo>
                    <a:pt x="34" y="318"/>
                    <a:pt x="34" y="319"/>
                    <a:pt x="35" y="319"/>
                  </a:cubicBezTo>
                  <a:cubicBezTo>
                    <a:pt x="37" y="320"/>
                    <a:pt x="39" y="321"/>
                    <a:pt x="42" y="320"/>
                  </a:cubicBezTo>
                  <a:cubicBezTo>
                    <a:pt x="42" y="320"/>
                    <a:pt x="43" y="321"/>
                    <a:pt x="44" y="320"/>
                  </a:cubicBezTo>
                  <a:cubicBezTo>
                    <a:pt x="44" y="320"/>
                    <a:pt x="45" y="321"/>
                    <a:pt x="45" y="321"/>
                  </a:cubicBezTo>
                  <a:cubicBezTo>
                    <a:pt x="45" y="321"/>
                    <a:pt x="45" y="321"/>
                    <a:pt x="45" y="321"/>
                  </a:cubicBezTo>
                  <a:cubicBezTo>
                    <a:pt x="46" y="323"/>
                    <a:pt x="46" y="324"/>
                    <a:pt x="45" y="324"/>
                  </a:cubicBezTo>
                  <a:cubicBezTo>
                    <a:pt x="44" y="324"/>
                    <a:pt x="44" y="324"/>
                    <a:pt x="43" y="325"/>
                  </a:cubicBezTo>
                  <a:cubicBezTo>
                    <a:pt x="41" y="325"/>
                    <a:pt x="39" y="327"/>
                    <a:pt x="36" y="327"/>
                  </a:cubicBezTo>
                  <a:cubicBezTo>
                    <a:pt x="35" y="327"/>
                    <a:pt x="34" y="327"/>
                    <a:pt x="33" y="328"/>
                  </a:cubicBezTo>
                  <a:cubicBezTo>
                    <a:pt x="31" y="328"/>
                    <a:pt x="30" y="329"/>
                    <a:pt x="29" y="329"/>
                  </a:cubicBezTo>
                  <a:cubicBezTo>
                    <a:pt x="29" y="329"/>
                    <a:pt x="29" y="329"/>
                    <a:pt x="29" y="329"/>
                  </a:cubicBezTo>
                  <a:cubicBezTo>
                    <a:pt x="27" y="330"/>
                    <a:pt x="25" y="331"/>
                    <a:pt x="24" y="332"/>
                  </a:cubicBezTo>
                  <a:cubicBezTo>
                    <a:pt x="22" y="332"/>
                    <a:pt x="20" y="334"/>
                    <a:pt x="19" y="335"/>
                  </a:cubicBezTo>
                  <a:cubicBezTo>
                    <a:pt x="18" y="335"/>
                    <a:pt x="18" y="336"/>
                    <a:pt x="19" y="336"/>
                  </a:cubicBezTo>
                  <a:cubicBezTo>
                    <a:pt x="20" y="337"/>
                    <a:pt x="21" y="337"/>
                    <a:pt x="22" y="337"/>
                  </a:cubicBezTo>
                  <a:cubicBezTo>
                    <a:pt x="25" y="336"/>
                    <a:pt x="26" y="337"/>
                    <a:pt x="29" y="337"/>
                  </a:cubicBezTo>
                  <a:cubicBezTo>
                    <a:pt x="28" y="338"/>
                    <a:pt x="27" y="338"/>
                    <a:pt x="27" y="339"/>
                  </a:cubicBezTo>
                  <a:cubicBezTo>
                    <a:pt x="26" y="342"/>
                    <a:pt x="26" y="344"/>
                    <a:pt x="29" y="343"/>
                  </a:cubicBezTo>
                  <a:cubicBezTo>
                    <a:pt x="31" y="343"/>
                    <a:pt x="32" y="343"/>
                    <a:pt x="33" y="342"/>
                  </a:cubicBezTo>
                  <a:cubicBezTo>
                    <a:pt x="34" y="342"/>
                    <a:pt x="35" y="341"/>
                    <a:pt x="35" y="341"/>
                  </a:cubicBezTo>
                  <a:cubicBezTo>
                    <a:pt x="37" y="341"/>
                    <a:pt x="38" y="340"/>
                    <a:pt x="39" y="339"/>
                  </a:cubicBezTo>
                  <a:cubicBezTo>
                    <a:pt x="43" y="337"/>
                    <a:pt x="46" y="334"/>
                    <a:pt x="49" y="332"/>
                  </a:cubicBezTo>
                  <a:cubicBezTo>
                    <a:pt x="50" y="331"/>
                    <a:pt x="51" y="330"/>
                    <a:pt x="52" y="329"/>
                  </a:cubicBezTo>
                  <a:cubicBezTo>
                    <a:pt x="52" y="329"/>
                    <a:pt x="53" y="329"/>
                    <a:pt x="53" y="329"/>
                  </a:cubicBezTo>
                  <a:cubicBezTo>
                    <a:pt x="54" y="328"/>
                    <a:pt x="55" y="327"/>
                    <a:pt x="56" y="327"/>
                  </a:cubicBezTo>
                  <a:cubicBezTo>
                    <a:pt x="59" y="326"/>
                    <a:pt x="62" y="326"/>
                    <a:pt x="65" y="325"/>
                  </a:cubicBezTo>
                  <a:cubicBezTo>
                    <a:pt x="66" y="326"/>
                    <a:pt x="67" y="324"/>
                    <a:pt x="68" y="326"/>
                  </a:cubicBezTo>
                  <a:cubicBezTo>
                    <a:pt x="68" y="326"/>
                    <a:pt x="68" y="326"/>
                    <a:pt x="68" y="326"/>
                  </a:cubicBezTo>
                  <a:cubicBezTo>
                    <a:pt x="68" y="325"/>
                    <a:pt x="68" y="325"/>
                    <a:pt x="68" y="325"/>
                  </a:cubicBezTo>
                  <a:cubicBezTo>
                    <a:pt x="68" y="325"/>
                    <a:pt x="69" y="325"/>
                    <a:pt x="69" y="325"/>
                  </a:cubicBezTo>
                  <a:cubicBezTo>
                    <a:pt x="70" y="326"/>
                    <a:pt x="69" y="327"/>
                    <a:pt x="69" y="328"/>
                  </a:cubicBezTo>
                  <a:cubicBezTo>
                    <a:pt x="69" y="329"/>
                    <a:pt x="69" y="330"/>
                    <a:pt x="68" y="331"/>
                  </a:cubicBezTo>
                  <a:cubicBezTo>
                    <a:pt x="68" y="331"/>
                    <a:pt x="68" y="331"/>
                    <a:pt x="68" y="331"/>
                  </a:cubicBezTo>
                  <a:cubicBezTo>
                    <a:pt x="68" y="331"/>
                    <a:pt x="68" y="331"/>
                    <a:pt x="68" y="331"/>
                  </a:cubicBezTo>
                  <a:cubicBezTo>
                    <a:pt x="67" y="332"/>
                    <a:pt x="66" y="333"/>
                    <a:pt x="65" y="334"/>
                  </a:cubicBezTo>
                  <a:cubicBezTo>
                    <a:pt x="65" y="336"/>
                    <a:pt x="64" y="337"/>
                    <a:pt x="62" y="339"/>
                  </a:cubicBezTo>
                  <a:cubicBezTo>
                    <a:pt x="62" y="339"/>
                    <a:pt x="60" y="340"/>
                    <a:pt x="61" y="341"/>
                  </a:cubicBezTo>
                  <a:cubicBezTo>
                    <a:pt x="62" y="342"/>
                    <a:pt x="63" y="343"/>
                    <a:pt x="65" y="342"/>
                  </a:cubicBezTo>
                  <a:cubicBezTo>
                    <a:pt x="66" y="341"/>
                    <a:pt x="68" y="340"/>
                    <a:pt x="70" y="339"/>
                  </a:cubicBezTo>
                  <a:cubicBezTo>
                    <a:pt x="70" y="339"/>
                    <a:pt x="71" y="338"/>
                    <a:pt x="71" y="338"/>
                  </a:cubicBezTo>
                  <a:cubicBezTo>
                    <a:pt x="71" y="338"/>
                    <a:pt x="72" y="339"/>
                    <a:pt x="72" y="339"/>
                  </a:cubicBezTo>
                  <a:cubicBezTo>
                    <a:pt x="72" y="339"/>
                    <a:pt x="72" y="339"/>
                    <a:pt x="72" y="339"/>
                  </a:cubicBezTo>
                  <a:cubicBezTo>
                    <a:pt x="72" y="339"/>
                    <a:pt x="72" y="339"/>
                    <a:pt x="73" y="339"/>
                  </a:cubicBezTo>
                  <a:cubicBezTo>
                    <a:pt x="74" y="341"/>
                    <a:pt x="75" y="343"/>
                    <a:pt x="76" y="343"/>
                  </a:cubicBezTo>
                  <a:cubicBezTo>
                    <a:pt x="77" y="344"/>
                    <a:pt x="78" y="345"/>
                    <a:pt x="78" y="345"/>
                  </a:cubicBezTo>
                  <a:cubicBezTo>
                    <a:pt x="78" y="346"/>
                    <a:pt x="79" y="347"/>
                    <a:pt x="80" y="347"/>
                  </a:cubicBezTo>
                  <a:cubicBezTo>
                    <a:pt x="81" y="347"/>
                    <a:pt x="82" y="347"/>
                    <a:pt x="83" y="347"/>
                  </a:cubicBezTo>
                  <a:cubicBezTo>
                    <a:pt x="86" y="347"/>
                    <a:pt x="90" y="346"/>
                    <a:pt x="93" y="347"/>
                  </a:cubicBezTo>
                  <a:cubicBezTo>
                    <a:pt x="94" y="348"/>
                    <a:pt x="95" y="347"/>
                    <a:pt x="96" y="346"/>
                  </a:cubicBezTo>
                  <a:cubicBezTo>
                    <a:pt x="98" y="345"/>
                    <a:pt x="99" y="344"/>
                    <a:pt x="101" y="343"/>
                  </a:cubicBezTo>
                  <a:cubicBezTo>
                    <a:pt x="101" y="344"/>
                    <a:pt x="102" y="345"/>
                    <a:pt x="103" y="346"/>
                  </a:cubicBezTo>
                  <a:cubicBezTo>
                    <a:pt x="103" y="346"/>
                    <a:pt x="104" y="347"/>
                    <a:pt x="104" y="348"/>
                  </a:cubicBezTo>
                  <a:cubicBezTo>
                    <a:pt x="105" y="348"/>
                    <a:pt x="107" y="349"/>
                    <a:pt x="108" y="348"/>
                  </a:cubicBezTo>
                  <a:cubicBezTo>
                    <a:pt x="109" y="348"/>
                    <a:pt x="110" y="348"/>
                    <a:pt x="111" y="349"/>
                  </a:cubicBezTo>
                  <a:cubicBezTo>
                    <a:pt x="113" y="349"/>
                    <a:pt x="116" y="349"/>
                    <a:pt x="117" y="353"/>
                  </a:cubicBezTo>
                  <a:cubicBezTo>
                    <a:pt x="117" y="353"/>
                    <a:pt x="118" y="353"/>
                    <a:pt x="118" y="352"/>
                  </a:cubicBezTo>
                  <a:cubicBezTo>
                    <a:pt x="119" y="351"/>
                    <a:pt x="120" y="350"/>
                    <a:pt x="122" y="350"/>
                  </a:cubicBezTo>
                  <a:cubicBezTo>
                    <a:pt x="122" y="350"/>
                    <a:pt x="122" y="350"/>
                    <a:pt x="122" y="350"/>
                  </a:cubicBezTo>
                  <a:cubicBezTo>
                    <a:pt x="122" y="350"/>
                    <a:pt x="122" y="350"/>
                    <a:pt x="123" y="350"/>
                  </a:cubicBezTo>
                  <a:cubicBezTo>
                    <a:pt x="124" y="350"/>
                    <a:pt x="126" y="351"/>
                    <a:pt x="128" y="351"/>
                  </a:cubicBezTo>
                  <a:cubicBezTo>
                    <a:pt x="128" y="351"/>
                    <a:pt x="128" y="351"/>
                    <a:pt x="128" y="351"/>
                  </a:cubicBezTo>
                  <a:cubicBezTo>
                    <a:pt x="127" y="352"/>
                    <a:pt x="127" y="354"/>
                    <a:pt x="126" y="355"/>
                  </a:cubicBezTo>
                  <a:cubicBezTo>
                    <a:pt x="125" y="356"/>
                    <a:pt x="124" y="356"/>
                    <a:pt x="123" y="357"/>
                  </a:cubicBezTo>
                  <a:cubicBezTo>
                    <a:pt x="123" y="358"/>
                    <a:pt x="123" y="358"/>
                    <a:pt x="124" y="358"/>
                  </a:cubicBezTo>
                  <a:cubicBezTo>
                    <a:pt x="125" y="358"/>
                    <a:pt x="124" y="358"/>
                    <a:pt x="124" y="358"/>
                  </a:cubicBezTo>
                  <a:cubicBezTo>
                    <a:pt x="124" y="358"/>
                    <a:pt x="124" y="359"/>
                    <a:pt x="124" y="359"/>
                  </a:cubicBezTo>
                  <a:cubicBezTo>
                    <a:pt x="125" y="359"/>
                    <a:pt x="124" y="360"/>
                    <a:pt x="124" y="360"/>
                  </a:cubicBezTo>
                  <a:cubicBezTo>
                    <a:pt x="123" y="362"/>
                    <a:pt x="124" y="365"/>
                    <a:pt x="126" y="365"/>
                  </a:cubicBezTo>
                  <a:cubicBezTo>
                    <a:pt x="128" y="365"/>
                    <a:pt x="130" y="364"/>
                    <a:pt x="132" y="364"/>
                  </a:cubicBezTo>
                  <a:cubicBezTo>
                    <a:pt x="134" y="363"/>
                    <a:pt x="135" y="361"/>
                    <a:pt x="136" y="359"/>
                  </a:cubicBezTo>
                  <a:cubicBezTo>
                    <a:pt x="137" y="357"/>
                    <a:pt x="138" y="355"/>
                    <a:pt x="141" y="355"/>
                  </a:cubicBezTo>
                  <a:cubicBezTo>
                    <a:pt x="141" y="355"/>
                    <a:pt x="141" y="355"/>
                    <a:pt x="141" y="355"/>
                  </a:cubicBezTo>
                  <a:cubicBezTo>
                    <a:pt x="141" y="356"/>
                    <a:pt x="141" y="356"/>
                    <a:pt x="142" y="357"/>
                  </a:cubicBezTo>
                  <a:cubicBezTo>
                    <a:pt x="142" y="356"/>
                    <a:pt x="141" y="356"/>
                    <a:pt x="141" y="355"/>
                  </a:cubicBezTo>
                  <a:cubicBezTo>
                    <a:pt x="141" y="355"/>
                    <a:pt x="141" y="355"/>
                    <a:pt x="141" y="355"/>
                  </a:cubicBezTo>
                  <a:cubicBezTo>
                    <a:pt x="141" y="355"/>
                    <a:pt x="141" y="355"/>
                    <a:pt x="141" y="355"/>
                  </a:cubicBezTo>
                  <a:cubicBezTo>
                    <a:pt x="141" y="356"/>
                    <a:pt x="142" y="357"/>
                    <a:pt x="144" y="358"/>
                  </a:cubicBezTo>
                  <a:cubicBezTo>
                    <a:pt x="144" y="359"/>
                    <a:pt x="143" y="359"/>
                    <a:pt x="143" y="359"/>
                  </a:cubicBezTo>
                  <a:cubicBezTo>
                    <a:pt x="144" y="360"/>
                    <a:pt x="144" y="362"/>
                    <a:pt x="145" y="362"/>
                  </a:cubicBezTo>
                  <a:cubicBezTo>
                    <a:pt x="147" y="363"/>
                    <a:pt x="148" y="364"/>
                    <a:pt x="150" y="363"/>
                  </a:cubicBezTo>
                  <a:cubicBezTo>
                    <a:pt x="152" y="365"/>
                    <a:pt x="152" y="365"/>
                    <a:pt x="150" y="368"/>
                  </a:cubicBezTo>
                  <a:cubicBezTo>
                    <a:pt x="149" y="368"/>
                    <a:pt x="149" y="368"/>
                    <a:pt x="149" y="368"/>
                  </a:cubicBezTo>
                  <a:cubicBezTo>
                    <a:pt x="149" y="368"/>
                    <a:pt x="149" y="369"/>
                    <a:pt x="149" y="369"/>
                  </a:cubicBezTo>
                  <a:cubicBezTo>
                    <a:pt x="149" y="369"/>
                    <a:pt x="150" y="369"/>
                    <a:pt x="150" y="368"/>
                  </a:cubicBezTo>
                  <a:cubicBezTo>
                    <a:pt x="151" y="372"/>
                    <a:pt x="152" y="376"/>
                    <a:pt x="150" y="379"/>
                  </a:cubicBezTo>
                  <a:cubicBezTo>
                    <a:pt x="150" y="379"/>
                    <a:pt x="150" y="379"/>
                    <a:pt x="150" y="379"/>
                  </a:cubicBezTo>
                  <a:cubicBezTo>
                    <a:pt x="149" y="380"/>
                    <a:pt x="148" y="381"/>
                    <a:pt x="148" y="382"/>
                  </a:cubicBezTo>
                  <a:cubicBezTo>
                    <a:pt x="147" y="385"/>
                    <a:pt x="147" y="385"/>
                    <a:pt x="144" y="384"/>
                  </a:cubicBezTo>
                  <a:cubicBezTo>
                    <a:pt x="145" y="385"/>
                    <a:pt x="145" y="385"/>
                    <a:pt x="146" y="386"/>
                  </a:cubicBezTo>
                  <a:cubicBezTo>
                    <a:pt x="146" y="386"/>
                    <a:pt x="146" y="386"/>
                    <a:pt x="146" y="386"/>
                  </a:cubicBezTo>
                  <a:cubicBezTo>
                    <a:pt x="146" y="386"/>
                    <a:pt x="146" y="386"/>
                    <a:pt x="146" y="386"/>
                  </a:cubicBezTo>
                  <a:cubicBezTo>
                    <a:pt x="146" y="386"/>
                    <a:pt x="146" y="386"/>
                    <a:pt x="146" y="386"/>
                  </a:cubicBezTo>
                  <a:cubicBezTo>
                    <a:pt x="146" y="386"/>
                    <a:pt x="147" y="387"/>
                    <a:pt x="147" y="387"/>
                  </a:cubicBezTo>
                  <a:cubicBezTo>
                    <a:pt x="147" y="390"/>
                    <a:pt x="149" y="389"/>
                    <a:pt x="151" y="389"/>
                  </a:cubicBezTo>
                  <a:cubicBezTo>
                    <a:pt x="152" y="389"/>
                    <a:pt x="152" y="389"/>
                    <a:pt x="152" y="388"/>
                  </a:cubicBezTo>
                  <a:cubicBezTo>
                    <a:pt x="152" y="388"/>
                    <a:pt x="152" y="388"/>
                    <a:pt x="152" y="388"/>
                  </a:cubicBezTo>
                  <a:cubicBezTo>
                    <a:pt x="152" y="388"/>
                    <a:pt x="153" y="389"/>
                    <a:pt x="153" y="389"/>
                  </a:cubicBezTo>
                  <a:cubicBezTo>
                    <a:pt x="154" y="389"/>
                    <a:pt x="155" y="390"/>
                    <a:pt x="155" y="390"/>
                  </a:cubicBezTo>
                  <a:cubicBezTo>
                    <a:pt x="156" y="392"/>
                    <a:pt x="158" y="393"/>
                    <a:pt x="160" y="393"/>
                  </a:cubicBezTo>
                  <a:cubicBezTo>
                    <a:pt x="161" y="394"/>
                    <a:pt x="162" y="395"/>
                    <a:pt x="162" y="395"/>
                  </a:cubicBezTo>
                  <a:cubicBezTo>
                    <a:pt x="161" y="398"/>
                    <a:pt x="161" y="398"/>
                    <a:pt x="163" y="399"/>
                  </a:cubicBezTo>
                  <a:cubicBezTo>
                    <a:pt x="164" y="399"/>
                    <a:pt x="165" y="400"/>
                    <a:pt x="166" y="400"/>
                  </a:cubicBezTo>
                  <a:cubicBezTo>
                    <a:pt x="165" y="401"/>
                    <a:pt x="165" y="401"/>
                    <a:pt x="164" y="403"/>
                  </a:cubicBezTo>
                  <a:cubicBezTo>
                    <a:pt x="166" y="401"/>
                    <a:pt x="167" y="402"/>
                    <a:pt x="168" y="402"/>
                  </a:cubicBezTo>
                  <a:cubicBezTo>
                    <a:pt x="169" y="404"/>
                    <a:pt x="171" y="405"/>
                    <a:pt x="173" y="404"/>
                  </a:cubicBezTo>
                  <a:cubicBezTo>
                    <a:pt x="176" y="403"/>
                    <a:pt x="179" y="402"/>
                    <a:pt x="181" y="399"/>
                  </a:cubicBezTo>
                  <a:cubicBezTo>
                    <a:pt x="182" y="397"/>
                    <a:pt x="182" y="395"/>
                    <a:pt x="183" y="394"/>
                  </a:cubicBezTo>
                  <a:cubicBezTo>
                    <a:pt x="185" y="395"/>
                    <a:pt x="184" y="393"/>
                    <a:pt x="184" y="393"/>
                  </a:cubicBezTo>
                  <a:cubicBezTo>
                    <a:pt x="185" y="391"/>
                    <a:pt x="187" y="390"/>
                    <a:pt x="189" y="389"/>
                  </a:cubicBezTo>
                  <a:cubicBezTo>
                    <a:pt x="190" y="388"/>
                    <a:pt x="190" y="390"/>
                    <a:pt x="191" y="391"/>
                  </a:cubicBezTo>
                  <a:cubicBezTo>
                    <a:pt x="191" y="390"/>
                    <a:pt x="190" y="389"/>
                    <a:pt x="190" y="388"/>
                  </a:cubicBezTo>
                  <a:cubicBezTo>
                    <a:pt x="191" y="389"/>
                    <a:pt x="192" y="390"/>
                    <a:pt x="193" y="390"/>
                  </a:cubicBezTo>
                  <a:cubicBezTo>
                    <a:pt x="192" y="392"/>
                    <a:pt x="194" y="393"/>
                    <a:pt x="195" y="394"/>
                  </a:cubicBezTo>
                  <a:cubicBezTo>
                    <a:pt x="195" y="394"/>
                    <a:pt x="195" y="394"/>
                    <a:pt x="195" y="394"/>
                  </a:cubicBezTo>
                  <a:cubicBezTo>
                    <a:pt x="196" y="393"/>
                    <a:pt x="198" y="393"/>
                    <a:pt x="199" y="392"/>
                  </a:cubicBezTo>
                  <a:cubicBezTo>
                    <a:pt x="200" y="391"/>
                    <a:pt x="201" y="391"/>
                    <a:pt x="202" y="391"/>
                  </a:cubicBezTo>
                  <a:cubicBezTo>
                    <a:pt x="206" y="390"/>
                    <a:pt x="210" y="391"/>
                    <a:pt x="215" y="391"/>
                  </a:cubicBezTo>
                  <a:cubicBezTo>
                    <a:pt x="215" y="391"/>
                    <a:pt x="215" y="392"/>
                    <a:pt x="216" y="392"/>
                  </a:cubicBezTo>
                  <a:cubicBezTo>
                    <a:pt x="216" y="391"/>
                    <a:pt x="216" y="391"/>
                    <a:pt x="217" y="391"/>
                  </a:cubicBezTo>
                  <a:cubicBezTo>
                    <a:pt x="218" y="392"/>
                    <a:pt x="218" y="391"/>
                    <a:pt x="218" y="391"/>
                  </a:cubicBezTo>
                  <a:cubicBezTo>
                    <a:pt x="220" y="391"/>
                    <a:pt x="223" y="390"/>
                    <a:pt x="224" y="393"/>
                  </a:cubicBezTo>
                  <a:cubicBezTo>
                    <a:pt x="224" y="394"/>
                    <a:pt x="225" y="394"/>
                    <a:pt x="225" y="393"/>
                  </a:cubicBezTo>
                  <a:cubicBezTo>
                    <a:pt x="226" y="393"/>
                    <a:pt x="226" y="393"/>
                    <a:pt x="227" y="393"/>
                  </a:cubicBezTo>
                  <a:cubicBezTo>
                    <a:pt x="228" y="393"/>
                    <a:pt x="228" y="393"/>
                    <a:pt x="229" y="393"/>
                  </a:cubicBezTo>
                  <a:cubicBezTo>
                    <a:pt x="230" y="393"/>
                    <a:pt x="232" y="393"/>
                    <a:pt x="233" y="394"/>
                  </a:cubicBezTo>
                  <a:cubicBezTo>
                    <a:pt x="234" y="395"/>
                    <a:pt x="234" y="395"/>
                    <a:pt x="235" y="396"/>
                  </a:cubicBezTo>
                  <a:cubicBezTo>
                    <a:pt x="234" y="397"/>
                    <a:pt x="234" y="398"/>
                    <a:pt x="234" y="398"/>
                  </a:cubicBezTo>
                  <a:cubicBezTo>
                    <a:pt x="235" y="398"/>
                    <a:pt x="235" y="398"/>
                    <a:pt x="235" y="398"/>
                  </a:cubicBezTo>
                  <a:cubicBezTo>
                    <a:pt x="236" y="398"/>
                    <a:pt x="236" y="398"/>
                    <a:pt x="236" y="399"/>
                  </a:cubicBezTo>
                  <a:cubicBezTo>
                    <a:pt x="234" y="399"/>
                    <a:pt x="233" y="400"/>
                    <a:pt x="232" y="400"/>
                  </a:cubicBezTo>
                  <a:cubicBezTo>
                    <a:pt x="231" y="401"/>
                    <a:pt x="231" y="402"/>
                    <a:pt x="232" y="403"/>
                  </a:cubicBezTo>
                  <a:cubicBezTo>
                    <a:pt x="232" y="404"/>
                    <a:pt x="234" y="405"/>
                    <a:pt x="234" y="405"/>
                  </a:cubicBezTo>
                  <a:cubicBezTo>
                    <a:pt x="235" y="407"/>
                    <a:pt x="236" y="407"/>
                    <a:pt x="238" y="407"/>
                  </a:cubicBezTo>
                  <a:cubicBezTo>
                    <a:pt x="239" y="407"/>
                    <a:pt x="240" y="407"/>
                    <a:pt x="241" y="407"/>
                  </a:cubicBezTo>
                  <a:cubicBezTo>
                    <a:pt x="243" y="406"/>
                    <a:pt x="246" y="406"/>
                    <a:pt x="248" y="408"/>
                  </a:cubicBezTo>
                  <a:cubicBezTo>
                    <a:pt x="248" y="408"/>
                    <a:pt x="248" y="408"/>
                    <a:pt x="248" y="408"/>
                  </a:cubicBezTo>
                  <a:cubicBezTo>
                    <a:pt x="248" y="408"/>
                    <a:pt x="248" y="408"/>
                    <a:pt x="248" y="408"/>
                  </a:cubicBezTo>
                  <a:cubicBezTo>
                    <a:pt x="249" y="409"/>
                    <a:pt x="251" y="410"/>
                    <a:pt x="251" y="411"/>
                  </a:cubicBezTo>
                  <a:cubicBezTo>
                    <a:pt x="250" y="414"/>
                    <a:pt x="252" y="412"/>
                    <a:pt x="252" y="412"/>
                  </a:cubicBezTo>
                  <a:cubicBezTo>
                    <a:pt x="251" y="414"/>
                    <a:pt x="251" y="417"/>
                    <a:pt x="250" y="419"/>
                  </a:cubicBezTo>
                  <a:cubicBezTo>
                    <a:pt x="249" y="419"/>
                    <a:pt x="249" y="420"/>
                    <a:pt x="249" y="420"/>
                  </a:cubicBezTo>
                  <a:cubicBezTo>
                    <a:pt x="248" y="421"/>
                    <a:pt x="248" y="421"/>
                    <a:pt x="248" y="422"/>
                  </a:cubicBezTo>
                  <a:cubicBezTo>
                    <a:pt x="246" y="423"/>
                    <a:pt x="245" y="425"/>
                    <a:pt x="243" y="426"/>
                  </a:cubicBezTo>
                  <a:cubicBezTo>
                    <a:pt x="242" y="426"/>
                    <a:pt x="242" y="426"/>
                    <a:pt x="242" y="426"/>
                  </a:cubicBezTo>
                  <a:cubicBezTo>
                    <a:pt x="242" y="426"/>
                    <a:pt x="242" y="427"/>
                    <a:pt x="241" y="427"/>
                  </a:cubicBezTo>
                  <a:cubicBezTo>
                    <a:pt x="241" y="428"/>
                    <a:pt x="239" y="428"/>
                    <a:pt x="239" y="430"/>
                  </a:cubicBezTo>
                  <a:cubicBezTo>
                    <a:pt x="237" y="431"/>
                    <a:pt x="236" y="432"/>
                    <a:pt x="235" y="432"/>
                  </a:cubicBezTo>
                  <a:cubicBezTo>
                    <a:pt x="234" y="433"/>
                    <a:pt x="233" y="433"/>
                    <a:pt x="233" y="434"/>
                  </a:cubicBezTo>
                  <a:cubicBezTo>
                    <a:pt x="234" y="436"/>
                    <a:pt x="234" y="438"/>
                    <a:pt x="233" y="439"/>
                  </a:cubicBezTo>
                  <a:cubicBezTo>
                    <a:pt x="232" y="440"/>
                    <a:pt x="232" y="441"/>
                    <a:pt x="232" y="441"/>
                  </a:cubicBezTo>
                  <a:cubicBezTo>
                    <a:pt x="231" y="442"/>
                    <a:pt x="230" y="443"/>
                    <a:pt x="230" y="443"/>
                  </a:cubicBezTo>
                  <a:cubicBezTo>
                    <a:pt x="230" y="444"/>
                    <a:pt x="229" y="445"/>
                    <a:pt x="229" y="445"/>
                  </a:cubicBezTo>
                  <a:cubicBezTo>
                    <a:pt x="228" y="447"/>
                    <a:pt x="227" y="448"/>
                    <a:pt x="226" y="449"/>
                  </a:cubicBezTo>
                  <a:cubicBezTo>
                    <a:pt x="225" y="449"/>
                    <a:pt x="224" y="450"/>
                    <a:pt x="224" y="452"/>
                  </a:cubicBezTo>
                  <a:cubicBezTo>
                    <a:pt x="223" y="452"/>
                    <a:pt x="222" y="453"/>
                    <a:pt x="221" y="454"/>
                  </a:cubicBezTo>
                  <a:cubicBezTo>
                    <a:pt x="221" y="454"/>
                    <a:pt x="221" y="455"/>
                    <a:pt x="220" y="455"/>
                  </a:cubicBezTo>
                  <a:cubicBezTo>
                    <a:pt x="220" y="455"/>
                    <a:pt x="219" y="456"/>
                    <a:pt x="219" y="456"/>
                  </a:cubicBezTo>
                  <a:cubicBezTo>
                    <a:pt x="215" y="457"/>
                    <a:pt x="212" y="460"/>
                    <a:pt x="209" y="462"/>
                  </a:cubicBezTo>
                  <a:cubicBezTo>
                    <a:pt x="208" y="463"/>
                    <a:pt x="208" y="463"/>
                    <a:pt x="208" y="464"/>
                  </a:cubicBezTo>
                  <a:cubicBezTo>
                    <a:pt x="208" y="464"/>
                    <a:pt x="208" y="464"/>
                    <a:pt x="208" y="464"/>
                  </a:cubicBezTo>
                  <a:cubicBezTo>
                    <a:pt x="207" y="465"/>
                    <a:pt x="207" y="466"/>
                    <a:pt x="206" y="467"/>
                  </a:cubicBezTo>
                  <a:cubicBezTo>
                    <a:pt x="206" y="467"/>
                    <a:pt x="206" y="467"/>
                    <a:pt x="206" y="467"/>
                  </a:cubicBezTo>
                  <a:cubicBezTo>
                    <a:pt x="206" y="467"/>
                    <a:pt x="206" y="467"/>
                    <a:pt x="206" y="467"/>
                  </a:cubicBezTo>
                  <a:cubicBezTo>
                    <a:pt x="206" y="467"/>
                    <a:pt x="206" y="467"/>
                    <a:pt x="206" y="467"/>
                  </a:cubicBezTo>
                  <a:cubicBezTo>
                    <a:pt x="206" y="467"/>
                    <a:pt x="206" y="467"/>
                    <a:pt x="206" y="467"/>
                  </a:cubicBezTo>
                  <a:cubicBezTo>
                    <a:pt x="205" y="469"/>
                    <a:pt x="203" y="470"/>
                    <a:pt x="201" y="472"/>
                  </a:cubicBezTo>
                  <a:cubicBezTo>
                    <a:pt x="201" y="472"/>
                    <a:pt x="200" y="473"/>
                    <a:pt x="200" y="473"/>
                  </a:cubicBezTo>
                  <a:cubicBezTo>
                    <a:pt x="201" y="474"/>
                    <a:pt x="202" y="473"/>
                    <a:pt x="202" y="472"/>
                  </a:cubicBezTo>
                  <a:cubicBezTo>
                    <a:pt x="203" y="472"/>
                    <a:pt x="205" y="472"/>
                    <a:pt x="206" y="472"/>
                  </a:cubicBezTo>
                  <a:cubicBezTo>
                    <a:pt x="205" y="472"/>
                    <a:pt x="205" y="473"/>
                    <a:pt x="205" y="473"/>
                  </a:cubicBezTo>
                  <a:cubicBezTo>
                    <a:pt x="205" y="473"/>
                    <a:pt x="205" y="474"/>
                    <a:pt x="205" y="474"/>
                  </a:cubicBezTo>
                  <a:cubicBezTo>
                    <a:pt x="207" y="472"/>
                    <a:pt x="209" y="472"/>
                    <a:pt x="210" y="471"/>
                  </a:cubicBezTo>
                  <a:cubicBezTo>
                    <a:pt x="210" y="471"/>
                    <a:pt x="210" y="471"/>
                    <a:pt x="211" y="470"/>
                  </a:cubicBezTo>
                  <a:cubicBezTo>
                    <a:pt x="212" y="470"/>
                    <a:pt x="213" y="469"/>
                    <a:pt x="214" y="469"/>
                  </a:cubicBezTo>
                  <a:cubicBezTo>
                    <a:pt x="214" y="469"/>
                    <a:pt x="214" y="468"/>
                    <a:pt x="214" y="468"/>
                  </a:cubicBezTo>
                  <a:cubicBezTo>
                    <a:pt x="215" y="468"/>
                    <a:pt x="215" y="468"/>
                    <a:pt x="215" y="467"/>
                  </a:cubicBezTo>
                  <a:cubicBezTo>
                    <a:pt x="216" y="467"/>
                    <a:pt x="216" y="467"/>
                    <a:pt x="217" y="466"/>
                  </a:cubicBezTo>
                  <a:cubicBezTo>
                    <a:pt x="220" y="464"/>
                    <a:pt x="222" y="462"/>
                    <a:pt x="223" y="458"/>
                  </a:cubicBezTo>
                  <a:cubicBezTo>
                    <a:pt x="224" y="458"/>
                    <a:pt x="224" y="457"/>
                    <a:pt x="225" y="457"/>
                  </a:cubicBezTo>
                  <a:cubicBezTo>
                    <a:pt x="225" y="457"/>
                    <a:pt x="225" y="457"/>
                    <a:pt x="225" y="457"/>
                  </a:cubicBezTo>
                  <a:cubicBezTo>
                    <a:pt x="228" y="456"/>
                    <a:pt x="229" y="454"/>
                    <a:pt x="229" y="451"/>
                  </a:cubicBezTo>
                  <a:cubicBezTo>
                    <a:pt x="229" y="451"/>
                    <a:pt x="229" y="451"/>
                    <a:pt x="229" y="450"/>
                  </a:cubicBezTo>
                  <a:cubicBezTo>
                    <a:pt x="230" y="449"/>
                    <a:pt x="230" y="448"/>
                    <a:pt x="231" y="448"/>
                  </a:cubicBezTo>
                  <a:cubicBezTo>
                    <a:pt x="231" y="447"/>
                    <a:pt x="232" y="447"/>
                    <a:pt x="232" y="447"/>
                  </a:cubicBezTo>
                  <a:cubicBezTo>
                    <a:pt x="234" y="446"/>
                    <a:pt x="235" y="445"/>
                    <a:pt x="235" y="443"/>
                  </a:cubicBezTo>
                  <a:cubicBezTo>
                    <a:pt x="235" y="443"/>
                    <a:pt x="236" y="443"/>
                    <a:pt x="236" y="443"/>
                  </a:cubicBezTo>
                  <a:cubicBezTo>
                    <a:pt x="236" y="441"/>
                    <a:pt x="237" y="440"/>
                    <a:pt x="238" y="439"/>
                  </a:cubicBezTo>
                  <a:cubicBezTo>
                    <a:pt x="240" y="438"/>
                    <a:pt x="241" y="438"/>
                    <a:pt x="242" y="437"/>
                  </a:cubicBezTo>
                  <a:cubicBezTo>
                    <a:pt x="242" y="437"/>
                    <a:pt x="243" y="438"/>
                    <a:pt x="244" y="438"/>
                  </a:cubicBezTo>
                  <a:cubicBezTo>
                    <a:pt x="244" y="437"/>
                    <a:pt x="245" y="437"/>
                    <a:pt x="246" y="436"/>
                  </a:cubicBezTo>
                  <a:cubicBezTo>
                    <a:pt x="246" y="436"/>
                    <a:pt x="246" y="436"/>
                    <a:pt x="247" y="436"/>
                  </a:cubicBezTo>
                  <a:cubicBezTo>
                    <a:pt x="247" y="436"/>
                    <a:pt x="247" y="436"/>
                    <a:pt x="247" y="436"/>
                  </a:cubicBezTo>
                  <a:cubicBezTo>
                    <a:pt x="247" y="436"/>
                    <a:pt x="247" y="436"/>
                    <a:pt x="247" y="436"/>
                  </a:cubicBezTo>
                  <a:cubicBezTo>
                    <a:pt x="247" y="435"/>
                    <a:pt x="248" y="435"/>
                    <a:pt x="248" y="435"/>
                  </a:cubicBezTo>
                  <a:cubicBezTo>
                    <a:pt x="248" y="434"/>
                    <a:pt x="248" y="433"/>
                    <a:pt x="247" y="432"/>
                  </a:cubicBezTo>
                  <a:cubicBezTo>
                    <a:pt x="251" y="430"/>
                    <a:pt x="254" y="427"/>
                    <a:pt x="256" y="423"/>
                  </a:cubicBezTo>
                  <a:cubicBezTo>
                    <a:pt x="256" y="423"/>
                    <a:pt x="256" y="423"/>
                    <a:pt x="256" y="423"/>
                  </a:cubicBezTo>
                  <a:cubicBezTo>
                    <a:pt x="256" y="422"/>
                    <a:pt x="256" y="422"/>
                    <a:pt x="256" y="422"/>
                  </a:cubicBezTo>
                  <a:cubicBezTo>
                    <a:pt x="257" y="422"/>
                    <a:pt x="257" y="421"/>
                    <a:pt x="257" y="420"/>
                  </a:cubicBezTo>
                  <a:cubicBezTo>
                    <a:pt x="259" y="417"/>
                    <a:pt x="263" y="416"/>
                    <a:pt x="265" y="419"/>
                  </a:cubicBezTo>
                  <a:cubicBezTo>
                    <a:pt x="266" y="420"/>
                    <a:pt x="268" y="422"/>
                    <a:pt x="269" y="423"/>
                  </a:cubicBezTo>
                  <a:cubicBezTo>
                    <a:pt x="268" y="425"/>
                    <a:pt x="268" y="426"/>
                    <a:pt x="267" y="427"/>
                  </a:cubicBezTo>
                  <a:cubicBezTo>
                    <a:pt x="264" y="430"/>
                    <a:pt x="261" y="434"/>
                    <a:pt x="257" y="437"/>
                  </a:cubicBezTo>
                  <a:cubicBezTo>
                    <a:pt x="254" y="437"/>
                    <a:pt x="254" y="437"/>
                    <a:pt x="254" y="440"/>
                  </a:cubicBezTo>
                  <a:cubicBezTo>
                    <a:pt x="255" y="441"/>
                    <a:pt x="255" y="442"/>
                    <a:pt x="255" y="443"/>
                  </a:cubicBezTo>
                  <a:cubicBezTo>
                    <a:pt x="254" y="447"/>
                    <a:pt x="257" y="449"/>
                    <a:pt x="259" y="452"/>
                  </a:cubicBezTo>
                  <a:cubicBezTo>
                    <a:pt x="260" y="454"/>
                    <a:pt x="260" y="455"/>
                    <a:pt x="259" y="457"/>
                  </a:cubicBezTo>
                  <a:cubicBezTo>
                    <a:pt x="258" y="459"/>
                    <a:pt x="257" y="459"/>
                    <a:pt x="255" y="459"/>
                  </a:cubicBezTo>
                  <a:cubicBezTo>
                    <a:pt x="253" y="459"/>
                    <a:pt x="252" y="460"/>
                    <a:pt x="253" y="462"/>
                  </a:cubicBezTo>
                  <a:cubicBezTo>
                    <a:pt x="253" y="462"/>
                    <a:pt x="253" y="463"/>
                    <a:pt x="253" y="463"/>
                  </a:cubicBezTo>
                  <a:cubicBezTo>
                    <a:pt x="253" y="464"/>
                    <a:pt x="253" y="465"/>
                    <a:pt x="253" y="464"/>
                  </a:cubicBezTo>
                  <a:cubicBezTo>
                    <a:pt x="255" y="462"/>
                    <a:pt x="256" y="463"/>
                    <a:pt x="258" y="464"/>
                  </a:cubicBezTo>
                  <a:cubicBezTo>
                    <a:pt x="259" y="464"/>
                    <a:pt x="260" y="464"/>
                    <a:pt x="261" y="463"/>
                  </a:cubicBezTo>
                  <a:cubicBezTo>
                    <a:pt x="261" y="463"/>
                    <a:pt x="261" y="463"/>
                    <a:pt x="261" y="463"/>
                  </a:cubicBezTo>
                  <a:cubicBezTo>
                    <a:pt x="261" y="463"/>
                    <a:pt x="261" y="463"/>
                    <a:pt x="261" y="463"/>
                  </a:cubicBezTo>
                  <a:cubicBezTo>
                    <a:pt x="262" y="464"/>
                    <a:pt x="264" y="464"/>
                    <a:pt x="264" y="465"/>
                  </a:cubicBezTo>
                  <a:cubicBezTo>
                    <a:pt x="264" y="465"/>
                    <a:pt x="265" y="465"/>
                    <a:pt x="265" y="465"/>
                  </a:cubicBezTo>
                  <a:cubicBezTo>
                    <a:pt x="265" y="466"/>
                    <a:pt x="265" y="466"/>
                    <a:pt x="265" y="466"/>
                  </a:cubicBezTo>
                  <a:cubicBezTo>
                    <a:pt x="263" y="468"/>
                    <a:pt x="262" y="469"/>
                    <a:pt x="260" y="470"/>
                  </a:cubicBezTo>
                  <a:cubicBezTo>
                    <a:pt x="259" y="470"/>
                    <a:pt x="257" y="470"/>
                    <a:pt x="256" y="471"/>
                  </a:cubicBezTo>
                  <a:cubicBezTo>
                    <a:pt x="255" y="471"/>
                    <a:pt x="254" y="471"/>
                    <a:pt x="253" y="472"/>
                  </a:cubicBezTo>
                  <a:cubicBezTo>
                    <a:pt x="253" y="472"/>
                    <a:pt x="253" y="472"/>
                    <a:pt x="253" y="472"/>
                  </a:cubicBezTo>
                  <a:cubicBezTo>
                    <a:pt x="254" y="473"/>
                    <a:pt x="255" y="474"/>
                    <a:pt x="257" y="473"/>
                  </a:cubicBezTo>
                  <a:cubicBezTo>
                    <a:pt x="258" y="473"/>
                    <a:pt x="259" y="473"/>
                    <a:pt x="260" y="473"/>
                  </a:cubicBezTo>
                  <a:cubicBezTo>
                    <a:pt x="260" y="473"/>
                    <a:pt x="260" y="473"/>
                    <a:pt x="260" y="473"/>
                  </a:cubicBezTo>
                  <a:cubicBezTo>
                    <a:pt x="260" y="473"/>
                    <a:pt x="260" y="473"/>
                    <a:pt x="260" y="473"/>
                  </a:cubicBezTo>
                  <a:cubicBezTo>
                    <a:pt x="259" y="472"/>
                    <a:pt x="260" y="472"/>
                    <a:pt x="261" y="471"/>
                  </a:cubicBezTo>
                  <a:cubicBezTo>
                    <a:pt x="262" y="470"/>
                    <a:pt x="263" y="471"/>
                    <a:pt x="264" y="472"/>
                  </a:cubicBezTo>
                  <a:cubicBezTo>
                    <a:pt x="265" y="473"/>
                    <a:pt x="265" y="473"/>
                    <a:pt x="266" y="474"/>
                  </a:cubicBezTo>
                  <a:cubicBezTo>
                    <a:pt x="267" y="475"/>
                    <a:pt x="269" y="474"/>
                    <a:pt x="270" y="475"/>
                  </a:cubicBezTo>
                  <a:cubicBezTo>
                    <a:pt x="271" y="476"/>
                    <a:pt x="272" y="476"/>
                    <a:pt x="273" y="476"/>
                  </a:cubicBezTo>
                  <a:cubicBezTo>
                    <a:pt x="273" y="476"/>
                    <a:pt x="273" y="476"/>
                    <a:pt x="273" y="476"/>
                  </a:cubicBezTo>
                  <a:cubicBezTo>
                    <a:pt x="273" y="477"/>
                    <a:pt x="272" y="478"/>
                    <a:pt x="273" y="478"/>
                  </a:cubicBezTo>
                  <a:cubicBezTo>
                    <a:pt x="274" y="478"/>
                    <a:pt x="274" y="478"/>
                    <a:pt x="274" y="479"/>
                  </a:cubicBezTo>
                  <a:cubicBezTo>
                    <a:pt x="274" y="479"/>
                    <a:pt x="274" y="479"/>
                    <a:pt x="274" y="479"/>
                  </a:cubicBezTo>
                  <a:cubicBezTo>
                    <a:pt x="273" y="479"/>
                    <a:pt x="272" y="480"/>
                    <a:pt x="272" y="480"/>
                  </a:cubicBezTo>
                  <a:cubicBezTo>
                    <a:pt x="270" y="480"/>
                    <a:pt x="268" y="482"/>
                    <a:pt x="266" y="483"/>
                  </a:cubicBezTo>
                  <a:cubicBezTo>
                    <a:pt x="266" y="483"/>
                    <a:pt x="265" y="484"/>
                    <a:pt x="265" y="484"/>
                  </a:cubicBezTo>
                  <a:cubicBezTo>
                    <a:pt x="266" y="485"/>
                    <a:pt x="266" y="485"/>
                    <a:pt x="267" y="485"/>
                  </a:cubicBezTo>
                  <a:cubicBezTo>
                    <a:pt x="269" y="485"/>
                    <a:pt x="272" y="485"/>
                    <a:pt x="274" y="485"/>
                  </a:cubicBezTo>
                  <a:cubicBezTo>
                    <a:pt x="276" y="486"/>
                    <a:pt x="278" y="486"/>
                    <a:pt x="280" y="487"/>
                  </a:cubicBezTo>
                  <a:cubicBezTo>
                    <a:pt x="281" y="487"/>
                    <a:pt x="280" y="486"/>
                    <a:pt x="281" y="486"/>
                  </a:cubicBezTo>
                  <a:cubicBezTo>
                    <a:pt x="282" y="487"/>
                    <a:pt x="282" y="488"/>
                    <a:pt x="282" y="489"/>
                  </a:cubicBezTo>
                  <a:cubicBezTo>
                    <a:pt x="283" y="490"/>
                    <a:pt x="283" y="490"/>
                    <a:pt x="285" y="490"/>
                  </a:cubicBezTo>
                  <a:cubicBezTo>
                    <a:pt x="286" y="490"/>
                    <a:pt x="288" y="491"/>
                    <a:pt x="290" y="492"/>
                  </a:cubicBezTo>
                  <a:cubicBezTo>
                    <a:pt x="292" y="492"/>
                    <a:pt x="292" y="493"/>
                    <a:pt x="293" y="495"/>
                  </a:cubicBezTo>
                  <a:cubicBezTo>
                    <a:pt x="293" y="495"/>
                    <a:pt x="293" y="495"/>
                    <a:pt x="293" y="496"/>
                  </a:cubicBezTo>
                  <a:cubicBezTo>
                    <a:pt x="292" y="496"/>
                    <a:pt x="292" y="497"/>
                    <a:pt x="292" y="497"/>
                  </a:cubicBezTo>
                  <a:cubicBezTo>
                    <a:pt x="291" y="499"/>
                    <a:pt x="292" y="500"/>
                    <a:pt x="291" y="501"/>
                  </a:cubicBezTo>
                  <a:cubicBezTo>
                    <a:pt x="291" y="502"/>
                    <a:pt x="290" y="503"/>
                    <a:pt x="291" y="504"/>
                  </a:cubicBezTo>
                  <a:cubicBezTo>
                    <a:pt x="292" y="505"/>
                    <a:pt x="293" y="505"/>
                    <a:pt x="294" y="504"/>
                  </a:cubicBezTo>
                  <a:cubicBezTo>
                    <a:pt x="296" y="503"/>
                    <a:pt x="297" y="501"/>
                    <a:pt x="298" y="500"/>
                  </a:cubicBezTo>
                  <a:cubicBezTo>
                    <a:pt x="300" y="499"/>
                    <a:pt x="301" y="498"/>
                    <a:pt x="303" y="499"/>
                  </a:cubicBezTo>
                  <a:cubicBezTo>
                    <a:pt x="304" y="499"/>
                    <a:pt x="306" y="499"/>
                    <a:pt x="307" y="498"/>
                  </a:cubicBezTo>
                  <a:cubicBezTo>
                    <a:pt x="308" y="498"/>
                    <a:pt x="308" y="497"/>
                    <a:pt x="309" y="497"/>
                  </a:cubicBezTo>
                  <a:cubicBezTo>
                    <a:pt x="310" y="497"/>
                    <a:pt x="311" y="497"/>
                    <a:pt x="311" y="496"/>
                  </a:cubicBezTo>
                  <a:cubicBezTo>
                    <a:pt x="312" y="495"/>
                    <a:pt x="313" y="494"/>
                    <a:pt x="314" y="493"/>
                  </a:cubicBezTo>
                  <a:cubicBezTo>
                    <a:pt x="317" y="490"/>
                    <a:pt x="319" y="486"/>
                    <a:pt x="323" y="484"/>
                  </a:cubicBezTo>
                  <a:cubicBezTo>
                    <a:pt x="324" y="483"/>
                    <a:pt x="326" y="482"/>
                    <a:pt x="328" y="484"/>
                  </a:cubicBezTo>
                  <a:cubicBezTo>
                    <a:pt x="328" y="484"/>
                    <a:pt x="328" y="484"/>
                    <a:pt x="328" y="484"/>
                  </a:cubicBezTo>
                  <a:cubicBezTo>
                    <a:pt x="328" y="483"/>
                    <a:pt x="328" y="483"/>
                    <a:pt x="328" y="483"/>
                  </a:cubicBezTo>
                  <a:cubicBezTo>
                    <a:pt x="332" y="486"/>
                    <a:pt x="333" y="486"/>
                    <a:pt x="335" y="481"/>
                  </a:cubicBezTo>
                  <a:cubicBezTo>
                    <a:pt x="336" y="479"/>
                    <a:pt x="336" y="478"/>
                    <a:pt x="338" y="478"/>
                  </a:cubicBezTo>
                  <a:cubicBezTo>
                    <a:pt x="338" y="478"/>
                    <a:pt x="339" y="478"/>
                    <a:pt x="339" y="478"/>
                  </a:cubicBezTo>
                  <a:cubicBezTo>
                    <a:pt x="344" y="479"/>
                    <a:pt x="348" y="476"/>
                    <a:pt x="350" y="472"/>
                  </a:cubicBezTo>
                  <a:cubicBezTo>
                    <a:pt x="351" y="472"/>
                    <a:pt x="352" y="471"/>
                    <a:pt x="353" y="470"/>
                  </a:cubicBezTo>
                  <a:cubicBezTo>
                    <a:pt x="355" y="470"/>
                    <a:pt x="355" y="472"/>
                    <a:pt x="356" y="472"/>
                  </a:cubicBezTo>
                  <a:cubicBezTo>
                    <a:pt x="356" y="472"/>
                    <a:pt x="356" y="471"/>
                    <a:pt x="355" y="471"/>
                  </a:cubicBezTo>
                  <a:cubicBezTo>
                    <a:pt x="356" y="471"/>
                    <a:pt x="356" y="471"/>
                    <a:pt x="357" y="471"/>
                  </a:cubicBezTo>
                  <a:cubicBezTo>
                    <a:pt x="357" y="471"/>
                    <a:pt x="356" y="471"/>
                    <a:pt x="357" y="470"/>
                  </a:cubicBezTo>
                  <a:cubicBezTo>
                    <a:pt x="358" y="470"/>
                    <a:pt x="359" y="472"/>
                    <a:pt x="360" y="472"/>
                  </a:cubicBezTo>
                  <a:cubicBezTo>
                    <a:pt x="362" y="471"/>
                    <a:pt x="364" y="472"/>
                    <a:pt x="365" y="473"/>
                  </a:cubicBezTo>
                  <a:cubicBezTo>
                    <a:pt x="365" y="473"/>
                    <a:pt x="364" y="472"/>
                    <a:pt x="364" y="472"/>
                  </a:cubicBezTo>
                  <a:cubicBezTo>
                    <a:pt x="364" y="472"/>
                    <a:pt x="364" y="472"/>
                    <a:pt x="365" y="472"/>
                  </a:cubicBezTo>
                  <a:cubicBezTo>
                    <a:pt x="365" y="472"/>
                    <a:pt x="365" y="472"/>
                    <a:pt x="365" y="472"/>
                  </a:cubicBezTo>
                  <a:cubicBezTo>
                    <a:pt x="365" y="472"/>
                    <a:pt x="365" y="472"/>
                    <a:pt x="365" y="472"/>
                  </a:cubicBezTo>
                  <a:cubicBezTo>
                    <a:pt x="365" y="472"/>
                    <a:pt x="365" y="472"/>
                    <a:pt x="365" y="472"/>
                  </a:cubicBezTo>
                  <a:cubicBezTo>
                    <a:pt x="365" y="472"/>
                    <a:pt x="365" y="473"/>
                    <a:pt x="365" y="473"/>
                  </a:cubicBezTo>
                  <a:cubicBezTo>
                    <a:pt x="366" y="473"/>
                    <a:pt x="366" y="473"/>
                    <a:pt x="366" y="472"/>
                  </a:cubicBezTo>
                  <a:cubicBezTo>
                    <a:pt x="366" y="472"/>
                    <a:pt x="366" y="472"/>
                    <a:pt x="366" y="473"/>
                  </a:cubicBezTo>
                  <a:cubicBezTo>
                    <a:pt x="366" y="473"/>
                    <a:pt x="366" y="473"/>
                    <a:pt x="367" y="473"/>
                  </a:cubicBezTo>
                  <a:cubicBezTo>
                    <a:pt x="367" y="473"/>
                    <a:pt x="367" y="473"/>
                    <a:pt x="367" y="473"/>
                  </a:cubicBezTo>
                  <a:cubicBezTo>
                    <a:pt x="367" y="474"/>
                    <a:pt x="368" y="474"/>
                    <a:pt x="369" y="474"/>
                  </a:cubicBezTo>
                  <a:cubicBezTo>
                    <a:pt x="372" y="473"/>
                    <a:pt x="374" y="471"/>
                    <a:pt x="376" y="469"/>
                  </a:cubicBezTo>
                  <a:cubicBezTo>
                    <a:pt x="377" y="468"/>
                    <a:pt x="377" y="468"/>
                    <a:pt x="378" y="469"/>
                  </a:cubicBezTo>
                  <a:cubicBezTo>
                    <a:pt x="378" y="468"/>
                    <a:pt x="378" y="467"/>
                    <a:pt x="379" y="467"/>
                  </a:cubicBezTo>
                  <a:cubicBezTo>
                    <a:pt x="380" y="466"/>
                    <a:pt x="381" y="465"/>
                    <a:pt x="380" y="464"/>
                  </a:cubicBezTo>
                  <a:cubicBezTo>
                    <a:pt x="381" y="463"/>
                    <a:pt x="382" y="463"/>
                    <a:pt x="382" y="463"/>
                  </a:cubicBezTo>
                  <a:cubicBezTo>
                    <a:pt x="383" y="463"/>
                    <a:pt x="383" y="463"/>
                    <a:pt x="383" y="463"/>
                  </a:cubicBezTo>
                  <a:cubicBezTo>
                    <a:pt x="385" y="462"/>
                    <a:pt x="387" y="462"/>
                    <a:pt x="388" y="462"/>
                  </a:cubicBezTo>
                  <a:cubicBezTo>
                    <a:pt x="389" y="463"/>
                    <a:pt x="390" y="463"/>
                    <a:pt x="391" y="462"/>
                  </a:cubicBezTo>
                  <a:cubicBezTo>
                    <a:pt x="395" y="459"/>
                    <a:pt x="398" y="455"/>
                    <a:pt x="400" y="451"/>
                  </a:cubicBezTo>
                  <a:cubicBezTo>
                    <a:pt x="401" y="448"/>
                    <a:pt x="399" y="445"/>
                    <a:pt x="397" y="443"/>
                  </a:cubicBezTo>
                  <a:cubicBezTo>
                    <a:pt x="397" y="443"/>
                    <a:pt x="397" y="443"/>
                    <a:pt x="397" y="443"/>
                  </a:cubicBezTo>
                  <a:cubicBezTo>
                    <a:pt x="397" y="443"/>
                    <a:pt x="397" y="443"/>
                    <a:pt x="397" y="443"/>
                  </a:cubicBezTo>
                  <a:cubicBezTo>
                    <a:pt x="397" y="443"/>
                    <a:pt x="396" y="442"/>
                    <a:pt x="396" y="442"/>
                  </a:cubicBezTo>
                  <a:cubicBezTo>
                    <a:pt x="396" y="439"/>
                    <a:pt x="397" y="439"/>
                    <a:pt x="399" y="439"/>
                  </a:cubicBezTo>
                  <a:cubicBezTo>
                    <a:pt x="399" y="438"/>
                    <a:pt x="399" y="438"/>
                    <a:pt x="399" y="437"/>
                  </a:cubicBezTo>
                  <a:cubicBezTo>
                    <a:pt x="400" y="439"/>
                    <a:pt x="402" y="439"/>
                    <a:pt x="403" y="439"/>
                  </a:cubicBezTo>
                  <a:cubicBezTo>
                    <a:pt x="405" y="438"/>
                    <a:pt x="407" y="438"/>
                    <a:pt x="409" y="438"/>
                  </a:cubicBezTo>
                  <a:cubicBezTo>
                    <a:pt x="409" y="438"/>
                    <a:pt x="409" y="438"/>
                    <a:pt x="410" y="437"/>
                  </a:cubicBezTo>
                  <a:cubicBezTo>
                    <a:pt x="412" y="437"/>
                    <a:pt x="413" y="435"/>
                    <a:pt x="414" y="433"/>
                  </a:cubicBezTo>
                  <a:cubicBezTo>
                    <a:pt x="414" y="433"/>
                    <a:pt x="415" y="432"/>
                    <a:pt x="415" y="432"/>
                  </a:cubicBezTo>
                  <a:cubicBezTo>
                    <a:pt x="417" y="431"/>
                    <a:pt x="418" y="429"/>
                    <a:pt x="418" y="426"/>
                  </a:cubicBezTo>
                  <a:cubicBezTo>
                    <a:pt x="418" y="423"/>
                    <a:pt x="418" y="421"/>
                    <a:pt x="418" y="419"/>
                  </a:cubicBezTo>
                  <a:cubicBezTo>
                    <a:pt x="418" y="414"/>
                    <a:pt x="417" y="412"/>
                    <a:pt x="412" y="411"/>
                  </a:cubicBezTo>
                  <a:cubicBezTo>
                    <a:pt x="412" y="410"/>
                    <a:pt x="411" y="409"/>
                    <a:pt x="410" y="409"/>
                  </a:cubicBezTo>
                  <a:cubicBezTo>
                    <a:pt x="410" y="408"/>
                    <a:pt x="410" y="407"/>
                    <a:pt x="409" y="406"/>
                  </a:cubicBezTo>
                  <a:cubicBezTo>
                    <a:pt x="409" y="406"/>
                    <a:pt x="409" y="406"/>
                    <a:pt x="409" y="406"/>
                  </a:cubicBezTo>
                  <a:cubicBezTo>
                    <a:pt x="409" y="406"/>
                    <a:pt x="409" y="406"/>
                    <a:pt x="409" y="406"/>
                  </a:cubicBezTo>
                  <a:cubicBezTo>
                    <a:pt x="409" y="405"/>
                    <a:pt x="409" y="404"/>
                    <a:pt x="408" y="403"/>
                  </a:cubicBezTo>
                  <a:cubicBezTo>
                    <a:pt x="408" y="399"/>
                    <a:pt x="406" y="397"/>
                    <a:pt x="404" y="394"/>
                  </a:cubicBezTo>
                  <a:cubicBezTo>
                    <a:pt x="403" y="394"/>
                    <a:pt x="403" y="393"/>
                    <a:pt x="403" y="393"/>
                  </a:cubicBezTo>
                  <a:cubicBezTo>
                    <a:pt x="402" y="392"/>
                    <a:pt x="402" y="392"/>
                    <a:pt x="401" y="392"/>
                  </a:cubicBezTo>
                  <a:cubicBezTo>
                    <a:pt x="400" y="392"/>
                    <a:pt x="400" y="391"/>
                    <a:pt x="400" y="391"/>
                  </a:cubicBezTo>
                  <a:cubicBezTo>
                    <a:pt x="400" y="391"/>
                    <a:pt x="400" y="391"/>
                    <a:pt x="400" y="391"/>
                  </a:cubicBezTo>
                  <a:cubicBezTo>
                    <a:pt x="400" y="391"/>
                    <a:pt x="400" y="391"/>
                    <a:pt x="400" y="391"/>
                  </a:cubicBezTo>
                  <a:cubicBezTo>
                    <a:pt x="400" y="390"/>
                    <a:pt x="401" y="389"/>
                    <a:pt x="401" y="389"/>
                  </a:cubicBezTo>
                  <a:cubicBezTo>
                    <a:pt x="402" y="388"/>
                    <a:pt x="403" y="388"/>
                    <a:pt x="403" y="387"/>
                  </a:cubicBezTo>
                  <a:cubicBezTo>
                    <a:pt x="404" y="386"/>
                    <a:pt x="405" y="386"/>
                    <a:pt x="406" y="386"/>
                  </a:cubicBezTo>
                  <a:cubicBezTo>
                    <a:pt x="408" y="385"/>
                    <a:pt x="411" y="383"/>
                    <a:pt x="412" y="382"/>
                  </a:cubicBezTo>
                  <a:cubicBezTo>
                    <a:pt x="412" y="381"/>
                    <a:pt x="412" y="381"/>
                    <a:pt x="412" y="381"/>
                  </a:cubicBezTo>
                  <a:cubicBezTo>
                    <a:pt x="414" y="379"/>
                    <a:pt x="416" y="377"/>
                    <a:pt x="415" y="374"/>
                  </a:cubicBezTo>
                  <a:cubicBezTo>
                    <a:pt x="414" y="372"/>
                    <a:pt x="412" y="370"/>
                    <a:pt x="409" y="370"/>
                  </a:cubicBezTo>
                  <a:cubicBezTo>
                    <a:pt x="407" y="370"/>
                    <a:pt x="406" y="369"/>
                    <a:pt x="405" y="367"/>
                  </a:cubicBezTo>
                  <a:cubicBezTo>
                    <a:pt x="404" y="366"/>
                    <a:pt x="402" y="364"/>
                    <a:pt x="401" y="363"/>
                  </a:cubicBezTo>
                  <a:cubicBezTo>
                    <a:pt x="401" y="363"/>
                    <a:pt x="401" y="363"/>
                    <a:pt x="401" y="363"/>
                  </a:cubicBezTo>
                  <a:cubicBezTo>
                    <a:pt x="402" y="365"/>
                    <a:pt x="403" y="366"/>
                    <a:pt x="405" y="368"/>
                  </a:cubicBezTo>
                  <a:cubicBezTo>
                    <a:pt x="405" y="368"/>
                    <a:pt x="405" y="368"/>
                    <a:pt x="405" y="368"/>
                  </a:cubicBezTo>
                  <a:cubicBezTo>
                    <a:pt x="403" y="367"/>
                    <a:pt x="402" y="365"/>
                    <a:pt x="400" y="363"/>
                  </a:cubicBezTo>
                  <a:cubicBezTo>
                    <a:pt x="400" y="363"/>
                    <a:pt x="399" y="363"/>
                    <a:pt x="399" y="363"/>
                  </a:cubicBezTo>
                  <a:cubicBezTo>
                    <a:pt x="397" y="362"/>
                    <a:pt x="397" y="363"/>
                    <a:pt x="397" y="364"/>
                  </a:cubicBezTo>
                  <a:cubicBezTo>
                    <a:pt x="396" y="365"/>
                    <a:pt x="396" y="368"/>
                    <a:pt x="394" y="369"/>
                  </a:cubicBezTo>
                  <a:cubicBezTo>
                    <a:pt x="394" y="369"/>
                    <a:pt x="394" y="369"/>
                    <a:pt x="394" y="369"/>
                  </a:cubicBezTo>
                  <a:cubicBezTo>
                    <a:pt x="392" y="369"/>
                    <a:pt x="390" y="371"/>
                    <a:pt x="388" y="369"/>
                  </a:cubicBezTo>
                  <a:cubicBezTo>
                    <a:pt x="386" y="366"/>
                    <a:pt x="384" y="363"/>
                    <a:pt x="381" y="360"/>
                  </a:cubicBezTo>
                  <a:cubicBezTo>
                    <a:pt x="380" y="359"/>
                    <a:pt x="379" y="357"/>
                    <a:pt x="379" y="354"/>
                  </a:cubicBezTo>
                  <a:cubicBezTo>
                    <a:pt x="379" y="353"/>
                    <a:pt x="380" y="353"/>
                    <a:pt x="379" y="352"/>
                  </a:cubicBezTo>
                  <a:cubicBezTo>
                    <a:pt x="379" y="352"/>
                    <a:pt x="378" y="351"/>
                    <a:pt x="379" y="351"/>
                  </a:cubicBezTo>
                  <a:cubicBezTo>
                    <a:pt x="380" y="351"/>
                    <a:pt x="380" y="352"/>
                    <a:pt x="381" y="352"/>
                  </a:cubicBezTo>
                  <a:cubicBezTo>
                    <a:pt x="380" y="350"/>
                    <a:pt x="380" y="349"/>
                    <a:pt x="381" y="348"/>
                  </a:cubicBezTo>
                  <a:cubicBezTo>
                    <a:pt x="382" y="348"/>
                    <a:pt x="382" y="347"/>
                    <a:pt x="382" y="347"/>
                  </a:cubicBezTo>
                  <a:cubicBezTo>
                    <a:pt x="382" y="346"/>
                    <a:pt x="382" y="345"/>
                    <a:pt x="383" y="344"/>
                  </a:cubicBezTo>
                  <a:cubicBezTo>
                    <a:pt x="382" y="344"/>
                    <a:pt x="380" y="344"/>
                    <a:pt x="379" y="344"/>
                  </a:cubicBezTo>
                  <a:cubicBezTo>
                    <a:pt x="378" y="342"/>
                    <a:pt x="379" y="340"/>
                    <a:pt x="378" y="338"/>
                  </a:cubicBezTo>
                  <a:cubicBezTo>
                    <a:pt x="378" y="338"/>
                    <a:pt x="378" y="338"/>
                    <a:pt x="378" y="338"/>
                  </a:cubicBezTo>
                  <a:cubicBezTo>
                    <a:pt x="379" y="337"/>
                    <a:pt x="378" y="336"/>
                    <a:pt x="378" y="335"/>
                  </a:cubicBezTo>
                  <a:cubicBezTo>
                    <a:pt x="377" y="333"/>
                    <a:pt x="377" y="331"/>
                    <a:pt x="377" y="329"/>
                  </a:cubicBezTo>
                  <a:cubicBezTo>
                    <a:pt x="377" y="326"/>
                    <a:pt x="378" y="323"/>
                    <a:pt x="379" y="319"/>
                  </a:cubicBezTo>
                  <a:cubicBezTo>
                    <a:pt x="380" y="318"/>
                    <a:pt x="380" y="317"/>
                    <a:pt x="379" y="316"/>
                  </a:cubicBezTo>
                  <a:cubicBezTo>
                    <a:pt x="378" y="314"/>
                    <a:pt x="378" y="312"/>
                    <a:pt x="377" y="309"/>
                  </a:cubicBezTo>
                  <a:cubicBezTo>
                    <a:pt x="377" y="308"/>
                    <a:pt x="377" y="307"/>
                    <a:pt x="376" y="306"/>
                  </a:cubicBezTo>
                  <a:cubicBezTo>
                    <a:pt x="377" y="304"/>
                    <a:pt x="376" y="302"/>
                    <a:pt x="375" y="300"/>
                  </a:cubicBezTo>
                  <a:cubicBezTo>
                    <a:pt x="375" y="298"/>
                    <a:pt x="375" y="295"/>
                    <a:pt x="375" y="293"/>
                  </a:cubicBezTo>
                  <a:cubicBezTo>
                    <a:pt x="374" y="293"/>
                    <a:pt x="374" y="292"/>
                    <a:pt x="374" y="292"/>
                  </a:cubicBezTo>
                  <a:cubicBezTo>
                    <a:pt x="373" y="292"/>
                    <a:pt x="373" y="293"/>
                    <a:pt x="373" y="294"/>
                  </a:cubicBezTo>
                  <a:cubicBezTo>
                    <a:pt x="372" y="296"/>
                    <a:pt x="373" y="298"/>
                    <a:pt x="373" y="300"/>
                  </a:cubicBezTo>
                  <a:cubicBezTo>
                    <a:pt x="372" y="300"/>
                    <a:pt x="372" y="299"/>
                    <a:pt x="372" y="300"/>
                  </a:cubicBezTo>
                  <a:cubicBezTo>
                    <a:pt x="372" y="302"/>
                    <a:pt x="370" y="302"/>
                    <a:pt x="369" y="303"/>
                  </a:cubicBezTo>
                  <a:cubicBezTo>
                    <a:pt x="368" y="303"/>
                    <a:pt x="367" y="302"/>
                    <a:pt x="366" y="302"/>
                  </a:cubicBezTo>
                  <a:cubicBezTo>
                    <a:pt x="365" y="300"/>
                    <a:pt x="364" y="299"/>
                    <a:pt x="362" y="298"/>
                  </a:cubicBezTo>
                  <a:cubicBezTo>
                    <a:pt x="361" y="297"/>
                    <a:pt x="361" y="299"/>
                    <a:pt x="360" y="299"/>
                  </a:cubicBezTo>
                  <a:cubicBezTo>
                    <a:pt x="359" y="298"/>
                    <a:pt x="358" y="298"/>
                    <a:pt x="357" y="298"/>
                  </a:cubicBezTo>
                  <a:cubicBezTo>
                    <a:pt x="356" y="298"/>
                    <a:pt x="354" y="298"/>
                    <a:pt x="354" y="297"/>
                  </a:cubicBezTo>
                  <a:cubicBezTo>
                    <a:pt x="353" y="296"/>
                    <a:pt x="353" y="295"/>
                    <a:pt x="352" y="295"/>
                  </a:cubicBezTo>
                  <a:cubicBezTo>
                    <a:pt x="352" y="294"/>
                    <a:pt x="353" y="294"/>
                    <a:pt x="353" y="294"/>
                  </a:cubicBezTo>
                  <a:cubicBezTo>
                    <a:pt x="353" y="292"/>
                    <a:pt x="353" y="289"/>
                    <a:pt x="354" y="287"/>
                  </a:cubicBezTo>
                  <a:cubicBezTo>
                    <a:pt x="354" y="285"/>
                    <a:pt x="354" y="284"/>
                    <a:pt x="353" y="282"/>
                  </a:cubicBezTo>
                  <a:cubicBezTo>
                    <a:pt x="353" y="282"/>
                    <a:pt x="353" y="281"/>
                    <a:pt x="353" y="281"/>
                  </a:cubicBezTo>
                  <a:cubicBezTo>
                    <a:pt x="353" y="281"/>
                    <a:pt x="353" y="281"/>
                    <a:pt x="353" y="281"/>
                  </a:cubicBezTo>
                  <a:cubicBezTo>
                    <a:pt x="353" y="281"/>
                    <a:pt x="353" y="281"/>
                    <a:pt x="353" y="281"/>
                  </a:cubicBezTo>
                  <a:cubicBezTo>
                    <a:pt x="353" y="281"/>
                    <a:pt x="353" y="280"/>
                    <a:pt x="353" y="280"/>
                  </a:cubicBezTo>
                  <a:cubicBezTo>
                    <a:pt x="353" y="280"/>
                    <a:pt x="353" y="280"/>
                    <a:pt x="354" y="280"/>
                  </a:cubicBezTo>
                  <a:cubicBezTo>
                    <a:pt x="354" y="280"/>
                    <a:pt x="354" y="280"/>
                    <a:pt x="353" y="279"/>
                  </a:cubicBezTo>
                  <a:cubicBezTo>
                    <a:pt x="353" y="278"/>
                    <a:pt x="352" y="278"/>
                    <a:pt x="352" y="276"/>
                  </a:cubicBezTo>
                  <a:cubicBezTo>
                    <a:pt x="352" y="275"/>
                    <a:pt x="353" y="274"/>
                    <a:pt x="352" y="273"/>
                  </a:cubicBezTo>
                  <a:cubicBezTo>
                    <a:pt x="353" y="272"/>
                    <a:pt x="352" y="271"/>
                    <a:pt x="353" y="271"/>
                  </a:cubicBezTo>
                  <a:cubicBezTo>
                    <a:pt x="353" y="269"/>
                    <a:pt x="354" y="268"/>
                    <a:pt x="354" y="267"/>
                  </a:cubicBezTo>
                  <a:cubicBezTo>
                    <a:pt x="356" y="266"/>
                    <a:pt x="355" y="264"/>
                    <a:pt x="356" y="262"/>
                  </a:cubicBezTo>
                  <a:cubicBezTo>
                    <a:pt x="356" y="261"/>
                    <a:pt x="355" y="260"/>
                    <a:pt x="355" y="259"/>
                  </a:cubicBezTo>
                  <a:cubicBezTo>
                    <a:pt x="355" y="257"/>
                    <a:pt x="354" y="256"/>
                    <a:pt x="353" y="254"/>
                  </a:cubicBezTo>
                  <a:cubicBezTo>
                    <a:pt x="351" y="251"/>
                    <a:pt x="347" y="248"/>
                    <a:pt x="344" y="245"/>
                  </a:cubicBezTo>
                  <a:cubicBezTo>
                    <a:pt x="344" y="245"/>
                    <a:pt x="343" y="245"/>
                    <a:pt x="343" y="245"/>
                  </a:cubicBezTo>
                  <a:cubicBezTo>
                    <a:pt x="343" y="245"/>
                    <a:pt x="343" y="245"/>
                    <a:pt x="344" y="245"/>
                  </a:cubicBezTo>
                  <a:cubicBezTo>
                    <a:pt x="343" y="243"/>
                    <a:pt x="345" y="244"/>
                    <a:pt x="345" y="244"/>
                  </a:cubicBezTo>
                  <a:cubicBezTo>
                    <a:pt x="345" y="243"/>
                    <a:pt x="343" y="243"/>
                    <a:pt x="343" y="242"/>
                  </a:cubicBezTo>
                  <a:cubicBezTo>
                    <a:pt x="346" y="241"/>
                    <a:pt x="347" y="239"/>
                    <a:pt x="346" y="236"/>
                  </a:cubicBezTo>
                  <a:cubicBezTo>
                    <a:pt x="346" y="234"/>
                    <a:pt x="346" y="233"/>
                    <a:pt x="348" y="232"/>
                  </a:cubicBezTo>
                  <a:cubicBezTo>
                    <a:pt x="349" y="232"/>
                    <a:pt x="349" y="231"/>
                    <a:pt x="349" y="231"/>
                  </a:cubicBezTo>
                  <a:cubicBezTo>
                    <a:pt x="348" y="230"/>
                    <a:pt x="349" y="229"/>
                    <a:pt x="348" y="228"/>
                  </a:cubicBezTo>
                  <a:cubicBezTo>
                    <a:pt x="348" y="227"/>
                    <a:pt x="348" y="226"/>
                    <a:pt x="349" y="225"/>
                  </a:cubicBezTo>
                  <a:cubicBezTo>
                    <a:pt x="349" y="225"/>
                    <a:pt x="348" y="224"/>
                    <a:pt x="348" y="223"/>
                  </a:cubicBezTo>
                  <a:cubicBezTo>
                    <a:pt x="348" y="221"/>
                    <a:pt x="349" y="219"/>
                    <a:pt x="348" y="217"/>
                  </a:cubicBezTo>
                  <a:cubicBezTo>
                    <a:pt x="348" y="215"/>
                    <a:pt x="348" y="215"/>
                    <a:pt x="347" y="214"/>
                  </a:cubicBezTo>
                  <a:cubicBezTo>
                    <a:pt x="346" y="214"/>
                    <a:pt x="345" y="214"/>
                    <a:pt x="344" y="214"/>
                  </a:cubicBezTo>
                  <a:cubicBezTo>
                    <a:pt x="342" y="215"/>
                    <a:pt x="342" y="217"/>
                    <a:pt x="340" y="218"/>
                  </a:cubicBezTo>
                  <a:cubicBezTo>
                    <a:pt x="339" y="219"/>
                    <a:pt x="338" y="219"/>
                    <a:pt x="336" y="218"/>
                  </a:cubicBezTo>
                  <a:cubicBezTo>
                    <a:pt x="335" y="218"/>
                    <a:pt x="333" y="217"/>
                    <a:pt x="332" y="217"/>
                  </a:cubicBezTo>
                  <a:cubicBezTo>
                    <a:pt x="330" y="217"/>
                    <a:pt x="329" y="217"/>
                    <a:pt x="328" y="216"/>
                  </a:cubicBezTo>
                  <a:cubicBezTo>
                    <a:pt x="327" y="216"/>
                    <a:pt x="326" y="216"/>
                    <a:pt x="326" y="215"/>
                  </a:cubicBezTo>
                  <a:cubicBezTo>
                    <a:pt x="325" y="215"/>
                    <a:pt x="325" y="215"/>
                    <a:pt x="325" y="214"/>
                  </a:cubicBezTo>
                  <a:cubicBezTo>
                    <a:pt x="324" y="211"/>
                    <a:pt x="322" y="210"/>
                    <a:pt x="321" y="208"/>
                  </a:cubicBezTo>
                  <a:cubicBezTo>
                    <a:pt x="320" y="207"/>
                    <a:pt x="319" y="207"/>
                    <a:pt x="319" y="207"/>
                  </a:cubicBezTo>
                  <a:cubicBezTo>
                    <a:pt x="317" y="207"/>
                    <a:pt x="317" y="209"/>
                    <a:pt x="316" y="209"/>
                  </a:cubicBezTo>
                  <a:cubicBezTo>
                    <a:pt x="314" y="211"/>
                    <a:pt x="313" y="213"/>
                    <a:pt x="311" y="211"/>
                  </a:cubicBezTo>
                  <a:cubicBezTo>
                    <a:pt x="309" y="211"/>
                    <a:pt x="311" y="212"/>
                    <a:pt x="310" y="213"/>
                  </a:cubicBezTo>
                  <a:cubicBezTo>
                    <a:pt x="310" y="212"/>
                    <a:pt x="309" y="212"/>
                    <a:pt x="309" y="212"/>
                  </a:cubicBezTo>
                  <a:cubicBezTo>
                    <a:pt x="308" y="212"/>
                    <a:pt x="307" y="212"/>
                    <a:pt x="307" y="212"/>
                  </a:cubicBezTo>
                  <a:cubicBezTo>
                    <a:pt x="305" y="212"/>
                    <a:pt x="303" y="210"/>
                    <a:pt x="302" y="209"/>
                  </a:cubicBezTo>
                  <a:cubicBezTo>
                    <a:pt x="301" y="207"/>
                    <a:pt x="300" y="206"/>
                    <a:pt x="299" y="204"/>
                  </a:cubicBezTo>
                  <a:cubicBezTo>
                    <a:pt x="298" y="203"/>
                    <a:pt x="298" y="202"/>
                    <a:pt x="298" y="201"/>
                  </a:cubicBezTo>
                  <a:cubicBezTo>
                    <a:pt x="298" y="201"/>
                    <a:pt x="298" y="201"/>
                    <a:pt x="298" y="201"/>
                  </a:cubicBezTo>
                  <a:cubicBezTo>
                    <a:pt x="298" y="201"/>
                    <a:pt x="298" y="201"/>
                    <a:pt x="298" y="201"/>
                  </a:cubicBezTo>
                  <a:cubicBezTo>
                    <a:pt x="298" y="199"/>
                    <a:pt x="296" y="199"/>
                    <a:pt x="296" y="198"/>
                  </a:cubicBezTo>
                  <a:cubicBezTo>
                    <a:pt x="296" y="198"/>
                    <a:pt x="297" y="198"/>
                    <a:pt x="298" y="198"/>
                  </a:cubicBezTo>
                  <a:cubicBezTo>
                    <a:pt x="296" y="198"/>
                    <a:pt x="296" y="196"/>
                    <a:pt x="296" y="195"/>
                  </a:cubicBezTo>
                  <a:cubicBezTo>
                    <a:pt x="297" y="194"/>
                    <a:pt x="298" y="192"/>
                    <a:pt x="299" y="190"/>
                  </a:cubicBezTo>
                  <a:cubicBezTo>
                    <a:pt x="300" y="189"/>
                    <a:pt x="300" y="188"/>
                    <a:pt x="301" y="186"/>
                  </a:cubicBezTo>
                  <a:cubicBezTo>
                    <a:pt x="301" y="186"/>
                    <a:pt x="301" y="186"/>
                    <a:pt x="301" y="186"/>
                  </a:cubicBezTo>
                  <a:cubicBezTo>
                    <a:pt x="302" y="185"/>
                    <a:pt x="302" y="185"/>
                    <a:pt x="302" y="185"/>
                  </a:cubicBezTo>
                  <a:cubicBezTo>
                    <a:pt x="303" y="185"/>
                    <a:pt x="304" y="185"/>
                    <a:pt x="305" y="184"/>
                  </a:cubicBezTo>
                  <a:cubicBezTo>
                    <a:pt x="305" y="183"/>
                    <a:pt x="306" y="183"/>
                    <a:pt x="307" y="183"/>
                  </a:cubicBezTo>
                  <a:cubicBezTo>
                    <a:pt x="312" y="184"/>
                    <a:pt x="315" y="181"/>
                    <a:pt x="317" y="177"/>
                  </a:cubicBezTo>
                  <a:cubicBezTo>
                    <a:pt x="318" y="177"/>
                    <a:pt x="318" y="176"/>
                    <a:pt x="319" y="176"/>
                  </a:cubicBezTo>
                  <a:cubicBezTo>
                    <a:pt x="321" y="176"/>
                    <a:pt x="323" y="175"/>
                    <a:pt x="325" y="175"/>
                  </a:cubicBezTo>
                  <a:cubicBezTo>
                    <a:pt x="326" y="174"/>
                    <a:pt x="327" y="177"/>
                    <a:pt x="329" y="176"/>
                  </a:cubicBezTo>
                  <a:cubicBezTo>
                    <a:pt x="329" y="176"/>
                    <a:pt x="329" y="175"/>
                    <a:pt x="329" y="175"/>
                  </a:cubicBezTo>
                  <a:cubicBezTo>
                    <a:pt x="329" y="175"/>
                    <a:pt x="329" y="176"/>
                    <a:pt x="329" y="176"/>
                  </a:cubicBezTo>
                  <a:cubicBezTo>
                    <a:pt x="330" y="177"/>
                    <a:pt x="330" y="177"/>
                    <a:pt x="331" y="176"/>
                  </a:cubicBezTo>
                  <a:cubicBezTo>
                    <a:pt x="334" y="175"/>
                    <a:pt x="335" y="173"/>
                    <a:pt x="335" y="171"/>
                  </a:cubicBezTo>
                  <a:cubicBezTo>
                    <a:pt x="334" y="169"/>
                    <a:pt x="335" y="168"/>
                    <a:pt x="336" y="167"/>
                  </a:cubicBezTo>
                  <a:cubicBezTo>
                    <a:pt x="337" y="166"/>
                    <a:pt x="338" y="165"/>
                    <a:pt x="339" y="165"/>
                  </a:cubicBezTo>
                  <a:cubicBezTo>
                    <a:pt x="339" y="165"/>
                    <a:pt x="339" y="164"/>
                    <a:pt x="340" y="164"/>
                  </a:cubicBezTo>
                  <a:cubicBezTo>
                    <a:pt x="342" y="162"/>
                    <a:pt x="345" y="162"/>
                    <a:pt x="347" y="160"/>
                  </a:cubicBezTo>
                  <a:cubicBezTo>
                    <a:pt x="347" y="160"/>
                    <a:pt x="348" y="160"/>
                    <a:pt x="348" y="160"/>
                  </a:cubicBezTo>
                  <a:cubicBezTo>
                    <a:pt x="350" y="158"/>
                    <a:pt x="353" y="157"/>
                    <a:pt x="356" y="156"/>
                  </a:cubicBezTo>
                  <a:cubicBezTo>
                    <a:pt x="356" y="155"/>
                    <a:pt x="356" y="154"/>
                    <a:pt x="357" y="155"/>
                  </a:cubicBezTo>
                  <a:cubicBezTo>
                    <a:pt x="359" y="154"/>
                    <a:pt x="359" y="153"/>
                    <a:pt x="358" y="152"/>
                  </a:cubicBezTo>
                  <a:cubicBezTo>
                    <a:pt x="356" y="153"/>
                    <a:pt x="353" y="154"/>
                    <a:pt x="350" y="154"/>
                  </a:cubicBezTo>
                  <a:cubicBezTo>
                    <a:pt x="350" y="154"/>
                    <a:pt x="349" y="154"/>
                    <a:pt x="348" y="154"/>
                  </a:cubicBezTo>
                  <a:cubicBezTo>
                    <a:pt x="347" y="154"/>
                    <a:pt x="347" y="154"/>
                    <a:pt x="346" y="154"/>
                  </a:cubicBezTo>
                  <a:cubicBezTo>
                    <a:pt x="345" y="155"/>
                    <a:pt x="344" y="156"/>
                    <a:pt x="343" y="157"/>
                  </a:cubicBezTo>
                  <a:cubicBezTo>
                    <a:pt x="342" y="157"/>
                    <a:pt x="341" y="158"/>
                    <a:pt x="341" y="159"/>
                  </a:cubicBezTo>
                  <a:cubicBezTo>
                    <a:pt x="338" y="159"/>
                    <a:pt x="337" y="157"/>
                    <a:pt x="335" y="157"/>
                  </a:cubicBezTo>
                  <a:cubicBezTo>
                    <a:pt x="333" y="156"/>
                    <a:pt x="332" y="156"/>
                    <a:pt x="330" y="156"/>
                  </a:cubicBezTo>
                  <a:cubicBezTo>
                    <a:pt x="327" y="156"/>
                    <a:pt x="327" y="158"/>
                    <a:pt x="326" y="161"/>
                  </a:cubicBezTo>
                  <a:cubicBezTo>
                    <a:pt x="325" y="161"/>
                    <a:pt x="325" y="162"/>
                    <a:pt x="325" y="162"/>
                  </a:cubicBezTo>
                  <a:cubicBezTo>
                    <a:pt x="324" y="163"/>
                    <a:pt x="324" y="163"/>
                    <a:pt x="323" y="164"/>
                  </a:cubicBezTo>
                  <a:cubicBezTo>
                    <a:pt x="323" y="164"/>
                    <a:pt x="322" y="165"/>
                    <a:pt x="322" y="165"/>
                  </a:cubicBezTo>
                  <a:cubicBezTo>
                    <a:pt x="321" y="166"/>
                    <a:pt x="320" y="166"/>
                    <a:pt x="319" y="166"/>
                  </a:cubicBezTo>
                  <a:cubicBezTo>
                    <a:pt x="318" y="165"/>
                    <a:pt x="318" y="163"/>
                    <a:pt x="316" y="163"/>
                  </a:cubicBezTo>
                  <a:cubicBezTo>
                    <a:pt x="316" y="163"/>
                    <a:pt x="316" y="163"/>
                    <a:pt x="316" y="163"/>
                  </a:cubicBezTo>
                  <a:cubicBezTo>
                    <a:pt x="318" y="162"/>
                    <a:pt x="315" y="160"/>
                    <a:pt x="316" y="159"/>
                  </a:cubicBezTo>
                  <a:cubicBezTo>
                    <a:pt x="317" y="158"/>
                    <a:pt x="317" y="157"/>
                    <a:pt x="316" y="156"/>
                  </a:cubicBezTo>
                  <a:cubicBezTo>
                    <a:pt x="315" y="156"/>
                    <a:pt x="314" y="156"/>
                    <a:pt x="313" y="156"/>
                  </a:cubicBezTo>
                  <a:cubicBezTo>
                    <a:pt x="312" y="157"/>
                    <a:pt x="311" y="157"/>
                    <a:pt x="310" y="156"/>
                  </a:cubicBezTo>
                  <a:cubicBezTo>
                    <a:pt x="309" y="156"/>
                    <a:pt x="308" y="155"/>
                    <a:pt x="308" y="155"/>
                  </a:cubicBezTo>
                  <a:cubicBezTo>
                    <a:pt x="307" y="153"/>
                    <a:pt x="306" y="152"/>
                    <a:pt x="305" y="151"/>
                  </a:cubicBezTo>
                  <a:cubicBezTo>
                    <a:pt x="306" y="151"/>
                    <a:pt x="306" y="151"/>
                    <a:pt x="306" y="151"/>
                  </a:cubicBezTo>
                  <a:cubicBezTo>
                    <a:pt x="306" y="151"/>
                    <a:pt x="306" y="151"/>
                    <a:pt x="306" y="151"/>
                  </a:cubicBezTo>
                  <a:cubicBezTo>
                    <a:pt x="305" y="149"/>
                    <a:pt x="307" y="147"/>
                    <a:pt x="306" y="145"/>
                  </a:cubicBezTo>
                  <a:cubicBezTo>
                    <a:pt x="307" y="144"/>
                    <a:pt x="308" y="143"/>
                    <a:pt x="309" y="142"/>
                  </a:cubicBezTo>
                  <a:cubicBezTo>
                    <a:pt x="310" y="141"/>
                    <a:pt x="312" y="141"/>
                    <a:pt x="313" y="139"/>
                  </a:cubicBezTo>
                  <a:cubicBezTo>
                    <a:pt x="313" y="138"/>
                    <a:pt x="313" y="137"/>
                    <a:pt x="313" y="136"/>
                  </a:cubicBezTo>
                  <a:cubicBezTo>
                    <a:pt x="313" y="133"/>
                    <a:pt x="312" y="132"/>
                    <a:pt x="309" y="133"/>
                  </a:cubicBezTo>
                  <a:cubicBezTo>
                    <a:pt x="306" y="135"/>
                    <a:pt x="304" y="138"/>
                    <a:pt x="303" y="141"/>
                  </a:cubicBezTo>
                  <a:cubicBezTo>
                    <a:pt x="304" y="142"/>
                    <a:pt x="304" y="142"/>
                    <a:pt x="305" y="142"/>
                  </a:cubicBezTo>
                  <a:cubicBezTo>
                    <a:pt x="305" y="143"/>
                    <a:pt x="307" y="143"/>
                    <a:pt x="305" y="144"/>
                  </a:cubicBezTo>
                  <a:cubicBezTo>
                    <a:pt x="305" y="144"/>
                    <a:pt x="305" y="144"/>
                    <a:pt x="305" y="144"/>
                  </a:cubicBezTo>
                  <a:cubicBezTo>
                    <a:pt x="303" y="145"/>
                    <a:pt x="302" y="146"/>
                    <a:pt x="301" y="146"/>
                  </a:cubicBezTo>
                  <a:cubicBezTo>
                    <a:pt x="301" y="146"/>
                    <a:pt x="300" y="146"/>
                    <a:pt x="300" y="146"/>
                  </a:cubicBezTo>
                  <a:cubicBezTo>
                    <a:pt x="300" y="146"/>
                    <a:pt x="299" y="146"/>
                    <a:pt x="299" y="146"/>
                  </a:cubicBezTo>
                  <a:cubicBezTo>
                    <a:pt x="298" y="144"/>
                    <a:pt x="299" y="146"/>
                    <a:pt x="298" y="146"/>
                  </a:cubicBezTo>
                  <a:cubicBezTo>
                    <a:pt x="298" y="146"/>
                    <a:pt x="297" y="145"/>
                    <a:pt x="297" y="145"/>
                  </a:cubicBezTo>
                  <a:cubicBezTo>
                    <a:pt x="296" y="145"/>
                    <a:pt x="297" y="146"/>
                    <a:pt x="297" y="146"/>
                  </a:cubicBezTo>
                  <a:cubicBezTo>
                    <a:pt x="296" y="146"/>
                    <a:pt x="296" y="145"/>
                    <a:pt x="296" y="145"/>
                  </a:cubicBezTo>
                  <a:cubicBezTo>
                    <a:pt x="295" y="145"/>
                    <a:pt x="294" y="145"/>
                    <a:pt x="294" y="145"/>
                  </a:cubicBezTo>
                  <a:cubicBezTo>
                    <a:pt x="292" y="143"/>
                    <a:pt x="292" y="141"/>
                    <a:pt x="291" y="139"/>
                  </a:cubicBezTo>
                  <a:cubicBezTo>
                    <a:pt x="291" y="137"/>
                    <a:pt x="291" y="136"/>
                    <a:pt x="290" y="134"/>
                  </a:cubicBezTo>
                  <a:cubicBezTo>
                    <a:pt x="290" y="133"/>
                    <a:pt x="291" y="131"/>
                    <a:pt x="290" y="130"/>
                  </a:cubicBezTo>
                  <a:cubicBezTo>
                    <a:pt x="290" y="129"/>
                    <a:pt x="290" y="128"/>
                    <a:pt x="290" y="128"/>
                  </a:cubicBezTo>
                  <a:cubicBezTo>
                    <a:pt x="289" y="126"/>
                    <a:pt x="288" y="125"/>
                    <a:pt x="287" y="125"/>
                  </a:cubicBezTo>
                  <a:cubicBezTo>
                    <a:pt x="286" y="124"/>
                    <a:pt x="284" y="125"/>
                    <a:pt x="283" y="124"/>
                  </a:cubicBezTo>
                  <a:cubicBezTo>
                    <a:pt x="283" y="125"/>
                    <a:pt x="283" y="125"/>
                    <a:pt x="283" y="126"/>
                  </a:cubicBezTo>
                  <a:cubicBezTo>
                    <a:pt x="282" y="127"/>
                    <a:pt x="282" y="127"/>
                    <a:pt x="282" y="128"/>
                  </a:cubicBezTo>
                  <a:cubicBezTo>
                    <a:pt x="284" y="130"/>
                    <a:pt x="285" y="132"/>
                    <a:pt x="285" y="135"/>
                  </a:cubicBezTo>
                  <a:cubicBezTo>
                    <a:pt x="285" y="135"/>
                    <a:pt x="286" y="135"/>
                    <a:pt x="286" y="136"/>
                  </a:cubicBezTo>
                  <a:cubicBezTo>
                    <a:pt x="286" y="136"/>
                    <a:pt x="286" y="136"/>
                    <a:pt x="286" y="136"/>
                  </a:cubicBezTo>
                  <a:cubicBezTo>
                    <a:pt x="286" y="136"/>
                    <a:pt x="286" y="137"/>
                    <a:pt x="286" y="138"/>
                  </a:cubicBezTo>
                  <a:cubicBezTo>
                    <a:pt x="285" y="138"/>
                    <a:pt x="285" y="138"/>
                    <a:pt x="285" y="138"/>
                  </a:cubicBezTo>
                  <a:cubicBezTo>
                    <a:pt x="283" y="138"/>
                    <a:pt x="282" y="137"/>
                    <a:pt x="281" y="136"/>
                  </a:cubicBezTo>
                  <a:cubicBezTo>
                    <a:pt x="280" y="134"/>
                    <a:pt x="280" y="133"/>
                    <a:pt x="278" y="132"/>
                  </a:cubicBezTo>
                  <a:cubicBezTo>
                    <a:pt x="278" y="132"/>
                    <a:pt x="278" y="132"/>
                    <a:pt x="278" y="132"/>
                  </a:cubicBezTo>
                  <a:cubicBezTo>
                    <a:pt x="278" y="132"/>
                    <a:pt x="278" y="132"/>
                    <a:pt x="278" y="132"/>
                  </a:cubicBezTo>
                  <a:cubicBezTo>
                    <a:pt x="279" y="131"/>
                    <a:pt x="280" y="130"/>
                    <a:pt x="281" y="128"/>
                  </a:cubicBezTo>
                  <a:cubicBezTo>
                    <a:pt x="282" y="128"/>
                    <a:pt x="282" y="127"/>
                    <a:pt x="281" y="126"/>
                  </a:cubicBezTo>
                  <a:cubicBezTo>
                    <a:pt x="281" y="126"/>
                    <a:pt x="281" y="126"/>
                    <a:pt x="281" y="126"/>
                  </a:cubicBezTo>
                  <a:cubicBezTo>
                    <a:pt x="281" y="126"/>
                    <a:pt x="281" y="126"/>
                    <a:pt x="281" y="126"/>
                  </a:cubicBezTo>
                  <a:cubicBezTo>
                    <a:pt x="281" y="125"/>
                    <a:pt x="281" y="125"/>
                    <a:pt x="281" y="125"/>
                  </a:cubicBezTo>
                  <a:cubicBezTo>
                    <a:pt x="281" y="125"/>
                    <a:pt x="281" y="125"/>
                    <a:pt x="280" y="124"/>
                  </a:cubicBezTo>
                  <a:cubicBezTo>
                    <a:pt x="280" y="124"/>
                    <a:pt x="280" y="125"/>
                    <a:pt x="280" y="125"/>
                  </a:cubicBezTo>
                  <a:cubicBezTo>
                    <a:pt x="280" y="125"/>
                    <a:pt x="280" y="124"/>
                    <a:pt x="280" y="124"/>
                  </a:cubicBezTo>
                  <a:cubicBezTo>
                    <a:pt x="280" y="124"/>
                    <a:pt x="280" y="124"/>
                    <a:pt x="280" y="124"/>
                  </a:cubicBezTo>
                  <a:cubicBezTo>
                    <a:pt x="280" y="124"/>
                    <a:pt x="281" y="125"/>
                    <a:pt x="281" y="125"/>
                  </a:cubicBezTo>
                  <a:cubicBezTo>
                    <a:pt x="281" y="125"/>
                    <a:pt x="281" y="125"/>
                    <a:pt x="281" y="125"/>
                  </a:cubicBezTo>
                  <a:cubicBezTo>
                    <a:pt x="281" y="125"/>
                    <a:pt x="281" y="125"/>
                    <a:pt x="281" y="126"/>
                  </a:cubicBezTo>
                  <a:cubicBezTo>
                    <a:pt x="281" y="126"/>
                    <a:pt x="281" y="126"/>
                    <a:pt x="281" y="126"/>
                  </a:cubicBezTo>
                  <a:cubicBezTo>
                    <a:pt x="281" y="126"/>
                    <a:pt x="281" y="126"/>
                    <a:pt x="281" y="126"/>
                  </a:cubicBezTo>
                  <a:cubicBezTo>
                    <a:pt x="282" y="126"/>
                    <a:pt x="282" y="126"/>
                    <a:pt x="282" y="126"/>
                  </a:cubicBezTo>
                  <a:cubicBezTo>
                    <a:pt x="282" y="126"/>
                    <a:pt x="282" y="126"/>
                    <a:pt x="282" y="126"/>
                  </a:cubicBezTo>
                  <a:cubicBezTo>
                    <a:pt x="281" y="123"/>
                    <a:pt x="279" y="123"/>
                    <a:pt x="277" y="123"/>
                  </a:cubicBezTo>
                  <a:cubicBezTo>
                    <a:pt x="275" y="123"/>
                    <a:pt x="273" y="122"/>
                    <a:pt x="272" y="121"/>
                  </a:cubicBezTo>
                  <a:cubicBezTo>
                    <a:pt x="272" y="121"/>
                    <a:pt x="271" y="121"/>
                    <a:pt x="271" y="120"/>
                  </a:cubicBezTo>
                  <a:cubicBezTo>
                    <a:pt x="270" y="119"/>
                    <a:pt x="269" y="118"/>
                    <a:pt x="269" y="117"/>
                  </a:cubicBezTo>
                  <a:cubicBezTo>
                    <a:pt x="269" y="116"/>
                    <a:pt x="268" y="116"/>
                    <a:pt x="268" y="114"/>
                  </a:cubicBezTo>
                  <a:cubicBezTo>
                    <a:pt x="268" y="113"/>
                    <a:pt x="267" y="112"/>
                    <a:pt x="267" y="111"/>
                  </a:cubicBezTo>
                  <a:cubicBezTo>
                    <a:pt x="268" y="110"/>
                    <a:pt x="267" y="108"/>
                    <a:pt x="268" y="108"/>
                  </a:cubicBezTo>
                  <a:cubicBezTo>
                    <a:pt x="270" y="107"/>
                    <a:pt x="267" y="106"/>
                    <a:pt x="268" y="106"/>
                  </a:cubicBezTo>
                  <a:cubicBezTo>
                    <a:pt x="268" y="106"/>
                    <a:pt x="268" y="106"/>
                    <a:pt x="268" y="106"/>
                  </a:cubicBezTo>
                  <a:cubicBezTo>
                    <a:pt x="269" y="103"/>
                    <a:pt x="270" y="100"/>
                    <a:pt x="271" y="98"/>
                  </a:cubicBezTo>
                  <a:cubicBezTo>
                    <a:pt x="272" y="97"/>
                    <a:pt x="273" y="96"/>
                    <a:pt x="273" y="95"/>
                  </a:cubicBezTo>
                  <a:cubicBezTo>
                    <a:pt x="274" y="91"/>
                    <a:pt x="274" y="88"/>
                    <a:pt x="273" y="84"/>
                  </a:cubicBezTo>
                  <a:cubicBezTo>
                    <a:pt x="273" y="83"/>
                    <a:pt x="272" y="81"/>
                    <a:pt x="272" y="80"/>
                  </a:cubicBezTo>
                  <a:cubicBezTo>
                    <a:pt x="271" y="79"/>
                    <a:pt x="272" y="78"/>
                    <a:pt x="271" y="78"/>
                  </a:cubicBezTo>
                  <a:cubicBezTo>
                    <a:pt x="270" y="78"/>
                    <a:pt x="268" y="77"/>
                    <a:pt x="267" y="76"/>
                  </a:cubicBezTo>
                  <a:cubicBezTo>
                    <a:pt x="266" y="75"/>
                    <a:pt x="265" y="73"/>
                    <a:pt x="263" y="73"/>
                  </a:cubicBezTo>
                  <a:cubicBezTo>
                    <a:pt x="262" y="72"/>
                    <a:pt x="260" y="72"/>
                    <a:pt x="258" y="71"/>
                  </a:cubicBezTo>
                  <a:cubicBezTo>
                    <a:pt x="257" y="70"/>
                    <a:pt x="257" y="71"/>
                    <a:pt x="257" y="71"/>
                  </a:cubicBezTo>
                  <a:cubicBezTo>
                    <a:pt x="256" y="71"/>
                    <a:pt x="256" y="70"/>
                    <a:pt x="256" y="69"/>
                  </a:cubicBezTo>
                  <a:cubicBezTo>
                    <a:pt x="256" y="68"/>
                    <a:pt x="255" y="68"/>
                    <a:pt x="254" y="67"/>
                  </a:cubicBezTo>
                  <a:cubicBezTo>
                    <a:pt x="254" y="67"/>
                    <a:pt x="254" y="67"/>
                    <a:pt x="254" y="67"/>
                  </a:cubicBezTo>
                  <a:cubicBezTo>
                    <a:pt x="253" y="65"/>
                    <a:pt x="252" y="63"/>
                    <a:pt x="252" y="61"/>
                  </a:cubicBezTo>
                  <a:cubicBezTo>
                    <a:pt x="252" y="59"/>
                    <a:pt x="252" y="58"/>
                    <a:pt x="251" y="56"/>
                  </a:cubicBezTo>
                  <a:cubicBezTo>
                    <a:pt x="250" y="55"/>
                    <a:pt x="248" y="54"/>
                    <a:pt x="247" y="54"/>
                  </a:cubicBezTo>
                  <a:cubicBezTo>
                    <a:pt x="245" y="55"/>
                    <a:pt x="245" y="57"/>
                    <a:pt x="245" y="58"/>
                  </a:cubicBezTo>
                  <a:cubicBezTo>
                    <a:pt x="245" y="59"/>
                    <a:pt x="245" y="60"/>
                    <a:pt x="245" y="60"/>
                  </a:cubicBezTo>
                  <a:cubicBezTo>
                    <a:pt x="246" y="62"/>
                    <a:pt x="248" y="63"/>
                    <a:pt x="248" y="65"/>
                  </a:cubicBezTo>
                  <a:cubicBezTo>
                    <a:pt x="249" y="70"/>
                    <a:pt x="249" y="71"/>
                    <a:pt x="245" y="73"/>
                  </a:cubicBezTo>
                  <a:cubicBezTo>
                    <a:pt x="245" y="73"/>
                    <a:pt x="244" y="74"/>
                    <a:pt x="243" y="74"/>
                  </a:cubicBezTo>
                  <a:cubicBezTo>
                    <a:pt x="242" y="74"/>
                    <a:pt x="243" y="75"/>
                    <a:pt x="243" y="75"/>
                  </a:cubicBezTo>
                  <a:cubicBezTo>
                    <a:pt x="243" y="76"/>
                    <a:pt x="243" y="77"/>
                    <a:pt x="243" y="77"/>
                  </a:cubicBezTo>
                  <a:cubicBezTo>
                    <a:pt x="245" y="80"/>
                    <a:pt x="243" y="81"/>
                    <a:pt x="242" y="83"/>
                  </a:cubicBezTo>
                  <a:cubicBezTo>
                    <a:pt x="239" y="83"/>
                    <a:pt x="237" y="81"/>
                    <a:pt x="235" y="81"/>
                  </a:cubicBezTo>
                  <a:cubicBezTo>
                    <a:pt x="235" y="82"/>
                    <a:pt x="235" y="82"/>
                    <a:pt x="235" y="83"/>
                  </a:cubicBezTo>
                  <a:cubicBezTo>
                    <a:pt x="234" y="82"/>
                    <a:pt x="234" y="82"/>
                    <a:pt x="234" y="82"/>
                  </a:cubicBezTo>
                  <a:cubicBezTo>
                    <a:pt x="233" y="81"/>
                    <a:pt x="232" y="80"/>
                    <a:pt x="229" y="79"/>
                  </a:cubicBezTo>
                  <a:cubicBezTo>
                    <a:pt x="227" y="79"/>
                    <a:pt x="226" y="79"/>
                    <a:pt x="224" y="77"/>
                  </a:cubicBezTo>
                  <a:cubicBezTo>
                    <a:pt x="224" y="78"/>
                    <a:pt x="225" y="78"/>
                    <a:pt x="224" y="78"/>
                  </a:cubicBezTo>
                  <a:cubicBezTo>
                    <a:pt x="224" y="78"/>
                    <a:pt x="223" y="77"/>
                    <a:pt x="222" y="77"/>
                  </a:cubicBezTo>
                  <a:cubicBezTo>
                    <a:pt x="222" y="77"/>
                    <a:pt x="221" y="76"/>
                    <a:pt x="221" y="76"/>
                  </a:cubicBezTo>
                  <a:cubicBezTo>
                    <a:pt x="218" y="75"/>
                    <a:pt x="218" y="72"/>
                    <a:pt x="216" y="71"/>
                  </a:cubicBezTo>
                  <a:cubicBezTo>
                    <a:pt x="216" y="70"/>
                    <a:pt x="216" y="70"/>
                    <a:pt x="216" y="70"/>
                  </a:cubicBezTo>
                  <a:cubicBezTo>
                    <a:pt x="217" y="70"/>
                    <a:pt x="217" y="71"/>
                    <a:pt x="217" y="70"/>
                  </a:cubicBezTo>
                  <a:cubicBezTo>
                    <a:pt x="218" y="68"/>
                    <a:pt x="220" y="68"/>
                    <a:pt x="221" y="66"/>
                  </a:cubicBezTo>
                  <a:cubicBezTo>
                    <a:pt x="221" y="65"/>
                    <a:pt x="222" y="65"/>
                    <a:pt x="222" y="65"/>
                  </a:cubicBezTo>
                  <a:cubicBezTo>
                    <a:pt x="222" y="65"/>
                    <a:pt x="222" y="65"/>
                    <a:pt x="223" y="65"/>
                  </a:cubicBezTo>
                  <a:cubicBezTo>
                    <a:pt x="223" y="64"/>
                    <a:pt x="223" y="63"/>
                    <a:pt x="223" y="62"/>
                  </a:cubicBezTo>
                  <a:cubicBezTo>
                    <a:pt x="223" y="61"/>
                    <a:pt x="222" y="60"/>
                    <a:pt x="221" y="60"/>
                  </a:cubicBezTo>
                  <a:cubicBezTo>
                    <a:pt x="219" y="60"/>
                    <a:pt x="217" y="60"/>
                    <a:pt x="216" y="60"/>
                  </a:cubicBezTo>
                  <a:cubicBezTo>
                    <a:pt x="214" y="60"/>
                    <a:pt x="213" y="62"/>
                    <a:pt x="212" y="63"/>
                  </a:cubicBezTo>
                  <a:cubicBezTo>
                    <a:pt x="212" y="64"/>
                    <a:pt x="213" y="65"/>
                    <a:pt x="212" y="66"/>
                  </a:cubicBezTo>
                  <a:cubicBezTo>
                    <a:pt x="212" y="65"/>
                    <a:pt x="212" y="65"/>
                    <a:pt x="212" y="65"/>
                  </a:cubicBezTo>
                  <a:cubicBezTo>
                    <a:pt x="211" y="65"/>
                    <a:pt x="212" y="66"/>
                    <a:pt x="212" y="66"/>
                  </a:cubicBezTo>
                  <a:cubicBezTo>
                    <a:pt x="212" y="66"/>
                    <a:pt x="211" y="66"/>
                    <a:pt x="211" y="66"/>
                  </a:cubicBezTo>
                  <a:cubicBezTo>
                    <a:pt x="211" y="66"/>
                    <a:pt x="211" y="66"/>
                    <a:pt x="211" y="65"/>
                  </a:cubicBezTo>
                  <a:cubicBezTo>
                    <a:pt x="210" y="65"/>
                    <a:pt x="210" y="65"/>
                    <a:pt x="210" y="65"/>
                  </a:cubicBezTo>
                  <a:cubicBezTo>
                    <a:pt x="210" y="65"/>
                    <a:pt x="210" y="66"/>
                    <a:pt x="210" y="66"/>
                  </a:cubicBezTo>
                  <a:cubicBezTo>
                    <a:pt x="210" y="66"/>
                    <a:pt x="210" y="66"/>
                    <a:pt x="210" y="66"/>
                  </a:cubicBezTo>
                  <a:cubicBezTo>
                    <a:pt x="210" y="66"/>
                    <a:pt x="209" y="65"/>
                    <a:pt x="209" y="65"/>
                  </a:cubicBezTo>
                  <a:cubicBezTo>
                    <a:pt x="209" y="65"/>
                    <a:pt x="209" y="65"/>
                    <a:pt x="209" y="65"/>
                  </a:cubicBezTo>
                  <a:cubicBezTo>
                    <a:pt x="208" y="63"/>
                    <a:pt x="207" y="62"/>
                    <a:pt x="207" y="59"/>
                  </a:cubicBezTo>
                  <a:cubicBezTo>
                    <a:pt x="207" y="59"/>
                    <a:pt x="206" y="59"/>
                    <a:pt x="206" y="58"/>
                  </a:cubicBezTo>
                  <a:cubicBezTo>
                    <a:pt x="205" y="57"/>
                    <a:pt x="204" y="56"/>
                    <a:pt x="204" y="54"/>
                  </a:cubicBezTo>
                  <a:cubicBezTo>
                    <a:pt x="203" y="51"/>
                    <a:pt x="201" y="49"/>
                    <a:pt x="199" y="47"/>
                  </a:cubicBezTo>
                  <a:cubicBezTo>
                    <a:pt x="199" y="46"/>
                    <a:pt x="199" y="45"/>
                    <a:pt x="198" y="44"/>
                  </a:cubicBezTo>
                  <a:cubicBezTo>
                    <a:pt x="197" y="44"/>
                    <a:pt x="198" y="45"/>
                    <a:pt x="198" y="45"/>
                  </a:cubicBezTo>
                  <a:cubicBezTo>
                    <a:pt x="197" y="44"/>
                    <a:pt x="196" y="43"/>
                    <a:pt x="196" y="43"/>
                  </a:cubicBezTo>
                  <a:cubicBezTo>
                    <a:pt x="196" y="43"/>
                    <a:pt x="196" y="43"/>
                    <a:pt x="196" y="43"/>
                  </a:cubicBezTo>
                  <a:cubicBezTo>
                    <a:pt x="196" y="43"/>
                    <a:pt x="196" y="43"/>
                    <a:pt x="196" y="43"/>
                  </a:cubicBezTo>
                  <a:cubicBezTo>
                    <a:pt x="196" y="42"/>
                    <a:pt x="195" y="42"/>
                    <a:pt x="195" y="41"/>
                  </a:cubicBezTo>
                  <a:cubicBezTo>
                    <a:pt x="196" y="41"/>
                    <a:pt x="196" y="42"/>
                    <a:pt x="196" y="42"/>
                  </a:cubicBezTo>
                  <a:cubicBezTo>
                    <a:pt x="194" y="40"/>
                    <a:pt x="194" y="38"/>
                    <a:pt x="193" y="36"/>
                  </a:cubicBezTo>
                  <a:cubicBezTo>
                    <a:pt x="192" y="30"/>
                    <a:pt x="188" y="25"/>
                    <a:pt x="185" y="20"/>
                  </a:cubicBezTo>
                  <a:cubicBezTo>
                    <a:pt x="183" y="19"/>
                    <a:pt x="183" y="16"/>
                    <a:pt x="182" y="15"/>
                  </a:cubicBezTo>
                  <a:cubicBezTo>
                    <a:pt x="182" y="13"/>
                    <a:pt x="180" y="12"/>
                    <a:pt x="180" y="11"/>
                  </a:cubicBezTo>
                  <a:cubicBezTo>
                    <a:pt x="180" y="10"/>
                    <a:pt x="180" y="11"/>
                    <a:pt x="181" y="11"/>
                  </a:cubicBezTo>
                  <a:cubicBezTo>
                    <a:pt x="180" y="10"/>
                    <a:pt x="179" y="9"/>
                    <a:pt x="178" y="8"/>
                  </a:cubicBezTo>
                  <a:cubicBezTo>
                    <a:pt x="178" y="7"/>
                    <a:pt x="178" y="7"/>
                    <a:pt x="178" y="7"/>
                  </a:cubicBezTo>
                  <a:cubicBezTo>
                    <a:pt x="177" y="4"/>
                    <a:pt x="176" y="2"/>
                    <a:pt x="173" y="1"/>
                  </a:cubicBezTo>
                  <a:cubicBezTo>
                    <a:pt x="172" y="0"/>
                    <a:pt x="170" y="1"/>
                    <a:pt x="169" y="2"/>
                  </a:cubicBezTo>
                  <a:cubicBezTo>
                    <a:pt x="169" y="3"/>
                    <a:pt x="168" y="5"/>
                    <a:pt x="168" y="7"/>
                  </a:cubicBezTo>
                  <a:cubicBezTo>
                    <a:pt x="167" y="7"/>
                    <a:pt x="167" y="8"/>
                    <a:pt x="167" y="8"/>
                  </a:cubicBezTo>
                  <a:cubicBezTo>
                    <a:pt x="166" y="9"/>
                    <a:pt x="166" y="10"/>
                    <a:pt x="166" y="10"/>
                  </a:cubicBezTo>
                  <a:cubicBezTo>
                    <a:pt x="164" y="13"/>
                    <a:pt x="165" y="15"/>
                    <a:pt x="165" y="18"/>
                  </a:cubicBezTo>
                  <a:cubicBezTo>
                    <a:pt x="165" y="18"/>
                    <a:pt x="164" y="19"/>
                    <a:pt x="165" y="20"/>
                  </a:cubicBezTo>
                  <a:cubicBezTo>
                    <a:pt x="165" y="21"/>
                    <a:pt x="165" y="22"/>
                    <a:pt x="165" y="23"/>
                  </a:cubicBezTo>
                  <a:cubicBezTo>
                    <a:pt x="167" y="24"/>
                    <a:pt x="168" y="26"/>
                    <a:pt x="168" y="28"/>
                  </a:cubicBezTo>
                  <a:cubicBezTo>
                    <a:pt x="169" y="28"/>
                    <a:pt x="168" y="28"/>
                    <a:pt x="168" y="28"/>
                  </a:cubicBezTo>
                  <a:cubicBezTo>
                    <a:pt x="168" y="28"/>
                    <a:pt x="168" y="28"/>
                    <a:pt x="167" y="28"/>
                  </a:cubicBezTo>
                  <a:cubicBezTo>
                    <a:pt x="168" y="29"/>
                    <a:pt x="169" y="29"/>
                    <a:pt x="168" y="31"/>
                  </a:cubicBezTo>
                  <a:cubicBezTo>
                    <a:pt x="168" y="30"/>
                    <a:pt x="167" y="29"/>
                    <a:pt x="166" y="28"/>
                  </a:cubicBezTo>
                  <a:cubicBezTo>
                    <a:pt x="167" y="31"/>
                    <a:pt x="169" y="33"/>
                    <a:pt x="170" y="35"/>
                  </a:cubicBezTo>
                  <a:cubicBezTo>
                    <a:pt x="171" y="36"/>
                    <a:pt x="172" y="36"/>
                    <a:pt x="172" y="38"/>
                  </a:cubicBezTo>
                  <a:cubicBezTo>
                    <a:pt x="173" y="41"/>
                    <a:pt x="174" y="44"/>
                    <a:pt x="176" y="47"/>
                  </a:cubicBezTo>
                  <a:cubicBezTo>
                    <a:pt x="176" y="49"/>
                    <a:pt x="177" y="51"/>
                    <a:pt x="178" y="52"/>
                  </a:cubicBezTo>
                  <a:cubicBezTo>
                    <a:pt x="178" y="53"/>
                    <a:pt x="178" y="53"/>
                    <a:pt x="179" y="54"/>
                  </a:cubicBezTo>
                  <a:cubicBezTo>
                    <a:pt x="179" y="54"/>
                    <a:pt x="180" y="55"/>
                    <a:pt x="180" y="55"/>
                  </a:cubicBezTo>
                  <a:cubicBezTo>
                    <a:pt x="180" y="56"/>
                    <a:pt x="181" y="56"/>
                    <a:pt x="181" y="57"/>
                  </a:cubicBezTo>
                  <a:cubicBezTo>
                    <a:pt x="181" y="57"/>
                    <a:pt x="181" y="57"/>
                    <a:pt x="181" y="57"/>
                  </a:cubicBezTo>
                  <a:cubicBezTo>
                    <a:pt x="182" y="60"/>
                    <a:pt x="185" y="62"/>
                    <a:pt x="186" y="66"/>
                  </a:cubicBezTo>
                  <a:cubicBezTo>
                    <a:pt x="186" y="66"/>
                    <a:pt x="187" y="67"/>
                    <a:pt x="187" y="68"/>
                  </a:cubicBezTo>
                  <a:cubicBezTo>
                    <a:pt x="187" y="70"/>
                    <a:pt x="188" y="72"/>
                    <a:pt x="190" y="73"/>
                  </a:cubicBezTo>
                  <a:cubicBezTo>
                    <a:pt x="192" y="77"/>
                    <a:pt x="195" y="80"/>
                    <a:pt x="197" y="83"/>
                  </a:cubicBezTo>
                  <a:cubicBezTo>
                    <a:pt x="197" y="83"/>
                    <a:pt x="197" y="84"/>
                    <a:pt x="197" y="84"/>
                  </a:cubicBezTo>
                  <a:cubicBezTo>
                    <a:pt x="197" y="84"/>
                    <a:pt x="197" y="85"/>
                    <a:pt x="196" y="85"/>
                  </a:cubicBezTo>
                  <a:cubicBezTo>
                    <a:pt x="197" y="85"/>
                    <a:pt x="198" y="84"/>
                    <a:pt x="198" y="85"/>
                  </a:cubicBezTo>
                  <a:cubicBezTo>
                    <a:pt x="198" y="86"/>
                    <a:pt x="197" y="86"/>
                    <a:pt x="197" y="87"/>
                  </a:cubicBezTo>
                  <a:cubicBezTo>
                    <a:pt x="197" y="87"/>
                    <a:pt x="198" y="85"/>
                    <a:pt x="198" y="87"/>
                  </a:cubicBezTo>
                  <a:cubicBezTo>
                    <a:pt x="198" y="87"/>
                    <a:pt x="200" y="87"/>
                    <a:pt x="199" y="88"/>
                  </a:cubicBezTo>
                  <a:cubicBezTo>
                    <a:pt x="198" y="88"/>
                    <a:pt x="197" y="89"/>
                    <a:pt x="196" y="89"/>
                  </a:cubicBezTo>
                  <a:cubicBezTo>
                    <a:pt x="194" y="90"/>
                    <a:pt x="192" y="91"/>
                    <a:pt x="190" y="92"/>
                  </a:cubicBezTo>
                  <a:cubicBezTo>
                    <a:pt x="189" y="92"/>
                    <a:pt x="188" y="93"/>
                    <a:pt x="189" y="94"/>
                  </a:cubicBezTo>
                  <a:cubicBezTo>
                    <a:pt x="189" y="95"/>
                    <a:pt x="190" y="97"/>
                    <a:pt x="192" y="97"/>
                  </a:cubicBezTo>
                  <a:cubicBezTo>
                    <a:pt x="194" y="100"/>
                    <a:pt x="193" y="103"/>
                    <a:pt x="189" y="103"/>
                  </a:cubicBezTo>
                  <a:cubicBezTo>
                    <a:pt x="188" y="103"/>
                    <a:pt x="188" y="103"/>
                    <a:pt x="187" y="104"/>
                  </a:cubicBezTo>
                  <a:cubicBezTo>
                    <a:pt x="186" y="103"/>
                    <a:pt x="185" y="103"/>
                    <a:pt x="185" y="104"/>
                  </a:cubicBezTo>
                  <a:cubicBezTo>
                    <a:pt x="184" y="105"/>
                    <a:pt x="183" y="105"/>
                    <a:pt x="183" y="105"/>
                  </a:cubicBezTo>
                  <a:cubicBezTo>
                    <a:pt x="181" y="104"/>
                    <a:pt x="180" y="104"/>
                    <a:pt x="179" y="105"/>
                  </a:cubicBezTo>
                  <a:cubicBezTo>
                    <a:pt x="178" y="106"/>
                    <a:pt x="178" y="107"/>
                    <a:pt x="178" y="108"/>
                  </a:cubicBezTo>
                  <a:cubicBezTo>
                    <a:pt x="178" y="109"/>
                    <a:pt x="178" y="109"/>
                    <a:pt x="178" y="109"/>
                  </a:cubicBezTo>
                  <a:cubicBezTo>
                    <a:pt x="179" y="111"/>
                    <a:pt x="177" y="111"/>
                    <a:pt x="176" y="111"/>
                  </a:cubicBezTo>
                  <a:cubicBezTo>
                    <a:pt x="177" y="111"/>
                    <a:pt x="177" y="112"/>
                    <a:pt x="177" y="112"/>
                  </a:cubicBezTo>
                  <a:cubicBezTo>
                    <a:pt x="176" y="112"/>
                    <a:pt x="175" y="110"/>
                    <a:pt x="174" y="112"/>
                  </a:cubicBezTo>
                  <a:cubicBezTo>
                    <a:pt x="172" y="110"/>
                    <a:pt x="171" y="108"/>
                    <a:pt x="169" y="107"/>
                  </a:cubicBezTo>
                  <a:cubicBezTo>
                    <a:pt x="169" y="107"/>
                    <a:pt x="169" y="107"/>
                    <a:pt x="169" y="107"/>
                  </a:cubicBezTo>
                  <a:cubicBezTo>
                    <a:pt x="169" y="107"/>
                    <a:pt x="169" y="107"/>
                    <a:pt x="169" y="107"/>
                  </a:cubicBezTo>
                  <a:cubicBezTo>
                    <a:pt x="169" y="107"/>
                    <a:pt x="169" y="107"/>
                    <a:pt x="169" y="107"/>
                  </a:cubicBezTo>
                  <a:cubicBezTo>
                    <a:pt x="169" y="107"/>
                    <a:pt x="169" y="107"/>
                    <a:pt x="169" y="107"/>
                  </a:cubicBezTo>
                  <a:cubicBezTo>
                    <a:pt x="170" y="105"/>
                    <a:pt x="170" y="104"/>
                    <a:pt x="171" y="102"/>
                  </a:cubicBezTo>
                  <a:cubicBezTo>
                    <a:pt x="171" y="101"/>
                    <a:pt x="173" y="99"/>
                    <a:pt x="171" y="97"/>
                  </a:cubicBezTo>
                  <a:cubicBezTo>
                    <a:pt x="171" y="97"/>
                    <a:pt x="170" y="96"/>
                    <a:pt x="170" y="97"/>
                  </a:cubicBezTo>
                  <a:cubicBezTo>
                    <a:pt x="169" y="98"/>
                    <a:pt x="168" y="97"/>
                    <a:pt x="168" y="97"/>
                  </a:cubicBezTo>
                  <a:cubicBezTo>
                    <a:pt x="167" y="96"/>
                    <a:pt x="166" y="95"/>
                    <a:pt x="165" y="95"/>
                  </a:cubicBezTo>
                  <a:cubicBezTo>
                    <a:pt x="162" y="94"/>
                    <a:pt x="160" y="91"/>
                    <a:pt x="158" y="89"/>
                  </a:cubicBezTo>
                  <a:cubicBezTo>
                    <a:pt x="158" y="88"/>
                    <a:pt x="158" y="88"/>
                    <a:pt x="158" y="88"/>
                  </a:cubicBezTo>
                  <a:cubicBezTo>
                    <a:pt x="156" y="87"/>
                    <a:pt x="155" y="85"/>
                    <a:pt x="154" y="84"/>
                  </a:cubicBezTo>
                  <a:cubicBezTo>
                    <a:pt x="154" y="83"/>
                    <a:pt x="153" y="83"/>
                    <a:pt x="153" y="82"/>
                  </a:cubicBezTo>
                  <a:cubicBezTo>
                    <a:pt x="152" y="83"/>
                    <a:pt x="152" y="83"/>
                    <a:pt x="152" y="84"/>
                  </a:cubicBezTo>
                  <a:cubicBezTo>
                    <a:pt x="153" y="85"/>
                    <a:pt x="153" y="85"/>
                    <a:pt x="153" y="86"/>
                  </a:cubicBezTo>
                  <a:cubicBezTo>
                    <a:pt x="153" y="86"/>
                    <a:pt x="152" y="85"/>
                    <a:pt x="152" y="85"/>
                  </a:cubicBezTo>
                  <a:cubicBezTo>
                    <a:pt x="152" y="88"/>
                    <a:pt x="150" y="89"/>
                    <a:pt x="148" y="91"/>
                  </a:cubicBezTo>
                  <a:cubicBezTo>
                    <a:pt x="146" y="91"/>
                    <a:pt x="145" y="91"/>
                    <a:pt x="144" y="92"/>
                  </a:cubicBezTo>
                  <a:cubicBezTo>
                    <a:pt x="142" y="92"/>
                    <a:pt x="141" y="93"/>
                    <a:pt x="142" y="95"/>
                  </a:cubicBezTo>
                  <a:cubicBezTo>
                    <a:pt x="143" y="96"/>
                    <a:pt x="144" y="97"/>
                    <a:pt x="146" y="97"/>
                  </a:cubicBezTo>
                  <a:cubicBezTo>
                    <a:pt x="149" y="98"/>
                    <a:pt x="152" y="98"/>
                    <a:pt x="155" y="98"/>
                  </a:cubicBezTo>
                  <a:cubicBezTo>
                    <a:pt x="156" y="97"/>
                    <a:pt x="157" y="98"/>
                    <a:pt x="158" y="99"/>
                  </a:cubicBezTo>
                  <a:cubicBezTo>
                    <a:pt x="158" y="99"/>
                    <a:pt x="158" y="99"/>
                    <a:pt x="158" y="99"/>
                  </a:cubicBezTo>
                  <a:cubicBezTo>
                    <a:pt x="158" y="99"/>
                    <a:pt x="158" y="99"/>
                    <a:pt x="158" y="99"/>
                  </a:cubicBezTo>
                  <a:cubicBezTo>
                    <a:pt x="159" y="101"/>
                    <a:pt x="161" y="102"/>
                    <a:pt x="162" y="104"/>
                  </a:cubicBezTo>
                  <a:cubicBezTo>
                    <a:pt x="163" y="105"/>
                    <a:pt x="162" y="107"/>
                    <a:pt x="162" y="108"/>
                  </a:cubicBezTo>
                  <a:cubicBezTo>
                    <a:pt x="160" y="109"/>
                    <a:pt x="159" y="110"/>
                    <a:pt x="157" y="109"/>
                  </a:cubicBezTo>
                  <a:cubicBezTo>
                    <a:pt x="155" y="108"/>
                    <a:pt x="154" y="108"/>
                    <a:pt x="152" y="108"/>
                  </a:cubicBezTo>
                  <a:cubicBezTo>
                    <a:pt x="151" y="107"/>
                    <a:pt x="150" y="107"/>
                    <a:pt x="149" y="106"/>
                  </a:cubicBezTo>
                  <a:cubicBezTo>
                    <a:pt x="149" y="107"/>
                    <a:pt x="149" y="107"/>
                    <a:pt x="149" y="107"/>
                  </a:cubicBezTo>
                  <a:cubicBezTo>
                    <a:pt x="148" y="107"/>
                    <a:pt x="147" y="105"/>
                    <a:pt x="145" y="105"/>
                  </a:cubicBezTo>
                  <a:cubicBezTo>
                    <a:pt x="144" y="104"/>
                    <a:pt x="142" y="103"/>
                    <a:pt x="141" y="101"/>
                  </a:cubicBezTo>
                  <a:cubicBezTo>
                    <a:pt x="140" y="101"/>
                    <a:pt x="139" y="100"/>
                    <a:pt x="138" y="100"/>
                  </a:cubicBezTo>
                  <a:cubicBezTo>
                    <a:pt x="137" y="100"/>
                    <a:pt x="137" y="98"/>
                    <a:pt x="135" y="99"/>
                  </a:cubicBezTo>
                  <a:cubicBezTo>
                    <a:pt x="134" y="99"/>
                    <a:pt x="132" y="100"/>
                    <a:pt x="131" y="100"/>
                  </a:cubicBezTo>
                  <a:cubicBezTo>
                    <a:pt x="130" y="99"/>
                    <a:pt x="129" y="99"/>
                    <a:pt x="129" y="98"/>
                  </a:cubicBezTo>
                  <a:cubicBezTo>
                    <a:pt x="129" y="98"/>
                    <a:pt x="129" y="98"/>
                    <a:pt x="129" y="97"/>
                  </a:cubicBezTo>
                  <a:cubicBezTo>
                    <a:pt x="128" y="97"/>
                    <a:pt x="127" y="97"/>
                    <a:pt x="126" y="96"/>
                  </a:cubicBezTo>
                  <a:cubicBezTo>
                    <a:pt x="125" y="96"/>
                    <a:pt x="124" y="95"/>
                    <a:pt x="123" y="95"/>
                  </a:cubicBezTo>
                  <a:cubicBezTo>
                    <a:pt x="122" y="95"/>
                    <a:pt x="120" y="94"/>
                    <a:pt x="119" y="94"/>
                  </a:cubicBezTo>
                  <a:cubicBezTo>
                    <a:pt x="117" y="92"/>
                    <a:pt x="115" y="90"/>
                    <a:pt x="114" y="88"/>
                  </a:cubicBezTo>
                  <a:cubicBezTo>
                    <a:pt x="113" y="88"/>
                    <a:pt x="113" y="87"/>
                    <a:pt x="113" y="86"/>
                  </a:cubicBezTo>
                  <a:cubicBezTo>
                    <a:pt x="112" y="85"/>
                    <a:pt x="112" y="84"/>
                    <a:pt x="111" y="83"/>
                  </a:cubicBezTo>
                  <a:cubicBezTo>
                    <a:pt x="110" y="83"/>
                    <a:pt x="109" y="82"/>
                    <a:pt x="108" y="82"/>
                  </a:cubicBezTo>
                  <a:cubicBezTo>
                    <a:pt x="108" y="82"/>
                    <a:pt x="108" y="81"/>
                    <a:pt x="108" y="81"/>
                  </a:cubicBezTo>
                  <a:cubicBezTo>
                    <a:pt x="107" y="81"/>
                    <a:pt x="106" y="80"/>
                    <a:pt x="105" y="80"/>
                  </a:cubicBezTo>
                  <a:cubicBezTo>
                    <a:pt x="105" y="79"/>
                    <a:pt x="105" y="79"/>
                    <a:pt x="104" y="79"/>
                  </a:cubicBezTo>
                  <a:cubicBezTo>
                    <a:pt x="104" y="78"/>
                    <a:pt x="104" y="78"/>
                    <a:pt x="103" y="78"/>
                  </a:cubicBezTo>
                  <a:cubicBezTo>
                    <a:pt x="103" y="78"/>
                    <a:pt x="102" y="77"/>
                    <a:pt x="102" y="77"/>
                  </a:cubicBezTo>
                  <a:cubicBezTo>
                    <a:pt x="100" y="76"/>
                    <a:pt x="99" y="74"/>
                    <a:pt x="97" y="73"/>
                  </a:cubicBezTo>
                  <a:cubicBezTo>
                    <a:pt x="94" y="72"/>
                    <a:pt x="92" y="71"/>
                    <a:pt x="90" y="69"/>
                  </a:cubicBezTo>
                  <a:cubicBezTo>
                    <a:pt x="90" y="69"/>
                    <a:pt x="89" y="69"/>
                    <a:pt x="89" y="69"/>
                  </a:cubicBezTo>
                  <a:cubicBezTo>
                    <a:pt x="88" y="69"/>
                    <a:pt x="87" y="68"/>
                    <a:pt x="87" y="69"/>
                  </a:cubicBezTo>
                  <a:cubicBezTo>
                    <a:pt x="85" y="67"/>
                    <a:pt x="82" y="68"/>
                    <a:pt x="81" y="66"/>
                  </a:cubicBezTo>
                  <a:cubicBezTo>
                    <a:pt x="80" y="66"/>
                    <a:pt x="81" y="66"/>
                    <a:pt x="81" y="67"/>
                  </a:cubicBezTo>
                  <a:cubicBezTo>
                    <a:pt x="81" y="67"/>
                    <a:pt x="81" y="67"/>
                    <a:pt x="81" y="67"/>
                  </a:cubicBezTo>
                  <a:cubicBezTo>
                    <a:pt x="81" y="67"/>
                    <a:pt x="81" y="67"/>
                    <a:pt x="81" y="67"/>
                  </a:cubicBezTo>
                  <a:cubicBezTo>
                    <a:pt x="81" y="67"/>
                    <a:pt x="80" y="67"/>
                    <a:pt x="80" y="66"/>
                  </a:cubicBezTo>
                  <a:cubicBezTo>
                    <a:pt x="79" y="66"/>
                    <a:pt x="77" y="65"/>
                    <a:pt x="76" y="64"/>
                  </a:cubicBezTo>
                  <a:cubicBezTo>
                    <a:pt x="76" y="64"/>
                    <a:pt x="76" y="64"/>
                    <a:pt x="76" y="64"/>
                  </a:cubicBezTo>
                  <a:cubicBezTo>
                    <a:pt x="76" y="64"/>
                    <a:pt x="76" y="64"/>
                    <a:pt x="76" y="64"/>
                  </a:cubicBezTo>
                  <a:cubicBezTo>
                    <a:pt x="74" y="64"/>
                    <a:pt x="73" y="63"/>
                    <a:pt x="72" y="62"/>
                  </a:cubicBezTo>
                  <a:cubicBezTo>
                    <a:pt x="72" y="62"/>
                    <a:pt x="72" y="61"/>
                    <a:pt x="72" y="62"/>
                  </a:cubicBezTo>
                  <a:cubicBezTo>
                    <a:pt x="72" y="62"/>
                    <a:pt x="72" y="62"/>
                    <a:pt x="72" y="62"/>
                  </a:cubicBezTo>
                  <a:cubicBezTo>
                    <a:pt x="72" y="63"/>
                    <a:pt x="71" y="62"/>
                    <a:pt x="71" y="62"/>
                  </a:cubicBezTo>
                  <a:cubicBezTo>
                    <a:pt x="71" y="62"/>
                    <a:pt x="71" y="62"/>
                    <a:pt x="71" y="62"/>
                  </a:cubicBezTo>
                  <a:cubicBezTo>
                    <a:pt x="71" y="62"/>
                    <a:pt x="71" y="62"/>
                    <a:pt x="71" y="62"/>
                  </a:cubicBezTo>
                  <a:cubicBezTo>
                    <a:pt x="71" y="61"/>
                    <a:pt x="70" y="61"/>
                    <a:pt x="70" y="60"/>
                  </a:cubicBezTo>
                  <a:cubicBezTo>
                    <a:pt x="68" y="59"/>
                    <a:pt x="66" y="58"/>
                    <a:pt x="65" y="57"/>
                  </a:cubicBezTo>
                  <a:cubicBezTo>
                    <a:pt x="65" y="56"/>
                    <a:pt x="64" y="56"/>
                    <a:pt x="63" y="56"/>
                  </a:cubicBezTo>
                  <a:cubicBezTo>
                    <a:pt x="62" y="55"/>
                    <a:pt x="61" y="54"/>
                    <a:pt x="59" y="53"/>
                  </a:cubicBezTo>
                  <a:cubicBezTo>
                    <a:pt x="59" y="53"/>
                    <a:pt x="59" y="53"/>
                    <a:pt x="58" y="53"/>
                  </a:cubicBezTo>
                  <a:cubicBezTo>
                    <a:pt x="57" y="52"/>
                    <a:pt x="55" y="52"/>
                    <a:pt x="53" y="51"/>
                  </a:cubicBezTo>
                  <a:cubicBezTo>
                    <a:pt x="53" y="50"/>
                    <a:pt x="52" y="49"/>
                    <a:pt x="51" y="49"/>
                  </a:cubicBezTo>
                  <a:cubicBezTo>
                    <a:pt x="50" y="48"/>
                    <a:pt x="50" y="48"/>
                    <a:pt x="49" y="48"/>
                  </a:cubicBezTo>
                  <a:cubicBezTo>
                    <a:pt x="48" y="47"/>
                    <a:pt x="46" y="46"/>
                    <a:pt x="45" y="45"/>
                  </a:cubicBezTo>
                  <a:cubicBezTo>
                    <a:pt x="45" y="45"/>
                    <a:pt x="45" y="45"/>
                    <a:pt x="45" y="45"/>
                  </a:cubicBezTo>
                  <a:cubicBezTo>
                    <a:pt x="45" y="45"/>
                    <a:pt x="45" y="46"/>
                    <a:pt x="45" y="46"/>
                  </a:cubicBezTo>
                  <a:cubicBezTo>
                    <a:pt x="44" y="45"/>
                    <a:pt x="44" y="44"/>
                    <a:pt x="43" y="43"/>
                  </a:cubicBezTo>
                  <a:cubicBezTo>
                    <a:pt x="42" y="42"/>
                    <a:pt x="41" y="41"/>
                    <a:pt x="40" y="42"/>
                  </a:cubicBezTo>
                  <a:cubicBezTo>
                    <a:pt x="39" y="41"/>
                    <a:pt x="39" y="40"/>
                    <a:pt x="38" y="40"/>
                  </a:cubicBezTo>
                  <a:cubicBezTo>
                    <a:pt x="37" y="39"/>
                    <a:pt x="37" y="39"/>
                    <a:pt x="36" y="38"/>
                  </a:cubicBezTo>
                  <a:cubicBezTo>
                    <a:pt x="35" y="37"/>
                    <a:pt x="33" y="37"/>
                    <a:pt x="32" y="36"/>
                  </a:cubicBezTo>
                  <a:cubicBezTo>
                    <a:pt x="32" y="35"/>
                    <a:pt x="32" y="34"/>
                    <a:pt x="31" y="34"/>
                  </a:cubicBezTo>
                  <a:cubicBezTo>
                    <a:pt x="29" y="33"/>
                    <a:pt x="27" y="32"/>
                    <a:pt x="24" y="32"/>
                  </a:cubicBezTo>
                  <a:cubicBezTo>
                    <a:pt x="23" y="33"/>
                    <a:pt x="22" y="34"/>
                    <a:pt x="22" y="36"/>
                  </a:cubicBezTo>
                  <a:close/>
                  <a:moveTo>
                    <a:pt x="48" y="267"/>
                  </a:moveTo>
                  <a:cubicBezTo>
                    <a:pt x="48" y="267"/>
                    <a:pt x="48" y="267"/>
                    <a:pt x="48" y="267"/>
                  </a:cubicBezTo>
                  <a:cubicBezTo>
                    <a:pt x="47" y="265"/>
                    <a:pt x="45" y="265"/>
                    <a:pt x="43" y="265"/>
                  </a:cubicBezTo>
                  <a:cubicBezTo>
                    <a:pt x="44" y="264"/>
                    <a:pt x="44" y="262"/>
                    <a:pt x="45" y="261"/>
                  </a:cubicBezTo>
                  <a:cubicBezTo>
                    <a:pt x="45" y="261"/>
                    <a:pt x="45" y="261"/>
                    <a:pt x="45" y="261"/>
                  </a:cubicBezTo>
                  <a:cubicBezTo>
                    <a:pt x="46" y="261"/>
                    <a:pt x="48" y="261"/>
                    <a:pt x="49" y="260"/>
                  </a:cubicBezTo>
                  <a:cubicBezTo>
                    <a:pt x="49" y="260"/>
                    <a:pt x="49" y="260"/>
                    <a:pt x="49" y="260"/>
                  </a:cubicBezTo>
                  <a:cubicBezTo>
                    <a:pt x="50" y="260"/>
                    <a:pt x="51" y="262"/>
                    <a:pt x="52" y="262"/>
                  </a:cubicBezTo>
                  <a:cubicBezTo>
                    <a:pt x="52" y="262"/>
                    <a:pt x="52" y="262"/>
                    <a:pt x="52" y="262"/>
                  </a:cubicBezTo>
                  <a:cubicBezTo>
                    <a:pt x="53" y="264"/>
                    <a:pt x="53" y="266"/>
                    <a:pt x="52" y="268"/>
                  </a:cubicBezTo>
                  <a:cubicBezTo>
                    <a:pt x="51" y="267"/>
                    <a:pt x="50" y="266"/>
                    <a:pt x="48" y="267"/>
                  </a:cubicBezTo>
                  <a:close/>
                  <a:moveTo>
                    <a:pt x="388" y="448"/>
                  </a:moveTo>
                  <a:cubicBezTo>
                    <a:pt x="389" y="446"/>
                    <a:pt x="390" y="445"/>
                    <a:pt x="390" y="444"/>
                  </a:cubicBezTo>
                  <a:cubicBezTo>
                    <a:pt x="392" y="444"/>
                    <a:pt x="390" y="445"/>
                    <a:pt x="391" y="445"/>
                  </a:cubicBezTo>
                  <a:cubicBezTo>
                    <a:pt x="392" y="445"/>
                    <a:pt x="392" y="444"/>
                    <a:pt x="393" y="444"/>
                  </a:cubicBezTo>
                  <a:cubicBezTo>
                    <a:pt x="393" y="444"/>
                    <a:pt x="393" y="445"/>
                    <a:pt x="394" y="445"/>
                  </a:cubicBezTo>
                  <a:cubicBezTo>
                    <a:pt x="394" y="445"/>
                    <a:pt x="394" y="446"/>
                    <a:pt x="394" y="446"/>
                  </a:cubicBezTo>
                  <a:cubicBezTo>
                    <a:pt x="394" y="446"/>
                    <a:pt x="394" y="446"/>
                    <a:pt x="394" y="446"/>
                  </a:cubicBezTo>
                  <a:cubicBezTo>
                    <a:pt x="393" y="447"/>
                    <a:pt x="393" y="448"/>
                    <a:pt x="393" y="449"/>
                  </a:cubicBezTo>
                  <a:cubicBezTo>
                    <a:pt x="393" y="450"/>
                    <a:pt x="393" y="450"/>
                    <a:pt x="393" y="449"/>
                  </a:cubicBezTo>
                  <a:cubicBezTo>
                    <a:pt x="393" y="450"/>
                    <a:pt x="393" y="450"/>
                    <a:pt x="393" y="450"/>
                  </a:cubicBezTo>
                  <a:cubicBezTo>
                    <a:pt x="394" y="450"/>
                    <a:pt x="395" y="449"/>
                    <a:pt x="395" y="450"/>
                  </a:cubicBezTo>
                  <a:cubicBezTo>
                    <a:pt x="395" y="451"/>
                    <a:pt x="395" y="451"/>
                    <a:pt x="395" y="451"/>
                  </a:cubicBezTo>
                  <a:cubicBezTo>
                    <a:pt x="395" y="451"/>
                    <a:pt x="394" y="451"/>
                    <a:pt x="394" y="451"/>
                  </a:cubicBezTo>
                  <a:cubicBezTo>
                    <a:pt x="394" y="451"/>
                    <a:pt x="394" y="451"/>
                    <a:pt x="394" y="451"/>
                  </a:cubicBezTo>
                  <a:cubicBezTo>
                    <a:pt x="394" y="451"/>
                    <a:pt x="394" y="451"/>
                    <a:pt x="393" y="451"/>
                  </a:cubicBezTo>
                  <a:cubicBezTo>
                    <a:pt x="393" y="451"/>
                    <a:pt x="393" y="451"/>
                    <a:pt x="393" y="451"/>
                  </a:cubicBezTo>
                  <a:cubicBezTo>
                    <a:pt x="393" y="451"/>
                    <a:pt x="393" y="450"/>
                    <a:pt x="392" y="451"/>
                  </a:cubicBezTo>
                  <a:cubicBezTo>
                    <a:pt x="391" y="453"/>
                    <a:pt x="389" y="453"/>
                    <a:pt x="388" y="451"/>
                  </a:cubicBezTo>
                  <a:cubicBezTo>
                    <a:pt x="386" y="450"/>
                    <a:pt x="387" y="453"/>
                    <a:pt x="386" y="453"/>
                  </a:cubicBezTo>
                  <a:cubicBezTo>
                    <a:pt x="386" y="452"/>
                    <a:pt x="385" y="451"/>
                    <a:pt x="385" y="451"/>
                  </a:cubicBezTo>
                  <a:cubicBezTo>
                    <a:pt x="385" y="451"/>
                    <a:pt x="385" y="451"/>
                    <a:pt x="385" y="451"/>
                  </a:cubicBezTo>
                  <a:cubicBezTo>
                    <a:pt x="385" y="449"/>
                    <a:pt x="385" y="448"/>
                    <a:pt x="386" y="446"/>
                  </a:cubicBezTo>
                  <a:cubicBezTo>
                    <a:pt x="387" y="446"/>
                    <a:pt x="387" y="447"/>
                    <a:pt x="388" y="448"/>
                  </a:cubicBezTo>
                  <a:cubicBezTo>
                    <a:pt x="388" y="448"/>
                    <a:pt x="388" y="449"/>
                    <a:pt x="389" y="449"/>
                  </a:cubicBezTo>
                  <a:cubicBezTo>
                    <a:pt x="388" y="448"/>
                    <a:pt x="388" y="448"/>
                    <a:pt x="388" y="448"/>
                  </a:cubicBezTo>
                  <a:close/>
                  <a:moveTo>
                    <a:pt x="113" y="328"/>
                  </a:moveTo>
                  <a:cubicBezTo>
                    <a:pt x="113" y="328"/>
                    <a:pt x="115" y="328"/>
                    <a:pt x="115" y="329"/>
                  </a:cubicBezTo>
                  <a:cubicBezTo>
                    <a:pt x="114" y="329"/>
                    <a:pt x="113" y="329"/>
                    <a:pt x="113" y="331"/>
                  </a:cubicBezTo>
                  <a:cubicBezTo>
                    <a:pt x="115" y="329"/>
                    <a:pt x="115" y="331"/>
                    <a:pt x="116" y="332"/>
                  </a:cubicBezTo>
                  <a:cubicBezTo>
                    <a:pt x="116" y="333"/>
                    <a:pt x="116" y="334"/>
                    <a:pt x="116" y="334"/>
                  </a:cubicBezTo>
                  <a:cubicBezTo>
                    <a:pt x="117" y="338"/>
                    <a:pt x="118" y="339"/>
                    <a:pt x="121" y="339"/>
                  </a:cubicBezTo>
                  <a:cubicBezTo>
                    <a:pt x="122" y="339"/>
                    <a:pt x="123" y="340"/>
                    <a:pt x="124" y="341"/>
                  </a:cubicBezTo>
                  <a:cubicBezTo>
                    <a:pt x="123" y="343"/>
                    <a:pt x="123" y="340"/>
                    <a:pt x="122" y="341"/>
                  </a:cubicBezTo>
                  <a:cubicBezTo>
                    <a:pt x="122" y="341"/>
                    <a:pt x="123" y="342"/>
                    <a:pt x="123" y="343"/>
                  </a:cubicBezTo>
                  <a:cubicBezTo>
                    <a:pt x="122" y="342"/>
                    <a:pt x="121" y="342"/>
                    <a:pt x="121" y="343"/>
                  </a:cubicBezTo>
                  <a:cubicBezTo>
                    <a:pt x="122" y="344"/>
                    <a:pt x="123" y="344"/>
                    <a:pt x="123" y="344"/>
                  </a:cubicBezTo>
                  <a:cubicBezTo>
                    <a:pt x="123" y="344"/>
                    <a:pt x="122" y="344"/>
                    <a:pt x="122" y="345"/>
                  </a:cubicBezTo>
                  <a:cubicBezTo>
                    <a:pt x="122" y="345"/>
                    <a:pt x="122" y="345"/>
                    <a:pt x="122" y="345"/>
                  </a:cubicBezTo>
                  <a:cubicBezTo>
                    <a:pt x="118" y="344"/>
                    <a:pt x="115" y="343"/>
                    <a:pt x="112" y="343"/>
                  </a:cubicBezTo>
                  <a:cubicBezTo>
                    <a:pt x="111" y="343"/>
                    <a:pt x="111" y="343"/>
                    <a:pt x="111" y="343"/>
                  </a:cubicBezTo>
                  <a:cubicBezTo>
                    <a:pt x="111" y="343"/>
                    <a:pt x="111" y="343"/>
                    <a:pt x="111" y="343"/>
                  </a:cubicBezTo>
                  <a:cubicBezTo>
                    <a:pt x="111" y="342"/>
                    <a:pt x="110" y="341"/>
                    <a:pt x="109" y="342"/>
                  </a:cubicBezTo>
                  <a:cubicBezTo>
                    <a:pt x="108" y="342"/>
                    <a:pt x="109" y="341"/>
                    <a:pt x="108" y="341"/>
                  </a:cubicBezTo>
                  <a:cubicBezTo>
                    <a:pt x="108" y="341"/>
                    <a:pt x="108" y="341"/>
                    <a:pt x="108" y="341"/>
                  </a:cubicBezTo>
                  <a:cubicBezTo>
                    <a:pt x="107" y="340"/>
                    <a:pt x="107" y="340"/>
                    <a:pt x="107" y="339"/>
                  </a:cubicBezTo>
                  <a:cubicBezTo>
                    <a:pt x="107" y="339"/>
                    <a:pt x="107" y="340"/>
                    <a:pt x="108" y="340"/>
                  </a:cubicBezTo>
                  <a:cubicBezTo>
                    <a:pt x="108" y="339"/>
                    <a:pt x="108" y="339"/>
                    <a:pt x="108" y="339"/>
                  </a:cubicBezTo>
                  <a:cubicBezTo>
                    <a:pt x="107" y="338"/>
                    <a:pt x="107" y="338"/>
                    <a:pt x="107" y="337"/>
                  </a:cubicBezTo>
                  <a:cubicBezTo>
                    <a:pt x="106" y="335"/>
                    <a:pt x="107" y="333"/>
                    <a:pt x="108" y="331"/>
                  </a:cubicBezTo>
                  <a:cubicBezTo>
                    <a:pt x="108" y="331"/>
                    <a:pt x="108" y="331"/>
                    <a:pt x="108" y="331"/>
                  </a:cubicBezTo>
                  <a:cubicBezTo>
                    <a:pt x="109" y="329"/>
                    <a:pt x="112" y="329"/>
                    <a:pt x="113" y="328"/>
                  </a:cubicBezTo>
                  <a:close/>
                  <a:moveTo>
                    <a:pt x="195" y="60"/>
                  </a:moveTo>
                  <a:cubicBezTo>
                    <a:pt x="193" y="61"/>
                    <a:pt x="193" y="60"/>
                    <a:pt x="192" y="59"/>
                  </a:cubicBezTo>
                  <a:cubicBezTo>
                    <a:pt x="191" y="58"/>
                    <a:pt x="190" y="57"/>
                    <a:pt x="189" y="56"/>
                  </a:cubicBezTo>
                  <a:cubicBezTo>
                    <a:pt x="189" y="55"/>
                    <a:pt x="189" y="55"/>
                    <a:pt x="189" y="55"/>
                  </a:cubicBezTo>
                  <a:cubicBezTo>
                    <a:pt x="188" y="53"/>
                    <a:pt x="187" y="51"/>
                    <a:pt x="186" y="50"/>
                  </a:cubicBezTo>
                  <a:cubicBezTo>
                    <a:pt x="186" y="49"/>
                    <a:pt x="185" y="48"/>
                    <a:pt x="184" y="47"/>
                  </a:cubicBezTo>
                  <a:cubicBezTo>
                    <a:pt x="184" y="47"/>
                    <a:pt x="184" y="47"/>
                    <a:pt x="184" y="47"/>
                  </a:cubicBezTo>
                  <a:cubicBezTo>
                    <a:pt x="184" y="47"/>
                    <a:pt x="184" y="47"/>
                    <a:pt x="184" y="47"/>
                  </a:cubicBezTo>
                  <a:cubicBezTo>
                    <a:pt x="184" y="45"/>
                    <a:pt x="183" y="42"/>
                    <a:pt x="182" y="40"/>
                  </a:cubicBezTo>
                  <a:cubicBezTo>
                    <a:pt x="181" y="37"/>
                    <a:pt x="179" y="34"/>
                    <a:pt x="178" y="31"/>
                  </a:cubicBezTo>
                  <a:cubicBezTo>
                    <a:pt x="177" y="29"/>
                    <a:pt x="177" y="27"/>
                    <a:pt x="176" y="25"/>
                  </a:cubicBezTo>
                  <a:cubicBezTo>
                    <a:pt x="176" y="25"/>
                    <a:pt x="176" y="24"/>
                    <a:pt x="176" y="24"/>
                  </a:cubicBezTo>
                  <a:cubicBezTo>
                    <a:pt x="177" y="24"/>
                    <a:pt x="178" y="24"/>
                    <a:pt x="180" y="24"/>
                  </a:cubicBezTo>
                  <a:cubicBezTo>
                    <a:pt x="180" y="25"/>
                    <a:pt x="180" y="25"/>
                    <a:pt x="180" y="25"/>
                  </a:cubicBezTo>
                  <a:cubicBezTo>
                    <a:pt x="181" y="29"/>
                    <a:pt x="183" y="32"/>
                    <a:pt x="184" y="35"/>
                  </a:cubicBezTo>
                  <a:cubicBezTo>
                    <a:pt x="185" y="36"/>
                    <a:pt x="186" y="38"/>
                    <a:pt x="187" y="39"/>
                  </a:cubicBezTo>
                  <a:cubicBezTo>
                    <a:pt x="187" y="39"/>
                    <a:pt x="187" y="39"/>
                    <a:pt x="188" y="39"/>
                  </a:cubicBezTo>
                  <a:cubicBezTo>
                    <a:pt x="188" y="42"/>
                    <a:pt x="189" y="45"/>
                    <a:pt x="190" y="47"/>
                  </a:cubicBezTo>
                  <a:cubicBezTo>
                    <a:pt x="190" y="48"/>
                    <a:pt x="191" y="49"/>
                    <a:pt x="192" y="50"/>
                  </a:cubicBezTo>
                  <a:cubicBezTo>
                    <a:pt x="193" y="50"/>
                    <a:pt x="193" y="50"/>
                    <a:pt x="193" y="50"/>
                  </a:cubicBezTo>
                  <a:cubicBezTo>
                    <a:pt x="193" y="51"/>
                    <a:pt x="193" y="51"/>
                    <a:pt x="194" y="51"/>
                  </a:cubicBezTo>
                  <a:cubicBezTo>
                    <a:pt x="194" y="51"/>
                    <a:pt x="194" y="51"/>
                    <a:pt x="194" y="51"/>
                  </a:cubicBezTo>
                  <a:cubicBezTo>
                    <a:pt x="194" y="53"/>
                    <a:pt x="195" y="55"/>
                    <a:pt x="196" y="56"/>
                  </a:cubicBezTo>
                  <a:cubicBezTo>
                    <a:pt x="196" y="56"/>
                    <a:pt x="196" y="56"/>
                    <a:pt x="196" y="56"/>
                  </a:cubicBezTo>
                  <a:cubicBezTo>
                    <a:pt x="196" y="58"/>
                    <a:pt x="196" y="59"/>
                    <a:pt x="197" y="60"/>
                  </a:cubicBezTo>
                  <a:cubicBezTo>
                    <a:pt x="197" y="60"/>
                    <a:pt x="197" y="60"/>
                    <a:pt x="197" y="60"/>
                  </a:cubicBezTo>
                  <a:cubicBezTo>
                    <a:pt x="197" y="60"/>
                    <a:pt x="197" y="60"/>
                    <a:pt x="197" y="60"/>
                  </a:cubicBezTo>
                  <a:cubicBezTo>
                    <a:pt x="196" y="60"/>
                    <a:pt x="196" y="60"/>
                    <a:pt x="196" y="60"/>
                  </a:cubicBezTo>
                  <a:cubicBezTo>
                    <a:pt x="196" y="60"/>
                    <a:pt x="196" y="60"/>
                    <a:pt x="196" y="60"/>
                  </a:cubicBezTo>
                  <a:cubicBezTo>
                    <a:pt x="196" y="60"/>
                    <a:pt x="197" y="61"/>
                    <a:pt x="197" y="61"/>
                  </a:cubicBezTo>
                  <a:cubicBezTo>
                    <a:pt x="196" y="62"/>
                    <a:pt x="195" y="60"/>
                    <a:pt x="195" y="60"/>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sp>
          <p:nvSpPr>
            <p:cNvPr id="47" name="Freeform 132">
              <a:extLst>
                <a:ext uri="{FF2B5EF4-FFF2-40B4-BE49-F238E27FC236}">
                  <a16:creationId xmlns:a16="http://schemas.microsoft.com/office/drawing/2014/main" id="{10FD5032-47EB-4CAF-B202-911EA15A6412}"/>
                </a:ext>
              </a:extLst>
            </p:cNvPr>
            <p:cNvSpPr>
              <a:spLocks noEditPoints="1"/>
            </p:cNvSpPr>
            <p:nvPr/>
          </p:nvSpPr>
          <p:spPr bwMode="auto">
            <a:xfrm>
              <a:off x="5820836" y="1271881"/>
              <a:ext cx="3440729" cy="4166602"/>
            </a:xfrm>
            <a:custGeom>
              <a:avLst/>
              <a:gdLst>
                <a:gd name="T0" fmla="*/ 314 w 418"/>
                <a:gd name="T1" fmla="*/ 409 h 505"/>
                <a:gd name="T2" fmla="*/ 300 w 418"/>
                <a:gd name="T3" fmla="*/ 378 h 505"/>
                <a:gd name="T4" fmla="*/ 340 w 418"/>
                <a:gd name="T5" fmla="*/ 392 h 505"/>
                <a:gd name="T6" fmla="*/ 295 w 418"/>
                <a:gd name="T7" fmla="*/ 356 h 505"/>
                <a:gd name="T8" fmla="*/ 281 w 418"/>
                <a:gd name="T9" fmla="*/ 330 h 505"/>
                <a:gd name="T10" fmla="*/ 299 w 418"/>
                <a:gd name="T11" fmla="*/ 314 h 505"/>
                <a:gd name="T12" fmla="*/ 308 w 418"/>
                <a:gd name="T13" fmla="*/ 306 h 505"/>
                <a:gd name="T14" fmla="*/ 310 w 418"/>
                <a:gd name="T15" fmla="*/ 281 h 505"/>
                <a:gd name="T16" fmla="*/ 332 w 418"/>
                <a:gd name="T17" fmla="*/ 278 h 505"/>
                <a:gd name="T18" fmla="*/ 366 w 418"/>
                <a:gd name="T19" fmla="*/ 272 h 505"/>
                <a:gd name="T20" fmla="*/ 381 w 418"/>
                <a:gd name="T21" fmla="*/ 250 h 505"/>
                <a:gd name="T22" fmla="*/ 380 w 418"/>
                <a:gd name="T23" fmla="*/ 240 h 505"/>
                <a:gd name="T24" fmla="*/ 334 w 418"/>
                <a:gd name="T25" fmla="*/ 235 h 505"/>
                <a:gd name="T26" fmla="*/ 324 w 418"/>
                <a:gd name="T27" fmla="*/ 218 h 505"/>
                <a:gd name="T28" fmla="*/ 327 w 418"/>
                <a:gd name="T29" fmla="*/ 204 h 505"/>
                <a:gd name="T30" fmla="*/ 367 w 418"/>
                <a:gd name="T31" fmla="*/ 213 h 505"/>
                <a:gd name="T32" fmla="*/ 374 w 418"/>
                <a:gd name="T33" fmla="*/ 191 h 505"/>
                <a:gd name="T34" fmla="*/ 389 w 418"/>
                <a:gd name="T35" fmla="*/ 176 h 505"/>
                <a:gd name="T36" fmla="*/ 350 w 418"/>
                <a:gd name="T37" fmla="*/ 179 h 505"/>
                <a:gd name="T38" fmla="*/ 339 w 418"/>
                <a:gd name="T39" fmla="*/ 158 h 505"/>
                <a:gd name="T40" fmla="*/ 294 w 418"/>
                <a:gd name="T41" fmla="*/ 147 h 505"/>
                <a:gd name="T42" fmla="*/ 270 w 418"/>
                <a:gd name="T43" fmla="*/ 137 h 505"/>
                <a:gd name="T44" fmla="*/ 257 w 418"/>
                <a:gd name="T45" fmla="*/ 110 h 505"/>
                <a:gd name="T46" fmla="*/ 202 w 418"/>
                <a:gd name="T47" fmla="*/ 113 h 505"/>
                <a:gd name="T48" fmla="*/ 170 w 418"/>
                <a:gd name="T49" fmla="*/ 97 h 505"/>
                <a:gd name="T50" fmla="*/ 195 w 418"/>
                <a:gd name="T51" fmla="*/ 53 h 505"/>
                <a:gd name="T52" fmla="*/ 208 w 418"/>
                <a:gd name="T53" fmla="*/ 34 h 505"/>
                <a:gd name="T54" fmla="*/ 173 w 418"/>
                <a:gd name="T55" fmla="*/ 68 h 505"/>
                <a:gd name="T56" fmla="*/ 164 w 418"/>
                <a:gd name="T57" fmla="*/ 45 h 505"/>
                <a:gd name="T58" fmla="*/ 158 w 418"/>
                <a:gd name="T59" fmla="*/ 32 h 505"/>
                <a:gd name="T60" fmla="*/ 134 w 418"/>
                <a:gd name="T61" fmla="*/ 14 h 505"/>
                <a:gd name="T62" fmla="*/ 83 w 418"/>
                <a:gd name="T63" fmla="*/ 24 h 505"/>
                <a:gd name="T64" fmla="*/ 52 w 418"/>
                <a:gd name="T65" fmla="*/ 32 h 505"/>
                <a:gd name="T66" fmla="*/ 19 w 418"/>
                <a:gd name="T67" fmla="*/ 68 h 505"/>
                <a:gd name="T68" fmla="*/ 19 w 418"/>
                <a:gd name="T69" fmla="*/ 114 h 505"/>
                <a:gd name="T70" fmla="*/ 25 w 418"/>
                <a:gd name="T71" fmla="*/ 136 h 505"/>
                <a:gd name="T72" fmla="*/ 42 w 418"/>
                <a:gd name="T73" fmla="*/ 199 h 505"/>
                <a:gd name="T74" fmla="*/ 65 w 418"/>
                <a:gd name="T75" fmla="*/ 224 h 505"/>
                <a:gd name="T76" fmla="*/ 70 w 418"/>
                <a:gd name="T77" fmla="*/ 273 h 505"/>
                <a:gd name="T78" fmla="*/ 108 w 418"/>
                <a:gd name="T79" fmla="*/ 292 h 505"/>
                <a:gd name="T80" fmla="*/ 99 w 418"/>
                <a:gd name="T81" fmla="*/ 329 h 505"/>
                <a:gd name="T82" fmla="*/ 76 w 418"/>
                <a:gd name="T83" fmla="*/ 348 h 505"/>
                <a:gd name="T84" fmla="*/ 112 w 418"/>
                <a:gd name="T85" fmla="*/ 354 h 505"/>
                <a:gd name="T86" fmla="*/ 127 w 418"/>
                <a:gd name="T87" fmla="*/ 366 h 505"/>
                <a:gd name="T88" fmla="*/ 137 w 418"/>
                <a:gd name="T89" fmla="*/ 379 h 505"/>
                <a:gd name="T90" fmla="*/ 150 w 418"/>
                <a:gd name="T91" fmla="*/ 388 h 505"/>
                <a:gd name="T92" fmla="*/ 167 w 418"/>
                <a:gd name="T93" fmla="*/ 444 h 505"/>
                <a:gd name="T94" fmla="*/ 198 w 418"/>
                <a:gd name="T95" fmla="*/ 429 h 505"/>
                <a:gd name="T96" fmla="*/ 209 w 418"/>
                <a:gd name="T97" fmla="*/ 439 h 505"/>
                <a:gd name="T98" fmla="*/ 238 w 418"/>
                <a:gd name="T99" fmla="*/ 494 h 505"/>
                <a:gd name="T100" fmla="*/ 243 w 418"/>
                <a:gd name="T101" fmla="*/ 458 h 505"/>
                <a:gd name="T102" fmla="*/ 230 w 418"/>
                <a:gd name="T103" fmla="*/ 410 h 505"/>
                <a:gd name="T104" fmla="*/ 248 w 418"/>
                <a:gd name="T105" fmla="*/ 408 h 505"/>
                <a:gd name="T106" fmla="*/ 260 w 418"/>
                <a:gd name="T107" fmla="*/ 406 h 505"/>
                <a:gd name="T108" fmla="*/ 306 w 418"/>
                <a:gd name="T109" fmla="*/ 419 h 505"/>
                <a:gd name="T110" fmla="*/ 342 w 418"/>
                <a:gd name="T111" fmla="*/ 441 h 505"/>
                <a:gd name="T112" fmla="*/ 373 w 418"/>
                <a:gd name="T113" fmla="*/ 459 h 505"/>
                <a:gd name="T114" fmla="*/ 366 w 418"/>
                <a:gd name="T115" fmla="*/ 237 h 505"/>
                <a:gd name="T116" fmla="*/ 26 w 418"/>
                <a:gd name="T117" fmla="*/ 54 h 505"/>
                <a:gd name="T118" fmla="*/ 297 w 418"/>
                <a:gd name="T119" fmla="*/ 162 h 505"/>
                <a:gd name="T120" fmla="*/ 227 w 418"/>
                <a:gd name="T121" fmla="*/ 446 h 505"/>
                <a:gd name="T122" fmla="*/ 226 w 418"/>
                <a:gd name="T123" fmla="*/ 45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8" h="505">
                  <a:moveTo>
                    <a:pt x="396" y="469"/>
                  </a:moveTo>
                  <a:cubicBezTo>
                    <a:pt x="397" y="466"/>
                    <a:pt x="395" y="464"/>
                    <a:pt x="393" y="464"/>
                  </a:cubicBezTo>
                  <a:cubicBezTo>
                    <a:pt x="392" y="464"/>
                    <a:pt x="392" y="463"/>
                    <a:pt x="391" y="463"/>
                  </a:cubicBezTo>
                  <a:cubicBezTo>
                    <a:pt x="388" y="460"/>
                    <a:pt x="384" y="457"/>
                    <a:pt x="380" y="456"/>
                  </a:cubicBezTo>
                  <a:cubicBezTo>
                    <a:pt x="378" y="454"/>
                    <a:pt x="376" y="453"/>
                    <a:pt x="374" y="451"/>
                  </a:cubicBezTo>
                  <a:cubicBezTo>
                    <a:pt x="372" y="450"/>
                    <a:pt x="370" y="448"/>
                    <a:pt x="368" y="447"/>
                  </a:cubicBezTo>
                  <a:cubicBezTo>
                    <a:pt x="364" y="446"/>
                    <a:pt x="360" y="444"/>
                    <a:pt x="358" y="441"/>
                  </a:cubicBezTo>
                  <a:cubicBezTo>
                    <a:pt x="357" y="441"/>
                    <a:pt x="358" y="442"/>
                    <a:pt x="358" y="442"/>
                  </a:cubicBezTo>
                  <a:cubicBezTo>
                    <a:pt x="357" y="442"/>
                    <a:pt x="357" y="440"/>
                    <a:pt x="356" y="440"/>
                  </a:cubicBezTo>
                  <a:cubicBezTo>
                    <a:pt x="353" y="438"/>
                    <a:pt x="351" y="436"/>
                    <a:pt x="348" y="434"/>
                  </a:cubicBezTo>
                  <a:cubicBezTo>
                    <a:pt x="346" y="432"/>
                    <a:pt x="345" y="430"/>
                    <a:pt x="343" y="429"/>
                  </a:cubicBezTo>
                  <a:cubicBezTo>
                    <a:pt x="340" y="428"/>
                    <a:pt x="337" y="427"/>
                    <a:pt x="334" y="426"/>
                  </a:cubicBezTo>
                  <a:cubicBezTo>
                    <a:pt x="333" y="424"/>
                    <a:pt x="331" y="423"/>
                    <a:pt x="328" y="423"/>
                  </a:cubicBezTo>
                  <a:cubicBezTo>
                    <a:pt x="325" y="423"/>
                    <a:pt x="324" y="421"/>
                    <a:pt x="323" y="418"/>
                  </a:cubicBezTo>
                  <a:cubicBezTo>
                    <a:pt x="323" y="418"/>
                    <a:pt x="323" y="419"/>
                    <a:pt x="323" y="419"/>
                  </a:cubicBezTo>
                  <a:cubicBezTo>
                    <a:pt x="323" y="419"/>
                    <a:pt x="323" y="419"/>
                    <a:pt x="323" y="418"/>
                  </a:cubicBezTo>
                  <a:cubicBezTo>
                    <a:pt x="322" y="417"/>
                    <a:pt x="321" y="415"/>
                    <a:pt x="319" y="414"/>
                  </a:cubicBezTo>
                  <a:cubicBezTo>
                    <a:pt x="317" y="412"/>
                    <a:pt x="316" y="410"/>
                    <a:pt x="314" y="409"/>
                  </a:cubicBezTo>
                  <a:cubicBezTo>
                    <a:pt x="312" y="405"/>
                    <a:pt x="309" y="402"/>
                    <a:pt x="304" y="402"/>
                  </a:cubicBezTo>
                  <a:cubicBezTo>
                    <a:pt x="303" y="402"/>
                    <a:pt x="301" y="402"/>
                    <a:pt x="300" y="401"/>
                  </a:cubicBezTo>
                  <a:cubicBezTo>
                    <a:pt x="300" y="400"/>
                    <a:pt x="300" y="401"/>
                    <a:pt x="299" y="401"/>
                  </a:cubicBezTo>
                  <a:cubicBezTo>
                    <a:pt x="298" y="399"/>
                    <a:pt x="296" y="399"/>
                    <a:pt x="295" y="399"/>
                  </a:cubicBezTo>
                  <a:cubicBezTo>
                    <a:pt x="294" y="398"/>
                    <a:pt x="293" y="397"/>
                    <a:pt x="293" y="397"/>
                  </a:cubicBezTo>
                  <a:cubicBezTo>
                    <a:pt x="291" y="395"/>
                    <a:pt x="291" y="394"/>
                    <a:pt x="289" y="393"/>
                  </a:cubicBezTo>
                  <a:cubicBezTo>
                    <a:pt x="289" y="393"/>
                    <a:pt x="289" y="393"/>
                    <a:pt x="289" y="392"/>
                  </a:cubicBezTo>
                  <a:cubicBezTo>
                    <a:pt x="288" y="391"/>
                    <a:pt x="287" y="391"/>
                    <a:pt x="285" y="391"/>
                  </a:cubicBezTo>
                  <a:cubicBezTo>
                    <a:pt x="283" y="391"/>
                    <a:pt x="282" y="390"/>
                    <a:pt x="280" y="388"/>
                  </a:cubicBezTo>
                  <a:cubicBezTo>
                    <a:pt x="280" y="388"/>
                    <a:pt x="279" y="387"/>
                    <a:pt x="278" y="386"/>
                  </a:cubicBezTo>
                  <a:cubicBezTo>
                    <a:pt x="278" y="387"/>
                    <a:pt x="279" y="387"/>
                    <a:pt x="279" y="388"/>
                  </a:cubicBezTo>
                  <a:cubicBezTo>
                    <a:pt x="279" y="387"/>
                    <a:pt x="278" y="387"/>
                    <a:pt x="278" y="387"/>
                  </a:cubicBezTo>
                  <a:cubicBezTo>
                    <a:pt x="277" y="383"/>
                    <a:pt x="274" y="382"/>
                    <a:pt x="272" y="379"/>
                  </a:cubicBezTo>
                  <a:cubicBezTo>
                    <a:pt x="272" y="378"/>
                    <a:pt x="272" y="378"/>
                    <a:pt x="271" y="378"/>
                  </a:cubicBezTo>
                  <a:cubicBezTo>
                    <a:pt x="272" y="376"/>
                    <a:pt x="273" y="375"/>
                    <a:pt x="276" y="375"/>
                  </a:cubicBezTo>
                  <a:cubicBezTo>
                    <a:pt x="279" y="376"/>
                    <a:pt x="283" y="377"/>
                    <a:pt x="287" y="377"/>
                  </a:cubicBezTo>
                  <a:cubicBezTo>
                    <a:pt x="291" y="377"/>
                    <a:pt x="296" y="377"/>
                    <a:pt x="300" y="378"/>
                  </a:cubicBezTo>
                  <a:cubicBezTo>
                    <a:pt x="300" y="378"/>
                    <a:pt x="300" y="378"/>
                    <a:pt x="300" y="378"/>
                  </a:cubicBezTo>
                  <a:cubicBezTo>
                    <a:pt x="301" y="378"/>
                    <a:pt x="301" y="378"/>
                    <a:pt x="301" y="378"/>
                  </a:cubicBezTo>
                  <a:cubicBezTo>
                    <a:pt x="303" y="379"/>
                    <a:pt x="306" y="379"/>
                    <a:pt x="308" y="379"/>
                  </a:cubicBezTo>
                  <a:cubicBezTo>
                    <a:pt x="309" y="379"/>
                    <a:pt x="309" y="379"/>
                    <a:pt x="310" y="379"/>
                  </a:cubicBezTo>
                  <a:cubicBezTo>
                    <a:pt x="311" y="379"/>
                    <a:pt x="312" y="379"/>
                    <a:pt x="313" y="380"/>
                  </a:cubicBezTo>
                  <a:cubicBezTo>
                    <a:pt x="313" y="380"/>
                    <a:pt x="313" y="380"/>
                    <a:pt x="314" y="380"/>
                  </a:cubicBezTo>
                  <a:cubicBezTo>
                    <a:pt x="317" y="381"/>
                    <a:pt x="319" y="384"/>
                    <a:pt x="322" y="386"/>
                  </a:cubicBezTo>
                  <a:cubicBezTo>
                    <a:pt x="322" y="385"/>
                    <a:pt x="321" y="385"/>
                    <a:pt x="321" y="384"/>
                  </a:cubicBezTo>
                  <a:cubicBezTo>
                    <a:pt x="322" y="385"/>
                    <a:pt x="323" y="385"/>
                    <a:pt x="324" y="386"/>
                  </a:cubicBezTo>
                  <a:cubicBezTo>
                    <a:pt x="324" y="386"/>
                    <a:pt x="324" y="386"/>
                    <a:pt x="324" y="386"/>
                  </a:cubicBezTo>
                  <a:cubicBezTo>
                    <a:pt x="324" y="386"/>
                    <a:pt x="325" y="387"/>
                    <a:pt x="325" y="387"/>
                  </a:cubicBezTo>
                  <a:cubicBezTo>
                    <a:pt x="326" y="388"/>
                    <a:pt x="325" y="390"/>
                    <a:pt x="327" y="391"/>
                  </a:cubicBezTo>
                  <a:cubicBezTo>
                    <a:pt x="328" y="391"/>
                    <a:pt x="329" y="392"/>
                    <a:pt x="329" y="392"/>
                  </a:cubicBezTo>
                  <a:cubicBezTo>
                    <a:pt x="330" y="394"/>
                    <a:pt x="331" y="394"/>
                    <a:pt x="333" y="395"/>
                  </a:cubicBezTo>
                  <a:cubicBezTo>
                    <a:pt x="334" y="395"/>
                    <a:pt x="336" y="395"/>
                    <a:pt x="337" y="395"/>
                  </a:cubicBezTo>
                  <a:cubicBezTo>
                    <a:pt x="337" y="395"/>
                    <a:pt x="337" y="395"/>
                    <a:pt x="337" y="395"/>
                  </a:cubicBezTo>
                  <a:cubicBezTo>
                    <a:pt x="339" y="395"/>
                    <a:pt x="339" y="394"/>
                    <a:pt x="339" y="392"/>
                  </a:cubicBezTo>
                  <a:cubicBezTo>
                    <a:pt x="339" y="392"/>
                    <a:pt x="339" y="391"/>
                    <a:pt x="340" y="392"/>
                  </a:cubicBezTo>
                  <a:cubicBezTo>
                    <a:pt x="340" y="392"/>
                    <a:pt x="340" y="392"/>
                    <a:pt x="340" y="392"/>
                  </a:cubicBezTo>
                  <a:cubicBezTo>
                    <a:pt x="340" y="392"/>
                    <a:pt x="340" y="393"/>
                    <a:pt x="340" y="392"/>
                  </a:cubicBezTo>
                  <a:cubicBezTo>
                    <a:pt x="340" y="392"/>
                    <a:pt x="340" y="391"/>
                    <a:pt x="340" y="390"/>
                  </a:cubicBezTo>
                  <a:cubicBezTo>
                    <a:pt x="342" y="391"/>
                    <a:pt x="344" y="392"/>
                    <a:pt x="346" y="392"/>
                  </a:cubicBezTo>
                  <a:cubicBezTo>
                    <a:pt x="346" y="391"/>
                    <a:pt x="347" y="392"/>
                    <a:pt x="348" y="391"/>
                  </a:cubicBezTo>
                  <a:cubicBezTo>
                    <a:pt x="352" y="391"/>
                    <a:pt x="353" y="389"/>
                    <a:pt x="353" y="385"/>
                  </a:cubicBezTo>
                  <a:cubicBezTo>
                    <a:pt x="353" y="384"/>
                    <a:pt x="353" y="383"/>
                    <a:pt x="352" y="382"/>
                  </a:cubicBezTo>
                  <a:cubicBezTo>
                    <a:pt x="351" y="380"/>
                    <a:pt x="349" y="378"/>
                    <a:pt x="347" y="377"/>
                  </a:cubicBezTo>
                  <a:cubicBezTo>
                    <a:pt x="347" y="377"/>
                    <a:pt x="347" y="377"/>
                    <a:pt x="347" y="377"/>
                  </a:cubicBezTo>
                  <a:cubicBezTo>
                    <a:pt x="347" y="377"/>
                    <a:pt x="346" y="377"/>
                    <a:pt x="346" y="376"/>
                  </a:cubicBezTo>
                  <a:cubicBezTo>
                    <a:pt x="344" y="376"/>
                    <a:pt x="342" y="376"/>
                    <a:pt x="340" y="376"/>
                  </a:cubicBezTo>
                  <a:cubicBezTo>
                    <a:pt x="337" y="376"/>
                    <a:pt x="335" y="375"/>
                    <a:pt x="333" y="373"/>
                  </a:cubicBezTo>
                  <a:cubicBezTo>
                    <a:pt x="331" y="373"/>
                    <a:pt x="330" y="371"/>
                    <a:pt x="329" y="369"/>
                  </a:cubicBezTo>
                  <a:cubicBezTo>
                    <a:pt x="328" y="369"/>
                    <a:pt x="328" y="368"/>
                    <a:pt x="327" y="368"/>
                  </a:cubicBezTo>
                  <a:cubicBezTo>
                    <a:pt x="322" y="369"/>
                    <a:pt x="318" y="369"/>
                    <a:pt x="314" y="368"/>
                  </a:cubicBezTo>
                  <a:cubicBezTo>
                    <a:pt x="312" y="368"/>
                    <a:pt x="310" y="367"/>
                    <a:pt x="309" y="366"/>
                  </a:cubicBezTo>
                  <a:cubicBezTo>
                    <a:pt x="307" y="365"/>
                    <a:pt x="306" y="365"/>
                    <a:pt x="304" y="364"/>
                  </a:cubicBezTo>
                  <a:cubicBezTo>
                    <a:pt x="303" y="364"/>
                    <a:pt x="302" y="362"/>
                    <a:pt x="301" y="362"/>
                  </a:cubicBezTo>
                  <a:cubicBezTo>
                    <a:pt x="299" y="360"/>
                    <a:pt x="296" y="359"/>
                    <a:pt x="295" y="356"/>
                  </a:cubicBezTo>
                  <a:cubicBezTo>
                    <a:pt x="294" y="352"/>
                    <a:pt x="295" y="352"/>
                    <a:pt x="299" y="351"/>
                  </a:cubicBezTo>
                  <a:cubicBezTo>
                    <a:pt x="299" y="351"/>
                    <a:pt x="299" y="351"/>
                    <a:pt x="299" y="351"/>
                  </a:cubicBezTo>
                  <a:cubicBezTo>
                    <a:pt x="299" y="351"/>
                    <a:pt x="299" y="351"/>
                    <a:pt x="299" y="351"/>
                  </a:cubicBezTo>
                  <a:cubicBezTo>
                    <a:pt x="302" y="351"/>
                    <a:pt x="302" y="351"/>
                    <a:pt x="302" y="348"/>
                  </a:cubicBezTo>
                  <a:cubicBezTo>
                    <a:pt x="301" y="347"/>
                    <a:pt x="301" y="346"/>
                    <a:pt x="301" y="345"/>
                  </a:cubicBezTo>
                  <a:cubicBezTo>
                    <a:pt x="300" y="343"/>
                    <a:pt x="301" y="342"/>
                    <a:pt x="303" y="342"/>
                  </a:cubicBezTo>
                  <a:cubicBezTo>
                    <a:pt x="305" y="342"/>
                    <a:pt x="306" y="342"/>
                    <a:pt x="307" y="342"/>
                  </a:cubicBezTo>
                  <a:cubicBezTo>
                    <a:pt x="308" y="341"/>
                    <a:pt x="308" y="342"/>
                    <a:pt x="309" y="341"/>
                  </a:cubicBezTo>
                  <a:cubicBezTo>
                    <a:pt x="308" y="341"/>
                    <a:pt x="309" y="340"/>
                    <a:pt x="308" y="339"/>
                  </a:cubicBezTo>
                  <a:cubicBezTo>
                    <a:pt x="305" y="338"/>
                    <a:pt x="302" y="336"/>
                    <a:pt x="299" y="336"/>
                  </a:cubicBezTo>
                  <a:cubicBezTo>
                    <a:pt x="298" y="335"/>
                    <a:pt x="297" y="335"/>
                    <a:pt x="297" y="335"/>
                  </a:cubicBezTo>
                  <a:cubicBezTo>
                    <a:pt x="296" y="335"/>
                    <a:pt x="295" y="334"/>
                    <a:pt x="294" y="334"/>
                  </a:cubicBezTo>
                  <a:cubicBezTo>
                    <a:pt x="293" y="333"/>
                    <a:pt x="292" y="333"/>
                    <a:pt x="291" y="333"/>
                  </a:cubicBezTo>
                  <a:cubicBezTo>
                    <a:pt x="290" y="333"/>
                    <a:pt x="290" y="332"/>
                    <a:pt x="290" y="333"/>
                  </a:cubicBezTo>
                  <a:cubicBezTo>
                    <a:pt x="289" y="333"/>
                    <a:pt x="289" y="333"/>
                    <a:pt x="288" y="333"/>
                  </a:cubicBezTo>
                  <a:cubicBezTo>
                    <a:pt x="287" y="332"/>
                    <a:pt x="285" y="333"/>
                    <a:pt x="283" y="332"/>
                  </a:cubicBezTo>
                  <a:cubicBezTo>
                    <a:pt x="283" y="332"/>
                    <a:pt x="283" y="332"/>
                    <a:pt x="282" y="332"/>
                  </a:cubicBezTo>
                  <a:cubicBezTo>
                    <a:pt x="282" y="331"/>
                    <a:pt x="282" y="331"/>
                    <a:pt x="281" y="330"/>
                  </a:cubicBezTo>
                  <a:cubicBezTo>
                    <a:pt x="280" y="330"/>
                    <a:pt x="280" y="329"/>
                    <a:pt x="279" y="329"/>
                  </a:cubicBezTo>
                  <a:cubicBezTo>
                    <a:pt x="279" y="330"/>
                    <a:pt x="278" y="330"/>
                    <a:pt x="278" y="330"/>
                  </a:cubicBezTo>
                  <a:cubicBezTo>
                    <a:pt x="277" y="330"/>
                    <a:pt x="277" y="330"/>
                    <a:pt x="278" y="329"/>
                  </a:cubicBezTo>
                  <a:cubicBezTo>
                    <a:pt x="278" y="328"/>
                    <a:pt x="278" y="329"/>
                    <a:pt x="277" y="329"/>
                  </a:cubicBezTo>
                  <a:cubicBezTo>
                    <a:pt x="277" y="329"/>
                    <a:pt x="276" y="328"/>
                    <a:pt x="276" y="328"/>
                  </a:cubicBezTo>
                  <a:cubicBezTo>
                    <a:pt x="277" y="328"/>
                    <a:pt x="276" y="327"/>
                    <a:pt x="276" y="326"/>
                  </a:cubicBezTo>
                  <a:cubicBezTo>
                    <a:pt x="277" y="324"/>
                    <a:pt x="278" y="323"/>
                    <a:pt x="279" y="322"/>
                  </a:cubicBezTo>
                  <a:cubicBezTo>
                    <a:pt x="280" y="321"/>
                    <a:pt x="281" y="321"/>
                    <a:pt x="281" y="320"/>
                  </a:cubicBezTo>
                  <a:cubicBezTo>
                    <a:pt x="282" y="319"/>
                    <a:pt x="282" y="317"/>
                    <a:pt x="283" y="316"/>
                  </a:cubicBezTo>
                  <a:cubicBezTo>
                    <a:pt x="283" y="315"/>
                    <a:pt x="283" y="314"/>
                    <a:pt x="284" y="314"/>
                  </a:cubicBezTo>
                  <a:cubicBezTo>
                    <a:pt x="285" y="314"/>
                    <a:pt x="286" y="314"/>
                    <a:pt x="287" y="314"/>
                  </a:cubicBezTo>
                  <a:cubicBezTo>
                    <a:pt x="288" y="313"/>
                    <a:pt x="289" y="314"/>
                    <a:pt x="290" y="314"/>
                  </a:cubicBezTo>
                  <a:cubicBezTo>
                    <a:pt x="291" y="314"/>
                    <a:pt x="291" y="314"/>
                    <a:pt x="291" y="314"/>
                  </a:cubicBezTo>
                  <a:cubicBezTo>
                    <a:pt x="291" y="314"/>
                    <a:pt x="292" y="314"/>
                    <a:pt x="292" y="314"/>
                  </a:cubicBezTo>
                  <a:cubicBezTo>
                    <a:pt x="292" y="314"/>
                    <a:pt x="293" y="314"/>
                    <a:pt x="293" y="314"/>
                  </a:cubicBezTo>
                  <a:cubicBezTo>
                    <a:pt x="295" y="314"/>
                    <a:pt x="297" y="313"/>
                    <a:pt x="298" y="315"/>
                  </a:cubicBezTo>
                  <a:cubicBezTo>
                    <a:pt x="298" y="314"/>
                    <a:pt x="298" y="314"/>
                    <a:pt x="299" y="314"/>
                  </a:cubicBezTo>
                  <a:cubicBezTo>
                    <a:pt x="299" y="314"/>
                    <a:pt x="299" y="314"/>
                    <a:pt x="299" y="314"/>
                  </a:cubicBezTo>
                  <a:cubicBezTo>
                    <a:pt x="299" y="315"/>
                    <a:pt x="300" y="315"/>
                    <a:pt x="301" y="315"/>
                  </a:cubicBezTo>
                  <a:cubicBezTo>
                    <a:pt x="302" y="315"/>
                    <a:pt x="303" y="315"/>
                    <a:pt x="304" y="315"/>
                  </a:cubicBezTo>
                  <a:cubicBezTo>
                    <a:pt x="304" y="315"/>
                    <a:pt x="304" y="315"/>
                    <a:pt x="304" y="315"/>
                  </a:cubicBezTo>
                  <a:cubicBezTo>
                    <a:pt x="304" y="315"/>
                    <a:pt x="304" y="315"/>
                    <a:pt x="304" y="315"/>
                  </a:cubicBezTo>
                  <a:cubicBezTo>
                    <a:pt x="306" y="316"/>
                    <a:pt x="308" y="316"/>
                    <a:pt x="310" y="316"/>
                  </a:cubicBezTo>
                  <a:cubicBezTo>
                    <a:pt x="311" y="316"/>
                    <a:pt x="312" y="317"/>
                    <a:pt x="314" y="316"/>
                  </a:cubicBezTo>
                  <a:cubicBezTo>
                    <a:pt x="316" y="315"/>
                    <a:pt x="319" y="317"/>
                    <a:pt x="322" y="317"/>
                  </a:cubicBezTo>
                  <a:cubicBezTo>
                    <a:pt x="323" y="318"/>
                    <a:pt x="324" y="318"/>
                    <a:pt x="326" y="318"/>
                  </a:cubicBezTo>
                  <a:cubicBezTo>
                    <a:pt x="327" y="318"/>
                    <a:pt x="327" y="318"/>
                    <a:pt x="328" y="318"/>
                  </a:cubicBezTo>
                  <a:cubicBezTo>
                    <a:pt x="328" y="318"/>
                    <a:pt x="328" y="318"/>
                    <a:pt x="328" y="318"/>
                  </a:cubicBezTo>
                  <a:cubicBezTo>
                    <a:pt x="330" y="318"/>
                    <a:pt x="330" y="317"/>
                    <a:pt x="331" y="316"/>
                  </a:cubicBezTo>
                  <a:cubicBezTo>
                    <a:pt x="332" y="314"/>
                    <a:pt x="331" y="313"/>
                    <a:pt x="329" y="313"/>
                  </a:cubicBezTo>
                  <a:cubicBezTo>
                    <a:pt x="328" y="313"/>
                    <a:pt x="327" y="313"/>
                    <a:pt x="326" y="313"/>
                  </a:cubicBezTo>
                  <a:cubicBezTo>
                    <a:pt x="323" y="313"/>
                    <a:pt x="321" y="314"/>
                    <a:pt x="318" y="314"/>
                  </a:cubicBezTo>
                  <a:cubicBezTo>
                    <a:pt x="318" y="315"/>
                    <a:pt x="318" y="315"/>
                    <a:pt x="318" y="315"/>
                  </a:cubicBezTo>
                  <a:cubicBezTo>
                    <a:pt x="318" y="315"/>
                    <a:pt x="318" y="314"/>
                    <a:pt x="317" y="314"/>
                  </a:cubicBezTo>
                  <a:cubicBezTo>
                    <a:pt x="316" y="314"/>
                    <a:pt x="316" y="313"/>
                    <a:pt x="315" y="313"/>
                  </a:cubicBezTo>
                  <a:cubicBezTo>
                    <a:pt x="312" y="311"/>
                    <a:pt x="308" y="310"/>
                    <a:pt x="308" y="306"/>
                  </a:cubicBezTo>
                  <a:cubicBezTo>
                    <a:pt x="307" y="304"/>
                    <a:pt x="306" y="304"/>
                    <a:pt x="305" y="306"/>
                  </a:cubicBezTo>
                  <a:cubicBezTo>
                    <a:pt x="303" y="308"/>
                    <a:pt x="301" y="308"/>
                    <a:pt x="299" y="308"/>
                  </a:cubicBezTo>
                  <a:cubicBezTo>
                    <a:pt x="298" y="306"/>
                    <a:pt x="296" y="307"/>
                    <a:pt x="295" y="305"/>
                  </a:cubicBezTo>
                  <a:cubicBezTo>
                    <a:pt x="294" y="303"/>
                    <a:pt x="292" y="303"/>
                    <a:pt x="290" y="304"/>
                  </a:cubicBezTo>
                  <a:cubicBezTo>
                    <a:pt x="289" y="304"/>
                    <a:pt x="287" y="304"/>
                    <a:pt x="285" y="303"/>
                  </a:cubicBezTo>
                  <a:cubicBezTo>
                    <a:pt x="285" y="302"/>
                    <a:pt x="284" y="302"/>
                    <a:pt x="283" y="301"/>
                  </a:cubicBezTo>
                  <a:cubicBezTo>
                    <a:pt x="283" y="301"/>
                    <a:pt x="284" y="301"/>
                    <a:pt x="284" y="300"/>
                  </a:cubicBezTo>
                  <a:cubicBezTo>
                    <a:pt x="283" y="300"/>
                    <a:pt x="283" y="300"/>
                    <a:pt x="283" y="300"/>
                  </a:cubicBezTo>
                  <a:cubicBezTo>
                    <a:pt x="282" y="301"/>
                    <a:pt x="282" y="299"/>
                    <a:pt x="281" y="299"/>
                  </a:cubicBezTo>
                  <a:cubicBezTo>
                    <a:pt x="281" y="299"/>
                    <a:pt x="281" y="299"/>
                    <a:pt x="281" y="299"/>
                  </a:cubicBezTo>
                  <a:cubicBezTo>
                    <a:pt x="282" y="299"/>
                    <a:pt x="282" y="298"/>
                    <a:pt x="282" y="298"/>
                  </a:cubicBezTo>
                  <a:cubicBezTo>
                    <a:pt x="282" y="297"/>
                    <a:pt x="282" y="297"/>
                    <a:pt x="283" y="297"/>
                  </a:cubicBezTo>
                  <a:cubicBezTo>
                    <a:pt x="284" y="296"/>
                    <a:pt x="285" y="296"/>
                    <a:pt x="287" y="296"/>
                  </a:cubicBezTo>
                  <a:cubicBezTo>
                    <a:pt x="290" y="296"/>
                    <a:pt x="290" y="295"/>
                    <a:pt x="289" y="292"/>
                  </a:cubicBezTo>
                  <a:cubicBezTo>
                    <a:pt x="289" y="290"/>
                    <a:pt x="289" y="289"/>
                    <a:pt x="289" y="287"/>
                  </a:cubicBezTo>
                  <a:cubicBezTo>
                    <a:pt x="292" y="283"/>
                    <a:pt x="296" y="282"/>
                    <a:pt x="300" y="281"/>
                  </a:cubicBezTo>
                  <a:cubicBezTo>
                    <a:pt x="301" y="280"/>
                    <a:pt x="303" y="280"/>
                    <a:pt x="305" y="280"/>
                  </a:cubicBezTo>
                  <a:cubicBezTo>
                    <a:pt x="307" y="281"/>
                    <a:pt x="308" y="281"/>
                    <a:pt x="310" y="281"/>
                  </a:cubicBezTo>
                  <a:cubicBezTo>
                    <a:pt x="310" y="281"/>
                    <a:pt x="310" y="281"/>
                    <a:pt x="310" y="281"/>
                  </a:cubicBezTo>
                  <a:cubicBezTo>
                    <a:pt x="310" y="281"/>
                    <a:pt x="310" y="281"/>
                    <a:pt x="310" y="281"/>
                  </a:cubicBezTo>
                  <a:cubicBezTo>
                    <a:pt x="310" y="281"/>
                    <a:pt x="310" y="281"/>
                    <a:pt x="310" y="281"/>
                  </a:cubicBezTo>
                  <a:cubicBezTo>
                    <a:pt x="311" y="281"/>
                    <a:pt x="312" y="281"/>
                    <a:pt x="312" y="280"/>
                  </a:cubicBezTo>
                  <a:cubicBezTo>
                    <a:pt x="312" y="280"/>
                    <a:pt x="312" y="280"/>
                    <a:pt x="312" y="280"/>
                  </a:cubicBezTo>
                  <a:cubicBezTo>
                    <a:pt x="312" y="280"/>
                    <a:pt x="312" y="280"/>
                    <a:pt x="312" y="280"/>
                  </a:cubicBezTo>
                  <a:cubicBezTo>
                    <a:pt x="312" y="280"/>
                    <a:pt x="312" y="280"/>
                    <a:pt x="312" y="280"/>
                  </a:cubicBezTo>
                  <a:cubicBezTo>
                    <a:pt x="312" y="280"/>
                    <a:pt x="312" y="280"/>
                    <a:pt x="312" y="280"/>
                  </a:cubicBezTo>
                  <a:cubicBezTo>
                    <a:pt x="313" y="281"/>
                    <a:pt x="314" y="281"/>
                    <a:pt x="315" y="280"/>
                  </a:cubicBezTo>
                  <a:cubicBezTo>
                    <a:pt x="315" y="280"/>
                    <a:pt x="315" y="280"/>
                    <a:pt x="315" y="280"/>
                  </a:cubicBezTo>
                  <a:cubicBezTo>
                    <a:pt x="315" y="280"/>
                    <a:pt x="316" y="280"/>
                    <a:pt x="316" y="280"/>
                  </a:cubicBezTo>
                  <a:cubicBezTo>
                    <a:pt x="319" y="281"/>
                    <a:pt x="321" y="281"/>
                    <a:pt x="323" y="281"/>
                  </a:cubicBezTo>
                  <a:cubicBezTo>
                    <a:pt x="323" y="281"/>
                    <a:pt x="324" y="282"/>
                    <a:pt x="324" y="281"/>
                  </a:cubicBezTo>
                  <a:cubicBezTo>
                    <a:pt x="325" y="280"/>
                    <a:pt x="325" y="281"/>
                    <a:pt x="326" y="280"/>
                  </a:cubicBezTo>
                  <a:cubicBezTo>
                    <a:pt x="327" y="280"/>
                    <a:pt x="328" y="280"/>
                    <a:pt x="329" y="278"/>
                  </a:cubicBezTo>
                  <a:cubicBezTo>
                    <a:pt x="329" y="278"/>
                    <a:pt x="328" y="278"/>
                    <a:pt x="328" y="278"/>
                  </a:cubicBezTo>
                  <a:cubicBezTo>
                    <a:pt x="329" y="277"/>
                    <a:pt x="330" y="277"/>
                    <a:pt x="330" y="277"/>
                  </a:cubicBezTo>
                  <a:cubicBezTo>
                    <a:pt x="331" y="277"/>
                    <a:pt x="331" y="277"/>
                    <a:pt x="332" y="278"/>
                  </a:cubicBezTo>
                  <a:cubicBezTo>
                    <a:pt x="331" y="277"/>
                    <a:pt x="333" y="277"/>
                    <a:pt x="333" y="276"/>
                  </a:cubicBezTo>
                  <a:cubicBezTo>
                    <a:pt x="334" y="278"/>
                    <a:pt x="335" y="279"/>
                    <a:pt x="337" y="281"/>
                  </a:cubicBezTo>
                  <a:cubicBezTo>
                    <a:pt x="338" y="281"/>
                    <a:pt x="339" y="282"/>
                    <a:pt x="340" y="282"/>
                  </a:cubicBezTo>
                  <a:cubicBezTo>
                    <a:pt x="342" y="281"/>
                    <a:pt x="342" y="279"/>
                    <a:pt x="342" y="278"/>
                  </a:cubicBezTo>
                  <a:cubicBezTo>
                    <a:pt x="343" y="277"/>
                    <a:pt x="343" y="278"/>
                    <a:pt x="344" y="278"/>
                  </a:cubicBezTo>
                  <a:cubicBezTo>
                    <a:pt x="345" y="277"/>
                    <a:pt x="345" y="277"/>
                    <a:pt x="346" y="277"/>
                  </a:cubicBezTo>
                  <a:cubicBezTo>
                    <a:pt x="347" y="277"/>
                    <a:pt x="347" y="277"/>
                    <a:pt x="347" y="277"/>
                  </a:cubicBezTo>
                  <a:cubicBezTo>
                    <a:pt x="349" y="278"/>
                    <a:pt x="351" y="279"/>
                    <a:pt x="353" y="280"/>
                  </a:cubicBezTo>
                  <a:cubicBezTo>
                    <a:pt x="355" y="281"/>
                    <a:pt x="356" y="281"/>
                    <a:pt x="358" y="282"/>
                  </a:cubicBezTo>
                  <a:cubicBezTo>
                    <a:pt x="359" y="283"/>
                    <a:pt x="361" y="283"/>
                    <a:pt x="362" y="283"/>
                  </a:cubicBezTo>
                  <a:cubicBezTo>
                    <a:pt x="363" y="283"/>
                    <a:pt x="364" y="283"/>
                    <a:pt x="365" y="282"/>
                  </a:cubicBezTo>
                  <a:cubicBezTo>
                    <a:pt x="370" y="281"/>
                    <a:pt x="375" y="280"/>
                    <a:pt x="379" y="276"/>
                  </a:cubicBezTo>
                  <a:cubicBezTo>
                    <a:pt x="382" y="276"/>
                    <a:pt x="382" y="275"/>
                    <a:pt x="382" y="272"/>
                  </a:cubicBezTo>
                  <a:cubicBezTo>
                    <a:pt x="381" y="272"/>
                    <a:pt x="381" y="271"/>
                    <a:pt x="380" y="270"/>
                  </a:cubicBezTo>
                  <a:cubicBezTo>
                    <a:pt x="379" y="270"/>
                    <a:pt x="379" y="269"/>
                    <a:pt x="378" y="270"/>
                  </a:cubicBezTo>
                  <a:cubicBezTo>
                    <a:pt x="377" y="269"/>
                    <a:pt x="376" y="270"/>
                    <a:pt x="375" y="271"/>
                  </a:cubicBezTo>
                  <a:cubicBezTo>
                    <a:pt x="375" y="271"/>
                    <a:pt x="375" y="271"/>
                    <a:pt x="375" y="271"/>
                  </a:cubicBezTo>
                  <a:cubicBezTo>
                    <a:pt x="372" y="272"/>
                    <a:pt x="369" y="272"/>
                    <a:pt x="366" y="272"/>
                  </a:cubicBezTo>
                  <a:cubicBezTo>
                    <a:pt x="364" y="272"/>
                    <a:pt x="363" y="272"/>
                    <a:pt x="362" y="272"/>
                  </a:cubicBezTo>
                  <a:cubicBezTo>
                    <a:pt x="362" y="271"/>
                    <a:pt x="361" y="271"/>
                    <a:pt x="361" y="271"/>
                  </a:cubicBezTo>
                  <a:cubicBezTo>
                    <a:pt x="362" y="270"/>
                    <a:pt x="362" y="268"/>
                    <a:pt x="362" y="266"/>
                  </a:cubicBezTo>
                  <a:cubicBezTo>
                    <a:pt x="362" y="266"/>
                    <a:pt x="362" y="266"/>
                    <a:pt x="362" y="266"/>
                  </a:cubicBezTo>
                  <a:cubicBezTo>
                    <a:pt x="362" y="266"/>
                    <a:pt x="363" y="266"/>
                    <a:pt x="363" y="266"/>
                  </a:cubicBezTo>
                  <a:cubicBezTo>
                    <a:pt x="364" y="267"/>
                    <a:pt x="365" y="266"/>
                    <a:pt x="366" y="267"/>
                  </a:cubicBezTo>
                  <a:cubicBezTo>
                    <a:pt x="366" y="267"/>
                    <a:pt x="366" y="267"/>
                    <a:pt x="366" y="267"/>
                  </a:cubicBezTo>
                  <a:cubicBezTo>
                    <a:pt x="369" y="268"/>
                    <a:pt x="371" y="267"/>
                    <a:pt x="372" y="265"/>
                  </a:cubicBezTo>
                  <a:cubicBezTo>
                    <a:pt x="373" y="263"/>
                    <a:pt x="374" y="262"/>
                    <a:pt x="374" y="260"/>
                  </a:cubicBezTo>
                  <a:cubicBezTo>
                    <a:pt x="376" y="259"/>
                    <a:pt x="375" y="258"/>
                    <a:pt x="374" y="257"/>
                  </a:cubicBezTo>
                  <a:cubicBezTo>
                    <a:pt x="373" y="256"/>
                    <a:pt x="372" y="255"/>
                    <a:pt x="370" y="255"/>
                  </a:cubicBezTo>
                  <a:cubicBezTo>
                    <a:pt x="369" y="255"/>
                    <a:pt x="369" y="255"/>
                    <a:pt x="368" y="255"/>
                  </a:cubicBezTo>
                  <a:cubicBezTo>
                    <a:pt x="365" y="254"/>
                    <a:pt x="364" y="253"/>
                    <a:pt x="364" y="250"/>
                  </a:cubicBezTo>
                  <a:cubicBezTo>
                    <a:pt x="364" y="250"/>
                    <a:pt x="364" y="250"/>
                    <a:pt x="364" y="250"/>
                  </a:cubicBezTo>
                  <a:cubicBezTo>
                    <a:pt x="366" y="251"/>
                    <a:pt x="367" y="250"/>
                    <a:pt x="368" y="250"/>
                  </a:cubicBezTo>
                  <a:cubicBezTo>
                    <a:pt x="369" y="249"/>
                    <a:pt x="368" y="249"/>
                    <a:pt x="369" y="249"/>
                  </a:cubicBezTo>
                  <a:cubicBezTo>
                    <a:pt x="370" y="250"/>
                    <a:pt x="371" y="249"/>
                    <a:pt x="372" y="249"/>
                  </a:cubicBezTo>
                  <a:cubicBezTo>
                    <a:pt x="375" y="250"/>
                    <a:pt x="378" y="250"/>
                    <a:pt x="381" y="250"/>
                  </a:cubicBezTo>
                  <a:cubicBezTo>
                    <a:pt x="383" y="249"/>
                    <a:pt x="384" y="250"/>
                    <a:pt x="386" y="249"/>
                  </a:cubicBezTo>
                  <a:cubicBezTo>
                    <a:pt x="387" y="249"/>
                    <a:pt x="388" y="249"/>
                    <a:pt x="389" y="250"/>
                  </a:cubicBezTo>
                  <a:cubicBezTo>
                    <a:pt x="390" y="250"/>
                    <a:pt x="391" y="249"/>
                    <a:pt x="392" y="249"/>
                  </a:cubicBezTo>
                  <a:cubicBezTo>
                    <a:pt x="393" y="249"/>
                    <a:pt x="394" y="249"/>
                    <a:pt x="395" y="249"/>
                  </a:cubicBezTo>
                  <a:cubicBezTo>
                    <a:pt x="399" y="249"/>
                    <a:pt x="402" y="250"/>
                    <a:pt x="406" y="250"/>
                  </a:cubicBezTo>
                  <a:cubicBezTo>
                    <a:pt x="407" y="250"/>
                    <a:pt x="408" y="251"/>
                    <a:pt x="409" y="250"/>
                  </a:cubicBezTo>
                  <a:cubicBezTo>
                    <a:pt x="411" y="250"/>
                    <a:pt x="412" y="249"/>
                    <a:pt x="414" y="248"/>
                  </a:cubicBezTo>
                  <a:cubicBezTo>
                    <a:pt x="415" y="249"/>
                    <a:pt x="416" y="248"/>
                    <a:pt x="417" y="248"/>
                  </a:cubicBezTo>
                  <a:cubicBezTo>
                    <a:pt x="418" y="247"/>
                    <a:pt x="418" y="246"/>
                    <a:pt x="418" y="245"/>
                  </a:cubicBezTo>
                  <a:cubicBezTo>
                    <a:pt x="418" y="243"/>
                    <a:pt x="417" y="244"/>
                    <a:pt x="416" y="244"/>
                  </a:cubicBezTo>
                  <a:cubicBezTo>
                    <a:pt x="413" y="244"/>
                    <a:pt x="410" y="244"/>
                    <a:pt x="407" y="244"/>
                  </a:cubicBezTo>
                  <a:cubicBezTo>
                    <a:pt x="402" y="244"/>
                    <a:pt x="398" y="245"/>
                    <a:pt x="393" y="245"/>
                  </a:cubicBezTo>
                  <a:cubicBezTo>
                    <a:pt x="389" y="245"/>
                    <a:pt x="386" y="244"/>
                    <a:pt x="382" y="244"/>
                  </a:cubicBezTo>
                  <a:cubicBezTo>
                    <a:pt x="382" y="244"/>
                    <a:pt x="382" y="244"/>
                    <a:pt x="381" y="244"/>
                  </a:cubicBezTo>
                  <a:cubicBezTo>
                    <a:pt x="381" y="244"/>
                    <a:pt x="381" y="244"/>
                    <a:pt x="381" y="244"/>
                  </a:cubicBezTo>
                  <a:cubicBezTo>
                    <a:pt x="381" y="243"/>
                    <a:pt x="380" y="243"/>
                    <a:pt x="380" y="242"/>
                  </a:cubicBezTo>
                  <a:cubicBezTo>
                    <a:pt x="380" y="241"/>
                    <a:pt x="380" y="241"/>
                    <a:pt x="380" y="240"/>
                  </a:cubicBezTo>
                  <a:cubicBezTo>
                    <a:pt x="380" y="240"/>
                    <a:pt x="380" y="240"/>
                    <a:pt x="380" y="240"/>
                  </a:cubicBezTo>
                  <a:cubicBezTo>
                    <a:pt x="379" y="240"/>
                    <a:pt x="379" y="240"/>
                    <a:pt x="379" y="240"/>
                  </a:cubicBezTo>
                  <a:cubicBezTo>
                    <a:pt x="380" y="239"/>
                    <a:pt x="381" y="239"/>
                    <a:pt x="383" y="238"/>
                  </a:cubicBezTo>
                  <a:cubicBezTo>
                    <a:pt x="383" y="238"/>
                    <a:pt x="383" y="238"/>
                    <a:pt x="383" y="238"/>
                  </a:cubicBezTo>
                  <a:cubicBezTo>
                    <a:pt x="383" y="237"/>
                    <a:pt x="383" y="237"/>
                    <a:pt x="383" y="236"/>
                  </a:cubicBezTo>
                  <a:cubicBezTo>
                    <a:pt x="382" y="235"/>
                    <a:pt x="381" y="235"/>
                    <a:pt x="380" y="235"/>
                  </a:cubicBezTo>
                  <a:cubicBezTo>
                    <a:pt x="376" y="235"/>
                    <a:pt x="373" y="233"/>
                    <a:pt x="369" y="235"/>
                  </a:cubicBezTo>
                  <a:cubicBezTo>
                    <a:pt x="369" y="235"/>
                    <a:pt x="369" y="235"/>
                    <a:pt x="369" y="235"/>
                  </a:cubicBezTo>
                  <a:cubicBezTo>
                    <a:pt x="368" y="235"/>
                    <a:pt x="368" y="235"/>
                    <a:pt x="367" y="235"/>
                  </a:cubicBezTo>
                  <a:cubicBezTo>
                    <a:pt x="365" y="235"/>
                    <a:pt x="363" y="235"/>
                    <a:pt x="362" y="233"/>
                  </a:cubicBezTo>
                  <a:cubicBezTo>
                    <a:pt x="362" y="234"/>
                    <a:pt x="362" y="234"/>
                    <a:pt x="362" y="234"/>
                  </a:cubicBezTo>
                  <a:cubicBezTo>
                    <a:pt x="361" y="234"/>
                    <a:pt x="361" y="232"/>
                    <a:pt x="359" y="232"/>
                  </a:cubicBezTo>
                  <a:cubicBezTo>
                    <a:pt x="355" y="231"/>
                    <a:pt x="351" y="230"/>
                    <a:pt x="347" y="230"/>
                  </a:cubicBezTo>
                  <a:cubicBezTo>
                    <a:pt x="346" y="230"/>
                    <a:pt x="346" y="230"/>
                    <a:pt x="345" y="230"/>
                  </a:cubicBezTo>
                  <a:cubicBezTo>
                    <a:pt x="345" y="230"/>
                    <a:pt x="345" y="230"/>
                    <a:pt x="345" y="230"/>
                  </a:cubicBezTo>
                  <a:cubicBezTo>
                    <a:pt x="343" y="231"/>
                    <a:pt x="341" y="232"/>
                    <a:pt x="340" y="234"/>
                  </a:cubicBezTo>
                  <a:cubicBezTo>
                    <a:pt x="340" y="234"/>
                    <a:pt x="340" y="234"/>
                    <a:pt x="340" y="234"/>
                  </a:cubicBezTo>
                  <a:cubicBezTo>
                    <a:pt x="340" y="234"/>
                    <a:pt x="340" y="234"/>
                    <a:pt x="339" y="235"/>
                  </a:cubicBezTo>
                  <a:cubicBezTo>
                    <a:pt x="339" y="236"/>
                    <a:pt x="336" y="236"/>
                    <a:pt x="334" y="235"/>
                  </a:cubicBezTo>
                  <a:cubicBezTo>
                    <a:pt x="332" y="234"/>
                    <a:pt x="331" y="232"/>
                    <a:pt x="331" y="230"/>
                  </a:cubicBezTo>
                  <a:cubicBezTo>
                    <a:pt x="331" y="228"/>
                    <a:pt x="332" y="228"/>
                    <a:pt x="333" y="228"/>
                  </a:cubicBezTo>
                  <a:cubicBezTo>
                    <a:pt x="333" y="228"/>
                    <a:pt x="334" y="228"/>
                    <a:pt x="334" y="228"/>
                  </a:cubicBezTo>
                  <a:cubicBezTo>
                    <a:pt x="334" y="228"/>
                    <a:pt x="334" y="228"/>
                    <a:pt x="334" y="228"/>
                  </a:cubicBezTo>
                  <a:cubicBezTo>
                    <a:pt x="338" y="228"/>
                    <a:pt x="339" y="226"/>
                    <a:pt x="339" y="222"/>
                  </a:cubicBezTo>
                  <a:cubicBezTo>
                    <a:pt x="340" y="221"/>
                    <a:pt x="340" y="223"/>
                    <a:pt x="341" y="222"/>
                  </a:cubicBezTo>
                  <a:cubicBezTo>
                    <a:pt x="341" y="221"/>
                    <a:pt x="342" y="221"/>
                    <a:pt x="343" y="221"/>
                  </a:cubicBezTo>
                  <a:cubicBezTo>
                    <a:pt x="344" y="222"/>
                    <a:pt x="346" y="221"/>
                    <a:pt x="347" y="221"/>
                  </a:cubicBezTo>
                  <a:cubicBezTo>
                    <a:pt x="348" y="221"/>
                    <a:pt x="349" y="221"/>
                    <a:pt x="349" y="220"/>
                  </a:cubicBezTo>
                  <a:cubicBezTo>
                    <a:pt x="347" y="220"/>
                    <a:pt x="346" y="218"/>
                    <a:pt x="344" y="218"/>
                  </a:cubicBezTo>
                  <a:cubicBezTo>
                    <a:pt x="343" y="219"/>
                    <a:pt x="343" y="218"/>
                    <a:pt x="342" y="218"/>
                  </a:cubicBezTo>
                  <a:cubicBezTo>
                    <a:pt x="341" y="218"/>
                    <a:pt x="339" y="218"/>
                    <a:pt x="338" y="218"/>
                  </a:cubicBezTo>
                  <a:cubicBezTo>
                    <a:pt x="337" y="218"/>
                    <a:pt x="336" y="218"/>
                    <a:pt x="335" y="217"/>
                  </a:cubicBezTo>
                  <a:cubicBezTo>
                    <a:pt x="334" y="217"/>
                    <a:pt x="334" y="217"/>
                    <a:pt x="333" y="217"/>
                  </a:cubicBezTo>
                  <a:cubicBezTo>
                    <a:pt x="331" y="218"/>
                    <a:pt x="329" y="218"/>
                    <a:pt x="327" y="219"/>
                  </a:cubicBezTo>
                  <a:cubicBezTo>
                    <a:pt x="327" y="219"/>
                    <a:pt x="328" y="219"/>
                    <a:pt x="328" y="219"/>
                  </a:cubicBezTo>
                  <a:cubicBezTo>
                    <a:pt x="327" y="218"/>
                    <a:pt x="326" y="218"/>
                    <a:pt x="325" y="218"/>
                  </a:cubicBezTo>
                  <a:cubicBezTo>
                    <a:pt x="325" y="218"/>
                    <a:pt x="324" y="218"/>
                    <a:pt x="324" y="218"/>
                  </a:cubicBezTo>
                  <a:cubicBezTo>
                    <a:pt x="323" y="218"/>
                    <a:pt x="323" y="217"/>
                    <a:pt x="322" y="216"/>
                  </a:cubicBezTo>
                  <a:cubicBezTo>
                    <a:pt x="322" y="215"/>
                    <a:pt x="323" y="214"/>
                    <a:pt x="324" y="214"/>
                  </a:cubicBezTo>
                  <a:cubicBezTo>
                    <a:pt x="325" y="214"/>
                    <a:pt x="325" y="213"/>
                    <a:pt x="324" y="213"/>
                  </a:cubicBezTo>
                  <a:cubicBezTo>
                    <a:pt x="323" y="212"/>
                    <a:pt x="323" y="211"/>
                    <a:pt x="324" y="209"/>
                  </a:cubicBezTo>
                  <a:cubicBezTo>
                    <a:pt x="323" y="209"/>
                    <a:pt x="322" y="209"/>
                    <a:pt x="321" y="209"/>
                  </a:cubicBezTo>
                  <a:cubicBezTo>
                    <a:pt x="319" y="209"/>
                    <a:pt x="317" y="209"/>
                    <a:pt x="315" y="210"/>
                  </a:cubicBezTo>
                  <a:cubicBezTo>
                    <a:pt x="313" y="212"/>
                    <a:pt x="312" y="213"/>
                    <a:pt x="310" y="214"/>
                  </a:cubicBezTo>
                  <a:cubicBezTo>
                    <a:pt x="309" y="215"/>
                    <a:pt x="308" y="215"/>
                    <a:pt x="307" y="215"/>
                  </a:cubicBezTo>
                  <a:cubicBezTo>
                    <a:pt x="305" y="214"/>
                    <a:pt x="303" y="212"/>
                    <a:pt x="302" y="210"/>
                  </a:cubicBezTo>
                  <a:cubicBezTo>
                    <a:pt x="302" y="210"/>
                    <a:pt x="302" y="210"/>
                    <a:pt x="301" y="209"/>
                  </a:cubicBezTo>
                  <a:cubicBezTo>
                    <a:pt x="302" y="207"/>
                    <a:pt x="303" y="206"/>
                    <a:pt x="304" y="205"/>
                  </a:cubicBezTo>
                  <a:cubicBezTo>
                    <a:pt x="306" y="203"/>
                    <a:pt x="308" y="202"/>
                    <a:pt x="310" y="201"/>
                  </a:cubicBezTo>
                  <a:cubicBezTo>
                    <a:pt x="311" y="200"/>
                    <a:pt x="313" y="200"/>
                    <a:pt x="314" y="200"/>
                  </a:cubicBezTo>
                  <a:cubicBezTo>
                    <a:pt x="315" y="200"/>
                    <a:pt x="317" y="199"/>
                    <a:pt x="318" y="199"/>
                  </a:cubicBezTo>
                  <a:cubicBezTo>
                    <a:pt x="319" y="199"/>
                    <a:pt x="320" y="200"/>
                    <a:pt x="321" y="200"/>
                  </a:cubicBezTo>
                  <a:cubicBezTo>
                    <a:pt x="322" y="201"/>
                    <a:pt x="323" y="201"/>
                    <a:pt x="324" y="201"/>
                  </a:cubicBezTo>
                  <a:cubicBezTo>
                    <a:pt x="324" y="201"/>
                    <a:pt x="324" y="201"/>
                    <a:pt x="324" y="201"/>
                  </a:cubicBezTo>
                  <a:cubicBezTo>
                    <a:pt x="326" y="202"/>
                    <a:pt x="326" y="202"/>
                    <a:pt x="327" y="204"/>
                  </a:cubicBezTo>
                  <a:cubicBezTo>
                    <a:pt x="327" y="205"/>
                    <a:pt x="328" y="205"/>
                    <a:pt x="330" y="205"/>
                  </a:cubicBezTo>
                  <a:cubicBezTo>
                    <a:pt x="331" y="205"/>
                    <a:pt x="331" y="204"/>
                    <a:pt x="331" y="203"/>
                  </a:cubicBezTo>
                  <a:cubicBezTo>
                    <a:pt x="332" y="201"/>
                    <a:pt x="333" y="200"/>
                    <a:pt x="335" y="202"/>
                  </a:cubicBezTo>
                  <a:cubicBezTo>
                    <a:pt x="336" y="202"/>
                    <a:pt x="336" y="203"/>
                    <a:pt x="337" y="203"/>
                  </a:cubicBezTo>
                  <a:cubicBezTo>
                    <a:pt x="338" y="203"/>
                    <a:pt x="339" y="204"/>
                    <a:pt x="339" y="202"/>
                  </a:cubicBezTo>
                  <a:cubicBezTo>
                    <a:pt x="340" y="201"/>
                    <a:pt x="340" y="201"/>
                    <a:pt x="341" y="200"/>
                  </a:cubicBezTo>
                  <a:cubicBezTo>
                    <a:pt x="342" y="200"/>
                    <a:pt x="343" y="202"/>
                    <a:pt x="344" y="202"/>
                  </a:cubicBezTo>
                  <a:cubicBezTo>
                    <a:pt x="344" y="202"/>
                    <a:pt x="343" y="202"/>
                    <a:pt x="343" y="201"/>
                  </a:cubicBezTo>
                  <a:cubicBezTo>
                    <a:pt x="344" y="201"/>
                    <a:pt x="344" y="202"/>
                    <a:pt x="344" y="202"/>
                  </a:cubicBezTo>
                  <a:cubicBezTo>
                    <a:pt x="345" y="203"/>
                    <a:pt x="345" y="204"/>
                    <a:pt x="346" y="205"/>
                  </a:cubicBezTo>
                  <a:cubicBezTo>
                    <a:pt x="346" y="206"/>
                    <a:pt x="347" y="208"/>
                    <a:pt x="349" y="208"/>
                  </a:cubicBezTo>
                  <a:cubicBezTo>
                    <a:pt x="351" y="209"/>
                    <a:pt x="352" y="209"/>
                    <a:pt x="354" y="209"/>
                  </a:cubicBezTo>
                  <a:cubicBezTo>
                    <a:pt x="355" y="210"/>
                    <a:pt x="355" y="209"/>
                    <a:pt x="356" y="210"/>
                  </a:cubicBezTo>
                  <a:cubicBezTo>
                    <a:pt x="358" y="210"/>
                    <a:pt x="359" y="211"/>
                    <a:pt x="361" y="213"/>
                  </a:cubicBezTo>
                  <a:cubicBezTo>
                    <a:pt x="361" y="213"/>
                    <a:pt x="362" y="214"/>
                    <a:pt x="362" y="215"/>
                  </a:cubicBezTo>
                  <a:cubicBezTo>
                    <a:pt x="364" y="214"/>
                    <a:pt x="362" y="214"/>
                    <a:pt x="362" y="213"/>
                  </a:cubicBezTo>
                  <a:cubicBezTo>
                    <a:pt x="363" y="213"/>
                    <a:pt x="363" y="214"/>
                    <a:pt x="363" y="213"/>
                  </a:cubicBezTo>
                  <a:cubicBezTo>
                    <a:pt x="364" y="213"/>
                    <a:pt x="365" y="212"/>
                    <a:pt x="367" y="213"/>
                  </a:cubicBezTo>
                  <a:cubicBezTo>
                    <a:pt x="367" y="213"/>
                    <a:pt x="367" y="212"/>
                    <a:pt x="367" y="212"/>
                  </a:cubicBezTo>
                  <a:cubicBezTo>
                    <a:pt x="366" y="212"/>
                    <a:pt x="365" y="211"/>
                    <a:pt x="364" y="210"/>
                  </a:cubicBezTo>
                  <a:cubicBezTo>
                    <a:pt x="363" y="210"/>
                    <a:pt x="364" y="208"/>
                    <a:pt x="363" y="208"/>
                  </a:cubicBezTo>
                  <a:cubicBezTo>
                    <a:pt x="361" y="207"/>
                    <a:pt x="360" y="206"/>
                    <a:pt x="359" y="206"/>
                  </a:cubicBezTo>
                  <a:cubicBezTo>
                    <a:pt x="358" y="205"/>
                    <a:pt x="357" y="205"/>
                    <a:pt x="356" y="204"/>
                  </a:cubicBezTo>
                  <a:cubicBezTo>
                    <a:pt x="355" y="203"/>
                    <a:pt x="354" y="203"/>
                    <a:pt x="355" y="202"/>
                  </a:cubicBezTo>
                  <a:cubicBezTo>
                    <a:pt x="356" y="200"/>
                    <a:pt x="356" y="199"/>
                    <a:pt x="356" y="198"/>
                  </a:cubicBezTo>
                  <a:cubicBezTo>
                    <a:pt x="356" y="197"/>
                    <a:pt x="355" y="197"/>
                    <a:pt x="356" y="197"/>
                  </a:cubicBezTo>
                  <a:cubicBezTo>
                    <a:pt x="357" y="196"/>
                    <a:pt x="356" y="196"/>
                    <a:pt x="356" y="196"/>
                  </a:cubicBezTo>
                  <a:cubicBezTo>
                    <a:pt x="356" y="196"/>
                    <a:pt x="356" y="196"/>
                    <a:pt x="356" y="196"/>
                  </a:cubicBezTo>
                  <a:cubicBezTo>
                    <a:pt x="356" y="196"/>
                    <a:pt x="356" y="196"/>
                    <a:pt x="356" y="195"/>
                  </a:cubicBezTo>
                  <a:cubicBezTo>
                    <a:pt x="356" y="196"/>
                    <a:pt x="356" y="196"/>
                    <a:pt x="356" y="196"/>
                  </a:cubicBezTo>
                  <a:cubicBezTo>
                    <a:pt x="356" y="196"/>
                    <a:pt x="356" y="196"/>
                    <a:pt x="356" y="196"/>
                  </a:cubicBezTo>
                  <a:cubicBezTo>
                    <a:pt x="357" y="194"/>
                    <a:pt x="356" y="194"/>
                    <a:pt x="355" y="193"/>
                  </a:cubicBezTo>
                  <a:cubicBezTo>
                    <a:pt x="357" y="192"/>
                    <a:pt x="359" y="192"/>
                    <a:pt x="361" y="191"/>
                  </a:cubicBezTo>
                  <a:cubicBezTo>
                    <a:pt x="361" y="191"/>
                    <a:pt x="362" y="191"/>
                    <a:pt x="363" y="191"/>
                  </a:cubicBezTo>
                  <a:cubicBezTo>
                    <a:pt x="364" y="191"/>
                    <a:pt x="365" y="191"/>
                    <a:pt x="366" y="191"/>
                  </a:cubicBezTo>
                  <a:cubicBezTo>
                    <a:pt x="369" y="191"/>
                    <a:pt x="371" y="191"/>
                    <a:pt x="374" y="191"/>
                  </a:cubicBezTo>
                  <a:cubicBezTo>
                    <a:pt x="376" y="192"/>
                    <a:pt x="378" y="192"/>
                    <a:pt x="380" y="192"/>
                  </a:cubicBezTo>
                  <a:cubicBezTo>
                    <a:pt x="381" y="193"/>
                    <a:pt x="381" y="193"/>
                    <a:pt x="382" y="193"/>
                  </a:cubicBezTo>
                  <a:cubicBezTo>
                    <a:pt x="382" y="193"/>
                    <a:pt x="383" y="193"/>
                    <a:pt x="383" y="193"/>
                  </a:cubicBezTo>
                  <a:cubicBezTo>
                    <a:pt x="385" y="195"/>
                    <a:pt x="388" y="195"/>
                    <a:pt x="391" y="196"/>
                  </a:cubicBezTo>
                  <a:cubicBezTo>
                    <a:pt x="392" y="196"/>
                    <a:pt x="393" y="195"/>
                    <a:pt x="393" y="194"/>
                  </a:cubicBezTo>
                  <a:cubicBezTo>
                    <a:pt x="394" y="194"/>
                    <a:pt x="393" y="193"/>
                    <a:pt x="393" y="193"/>
                  </a:cubicBezTo>
                  <a:cubicBezTo>
                    <a:pt x="391" y="191"/>
                    <a:pt x="388" y="189"/>
                    <a:pt x="385" y="190"/>
                  </a:cubicBezTo>
                  <a:cubicBezTo>
                    <a:pt x="385" y="189"/>
                    <a:pt x="384" y="189"/>
                    <a:pt x="384" y="187"/>
                  </a:cubicBezTo>
                  <a:cubicBezTo>
                    <a:pt x="385" y="186"/>
                    <a:pt x="384" y="186"/>
                    <a:pt x="383" y="186"/>
                  </a:cubicBezTo>
                  <a:cubicBezTo>
                    <a:pt x="381" y="185"/>
                    <a:pt x="379" y="184"/>
                    <a:pt x="377" y="185"/>
                  </a:cubicBezTo>
                  <a:cubicBezTo>
                    <a:pt x="376" y="185"/>
                    <a:pt x="375" y="184"/>
                    <a:pt x="375" y="185"/>
                  </a:cubicBezTo>
                  <a:cubicBezTo>
                    <a:pt x="374" y="185"/>
                    <a:pt x="374" y="184"/>
                    <a:pt x="373" y="184"/>
                  </a:cubicBezTo>
                  <a:cubicBezTo>
                    <a:pt x="373" y="184"/>
                    <a:pt x="373" y="184"/>
                    <a:pt x="373" y="184"/>
                  </a:cubicBezTo>
                  <a:cubicBezTo>
                    <a:pt x="372" y="182"/>
                    <a:pt x="373" y="181"/>
                    <a:pt x="374" y="180"/>
                  </a:cubicBezTo>
                  <a:cubicBezTo>
                    <a:pt x="374" y="181"/>
                    <a:pt x="375" y="181"/>
                    <a:pt x="376" y="180"/>
                  </a:cubicBezTo>
                  <a:cubicBezTo>
                    <a:pt x="378" y="179"/>
                    <a:pt x="380" y="178"/>
                    <a:pt x="382" y="178"/>
                  </a:cubicBezTo>
                  <a:cubicBezTo>
                    <a:pt x="384" y="178"/>
                    <a:pt x="385" y="177"/>
                    <a:pt x="386" y="177"/>
                  </a:cubicBezTo>
                  <a:cubicBezTo>
                    <a:pt x="387" y="176"/>
                    <a:pt x="388" y="176"/>
                    <a:pt x="389" y="176"/>
                  </a:cubicBezTo>
                  <a:cubicBezTo>
                    <a:pt x="390" y="176"/>
                    <a:pt x="390" y="176"/>
                    <a:pt x="390" y="176"/>
                  </a:cubicBezTo>
                  <a:cubicBezTo>
                    <a:pt x="392" y="175"/>
                    <a:pt x="393" y="174"/>
                    <a:pt x="395" y="173"/>
                  </a:cubicBezTo>
                  <a:cubicBezTo>
                    <a:pt x="397" y="173"/>
                    <a:pt x="398" y="171"/>
                    <a:pt x="400" y="170"/>
                  </a:cubicBezTo>
                  <a:cubicBezTo>
                    <a:pt x="400" y="170"/>
                    <a:pt x="400" y="169"/>
                    <a:pt x="400" y="169"/>
                  </a:cubicBezTo>
                  <a:cubicBezTo>
                    <a:pt x="399" y="168"/>
                    <a:pt x="397" y="168"/>
                    <a:pt x="396" y="168"/>
                  </a:cubicBezTo>
                  <a:cubicBezTo>
                    <a:pt x="394" y="169"/>
                    <a:pt x="392" y="168"/>
                    <a:pt x="390" y="168"/>
                  </a:cubicBezTo>
                  <a:cubicBezTo>
                    <a:pt x="391" y="167"/>
                    <a:pt x="391" y="167"/>
                    <a:pt x="391" y="166"/>
                  </a:cubicBezTo>
                  <a:cubicBezTo>
                    <a:pt x="393" y="163"/>
                    <a:pt x="392" y="161"/>
                    <a:pt x="389" y="161"/>
                  </a:cubicBezTo>
                  <a:cubicBezTo>
                    <a:pt x="388" y="162"/>
                    <a:pt x="386" y="162"/>
                    <a:pt x="385" y="163"/>
                  </a:cubicBezTo>
                  <a:cubicBezTo>
                    <a:pt x="385" y="163"/>
                    <a:pt x="384" y="164"/>
                    <a:pt x="383" y="164"/>
                  </a:cubicBezTo>
                  <a:cubicBezTo>
                    <a:pt x="382" y="164"/>
                    <a:pt x="381" y="165"/>
                    <a:pt x="380" y="166"/>
                  </a:cubicBezTo>
                  <a:cubicBezTo>
                    <a:pt x="376" y="168"/>
                    <a:pt x="373" y="171"/>
                    <a:pt x="369" y="173"/>
                  </a:cubicBezTo>
                  <a:cubicBezTo>
                    <a:pt x="368" y="174"/>
                    <a:pt x="367" y="175"/>
                    <a:pt x="366" y="176"/>
                  </a:cubicBezTo>
                  <a:cubicBezTo>
                    <a:pt x="366" y="176"/>
                    <a:pt x="366" y="176"/>
                    <a:pt x="366" y="176"/>
                  </a:cubicBezTo>
                  <a:cubicBezTo>
                    <a:pt x="365" y="177"/>
                    <a:pt x="364" y="177"/>
                    <a:pt x="363" y="178"/>
                  </a:cubicBezTo>
                  <a:cubicBezTo>
                    <a:pt x="360" y="179"/>
                    <a:pt x="357" y="179"/>
                    <a:pt x="354" y="180"/>
                  </a:cubicBezTo>
                  <a:cubicBezTo>
                    <a:pt x="353" y="179"/>
                    <a:pt x="351" y="181"/>
                    <a:pt x="351" y="179"/>
                  </a:cubicBezTo>
                  <a:cubicBezTo>
                    <a:pt x="351" y="179"/>
                    <a:pt x="350" y="179"/>
                    <a:pt x="350" y="179"/>
                  </a:cubicBezTo>
                  <a:cubicBezTo>
                    <a:pt x="350" y="179"/>
                    <a:pt x="350" y="180"/>
                    <a:pt x="350" y="180"/>
                  </a:cubicBezTo>
                  <a:cubicBezTo>
                    <a:pt x="350" y="180"/>
                    <a:pt x="350" y="180"/>
                    <a:pt x="350" y="180"/>
                  </a:cubicBezTo>
                  <a:cubicBezTo>
                    <a:pt x="349" y="179"/>
                    <a:pt x="350" y="178"/>
                    <a:pt x="349" y="177"/>
                  </a:cubicBezTo>
                  <a:cubicBezTo>
                    <a:pt x="350" y="176"/>
                    <a:pt x="350" y="175"/>
                    <a:pt x="351" y="174"/>
                  </a:cubicBezTo>
                  <a:cubicBezTo>
                    <a:pt x="351" y="174"/>
                    <a:pt x="351" y="174"/>
                    <a:pt x="351" y="174"/>
                  </a:cubicBezTo>
                  <a:cubicBezTo>
                    <a:pt x="351" y="174"/>
                    <a:pt x="351" y="174"/>
                    <a:pt x="351" y="174"/>
                  </a:cubicBezTo>
                  <a:cubicBezTo>
                    <a:pt x="351" y="173"/>
                    <a:pt x="352" y="172"/>
                    <a:pt x="353" y="171"/>
                  </a:cubicBezTo>
                  <a:cubicBezTo>
                    <a:pt x="354" y="169"/>
                    <a:pt x="355" y="167"/>
                    <a:pt x="356" y="166"/>
                  </a:cubicBezTo>
                  <a:cubicBezTo>
                    <a:pt x="357" y="165"/>
                    <a:pt x="358" y="165"/>
                    <a:pt x="357" y="163"/>
                  </a:cubicBezTo>
                  <a:cubicBezTo>
                    <a:pt x="356" y="163"/>
                    <a:pt x="355" y="162"/>
                    <a:pt x="354" y="163"/>
                  </a:cubicBezTo>
                  <a:cubicBezTo>
                    <a:pt x="352" y="164"/>
                    <a:pt x="351" y="165"/>
                    <a:pt x="349" y="166"/>
                  </a:cubicBezTo>
                  <a:cubicBezTo>
                    <a:pt x="348" y="166"/>
                    <a:pt x="348" y="166"/>
                    <a:pt x="347" y="166"/>
                  </a:cubicBezTo>
                  <a:cubicBezTo>
                    <a:pt x="347" y="166"/>
                    <a:pt x="347" y="166"/>
                    <a:pt x="347" y="166"/>
                  </a:cubicBezTo>
                  <a:cubicBezTo>
                    <a:pt x="347" y="166"/>
                    <a:pt x="347" y="166"/>
                    <a:pt x="347" y="166"/>
                  </a:cubicBezTo>
                  <a:cubicBezTo>
                    <a:pt x="346" y="166"/>
                    <a:pt x="346" y="166"/>
                    <a:pt x="345" y="166"/>
                  </a:cubicBezTo>
                  <a:cubicBezTo>
                    <a:pt x="345" y="164"/>
                    <a:pt x="344" y="162"/>
                    <a:pt x="342" y="161"/>
                  </a:cubicBezTo>
                  <a:cubicBezTo>
                    <a:pt x="341" y="161"/>
                    <a:pt x="341" y="160"/>
                    <a:pt x="340" y="160"/>
                  </a:cubicBezTo>
                  <a:cubicBezTo>
                    <a:pt x="340" y="159"/>
                    <a:pt x="340" y="158"/>
                    <a:pt x="339" y="158"/>
                  </a:cubicBezTo>
                  <a:cubicBezTo>
                    <a:pt x="338" y="158"/>
                    <a:pt x="336" y="158"/>
                    <a:pt x="335" y="158"/>
                  </a:cubicBezTo>
                  <a:cubicBezTo>
                    <a:pt x="332" y="157"/>
                    <a:pt x="329" y="159"/>
                    <a:pt x="326" y="158"/>
                  </a:cubicBezTo>
                  <a:cubicBezTo>
                    <a:pt x="324" y="157"/>
                    <a:pt x="323" y="158"/>
                    <a:pt x="322" y="159"/>
                  </a:cubicBezTo>
                  <a:cubicBezTo>
                    <a:pt x="321" y="159"/>
                    <a:pt x="320" y="161"/>
                    <a:pt x="318" y="161"/>
                  </a:cubicBezTo>
                  <a:cubicBezTo>
                    <a:pt x="317" y="161"/>
                    <a:pt x="317" y="160"/>
                    <a:pt x="316" y="159"/>
                  </a:cubicBezTo>
                  <a:cubicBezTo>
                    <a:pt x="315" y="158"/>
                    <a:pt x="315" y="158"/>
                    <a:pt x="314" y="157"/>
                  </a:cubicBezTo>
                  <a:cubicBezTo>
                    <a:pt x="313" y="157"/>
                    <a:pt x="312" y="156"/>
                    <a:pt x="311" y="157"/>
                  </a:cubicBezTo>
                  <a:cubicBezTo>
                    <a:pt x="310" y="156"/>
                    <a:pt x="309" y="156"/>
                    <a:pt x="308" y="156"/>
                  </a:cubicBezTo>
                  <a:cubicBezTo>
                    <a:pt x="305" y="156"/>
                    <a:pt x="302" y="156"/>
                    <a:pt x="302" y="152"/>
                  </a:cubicBezTo>
                  <a:cubicBezTo>
                    <a:pt x="301" y="152"/>
                    <a:pt x="301" y="152"/>
                    <a:pt x="301" y="152"/>
                  </a:cubicBezTo>
                  <a:cubicBezTo>
                    <a:pt x="299" y="154"/>
                    <a:pt x="299" y="155"/>
                    <a:pt x="297" y="155"/>
                  </a:cubicBezTo>
                  <a:cubicBezTo>
                    <a:pt x="297" y="155"/>
                    <a:pt x="296" y="155"/>
                    <a:pt x="296" y="155"/>
                  </a:cubicBezTo>
                  <a:cubicBezTo>
                    <a:pt x="296" y="155"/>
                    <a:pt x="296" y="155"/>
                    <a:pt x="296" y="155"/>
                  </a:cubicBezTo>
                  <a:cubicBezTo>
                    <a:pt x="294" y="155"/>
                    <a:pt x="292" y="154"/>
                    <a:pt x="291" y="154"/>
                  </a:cubicBezTo>
                  <a:cubicBezTo>
                    <a:pt x="291" y="154"/>
                    <a:pt x="291" y="154"/>
                    <a:pt x="291" y="154"/>
                  </a:cubicBezTo>
                  <a:cubicBezTo>
                    <a:pt x="291" y="153"/>
                    <a:pt x="291" y="151"/>
                    <a:pt x="293" y="150"/>
                  </a:cubicBezTo>
                  <a:cubicBezTo>
                    <a:pt x="293" y="149"/>
                    <a:pt x="294" y="148"/>
                    <a:pt x="295" y="148"/>
                  </a:cubicBezTo>
                  <a:cubicBezTo>
                    <a:pt x="295" y="147"/>
                    <a:pt x="295" y="147"/>
                    <a:pt x="294" y="147"/>
                  </a:cubicBezTo>
                  <a:cubicBezTo>
                    <a:pt x="294" y="147"/>
                    <a:pt x="295" y="146"/>
                    <a:pt x="294" y="146"/>
                  </a:cubicBezTo>
                  <a:cubicBezTo>
                    <a:pt x="294" y="146"/>
                    <a:pt x="294" y="146"/>
                    <a:pt x="294" y="146"/>
                  </a:cubicBezTo>
                  <a:cubicBezTo>
                    <a:pt x="294" y="146"/>
                    <a:pt x="295" y="145"/>
                    <a:pt x="295" y="144"/>
                  </a:cubicBezTo>
                  <a:cubicBezTo>
                    <a:pt x="295" y="142"/>
                    <a:pt x="294" y="140"/>
                    <a:pt x="293" y="140"/>
                  </a:cubicBezTo>
                  <a:cubicBezTo>
                    <a:pt x="291" y="140"/>
                    <a:pt x="289" y="141"/>
                    <a:pt x="287" y="141"/>
                  </a:cubicBezTo>
                  <a:cubicBezTo>
                    <a:pt x="284" y="142"/>
                    <a:pt x="283" y="144"/>
                    <a:pt x="282" y="146"/>
                  </a:cubicBezTo>
                  <a:cubicBezTo>
                    <a:pt x="281" y="148"/>
                    <a:pt x="280" y="150"/>
                    <a:pt x="278" y="149"/>
                  </a:cubicBezTo>
                  <a:cubicBezTo>
                    <a:pt x="278" y="149"/>
                    <a:pt x="278" y="149"/>
                    <a:pt x="278" y="149"/>
                  </a:cubicBezTo>
                  <a:cubicBezTo>
                    <a:pt x="278" y="149"/>
                    <a:pt x="277" y="149"/>
                    <a:pt x="277" y="148"/>
                  </a:cubicBezTo>
                  <a:cubicBezTo>
                    <a:pt x="277" y="149"/>
                    <a:pt x="277" y="149"/>
                    <a:pt x="278" y="150"/>
                  </a:cubicBezTo>
                  <a:cubicBezTo>
                    <a:pt x="278" y="150"/>
                    <a:pt x="278" y="150"/>
                    <a:pt x="278" y="150"/>
                  </a:cubicBezTo>
                  <a:cubicBezTo>
                    <a:pt x="278" y="150"/>
                    <a:pt x="278" y="150"/>
                    <a:pt x="278" y="150"/>
                  </a:cubicBezTo>
                  <a:cubicBezTo>
                    <a:pt x="277" y="149"/>
                    <a:pt x="276" y="148"/>
                    <a:pt x="275" y="147"/>
                  </a:cubicBezTo>
                  <a:cubicBezTo>
                    <a:pt x="274" y="146"/>
                    <a:pt x="275" y="146"/>
                    <a:pt x="275" y="146"/>
                  </a:cubicBezTo>
                  <a:cubicBezTo>
                    <a:pt x="274" y="145"/>
                    <a:pt x="274" y="143"/>
                    <a:pt x="273" y="143"/>
                  </a:cubicBezTo>
                  <a:cubicBezTo>
                    <a:pt x="272" y="142"/>
                    <a:pt x="270" y="141"/>
                    <a:pt x="269" y="141"/>
                  </a:cubicBezTo>
                  <a:cubicBezTo>
                    <a:pt x="267" y="140"/>
                    <a:pt x="267" y="140"/>
                    <a:pt x="269" y="137"/>
                  </a:cubicBezTo>
                  <a:cubicBezTo>
                    <a:pt x="269" y="137"/>
                    <a:pt x="270" y="137"/>
                    <a:pt x="270" y="137"/>
                  </a:cubicBezTo>
                  <a:cubicBezTo>
                    <a:pt x="270" y="136"/>
                    <a:pt x="270" y="136"/>
                    <a:pt x="269" y="136"/>
                  </a:cubicBezTo>
                  <a:cubicBezTo>
                    <a:pt x="269" y="136"/>
                    <a:pt x="269" y="136"/>
                    <a:pt x="269" y="136"/>
                  </a:cubicBezTo>
                  <a:cubicBezTo>
                    <a:pt x="267" y="133"/>
                    <a:pt x="266" y="129"/>
                    <a:pt x="269" y="126"/>
                  </a:cubicBezTo>
                  <a:cubicBezTo>
                    <a:pt x="269" y="126"/>
                    <a:pt x="269" y="126"/>
                    <a:pt x="269" y="126"/>
                  </a:cubicBezTo>
                  <a:cubicBezTo>
                    <a:pt x="269" y="125"/>
                    <a:pt x="270" y="124"/>
                    <a:pt x="271" y="122"/>
                  </a:cubicBezTo>
                  <a:cubicBezTo>
                    <a:pt x="271" y="120"/>
                    <a:pt x="272" y="120"/>
                    <a:pt x="274" y="121"/>
                  </a:cubicBezTo>
                  <a:cubicBezTo>
                    <a:pt x="274" y="120"/>
                    <a:pt x="273" y="119"/>
                    <a:pt x="273" y="119"/>
                  </a:cubicBezTo>
                  <a:cubicBezTo>
                    <a:pt x="273" y="119"/>
                    <a:pt x="273" y="119"/>
                    <a:pt x="273" y="119"/>
                  </a:cubicBezTo>
                  <a:cubicBezTo>
                    <a:pt x="273" y="119"/>
                    <a:pt x="273" y="119"/>
                    <a:pt x="273" y="119"/>
                  </a:cubicBezTo>
                  <a:cubicBezTo>
                    <a:pt x="273" y="119"/>
                    <a:pt x="273" y="119"/>
                    <a:pt x="273" y="119"/>
                  </a:cubicBezTo>
                  <a:cubicBezTo>
                    <a:pt x="272" y="119"/>
                    <a:pt x="272" y="118"/>
                    <a:pt x="272" y="118"/>
                  </a:cubicBezTo>
                  <a:cubicBezTo>
                    <a:pt x="271" y="115"/>
                    <a:pt x="269" y="116"/>
                    <a:pt x="267" y="116"/>
                  </a:cubicBezTo>
                  <a:cubicBezTo>
                    <a:pt x="267" y="116"/>
                    <a:pt x="267" y="116"/>
                    <a:pt x="267" y="117"/>
                  </a:cubicBezTo>
                  <a:cubicBezTo>
                    <a:pt x="267" y="117"/>
                    <a:pt x="267" y="117"/>
                    <a:pt x="267" y="117"/>
                  </a:cubicBezTo>
                  <a:cubicBezTo>
                    <a:pt x="266" y="117"/>
                    <a:pt x="266" y="116"/>
                    <a:pt x="265" y="116"/>
                  </a:cubicBezTo>
                  <a:cubicBezTo>
                    <a:pt x="264" y="116"/>
                    <a:pt x="264" y="115"/>
                    <a:pt x="263" y="115"/>
                  </a:cubicBezTo>
                  <a:cubicBezTo>
                    <a:pt x="262" y="113"/>
                    <a:pt x="260" y="112"/>
                    <a:pt x="258" y="112"/>
                  </a:cubicBezTo>
                  <a:cubicBezTo>
                    <a:pt x="258" y="111"/>
                    <a:pt x="257" y="110"/>
                    <a:pt x="257" y="110"/>
                  </a:cubicBezTo>
                  <a:cubicBezTo>
                    <a:pt x="257" y="107"/>
                    <a:pt x="257" y="107"/>
                    <a:pt x="255" y="106"/>
                  </a:cubicBezTo>
                  <a:cubicBezTo>
                    <a:pt x="254" y="106"/>
                    <a:pt x="253" y="105"/>
                    <a:pt x="253" y="105"/>
                  </a:cubicBezTo>
                  <a:cubicBezTo>
                    <a:pt x="253" y="104"/>
                    <a:pt x="254" y="104"/>
                    <a:pt x="254" y="102"/>
                  </a:cubicBezTo>
                  <a:cubicBezTo>
                    <a:pt x="253" y="104"/>
                    <a:pt x="251" y="102"/>
                    <a:pt x="250" y="103"/>
                  </a:cubicBezTo>
                  <a:cubicBezTo>
                    <a:pt x="249" y="101"/>
                    <a:pt x="248" y="100"/>
                    <a:pt x="246" y="101"/>
                  </a:cubicBezTo>
                  <a:cubicBezTo>
                    <a:pt x="242" y="101"/>
                    <a:pt x="239" y="103"/>
                    <a:pt x="237" y="106"/>
                  </a:cubicBezTo>
                  <a:cubicBezTo>
                    <a:pt x="236" y="107"/>
                    <a:pt x="236" y="109"/>
                    <a:pt x="235" y="111"/>
                  </a:cubicBezTo>
                  <a:cubicBezTo>
                    <a:pt x="233" y="110"/>
                    <a:pt x="234" y="112"/>
                    <a:pt x="234" y="112"/>
                  </a:cubicBezTo>
                  <a:cubicBezTo>
                    <a:pt x="233" y="114"/>
                    <a:pt x="231" y="115"/>
                    <a:pt x="230" y="116"/>
                  </a:cubicBezTo>
                  <a:cubicBezTo>
                    <a:pt x="229" y="117"/>
                    <a:pt x="228" y="115"/>
                    <a:pt x="227" y="114"/>
                  </a:cubicBezTo>
                  <a:cubicBezTo>
                    <a:pt x="227" y="115"/>
                    <a:pt x="229" y="116"/>
                    <a:pt x="228" y="116"/>
                  </a:cubicBezTo>
                  <a:cubicBezTo>
                    <a:pt x="228" y="116"/>
                    <a:pt x="227" y="115"/>
                    <a:pt x="226" y="114"/>
                  </a:cubicBezTo>
                  <a:cubicBezTo>
                    <a:pt x="226" y="113"/>
                    <a:pt x="224" y="112"/>
                    <a:pt x="224" y="111"/>
                  </a:cubicBezTo>
                  <a:cubicBezTo>
                    <a:pt x="224" y="111"/>
                    <a:pt x="223" y="111"/>
                    <a:pt x="223" y="111"/>
                  </a:cubicBezTo>
                  <a:cubicBezTo>
                    <a:pt x="222" y="112"/>
                    <a:pt x="221" y="112"/>
                    <a:pt x="220" y="113"/>
                  </a:cubicBezTo>
                  <a:cubicBezTo>
                    <a:pt x="219" y="114"/>
                    <a:pt x="217" y="114"/>
                    <a:pt x="216" y="114"/>
                  </a:cubicBezTo>
                  <a:cubicBezTo>
                    <a:pt x="212" y="115"/>
                    <a:pt x="208" y="114"/>
                    <a:pt x="204" y="114"/>
                  </a:cubicBezTo>
                  <a:cubicBezTo>
                    <a:pt x="203" y="114"/>
                    <a:pt x="203" y="113"/>
                    <a:pt x="202" y="113"/>
                  </a:cubicBezTo>
                  <a:cubicBezTo>
                    <a:pt x="203" y="114"/>
                    <a:pt x="203" y="114"/>
                    <a:pt x="202" y="114"/>
                  </a:cubicBezTo>
                  <a:cubicBezTo>
                    <a:pt x="201" y="113"/>
                    <a:pt x="201" y="114"/>
                    <a:pt x="200" y="114"/>
                  </a:cubicBezTo>
                  <a:cubicBezTo>
                    <a:pt x="198" y="114"/>
                    <a:pt x="196" y="115"/>
                    <a:pt x="195" y="112"/>
                  </a:cubicBezTo>
                  <a:cubicBezTo>
                    <a:pt x="195" y="111"/>
                    <a:pt x="194" y="111"/>
                    <a:pt x="193" y="112"/>
                  </a:cubicBezTo>
                  <a:cubicBezTo>
                    <a:pt x="193" y="112"/>
                    <a:pt x="192" y="112"/>
                    <a:pt x="192" y="112"/>
                  </a:cubicBezTo>
                  <a:cubicBezTo>
                    <a:pt x="191" y="112"/>
                    <a:pt x="190" y="112"/>
                    <a:pt x="189" y="112"/>
                  </a:cubicBezTo>
                  <a:cubicBezTo>
                    <a:pt x="188" y="112"/>
                    <a:pt x="186" y="112"/>
                    <a:pt x="185" y="111"/>
                  </a:cubicBezTo>
                  <a:cubicBezTo>
                    <a:pt x="185" y="110"/>
                    <a:pt x="184" y="109"/>
                    <a:pt x="184" y="109"/>
                  </a:cubicBezTo>
                  <a:cubicBezTo>
                    <a:pt x="184" y="108"/>
                    <a:pt x="184" y="107"/>
                    <a:pt x="184" y="107"/>
                  </a:cubicBezTo>
                  <a:cubicBezTo>
                    <a:pt x="184" y="107"/>
                    <a:pt x="183" y="107"/>
                    <a:pt x="183" y="107"/>
                  </a:cubicBezTo>
                  <a:cubicBezTo>
                    <a:pt x="182" y="107"/>
                    <a:pt x="182" y="107"/>
                    <a:pt x="183" y="106"/>
                  </a:cubicBezTo>
                  <a:cubicBezTo>
                    <a:pt x="184" y="106"/>
                    <a:pt x="185" y="105"/>
                    <a:pt x="187" y="104"/>
                  </a:cubicBezTo>
                  <a:cubicBezTo>
                    <a:pt x="188" y="103"/>
                    <a:pt x="187" y="102"/>
                    <a:pt x="186" y="102"/>
                  </a:cubicBezTo>
                  <a:cubicBezTo>
                    <a:pt x="186" y="101"/>
                    <a:pt x="185" y="100"/>
                    <a:pt x="184" y="100"/>
                  </a:cubicBezTo>
                  <a:cubicBezTo>
                    <a:pt x="183" y="98"/>
                    <a:pt x="182" y="97"/>
                    <a:pt x="180" y="98"/>
                  </a:cubicBezTo>
                  <a:cubicBezTo>
                    <a:pt x="179" y="97"/>
                    <a:pt x="179" y="98"/>
                    <a:pt x="178" y="98"/>
                  </a:cubicBezTo>
                  <a:cubicBezTo>
                    <a:pt x="175" y="99"/>
                    <a:pt x="172" y="99"/>
                    <a:pt x="170" y="97"/>
                  </a:cubicBezTo>
                  <a:cubicBezTo>
                    <a:pt x="170" y="97"/>
                    <a:pt x="170" y="97"/>
                    <a:pt x="170" y="97"/>
                  </a:cubicBezTo>
                  <a:cubicBezTo>
                    <a:pt x="170" y="97"/>
                    <a:pt x="170" y="97"/>
                    <a:pt x="170" y="97"/>
                  </a:cubicBezTo>
                  <a:cubicBezTo>
                    <a:pt x="169" y="96"/>
                    <a:pt x="167" y="95"/>
                    <a:pt x="168" y="94"/>
                  </a:cubicBezTo>
                  <a:cubicBezTo>
                    <a:pt x="168" y="91"/>
                    <a:pt x="167" y="93"/>
                    <a:pt x="166" y="93"/>
                  </a:cubicBezTo>
                  <a:cubicBezTo>
                    <a:pt x="168" y="91"/>
                    <a:pt x="167" y="88"/>
                    <a:pt x="169" y="86"/>
                  </a:cubicBezTo>
                  <a:cubicBezTo>
                    <a:pt x="169" y="86"/>
                    <a:pt x="169" y="85"/>
                    <a:pt x="170" y="84"/>
                  </a:cubicBezTo>
                  <a:cubicBezTo>
                    <a:pt x="170" y="84"/>
                    <a:pt x="170" y="84"/>
                    <a:pt x="171" y="83"/>
                  </a:cubicBezTo>
                  <a:cubicBezTo>
                    <a:pt x="173" y="82"/>
                    <a:pt x="174" y="80"/>
                    <a:pt x="176" y="79"/>
                  </a:cubicBezTo>
                  <a:cubicBezTo>
                    <a:pt x="176" y="79"/>
                    <a:pt x="176" y="79"/>
                    <a:pt x="176" y="79"/>
                  </a:cubicBezTo>
                  <a:cubicBezTo>
                    <a:pt x="177" y="78"/>
                    <a:pt x="177" y="78"/>
                    <a:pt x="177" y="78"/>
                  </a:cubicBezTo>
                  <a:cubicBezTo>
                    <a:pt x="178" y="77"/>
                    <a:pt x="179" y="77"/>
                    <a:pt x="180" y="75"/>
                  </a:cubicBezTo>
                  <a:cubicBezTo>
                    <a:pt x="181" y="74"/>
                    <a:pt x="182" y="73"/>
                    <a:pt x="184" y="73"/>
                  </a:cubicBezTo>
                  <a:cubicBezTo>
                    <a:pt x="185" y="72"/>
                    <a:pt x="185" y="72"/>
                    <a:pt x="185" y="71"/>
                  </a:cubicBezTo>
                  <a:cubicBezTo>
                    <a:pt x="185" y="69"/>
                    <a:pt x="185" y="67"/>
                    <a:pt x="186" y="65"/>
                  </a:cubicBezTo>
                  <a:cubicBezTo>
                    <a:pt x="186" y="65"/>
                    <a:pt x="187" y="64"/>
                    <a:pt x="187" y="63"/>
                  </a:cubicBezTo>
                  <a:cubicBezTo>
                    <a:pt x="188" y="63"/>
                    <a:pt x="188" y="62"/>
                    <a:pt x="189" y="61"/>
                  </a:cubicBezTo>
                  <a:cubicBezTo>
                    <a:pt x="189" y="61"/>
                    <a:pt x="190" y="60"/>
                    <a:pt x="190" y="59"/>
                  </a:cubicBezTo>
                  <a:cubicBezTo>
                    <a:pt x="191" y="58"/>
                    <a:pt x="191" y="57"/>
                    <a:pt x="192" y="56"/>
                  </a:cubicBezTo>
                  <a:cubicBezTo>
                    <a:pt x="193" y="55"/>
                    <a:pt x="194" y="55"/>
                    <a:pt x="195" y="53"/>
                  </a:cubicBezTo>
                  <a:cubicBezTo>
                    <a:pt x="196" y="52"/>
                    <a:pt x="196" y="52"/>
                    <a:pt x="197" y="51"/>
                  </a:cubicBezTo>
                  <a:cubicBezTo>
                    <a:pt x="197" y="50"/>
                    <a:pt x="198" y="50"/>
                    <a:pt x="198" y="50"/>
                  </a:cubicBezTo>
                  <a:cubicBezTo>
                    <a:pt x="199" y="50"/>
                    <a:pt x="199" y="49"/>
                    <a:pt x="200" y="49"/>
                  </a:cubicBezTo>
                  <a:cubicBezTo>
                    <a:pt x="203" y="48"/>
                    <a:pt x="207" y="45"/>
                    <a:pt x="210" y="42"/>
                  </a:cubicBezTo>
                  <a:cubicBezTo>
                    <a:pt x="210" y="42"/>
                    <a:pt x="210" y="42"/>
                    <a:pt x="210" y="41"/>
                  </a:cubicBezTo>
                  <a:cubicBezTo>
                    <a:pt x="210" y="41"/>
                    <a:pt x="210" y="41"/>
                    <a:pt x="210" y="41"/>
                  </a:cubicBezTo>
                  <a:cubicBezTo>
                    <a:pt x="211" y="40"/>
                    <a:pt x="212" y="39"/>
                    <a:pt x="213" y="38"/>
                  </a:cubicBezTo>
                  <a:cubicBezTo>
                    <a:pt x="212" y="38"/>
                    <a:pt x="212" y="38"/>
                    <a:pt x="212" y="38"/>
                  </a:cubicBezTo>
                  <a:cubicBezTo>
                    <a:pt x="212" y="38"/>
                    <a:pt x="212" y="38"/>
                    <a:pt x="213" y="38"/>
                  </a:cubicBezTo>
                  <a:cubicBezTo>
                    <a:pt x="213" y="38"/>
                    <a:pt x="213" y="38"/>
                    <a:pt x="213" y="38"/>
                  </a:cubicBezTo>
                  <a:cubicBezTo>
                    <a:pt x="213" y="38"/>
                    <a:pt x="213" y="38"/>
                    <a:pt x="213" y="38"/>
                  </a:cubicBezTo>
                  <a:cubicBezTo>
                    <a:pt x="213" y="36"/>
                    <a:pt x="216" y="35"/>
                    <a:pt x="217" y="33"/>
                  </a:cubicBezTo>
                  <a:cubicBezTo>
                    <a:pt x="218" y="33"/>
                    <a:pt x="218" y="32"/>
                    <a:pt x="219" y="31"/>
                  </a:cubicBezTo>
                  <a:cubicBezTo>
                    <a:pt x="217" y="31"/>
                    <a:pt x="217" y="32"/>
                    <a:pt x="216" y="32"/>
                  </a:cubicBezTo>
                  <a:cubicBezTo>
                    <a:pt x="215" y="32"/>
                    <a:pt x="214" y="33"/>
                    <a:pt x="213" y="33"/>
                  </a:cubicBezTo>
                  <a:cubicBezTo>
                    <a:pt x="213" y="32"/>
                    <a:pt x="214" y="32"/>
                    <a:pt x="214" y="32"/>
                  </a:cubicBezTo>
                  <a:cubicBezTo>
                    <a:pt x="214" y="32"/>
                    <a:pt x="214" y="31"/>
                    <a:pt x="213" y="31"/>
                  </a:cubicBezTo>
                  <a:cubicBezTo>
                    <a:pt x="212" y="33"/>
                    <a:pt x="210" y="33"/>
                    <a:pt x="208" y="34"/>
                  </a:cubicBezTo>
                  <a:cubicBezTo>
                    <a:pt x="208" y="34"/>
                    <a:pt x="208" y="34"/>
                    <a:pt x="208" y="34"/>
                  </a:cubicBezTo>
                  <a:cubicBezTo>
                    <a:pt x="207" y="35"/>
                    <a:pt x="206" y="35"/>
                    <a:pt x="205" y="36"/>
                  </a:cubicBezTo>
                  <a:cubicBezTo>
                    <a:pt x="205" y="36"/>
                    <a:pt x="204" y="36"/>
                    <a:pt x="204" y="36"/>
                  </a:cubicBezTo>
                  <a:cubicBezTo>
                    <a:pt x="204" y="37"/>
                    <a:pt x="203" y="37"/>
                    <a:pt x="203" y="38"/>
                  </a:cubicBezTo>
                  <a:cubicBezTo>
                    <a:pt x="203" y="38"/>
                    <a:pt x="202" y="38"/>
                    <a:pt x="202" y="39"/>
                  </a:cubicBezTo>
                  <a:cubicBezTo>
                    <a:pt x="199" y="41"/>
                    <a:pt x="196" y="43"/>
                    <a:pt x="195" y="46"/>
                  </a:cubicBezTo>
                  <a:cubicBezTo>
                    <a:pt x="195" y="47"/>
                    <a:pt x="194" y="47"/>
                    <a:pt x="194" y="48"/>
                  </a:cubicBezTo>
                  <a:cubicBezTo>
                    <a:pt x="194" y="48"/>
                    <a:pt x="193" y="48"/>
                    <a:pt x="193" y="48"/>
                  </a:cubicBezTo>
                  <a:cubicBezTo>
                    <a:pt x="190" y="49"/>
                    <a:pt x="190" y="51"/>
                    <a:pt x="189" y="54"/>
                  </a:cubicBezTo>
                  <a:cubicBezTo>
                    <a:pt x="189" y="54"/>
                    <a:pt x="189" y="54"/>
                    <a:pt x="189" y="55"/>
                  </a:cubicBezTo>
                  <a:cubicBezTo>
                    <a:pt x="189" y="55"/>
                    <a:pt x="188" y="56"/>
                    <a:pt x="188" y="57"/>
                  </a:cubicBezTo>
                  <a:cubicBezTo>
                    <a:pt x="187" y="58"/>
                    <a:pt x="187" y="58"/>
                    <a:pt x="186" y="58"/>
                  </a:cubicBezTo>
                  <a:cubicBezTo>
                    <a:pt x="185" y="59"/>
                    <a:pt x="184" y="60"/>
                    <a:pt x="183" y="62"/>
                  </a:cubicBezTo>
                  <a:cubicBezTo>
                    <a:pt x="183" y="62"/>
                    <a:pt x="183" y="62"/>
                    <a:pt x="183" y="62"/>
                  </a:cubicBezTo>
                  <a:cubicBezTo>
                    <a:pt x="182" y="64"/>
                    <a:pt x="181" y="65"/>
                    <a:pt x="180" y="66"/>
                  </a:cubicBezTo>
                  <a:cubicBezTo>
                    <a:pt x="179" y="66"/>
                    <a:pt x="178" y="67"/>
                    <a:pt x="177" y="68"/>
                  </a:cubicBezTo>
                  <a:cubicBezTo>
                    <a:pt x="176" y="68"/>
                    <a:pt x="176" y="67"/>
                    <a:pt x="175" y="67"/>
                  </a:cubicBezTo>
                  <a:cubicBezTo>
                    <a:pt x="174" y="67"/>
                    <a:pt x="173" y="68"/>
                    <a:pt x="173" y="68"/>
                  </a:cubicBezTo>
                  <a:cubicBezTo>
                    <a:pt x="173" y="69"/>
                    <a:pt x="172" y="69"/>
                    <a:pt x="171" y="69"/>
                  </a:cubicBezTo>
                  <a:cubicBezTo>
                    <a:pt x="171" y="69"/>
                    <a:pt x="171" y="69"/>
                    <a:pt x="171" y="69"/>
                  </a:cubicBezTo>
                  <a:cubicBezTo>
                    <a:pt x="171" y="69"/>
                    <a:pt x="171" y="69"/>
                    <a:pt x="171" y="69"/>
                  </a:cubicBezTo>
                  <a:cubicBezTo>
                    <a:pt x="171" y="70"/>
                    <a:pt x="170" y="69"/>
                    <a:pt x="170" y="70"/>
                  </a:cubicBezTo>
                  <a:cubicBezTo>
                    <a:pt x="170" y="71"/>
                    <a:pt x="171" y="72"/>
                    <a:pt x="171" y="73"/>
                  </a:cubicBezTo>
                  <a:cubicBezTo>
                    <a:pt x="168" y="75"/>
                    <a:pt x="165" y="78"/>
                    <a:pt x="163" y="81"/>
                  </a:cubicBezTo>
                  <a:cubicBezTo>
                    <a:pt x="163" y="82"/>
                    <a:pt x="162" y="82"/>
                    <a:pt x="162" y="82"/>
                  </a:cubicBezTo>
                  <a:cubicBezTo>
                    <a:pt x="162" y="82"/>
                    <a:pt x="162" y="82"/>
                    <a:pt x="162" y="83"/>
                  </a:cubicBezTo>
                  <a:cubicBezTo>
                    <a:pt x="162" y="83"/>
                    <a:pt x="161" y="84"/>
                    <a:pt x="161" y="85"/>
                  </a:cubicBezTo>
                  <a:cubicBezTo>
                    <a:pt x="160" y="88"/>
                    <a:pt x="156" y="89"/>
                    <a:pt x="153" y="86"/>
                  </a:cubicBezTo>
                  <a:cubicBezTo>
                    <a:pt x="152" y="84"/>
                    <a:pt x="151" y="83"/>
                    <a:pt x="150" y="81"/>
                  </a:cubicBezTo>
                  <a:cubicBezTo>
                    <a:pt x="150" y="80"/>
                    <a:pt x="151" y="79"/>
                    <a:pt x="152" y="78"/>
                  </a:cubicBezTo>
                  <a:cubicBezTo>
                    <a:pt x="155" y="75"/>
                    <a:pt x="158" y="71"/>
                    <a:pt x="162" y="68"/>
                  </a:cubicBezTo>
                  <a:cubicBezTo>
                    <a:pt x="165" y="68"/>
                    <a:pt x="165" y="68"/>
                    <a:pt x="164" y="65"/>
                  </a:cubicBezTo>
                  <a:cubicBezTo>
                    <a:pt x="164" y="64"/>
                    <a:pt x="163" y="63"/>
                    <a:pt x="164" y="62"/>
                  </a:cubicBezTo>
                  <a:cubicBezTo>
                    <a:pt x="164" y="58"/>
                    <a:pt x="161" y="55"/>
                    <a:pt x="159" y="52"/>
                  </a:cubicBezTo>
                  <a:cubicBezTo>
                    <a:pt x="158" y="51"/>
                    <a:pt x="159" y="50"/>
                    <a:pt x="159" y="48"/>
                  </a:cubicBezTo>
                  <a:cubicBezTo>
                    <a:pt x="160" y="46"/>
                    <a:pt x="162" y="45"/>
                    <a:pt x="164" y="45"/>
                  </a:cubicBezTo>
                  <a:cubicBezTo>
                    <a:pt x="166" y="45"/>
                    <a:pt x="166" y="45"/>
                    <a:pt x="166" y="43"/>
                  </a:cubicBezTo>
                  <a:cubicBezTo>
                    <a:pt x="166" y="42"/>
                    <a:pt x="166" y="42"/>
                    <a:pt x="166" y="41"/>
                  </a:cubicBezTo>
                  <a:cubicBezTo>
                    <a:pt x="166" y="41"/>
                    <a:pt x="165" y="40"/>
                    <a:pt x="165" y="41"/>
                  </a:cubicBezTo>
                  <a:cubicBezTo>
                    <a:pt x="164" y="43"/>
                    <a:pt x="162" y="42"/>
                    <a:pt x="161" y="41"/>
                  </a:cubicBezTo>
                  <a:cubicBezTo>
                    <a:pt x="159" y="41"/>
                    <a:pt x="158" y="41"/>
                    <a:pt x="157" y="42"/>
                  </a:cubicBezTo>
                  <a:cubicBezTo>
                    <a:pt x="157" y="42"/>
                    <a:pt x="157" y="42"/>
                    <a:pt x="157" y="42"/>
                  </a:cubicBezTo>
                  <a:cubicBezTo>
                    <a:pt x="157" y="42"/>
                    <a:pt x="157" y="42"/>
                    <a:pt x="157" y="42"/>
                  </a:cubicBezTo>
                  <a:cubicBezTo>
                    <a:pt x="156" y="41"/>
                    <a:pt x="155" y="41"/>
                    <a:pt x="154" y="40"/>
                  </a:cubicBezTo>
                  <a:cubicBezTo>
                    <a:pt x="154" y="39"/>
                    <a:pt x="154" y="39"/>
                    <a:pt x="154" y="39"/>
                  </a:cubicBezTo>
                  <a:cubicBezTo>
                    <a:pt x="154" y="39"/>
                    <a:pt x="154" y="39"/>
                    <a:pt x="154" y="39"/>
                  </a:cubicBezTo>
                  <a:cubicBezTo>
                    <a:pt x="155" y="37"/>
                    <a:pt x="157" y="36"/>
                    <a:pt x="159" y="35"/>
                  </a:cubicBezTo>
                  <a:cubicBezTo>
                    <a:pt x="160" y="35"/>
                    <a:pt x="161" y="35"/>
                    <a:pt x="162" y="34"/>
                  </a:cubicBezTo>
                  <a:cubicBezTo>
                    <a:pt x="163" y="34"/>
                    <a:pt x="164" y="34"/>
                    <a:pt x="166" y="33"/>
                  </a:cubicBezTo>
                  <a:cubicBezTo>
                    <a:pt x="165" y="33"/>
                    <a:pt x="165" y="33"/>
                    <a:pt x="165" y="33"/>
                  </a:cubicBezTo>
                  <a:cubicBezTo>
                    <a:pt x="164" y="32"/>
                    <a:pt x="163" y="31"/>
                    <a:pt x="162" y="32"/>
                  </a:cubicBezTo>
                  <a:cubicBezTo>
                    <a:pt x="161" y="32"/>
                    <a:pt x="160" y="32"/>
                    <a:pt x="159" y="32"/>
                  </a:cubicBezTo>
                  <a:cubicBezTo>
                    <a:pt x="159" y="32"/>
                    <a:pt x="159" y="32"/>
                    <a:pt x="158" y="32"/>
                  </a:cubicBezTo>
                  <a:cubicBezTo>
                    <a:pt x="158" y="32"/>
                    <a:pt x="158" y="32"/>
                    <a:pt x="158" y="32"/>
                  </a:cubicBezTo>
                  <a:cubicBezTo>
                    <a:pt x="159" y="33"/>
                    <a:pt x="158" y="33"/>
                    <a:pt x="158" y="34"/>
                  </a:cubicBezTo>
                  <a:cubicBezTo>
                    <a:pt x="156" y="34"/>
                    <a:pt x="155" y="34"/>
                    <a:pt x="154" y="33"/>
                  </a:cubicBezTo>
                  <a:cubicBezTo>
                    <a:pt x="154" y="32"/>
                    <a:pt x="153" y="32"/>
                    <a:pt x="153" y="31"/>
                  </a:cubicBezTo>
                  <a:cubicBezTo>
                    <a:pt x="152" y="30"/>
                    <a:pt x="150" y="31"/>
                    <a:pt x="148" y="30"/>
                  </a:cubicBezTo>
                  <a:cubicBezTo>
                    <a:pt x="147" y="29"/>
                    <a:pt x="146" y="29"/>
                    <a:pt x="145" y="29"/>
                  </a:cubicBezTo>
                  <a:cubicBezTo>
                    <a:pt x="145" y="29"/>
                    <a:pt x="145" y="29"/>
                    <a:pt x="145" y="29"/>
                  </a:cubicBezTo>
                  <a:cubicBezTo>
                    <a:pt x="146" y="28"/>
                    <a:pt x="146" y="27"/>
                    <a:pt x="145" y="26"/>
                  </a:cubicBezTo>
                  <a:cubicBezTo>
                    <a:pt x="145" y="27"/>
                    <a:pt x="144" y="27"/>
                    <a:pt x="144" y="26"/>
                  </a:cubicBezTo>
                  <a:cubicBezTo>
                    <a:pt x="144" y="26"/>
                    <a:pt x="145" y="26"/>
                    <a:pt x="145" y="26"/>
                  </a:cubicBezTo>
                  <a:cubicBezTo>
                    <a:pt x="145" y="25"/>
                    <a:pt x="146" y="25"/>
                    <a:pt x="147" y="25"/>
                  </a:cubicBezTo>
                  <a:cubicBezTo>
                    <a:pt x="149" y="24"/>
                    <a:pt x="151" y="23"/>
                    <a:pt x="152" y="22"/>
                  </a:cubicBezTo>
                  <a:cubicBezTo>
                    <a:pt x="153" y="22"/>
                    <a:pt x="153" y="21"/>
                    <a:pt x="153" y="21"/>
                  </a:cubicBezTo>
                  <a:cubicBezTo>
                    <a:pt x="153" y="20"/>
                    <a:pt x="152" y="20"/>
                    <a:pt x="152" y="20"/>
                  </a:cubicBezTo>
                  <a:cubicBezTo>
                    <a:pt x="149" y="20"/>
                    <a:pt x="147" y="20"/>
                    <a:pt x="144" y="20"/>
                  </a:cubicBezTo>
                  <a:cubicBezTo>
                    <a:pt x="142" y="19"/>
                    <a:pt x="140" y="19"/>
                    <a:pt x="138" y="18"/>
                  </a:cubicBezTo>
                  <a:cubicBezTo>
                    <a:pt x="137" y="18"/>
                    <a:pt x="138" y="19"/>
                    <a:pt x="138" y="19"/>
                  </a:cubicBezTo>
                  <a:cubicBezTo>
                    <a:pt x="137" y="18"/>
                    <a:pt x="136" y="17"/>
                    <a:pt x="136" y="16"/>
                  </a:cubicBezTo>
                  <a:cubicBezTo>
                    <a:pt x="136" y="15"/>
                    <a:pt x="135" y="14"/>
                    <a:pt x="134" y="14"/>
                  </a:cubicBezTo>
                  <a:cubicBezTo>
                    <a:pt x="132" y="15"/>
                    <a:pt x="130" y="14"/>
                    <a:pt x="128" y="13"/>
                  </a:cubicBezTo>
                  <a:cubicBezTo>
                    <a:pt x="127" y="13"/>
                    <a:pt x="126" y="12"/>
                    <a:pt x="126" y="10"/>
                  </a:cubicBezTo>
                  <a:cubicBezTo>
                    <a:pt x="126" y="10"/>
                    <a:pt x="126" y="9"/>
                    <a:pt x="126" y="9"/>
                  </a:cubicBezTo>
                  <a:cubicBezTo>
                    <a:pt x="126" y="9"/>
                    <a:pt x="126" y="8"/>
                    <a:pt x="127" y="8"/>
                  </a:cubicBezTo>
                  <a:cubicBezTo>
                    <a:pt x="127" y="6"/>
                    <a:pt x="127" y="5"/>
                    <a:pt x="127" y="3"/>
                  </a:cubicBezTo>
                  <a:cubicBezTo>
                    <a:pt x="128" y="3"/>
                    <a:pt x="129" y="2"/>
                    <a:pt x="128" y="1"/>
                  </a:cubicBezTo>
                  <a:cubicBezTo>
                    <a:pt x="127" y="0"/>
                    <a:pt x="126" y="0"/>
                    <a:pt x="124" y="1"/>
                  </a:cubicBezTo>
                  <a:cubicBezTo>
                    <a:pt x="123" y="2"/>
                    <a:pt x="122" y="4"/>
                    <a:pt x="120" y="5"/>
                  </a:cubicBezTo>
                  <a:cubicBezTo>
                    <a:pt x="119" y="6"/>
                    <a:pt x="117" y="7"/>
                    <a:pt x="115" y="6"/>
                  </a:cubicBezTo>
                  <a:cubicBezTo>
                    <a:pt x="114" y="6"/>
                    <a:pt x="113" y="6"/>
                    <a:pt x="111" y="7"/>
                  </a:cubicBezTo>
                  <a:cubicBezTo>
                    <a:pt x="111" y="7"/>
                    <a:pt x="110" y="8"/>
                    <a:pt x="109" y="8"/>
                  </a:cubicBezTo>
                  <a:cubicBezTo>
                    <a:pt x="109" y="8"/>
                    <a:pt x="108" y="8"/>
                    <a:pt x="108" y="9"/>
                  </a:cubicBezTo>
                  <a:cubicBezTo>
                    <a:pt x="106" y="10"/>
                    <a:pt x="105" y="11"/>
                    <a:pt x="104" y="12"/>
                  </a:cubicBezTo>
                  <a:cubicBezTo>
                    <a:pt x="102" y="15"/>
                    <a:pt x="99" y="19"/>
                    <a:pt x="96" y="21"/>
                  </a:cubicBezTo>
                  <a:cubicBezTo>
                    <a:pt x="94" y="22"/>
                    <a:pt x="92" y="23"/>
                    <a:pt x="91" y="21"/>
                  </a:cubicBezTo>
                  <a:cubicBezTo>
                    <a:pt x="91" y="21"/>
                    <a:pt x="91" y="21"/>
                    <a:pt x="91" y="21"/>
                  </a:cubicBezTo>
                  <a:cubicBezTo>
                    <a:pt x="91" y="21"/>
                    <a:pt x="91" y="21"/>
                    <a:pt x="91" y="22"/>
                  </a:cubicBezTo>
                  <a:cubicBezTo>
                    <a:pt x="86" y="19"/>
                    <a:pt x="85" y="19"/>
                    <a:pt x="83" y="24"/>
                  </a:cubicBezTo>
                  <a:cubicBezTo>
                    <a:pt x="83" y="26"/>
                    <a:pt x="82" y="27"/>
                    <a:pt x="81" y="27"/>
                  </a:cubicBezTo>
                  <a:cubicBezTo>
                    <a:pt x="80" y="27"/>
                    <a:pt x="80" y="27"/>
                    <a:pt x="79" y="27"/>
                  </a:cubicBezTo>
                  <a:cubicBezTo>
                    <a:pt x="75" y="26"/>
                    <a:pt x="71" y="29"/>
                    <a:pt x="69" y="33"/>
                  </a:cubicBezTo>
                  <a:cubicBezTo>
                    <a:pt x="68" y="33"/>
                    <a:pt x="67" y="34"/>
                    <a:pt x="66" y="34"/>
                  </a:cubicBezTo>
                  <a:cubicBezTo>
                    <a:pt x="64" y="35"/>
                    <a:pt x="64" y="33"/>
                    <a:pt x="62" y="33"/>
                  </a:cubicBezTo>
                  <a:cubicBezTo>
                    <a:pt x="63" y="33"/>
                    <a:pt x="63" y="34"/>
                    <a:pt x="63" y="34"/>
                  </a:cubicBezTo>
                  <a:cubicBezTo>
                    <a:pt x="63" y="34"/>
                    <a:pt x="62" y="34"/>
                    <a:pt x="62" y="34"/>
                  </a:cubicBezTo>
                  <a:cubicBezTo>
                    <a:pt x="61" y="34"/>
                    <a:pt x="62" y="34"/>
                    <a:pt x="62" y="35"/>
                  </a:cubicBezTo>
                  <a:cubicBezTo>
                    <a:pt x="60" y="34"/>
                    <a:pt x="60" y="32"/>
                    <a:pt x="58" y="33"/>
                  </a:cubicBezTo>
                  <a:cubicBezTo>
                    <a:pt x="56" y="34"/>
                    <a:pt x="55" y="33"/>
                    <a:pt x="54" y="32"/>
                  </a:cubicBezTo>
                  <a:cubicBezTo>
                    <a:pt x="54" y="32"/>
                    <a:pt x="54" y="32"/>
                    <a:pt x="54" y="33"/>
                  </a:cubicBezTo>
                  <a:cubicBezTo>
                    <a:pt x="54" y="33"/>
                    <a:pt x="54" y="33"/>
                    <a:pt x="54" y="33"/>
                  </a:cubicBezTo>
                  <a:cubicBezTo>
                    <a:pt x="54" y="33"/>
                    <a:pt x="54" y="33"/>
                    <a:pt x="54" y="33"/>
                  </a:cubicBezTo>
                  <a:cubicBezTo>
                    <a:pt x="54" y="33"/>
                    <a:pt x="54" y="33"/>
                    <a:pt x="54" y="33"/>
                  </a:cubicBezTo>
                  <a:cubicBezTo>
                    <a:pt x="54" y="33"/>
                    <a:pt x="54" y="33"/>
                    <a:pt x="54" y="33"/>
                  </a:cubicBezTo>
                  <a:cubicBezTo>
                    <a:pt x="54" y="32"/>
                    <a:pt x="53" y="32"/>
                    <a:pt x="53" y="32"/>
                  </a:cubicBezTo>
                  <a:cubicBezTo>
                    <a:pt x="53" y="32"/>
                    <a:pt x="53" y="32"/>
                    <a:pt x="52" y="32"/>
                  </a:cubicBezTo>
                  <a:cubicBezTo>
                    <a:pt x="52" y="32"/>
                    <a:pt x="52" y="32"/>
                    <a:pt x="52" y="32"/>
                  </a:cubicBezTo>
                  <a:cubicBezTo>
                    <a:pt x="52" y="32"/>
                    <a:pt x="52" y="32"/>
                    <a:pt x="52" y="32"/>
                  </a:cubicBezTo>
                  <a:cubicBezTo>
                    <a:pt x="52" y="32"/>
                    <a:pt x="52" y="32"/>
                    <a:pt x="52" y="32"/>
                  </a:cubicBezTo>
                  <a:cubicBezTo>
                    <a:pt x="51" y="31"/>
                    <a:pt x="50" y="31"/>
                    <a:pt x="50" y="31"/>
                  </a:cubicBezTo>
                  <a:cubicBezTo>
                    <a:pt x="46" y="32"/>
                    <a:pt x="44" y="34"/>
                    <a:pt x="42" y="36"/>
                  </a:cubicBezTo>
                  <a:cubicBezTo>
                    <a:pt x="42" y="37"/>
                    <a:pt x="41" y="37"/>
                    <a:pt x="40" y="36"/>
                  </a:cubicBezTo>
                  <a:cubicBezTo>
                    <a:pt x="40" y="37"/>
                    <a:pt x="40" y="37"/>
                    <a:pt x="39" y="38"/>
                  </a:cubicBezTo>
                  <a:cubicBezTo>
                    <a:pt x="38" y="39"/>
                    <a:pt x="38" y="40"/>
                    <a:pt x="38" y="41"/>
                  </a:cubicBezTo>
                  <a:cubicBezTo>
                    <a:pt x="38" y="42"/>
                    <a:pt x="37" y="42"/>
                    <a:pt x="36" y="42"/>
                  </a:cubicBezTo>
                  <a:cubicBezTo>
                    <a:pt x="36" y="42"/>
                    <a:pt x="36" y="42"/>
                    <a:pt x="35" y="42"/>
                  </a:cubicBezTo>
                  <a:cubicBezTo>
                    <a:pt x="34" y="43"/>
                    <a:pt x="32" y="43"/>
                    <a:pt x="30" y="43"/>
                  </a:cubicBezTo>
                  <a:cubicBezTo>
                    <a:pt x="29" y="42"/>
                    <a:pt x="28" y="42"/>
                    <a:pt x="27" y="43"/>
                  </a:cubicBezTo>
                  <a:cubicBezTo>
                    <a:pt x="23" y="46"/>
                    <a:pt x="21" y="50"/>
                    <a:pt x="19" y="54"/>
                  </a:cubicBezTo>
                  <a:cubicBezTo>
                    <a:pt x="18" y="57"/>
                    <a:pt x="19" y="59"/>
                    <a:pt x="21" y="62"/>
                  </a:cubicBezTo>
                  <a:cubicBezTo>
                    <a:pt x="21" y="62"/>
                    <a:pt x="21" y="62"/>
                    <a:pt x="21" y="62"/>
                  </a:cubicBezTo>
                  <a:cubicBezTo>
                    <a:pt x="21" y="62"/>
                    <a:pt x="21" y="62"/>
                    <a:pt x="21" y="62"/>
                  </a:cubicBezTo>
                  <a:cubicBezTo>
                    <a:pt x="22" y="62"/>
                    <a:pt x="22" y="63"/>
                    <a:pt x="22" y="63"/>
                  </a:cubicBezTo>
                  <a:cubicBezTo>
                    <a:pt x="22" y="66"/>
                    <a:pt x="22" y="66"/>
                    <a:pt x="19" y="66"/>
                  </a:cubicBezTo>
                  <a:cubicBezTo>
                    <a:pt x="19" y="67"/>
                    <a:pt x="19" y="67"/>
                    <a:pt x="19" y="68"/>
                  </a:cubicBezTo>
                  <a:cubicBezTo>
                    <a:pt x="18" y="66"/>
                    <a:pt x="17" y="65"/>
                    <a:pt x="15" y="66"/>
                  </a:cubicBezTo>
                  <a:cubicBezTo>
                    <a:pt x="13" y="66"/>
                    <a:pt x="11" y="67"/>
                    <a:pt x="10" y="67"/>
                  </a:cubicBezTo>
                  <a:cubicBezTo>
                    <a:pt x="9" y="67"/>
                    <a:pt x="9" y="67"/>
                    <a:pt x="9" y="67"/>
                  </a:cubicBezTo>
                  <a:cubicBezTo>
                    <a:pt x="6" y="68"/>
                    <a:pt x="5" y="70"/>
                    <a:pt x="4" y="72"/>
                  </a:cubicBezTo>
                  <a:cubicBezTo>
                    <a:pt x="4" y="72"/>
                    <a:pt x="4" y="72"/>
                    <a:pt x="4" y="73"/>
                  </a:cubicBezTo>
                  <a:cubicBezTo>
                    <a:pt x="2" y="74"/>
                    <a:pt x="1" y="76"/>
                    <a:pt x="1" y="79"/>
                  </a:cubicBezTo>
                  <a:cubicBezTo>
                    <a:pt x="0" y="81"/>
                    <a:pt x="1" y="84"/>
                    <a:pt x="1" y="86"/>
                  </a:cubicBezTo>
                  <a:cubicBezTo>
                    <a:pt x="1" y="91"/>
                    <a:pt x="2" y="92"/>
                    <a:pt x="6" y="94"/>
                  </a:cubicBezTo>
                  <a:cubicBezTo>
                    <a:pt x="7" y="95"/>
                    <a:pt x="7" y="96"/>
                    <a:pt x="8" y="96"/>
                  </a:cubicBezTo>
                  <a:cubicBezTo>
                    <a:pt x="8" y="97"/>
                    <a:pt x="8" y="98"/>
                    <a:pt x="9" y="99"/>
                  </a:cubicBezTo>
                  <a:cubicBezTo>
                    <a:pt x="9" y="99"/>
                    <a:pt x="9" y="99"/>
                    <a:pt x="9" y="99"/>
                  </a:cubicBezTo>
                  <a:cubicBezTo>
                    <a:pt x="9" y="99"/>
                    <a:pt x="9" y="99"/>
                    <a:pt x="9" y="99"/>
                  </a:cubicBezTo>
                  <a:cubicBezTo>
                    <a:pt x="10" y="100"/>
                    <a:pt x="10" y="101"/>
                    <a:pt x="10" y="102"/>
                  </a:cubicBezTo>
                  <a:cubicBezTo>
                    <a:pt x="10" y="105"/>
                    <a:pt x="13" y="108"/>
                    <a:pt x="15" y="110"/>
                  </a:cubicBezTo>
                  <a:cubicBezTo>
                    <a:pt x="15" y="111"/>
                    <a:pt x="16" y="111"/>
                    <a:pt x="16" y="112"/>
                  </a:cubicBezTo>
                  <a:cubicBezTo>
                    <a:pt x="16" y="113"/>
                    <a:pt x="17" y="113"/>
                    <a:pt x="18" y="113"/>
                  </a:cubicBezTo>
                  <a:cubicBezTo>
                    <a:pt x="18" y="113"/>
                    <a:pt x="19" y="114"/>
                    <a:pt x="19" y="114"/>
                  </a:cubicBezTo>
                  <a:cubicBezTo>
                    <a:pt x="19" y="114"/>
                    <a:pt x="19" y="114"/>
                    <a:pt x="19" y="114"/>
                  </a:cubicBezTo>
                  <a:cubicBezTo>
                    <a:pt x="19" y="114"/>
                    <a:pt x="19" y="114"/>
                    <a:pt x="19" y="114"/>
                  </a:cubicBezTo>
                  <a:cubicBezTo>
                    <a:pt x="19" y="115"/>
                    <a:pt x="18" y="115"/>
                    <a:pt x="18" y="116"/>
                  </a:cubicBezTo>
                  <a:cubicBezTo>
                    <a:pt x="17" y="117"/>
                    <a:pt x="16" y="117"/>
                    <a:pt x="15" y="118"/>
                  </a:cubicBezTo>
                  <a:cubicBezTo>
                    <a:pt x="14" y="119"/>
                    <a:pt x="13" y="119"/>
                    <a:pt x="12" y="119"/>
                  </a:cubicBezTo>
                  <a:cubicBezTo>
                    <a:pt x="10" y="120"/>
                    <a:pt x="8" y="121"/>
                    <a:pt x="6" y="123"/>
                  </a:cubicBezTo>
                  <a:cubicBezTo>
                    <a:pt x="6" y="123"/>
                    <a:pt x="6" y="124"/>
                    <a:pt x="6" y="124"/>
                  </a:cubicBezTo>
                  <a:cubicBezTo>
                    <a:pt x="4" y="126"/>
                    <a:pt x="3" y="128"/>
                    <a:pt x="4" y="130"/>
                  </a:cubicBezTo>
                  <a:cubicBezTo>
                    <a:pt x="5" y="133"/>
                    <a:pt x="6" y="135"/>
                    <a:pt x="10" y="135"/>
                  </a:cubicBezTo>
                  <a:cubicBezTo>
                    <a:pt x="12" y="135"/>
                    <a:pt x="13" y="136"/>
                    <a:pt x="14" y="138"/>
                  </a:cubicBezTo>
                  <a:cubicBezTo>
                    <a:pt x="15" y="139"/>
                    <a:pt x="16" y="141"/>
                    <a:pt x="17" y="142"/>
                  </a:cubicBezTo>
                  <a:cubicBezTo>
                    <a:pt x="17" y="142"/>
                    <a:pt x="17" y="142"/>
                    <a:pt x="17" y="142"/>
                  </a:cubicBezTo>
                  <a:cubicBezTo>
                    <a:pt x="16" y="140"/>
                    <a:pt x="15" y="139"/>
                    <a:pt x="14" y="137"/>
                  </a:cubicBezTo>
                  <a:cubicBezTo>
                    <a:pt x="14" y="137"/>
                    <a:pt x="14" y="137"/>
                    <a:pt x="13" y="137"/>
                  </a:cubicBezTo>
                  <a:cubicBezTo>
                    <a:pt x="15" y="138"/>
                    <a:pt x="17" y="140"/>
                    <a:pt x="19" y="142"/>
                  </a:cubicBezTo>
                  <a:cubicBezTo>
                    <a:pt x="19" y="142"/>
                    <a:pt x="19" y="142"/>
                    <a:pt x="20" y="142"/>
                  </a:cubicBezTo>
                  <a:cubicBezTo>
                    <a:pt x="21" y="143"/>
                    <a:pt x="21" y="142"/>
                    <a:pt x="22" y="141"/>
                  </a:cubicBezTo>
                  <a:cubicBezTo>
                    <a:pt x="23" y="140"/>
                    <a:pt x="22" y="137"/>
                    <a:pt x="24" y="136"/>
                  </a:cubicBezTo>
                  <a:cubicBezTo>
                    <a:pt x="25" y="136"/>
                    <a:pt x="25" y="136"/>
                    <a:pt x="25" y="136"/>
                  </a:cubicBezTo>
                  <a:cubicBezTo>
                    <a:pt x="27" y="136"/>
                    <a:pt x="29" y="134"/>
                    <a:pt x="31" y="136"/>
                  </a:cubicBezTo>
                  <a:cubicBezTo>
                    <a:pt x="33" y="139"/>
                    <a:pt x="35" y="142"/>
                    <a:pt x="37" y="144"/>
                  </a:cubicBezTo>
                  <a:cubicBezTo>
                    <a:pt x="39" y="146"/>
                    <a:pt x="40" y="148"/>
                    <a:pt x="40" y="151"/>
                  </a:cubicBezTo>
                  <a:cubicBezTo>
                    <a:pt x="39" y="152"/>
                    <a:pt x="39" y="152"/>
                    <a:pt x="39" y="153"/>
                  </a:cubicBezTo>
                  <a:cubicBezTo>
                    <a:pt x="39" y="153"/>
                    <a:pt x="40" y="154"/>
                    <a:pt x="40" y="154"/>
                  </a:cubicBezTo>
                  <a:cubicBezTo>
                    <a:pt x="39" y="154"/>
                    <a:pt x="39" y="153"/>
                    <a:pt x="38" y="153"/>
                  </a:cubicBezTo>
                  <a:cubicBezTo>
                    <a:pt x="39" y="155"/>
                    <a:pt x="39" y="156"/>
                    <a:pt x="37" y="157"/>
                  </a:cubicBezTo>
                  <a:cubicBezTo>
                    <a:pt x="37" y="157"/>
                    <a:pt x="37" y="158"/>
                    <a:pt x="37" y="158"/>
                  </a:cubicBezTo>
                  <a:cubicBezTo>
                    <a:pt x="36" y="159"/>
                    <a:pt x="36" y="160"/>
                    <a:pt x="36" y="161"/>
                  </a:cubicBezTo>
                  <a:cubicBezTo>
                    <a:pt x="37" y="161"/>
                    <a:pt x="38" y="161"/>
                    <a:pt x="40" y="161"/>
                  </a:cubicBezTo>
                  <a:cubicBezTo>
                    <a:pt x="41" y="162"/>
                    <a:pt x="40" y="164"/>
                    <a:pt x="40" y="166"/>
                  </a:cubicBezTo>
                  <a:cubicBezTo>
                    <a:pt x="40" y="167"/>
                    <a:pt x="40" y="167"/>
                    <a:pt x="40" y="167"/>
                  </a:cubicBezTo>
                  <a:cubicBezTo>
                    <a:pt x="39" y="168"/>
                    <a:pt x="40" y="169"/>
                    <a:pt x="40" y="170"/>
                  </a:cubicBezTo>
                  <a:cubicBezTo>
                    <a:pt x="41" y="172"/>
                    <a:pt x="42" y="174"/>
                    <a:pt x="42" y="176"/>
                  </a:cubicBezTo>
                  <a:cubicBezTo>
                    <a:pt x="42" y="179"/>
                    <a:pt x="40" y="182"/>
                    <a:pt x="39" y="186"/>
                  </a:cubicBezTo>
                  <a:cubicBezTo>
                    <a:pt x="39" y="187"/>
                    <a:pt x="38" y="188"/>
                    <a:pt x="39" y="189"/>
                  </a:cubicBezTo>
                  <a:cubicBezTo>
                    <a:pt x="41" y="191"/>
                    <a:pt x="41" y="193"/>
                    <a:pt x="42" y="196"/>
                  </a:cubicBezTo>
                  <a:cubicBezTo>
                    <a:pt x="42" y="197"/>
                    <a:pt x="41" y="198"/>
                    <a:pt x="42" y="199"/>
                  </a:cubicBezTo>
                  <a:cubicBezTo>
                    <a:pt x="42" y="201"/>
                    <a:pt x="43" y="203"/>
                    <a:pt x="43" y="205"/>
                  </a:cubicBezTo>
                  <a:cubicBezTo>
                    <a:pt x="43" y="207"/>
                    <a:pt x="43" y="209"/>
                    <a:pt x="44" y="211"/>
                  </a:cubicBezTo>
                  <a:cubicBezTo>
                    <a:pt x="44" y="212"/>
                    <a:pt x="44" y="212"/>
                    <a:pt x="45" y="212"/>
                  </a:cubicBezTo>
                  <a:cubicBezTo>
                    <a:pt x="46" y="212"/>
                    <a:pt x="46" y="212"/>
                    <a:pt x="46" y="211"/>
                  </a:cubicBezTo>
                  <a:cubicBezTo>
                    <a:pt x="47" y="209"/>
                    <a:pt x="46" y="207"/>
                    <a:pt x="46" y="205"/>
                  </a:cubicBezTo>
                  <a:cubicBezTo>
                    <a:pt x="46" y="205"/>
                    <a:pt x="47" y="206"/>
                    <a:pt x="47" y="205"/>
                  </a:cubicBezTo>
                  <a:cubicBezTo>
                    <a:pt x="47" y="203"/>
                    <a:pt x="48" y="203"/>
                    <a:pt x="50" y="202"/>
                  </a:cubicBezTo>
                  <a:cubicBezTo>
                    <a:pt x="51" y="202"/>
                    <a:pt x="51" y="203"/>
                    <a:pt x="52" y="203"/>
                  </a:cubicBezTo>
                  <a:cubicBezTo>
                    <a:pt x="53" y="205"/>
                    <a:pt x="55" y="206"/>
                    <a:pt x="57" y="206"/>
                  </a:cubicBezTo>
                  <a:cubicBezTo>
                    <a:pt x="57" y="208"/>
                    <a:pt x="58" y="206"/>
                    <a:pt x="59" y="206"/>
                  </a:cubicBezTo>
                  <a:cubicBezTo>
                    <a:pt x="59" y="207"/>
                    <a:pt x="61" y="207"/>
                    <a:pt x="62" y="207"/>
                  </a:cubicBezTo>
                  <a:cubicBezTo>
                    <a:pt x="63" y="207"/>
                    <a:pt x="64" y="207"/>
                    <a:pt x="65" y="208"/>
                  </a:cubicBezTo>
                  <a:cubicBezTo>
                    <a:pt x="65" y="209"/>
                    <a:pt x="66" y="210"/>
                    <a:pt x="67" y="210"/>
                  </a:cubicBezTo>
                  <a:cubicBezTo>
                    <a:pt x="66" y="210"/>
                    <a:pt x="66" y="211"/>
                    <a:pt x="66" y="211"/>
                  </a:cubicBezTo>
                  <a:cubicBezTo>
                    <a:pt x="66" y="213"/>
                    <a:pt x="65" y="216"/>
                    <a:pt x="65" y="218"/>
                  </a:cubicBezTo>
                  <a:cubicBezTo>
                    <a:pt x="65" y="219"/>
                    <a:pt x="65" y="221"/>
                    <a:pt x="65" y="223"/>
                  </a:cubicBezTo>
                  <a:cubicBezTo>
                    <a:pt x="65" y="223"/>
                    <a:pt x="65" y="223"/>
                    <a:pt x="65" y="224"/>
                  </a:cubicBezTo>
                  <a:cubicBezTo>
                    <a:pt x="65" y="224"/>
                    <a:pt x="65" y="224"/>
                    <a:pt x="65" y="224"/>
                  </a:cubicBezTo>
                  <a:cubicBezTo>
                    <a:pt x="65" y="224"/>
                    <a:pt x="65" y="224"/>
                    <a:pt x="65" y="224"/>
                  </a:cubicBezTo>
                  <a:cubicBezTo>
                    <a:pt x="65" y="224"/>
                    <a:pt x="65" y="225"/>
                    <a:pt x="66" y="225"/>
                  </a:cubicBezTo>
                  <a:cubicBezTo>
                    <a:pt x="65" y="225"/>
                    <a:pt x="65" y="225"/>
                    <a:pt x="65" y="225"/>
                  </a:cubicBezTo>
                  <a:cubicBezTo>
                    <a:pt x="64" y="225"/>
                    <a:pt x="65" y="225"/>
                    <a:pt x="65" y="226"/>
                  </a:cubicBezTo>
                  <a:cubicBezTo>
                    <a:pt x="66" y="226"/>
                    <a:pt x="67" y="227"/>
                    <a:pt x="66" y="229"/>
                  </a:cubicBezTo>
                  <a:cubicBezTo>
                    <a:pt x="66" y="230"/>
                    <a:pt x="66" y="231"/>
                    <a:pt x="66" y="232"/>
                  </a:cubicBezTo>
                  <a:cubicBezTo>
                    <a:pt x="66" y="233"/>
                    <a:pt x="66" y="233"/>
                    <a:pt x="66" y="234"/>
                  </a:cubicBezTo>
                  <a:cubicBezTo>
                    <a:pt x="65" y="235"/>
                    <a:pt x="64" y="237"/>
                    <a:pt x="64" y="238"/>
                  </a:cubicBezTo>
                  <a:cubicBezTo>
                    <a:pt x="63" y="239"/>
                    <a:pt x="63" y="241"/>
                    <a:pt x="63" y="243"/>
                  </a:cubicBezTo>
                  <a:cubicBezTo>
                    <a:pt x="62" y="244"/>
                    <a:pt x="63" y="245"/>
                    <a:pt x="63" y="246"/>
                  </a:cubicBezTo>
                  <a:cubicBezTo>
                    <a:pt x="64" y="247"/>
                    <a:pt x="65" y="249"/>
                    <a:pt x="66" y="250"/>
                  </a:cubicBezTo>
                  <a:cubicBezTo>
                    <a:pt x="68" y="254"/>
                    <a:pt x="71" y="257"/>
                    <a:pt x="74" y="259"/>
                  </a:cubicBezTo>
                  <a:cubicBezTo>
                    <a:pt x="75" y="259"/>
                    <a:pt x="75" y="260"/>
                    <a:pt x="75" y="260"/>
                  </a:cubicBezTo>
                  <a:cubicBezTo>
                    <a:pt x="75" y="260"/>
                    <a:pt x="75" y="260"/>
                    <a:pt x="75" y="260"/>
                  </a:cubicBezTo>
                  <a:cubicBezTo>
                    <a:pt x="75" y="262"/>
                    <a:pt x="74" y="260"/>
                    <a:pt x="73" y="261"/>
                  </a:cubicBezTo>
                  <a:cubicBezTo>
                    <a:pt x="74" y="262"/>
                    <a:pt x="75" y="262"/>
                    <a:pt x="76" y="262"/>
                  </a:cubicBezTo>
                  <a:cubicBezTo>
                    <a:pt x="73" y="264"/>
                    <a:pt x="72" y="266"/>
                    <a:pt x="72" y="269"/>
                  </a:cubicBezTo>
                  <a:cubicBezTo>
                    <a:pt x="72" y="271"/>
                    <a:pt x="72" y="272"/>
                    <a:pt x="70" y="273"/>
                  </a:cubicBezTo>
                  <a:cubicBezTo>
                    <a:pt x="70" y="273"/>
                    <a:pt x="69" y="274"/>
                    <a:pt x="70" y="274"/>
                  </a:cubicBezTo>
                  <a:cubicBezTo>
                    <a:pt x="70" y="275"/>
                    <a:pt x="70" y="276"/>
                    <a:pt x="70" y="277"/>
                  </a:cubicBezTo>
                  <a:cubicBezTo>
                    <a:pt x="70" y="278"/>
                    <a:pt x="70" y="279"/>
                    <a:pt x="70" y="279"/>
                  </a:cubicBezTo>
                  <a:cubicBezTo>
                    <a:pt x="69" y="280"/>
                    <a:pt x="70" y="281"/>
                    <a:pt x="70" y="282"/>
                  </a:cubicBezTo>
                  <a:cubicBezTo>
                    <a:pt x="70" y="284"/>
                    <a:pt x="70" y="286"/>
                    <a:pt x="70" y="288"/>
                  </a:cubicBezTo>
                  <a:cubicBezTo>
                    <a:pt x="70" y="289"/>
                    <a:pt x="71" y="290"/>
                    <a:pt x="72" y="291"/>
                  </a:cubicBezTo>
                  <a:cubicBezTo>
                    <a:pt x="72" y="291"/>
                    <a:pt x="73" y="291"/>
                    <a:pt x="74" y="290"/>
                  </a:cubicBezTo>
                  <a:cubicBezTo>
                    <a:pt x="76" y="289"/>
                    <a:pt x="77" y="288"/>
                    <a:pt x="78" y="287"/>
                  </a:cubicBezTo>
                  <a:cubicBezTo>
                    <a:pt x="80" y="286"/>
                    <a:pt x="81" y="286"/>
                    <a:pt x="82" y="287"/>
                  </a:cubicBezTo>
                  <a:cubicBezTo>
                    <a:pt x="83" y="287"/>
                    <a:pt x="85" y="288"/>
                    <a:pt x="87" y="287"/>
                  </a:cubicBezTo>
                  <a:cubicBezTo>
                    <a:pt x="88" y="288"/>
                    <a:pt x="89" y="288"/>
                    <a:pt x="91" y="288"/>
                  </a:cubicBezTo>
                  <a:cubicBezTo>
                    <a:pt x="91" y="289"/>
                    <a:pt x="92" y="289"/>
                    <a:pt x="93" y="289"/>
                  </a:cubicBezTo>
                  <a:cubicBezTo>
                    <a:pt x="93" y="290"/>
                    <a:pt x="94" y="290"/>
                    <a:pt x="94" y="291"/>
                  </a:cubicBezTo>
                  <a:cubicBezTo>
                    <a:pt x="94" y="293"/>
                    <a:pt x="96" y="295"/>
                    <a:pt x="98" y="297"/>
                  </a:cubicBezTo>
                  <a:cubicBezTo>
                    <a:pt x="98" y="298"/>
                    <a:pt x="99" y="298"/>
                    <a:pt x="100" y="298"/>
                  </a:cubicBezTo>
                  <a:cubicBezTo>
                    <a:pt x="101" y="298"/>
                    <a:pt x="102" y="296"/>
                    <a:pt x="103" y="295"/>
                  </a:cubicBezTo>
                  <a:cubicBezTo>
                    <a:pt x="104" y="294"/>
                    <a:pt x="105" y="292"/>
                    <a:pt x="108" y="294"/>
                  </a:cubicBezTo>
                  <a:cubicBezTo>
                    <a:pt x="109" y="294"/>
                    <a:pt x="107" y="292"/>
                    <a:pt x="108" y="292"/>
                  </a:cubicBezTo>
                  <a:cubicBezTo>
                    <a:pt x="108" y="293"/>
                    <a:pt x="109" y="293"/>
                    <a:pt x="110" y="293"/>
                  </a:cubicBezTo>
                  <a:cubicBezTo>
                    <a:pt x="110" y="293"/>
                    <a:pt x="111" y="293"/>
                    <a:pt x="112" y="293"/>
                  </a:cubicBezTo>
                  <a:cubicBezTo>
                    <a:pt x="114" y="293"/>
                    <a:pt x="115" y="294"/>
                    <a:pt x="116" y="296"/>
                  </a:cubicBezTo>
                  <a:cubicBezTo>
                    <a:pt x="117" y="298"/>
                    <a:pt x="119" y="299"/>
                    <a:pt x="120" y="300"/>
                  </a:cubicBezTo>
                  <a:cubicBezTo>
                    <a:pt x="120" y="301"/>
                    <a:pt x="120" y="303"/>
                    <a:pt x="121" y="304"/>
                  </a:cubicBezTo>
                  <a:cubicBezTo>
                    <a:pt x="121" y="304"/>
                    <a:pt x="121" y="304"/>
                    <a:pt x="121" y="304"/>
                  </a:cubicBezTo>
                  <a:cubicBezTo>
                    <a:pt x="121" y="304"/>
                    <a:pt x="121" y="304"/>
                    <a:pt x="121" y="304"/>
                  </a:cubicBezTo>
                  <a:cubicBezTo>
                    <a:pt x="121" y="305"/>
                    <a:pt x="122" y="306"/>
                    <a:pt x="123" y="307"/>
                  </a:cubicBezTo>
                  <a:cubicBezTo>
                    <a:pt x="122" y="307"/>
                    <a:pt x="122" y="307"/>
                    <a:pt x="121" y="307"/>
                  </a:cubicBezTo>
                  <a:cubicBezTo>
                    <a:pt x="122" y="307"/>
                    <a:pt x="122" y="309"/>
                    <a:pt x="122" y="310"/>
                  </a:cubicBezTo>
                  <a:cubicBezTo>
                    <a:pt x="121" y="311"/>
                    <a:pt x="120" y="313"/>
                    <a:pt x="119" y="315"/>
                  </a:cubicBezTo>
                  <a:cubicBezTo>
                    <a:pt x="119" y="316"/>
                    <a:pt x="118" y="317"/>
                    <a:pt x="118" y="318"/>
                  </a:cubicBezTo>
                  <a:cubicBezTo>
                    <a:pt x="117" y="319"/>
                    <a:pt x="117" y="319"/>
                    <a:pt x="117" y="319"/>
                  </a:cubicBezTo>
                  <a:cubicBezTo>
                    <a:pt x="117" y="320"/>
                    <a:pt x="116" y="320"/>
                    <a:pt x="116" y="320"/>
                  </a:cubicBezTo>
                  <a:cubicBezTo>
                    <a:pt x="115" y="320"/>
                    <a:pt x="114" y="320"/>
                    <a:pt x="114" y="321"/>
                  </a:cubicBezTo>
                  <a:cubicBezTo>
                    <a:pt x="113" y="322"/>
                    <a:pt x="112" y="322"/>
                    <a:pt x="111" y="322"/>
                  </a:cubicBezTo>
                  <a:cubicBezTo>
                    <a:pt x="106" y="321"/>
                    <a:pt x="104" y="324"/>
                    <a:pt x="102" y="328"/>
                  </a:cubicBezTo>
                  <a:cubicBezTo>
                    <a:pt x="101" y="328"/>
                    <a:pt x="100" y="328"/>
                    <a:pt x="99" y="329"/>
                  </a:cubicBezTo>
                  <a:cubicBezTo>
                    <a:pt x="97" y="329"/>
                    <a:pt x="96" y="330"/>
                    <a:pt x="94" y="330"/>
                  </a:cubicBezTo>
                  <a:cubicBezTo>
                    <a:pt x="92" y="331"/>
                    <a:pt x="91" y="328"/>
                    <a:pt x="90" y="329"/>
                  </a:cubicBezTo>
                  <a:cubicBezTo>
                    <a:pt x="90" y="329"/>
                    <a:pt x="90" y="330"/>
                    <a:pt x="90" y="330"/>
                  </a:cubicBezTo>
                  <a:cubicBezTo>
                    <a:pt x="89" y="330"/>
                    <a:pt x="89" y="329"/>
                    <a:pt x="89" y="329"/>
                  </a:cubicBezTo>
                  <a:cubicBezTo>
                    <a:pt x="89" y="328"/>
                    <a:pt x="88" y="328"/>
                    <a:pt x="87" y="329"/>
                  </a:cubicBezTo>
                  <a:cubicBezTo>
                    <a:pt x="85" y="330"/>
                    <a:pt x="84" y="332"/>
                    <a:pt x="84" y="334"/>
                  </a:cubicBezTo>
                  <a:cubicBezTo>
                    <a:pt x="84" y="336"/>
                    <a:pt x="83" y="337"/>
                    <a:pt x="83" y="338"/>
                  </a:cubicBezTo>
                  <a:cubicBezTo>
                    <a:pt x="82" y="339"/>
                    <a:pt x="81" y="340"/>
                    <a:pt x="79" y="340"/>
                  </a:cubicBezTo>
                  <a:cubicBezTo>
                    <a:pt x="79" y="340"/>
                    <a:pt x="79" y="340"/>
                    <a:pt x="79" y="341"/>
                  </a:cubicBezTo>
                  <a:cubicBezTo>
                    <a:pt x="77" y="342"/>
                    <a:pt x="74" y="343"/>
                    <a:pt x="72" y="345"/>
                  </a:cubicBezTo>
                  <a:cubicBezTo>
                    <a:pt x="71" y="345"/>
                    <a:pt x="71" y="345"/>
                    <a:pt x="71" y="345"/>
                  </a:cubicBezTo>
                  <a:cubicBezTo>
                    <a:pt x="68" y="347"/>
                    <a:pt x="66" y="348"/>
                    <a:pt x="63" y="349"/>
                  </a:cubicBezTo>
                  <a:cubicBezTo>
                    <a:pt x="62" y="349"/>
                    <a:pt x="62" y="351"/>
                    <a:pt x="61" y="350"/>
                  </a:cubicBezTo>
                  <a:cubicBezTo>
                    <a:pt x="60" y="351"/>
                    <a:pt x="59" y="352"/>
                    <a:pt x="60" y="353"/>
                  </a:cubicBezTo>
                  <a:cubicBezTo>
                    <a:pt x="63" y="352"/>
                    <a:pt x="65" y="351"/>
                    <a:pt x="68" y="351"/>
                  </a:cubicBezTo>
                  <a:cubicBezTo>
                    <a:pt x="69" y="351"/>
                    <a:pt x="70" y="351"/>
                    <a:pt x="70" y="351"/>
                  </a:cubicBezTo>
                  <a:cubicBezTo>
                    <a:pt x="71" y="351"/>
                    <a:pt x="72" y="351"/>
                    <a:pt x="73" y="350"/>
                  </a:cubicBezTo>
                  <a:cubicBezTo>
                    <a:pt x="74" y="350"/>
                    <a:pt x="75" y="349"/>
                    <a:pt x="76" y="348"/>
                  </a:cubicBezTo>
                  <a:cubicBezTo>
                    <a:pt x="76" y="348"/>
                    <a:pt x="77" y="347"/>
                    <a:pt x="78" y="346"/>
                  </a:cubicBezTo>
                  <a:cubicBezTo>
                    <a:pt x="80" y="346"/>
                    <a:pt x="82" y="347"/>
                    <a:pt x="84" y="348"/>
                  </a:cubicBezTo>
                  <a:cubicBezTo>
                    <a:pt x="85" y="348"/>
                    <a:pt x="86" y="349"/>
                    <a:pt x="88" y="349"/>
                  </a:cubicBezTo>
                  <a:cubicBezTo>
                    <a:pt x="91" y="349"/>
                    <a:pt x="92" y="347"/>
                    <a:pt x="93" y="344"/>
                  </a:cubicBezTo>
                  <a:cubicBezTo>
                    <a:pt x="93" y="344"/>
                    <a:pt x="94" y="343"/>
                    <a:pt x="94" y="342"/>
                  </a:cubicBezTo>
                  <a:cubicBezTo>
                    <a:pt x="94" y="342"/>
                    <a:pt x="95" y="342"/>
                    <a:pt x="95" y="341"/>
                  </a:cubicBezTo>
                  <a:cubicBezTo>
                    <a:pt x="96" y="341"/>
                    <a:pt x="96" y="340"/>
                    <a:pt x="97" y="340"/>
                  </a:cubicBezTo>
                  <a:cubicBezTo>
                    <a:pt x="98" y="339"/>
                    <a:pt x="99" y="339"/>
                    <a:pt x="100" y="339"/>
                  </a:cubicBezTo>
                  <a:cubicBezTo>
                    <a:pt x="101" y="339"/>
                    <a:pt x="101" y="341"/>
                    <a:pt x="102" y="342"/>
                  </a:cubicBezTo>
                  <a:cubicBezTo>
                    <a:pt x="102" y="342"/>
                    <a:pt x="102" y="342"/>
                    <a:pt x="102" y="342"/>
                  </a:cubicBezTo>
                  <a:cubicBezTo>
                    <a:pt x="101" y="343"/>
                    <a:pt x="103" y="345"/>
                    <a:pt x="102" y="346"/>
                  </a:cubicBezTo>
                  <a:cubicBezTo>
                    <a:pt x="102" y="347"/>
                    <a:pt x="102" y="348"/>
                    <a:pt x="103" y="349"/>
                  </a:cubicBezTo>
                  <a:cubicBezTo>
                    <a:pt x="103" y="349"/>
                    <a:pt x="104" y="349"/>
                    <a:pt x="105" y="348"/>
                  </a:cubicBezTo>
                  <a:cubicBezTo>
                    <a:pt x="106" y="348"/>
                    <a:pt x="107" y="348"/>
                    <a:pt x="108" y="348"/>
                  </a:cubicBezTo>
                  <a:cubicBezTo>
                    <a:pt x="109" y="349"/>
                    <a:pt x="110" y="349"/>
                    <a:pt x="111" y="350"/>
                  </a:cubicBezTo>
                  <a:cubicBezTo>
                    <a:pt x="111" y="352"/>
                    <a:pt x="113" y="352"/>
                    <a:pt x="113" y="354"/>
                  </a:cubicBezTo>
                  <a:cubicBezTo>
                    <a:pt x="113" y="354"/>
                    <a:pt x="113" y="354"/>
                    <a:pt x="113" y="354"/>
                  </a:cubicBezTo>
                  <a:cubicBezTo>
                    <a:pt x="113" y="354"/>
                    <a:pt x="113" y="354"/>
                    <a:pt x="112" y="354"/>
                  </a:cubicBezTo>
                  <a:cubicBezTo>
                    <a:pt x="113" y="356"/>
                    <a:pt x="112" y="358"/>
                    <a:pt x="112" y="359"/>
                  </a:cubicBezTo>
                  <a:cubicBezTo>
                    <a:pt x="112" y="361"/>
                    <a:pt x="111" y="362"/>
                    <a:pt x="110" y="363"/>
                  </a:cubicBezTo>
                  <a:cubicBezTo>
                    <a:pt x="108" y="364"/>
                    <a:pt x="106" y="364"/>
                    <a:pt x="106" y="366"/>
                  </a:cubicBezTo>
                  <a:cubicBezTo>
                    <a:pt x="105" y="367"/>
                    <a:pt x="105" y="368"/>
                    <a:pt x="105" y="369"/>
                  </a:cubicBezTo>
                  <a:cubicBezTo>
                    <a:pt x="105" y="372"/>
                    <a:pt x="106" y="373"/>
                    <a:pt x="109" y="371"/>
                  </a:cubicBezTo>
                  <a:cubicBezTo>
                    <a:pt x="113" y="370"/>
                    <a:pt x="114" y="367"/>
                    <a:pt x="115" y="364"/>
                  </a:cubicBezTo>
                  <a:cubicBezTo>
                    <a:pt x="115" y="363"/>
                    <a:pt x="114" y="363"/>
                    <a:pt x="114" y="363"/>
                  </a:cubicBezTo>
                  <a:cubicBezTo>
                    <a:pt x="114" y="362"/>
                    <a:pt x="112" y="362"/>
                    <a:pt x="113" y="361"/>
                  </a:cubicBezTo>
                  <a:cubicBezTo>
                    <a:pt x="114" y="361"/>
                    <a:pt x="114" y="361"/>
                    <a:pt x="114" y="361"/>
                  </a:cubicBezTo>
                  <a:cubicBezTo>
                    <a:pt x="115" y="360"/>
                    <a:pt x="116" y="359"/>
                    <a:pt x="118" y="359"/>
                  </a:cubicBezTo>
                  <a:cubicBezTo>
                    <a:pt x="118" y="359"/>
                    <a:pt x="118" y="359"/>
                    <a:pt x="118" y="359"/>
                  </a:cubicBezTo>
                  <a:cubicBezTo>
                    <a:pt x="119" y="359"/>
                    <a:pt x="119" y="359"/>
                    <a:pt x="119" y="359"/>
                  </a:cubicBezTo>
                  <a:cubicBezTo>
                    <a:pt x="121" y="361"/>
                    <a:pt x="120" y="359"/>
                    <a:pt x="121" y="359"/>
                  </a:cubicBezTo>
                  <a:cubicBezTo>
                    <a:pt x="121" y="359"/>
                    <a:pt x="121" y="360"/>
                    <a:pt x="122" y="360"/>
                  </a:cubicBezTo>
                  <a:cubicBezTo>
                    <a:pt x="122" y="360"/>
                    <a:pt x="121" y="359"/>
                    <a:pt x="122" y="359"/>
                  </a:cubicBezTo>
                  <a:cubicBezTo>
                    <a:pt x="122" y="359"/>
                    <a:pt x="122" y="360"/>
                    <a:pt x="123" y="360"/>
                  </a:cubicBezTo>
                  <a:cubicBezTo>
                    <a:pt x="123" y="360"/>
                    <a:pt x="124" y="360"/>
                    <a:pt x="124" y="360"/>
                  </a:cubicBezTo>
                  <a:cubicBezTo>
                    <a:pt x="126" y="362"/>
                    <a:pt x="127" y="364"/>
                    <a:pt x="127" y="366"/>
                  </a:cubicBezTo>
                  <a:cubicBezTo>
                    <a:pt x="127" y="367"/>
                    <a:pt x="128" y="369"/>
                    <a:pt x="128" y="371"/>
                  </a:cubicBezTo>
                  <a:cubicBezTo>
                    <a:pt x="128" y="372"/>
                    <a:pt x="128" y="373"/>
                    <a:pt x="128" y="375"/>
                  </a:cubicBezTo>
                  <a:cubicBezTo>
                    <a:pt x="128" y="376"/>
                    <a:pt x="129" y="376"/>
                    <a:pt x="129" y="377"/>
                  </a:cubicBezTo>
                  <a:cubicBezTo>
                    <a:pt x="129" y="379"/>
                    <a:pt x="130" y="380"/>
                    <a:pt x="132" y="380"/>
                  </a:cubicBezTo>
                  <a:cubicBezTo>
                    <a:pt x="133" y="381"/>
                    <a:pt x="134" y="379"/>
                    <a:pt x="136" y="380"/>
                  </a:cubicBezTo>
                  <a:cubicBezTo>
                    <a:pt x="136" y="380"/>
                    <a:pt x="136" y="379"/>
                    <a:pt x="136" y="379"/>
                  </a:cubicBezTo>
                  <a:cubicBezTo>
                    <a:pt x="137" y="378"/>
                    <a:pt x="137" y="377"/>
                    <a:pt x="137" y="376"/>
                  </a:cubicBezTo>
                  <a:cubicBezTo>
                    <a:pt x="135" y="375"/>
                    <a:pt x="134" y="372"/>
                    <a:pt x="133" y="370"/>
                  </a:cubicBezTo>
                  <a:cubicBezTo>
                    <a:pt x="133" y="370"/>
                    <a:pt x="133" y="369"/>
                    <a:pt x="133" y="369"/>
                  </a:cubicBezTo>
                  <a:cubicBezTo>
                    <a:pt x="133" y="369"/>
                    <a:pt x="133" y="369"/>
                    <a:pt x="132" y="369"/>
                  </a:cubicBezTo>
                  <a:cubicBezTo>
                    <a:pt x="133" y="368"/>
                    <a:pt x="133" y="368"/>
                    <a:pt x="133" y="367"/>
                  </a:cubicBezTo>
                  <a:cubicBezTo>
                    <a:pt x="133" y="367"/>
                    <a:pt x="133" y="367"/>
                    <a:pt x="133" y="367"/>
                  </a:cubicBezTo>
                  <a:cubicBezTo>
                    <a:pt x="135" y="367"/>
                    <a:pt x="136" y="368"/>
                    <a:pt x="137" y="369"/>
                  </a:cubicBezTo>
                  <a:cubicBezTo>
                    <a:pt x="138" y="370"/>
                    <a:pt x="139" y="372"/>
                    <a:pt x="140" y="373"/>
                  </a:cubicBezTo>
                  <a:cubicBezTo>
                    <a:pt x="141" y="373"/>
                    <a:pt x="141" y="373"/>
                    <a:pt x="141" y="373"/>
                  </a:cubicBezTo>
                  <a:cubicBezTo>
                    <a:pt x="141" y="373"/>
                    <a:pt x="141" y="373"/>
                    <a:pt x="141" y="373"/>
                  </a:cubicBezTo>
                  <a:cubicBezTo>
                    <a:pt x="139" y="374"/>
                    <a:pt x="138" y="375"/>
                    <a:pt x="137" y="376"/>
                  </a:cubicBezTo>
                  <a:cubicBezTo>
                    <a:pt x="137" y="377"/>
                    <a:pt x="137" y="378"/>
                    <a:pt x="137" y="379"/>
                  </a:cubicBezTo>
                  <a:cubicBezTo>
                    <a:pt x="137" y="379"/>
                    <a:pt x="137" y="379"/>
                    <a:pt x="137" y="379"/>
                  </a:cubicBezTo>
                  <a:cubicBezTo>
                    <a:pt x="137" y="379"/>
                    <a:pt x="137" y="379"/>
                    <a:pt x="137" y="379"/>
                  </a:cubicBezTo>
                  <a:cubicBezTo>
                    <a:pt x="137" y="379"/>
                    <a:pt x="137" y="380"/>
                    <a:pt x="138" y="380"/>
                  </a:cubicBezTo>
                  <a:cubicBezTo>
                    <a:pt x="138" y="380"/>
                    <a:pt x="138" y="380"/>
                    <a:pt x="138" y="380"/>
                  </a:cubicBezTo>
                  <a:cubicBezTo>
                    <a:pt x="138" y="380"/>
                    <a:pt x="138" y="380"/>
                    <a:pt x="138" y="380"/>
                  </a:cubicBezTo>
                  <a:cubicBezTo>
                    <a:pt x="138" y="380"/>
                    <a:pt x="138" y="381"/>
                    <a:pt x="138" y="380"/>
                  </a:cubicBezTo>
                  <a:cubicBezTo>
                    <a:pt x="138" y="380"/>
                    <a:pt x="138" y="380"/>
                    <a:pt x="138" y="380"/>
                  </a:cubicBezTo>
                  <a:cubicBezTo>
                    <a:pt x="138" y="380"/>
                    <a:pt x="138" y="380"/>
                    <a:pt x="138" y="380"/>
                  </a:cubicBezTo>
                  <a:cubicBezTo>
                    <a:pt x="138" y="380"/>
                    <a:pt x="138" y="380"/>
                    <a:pt x="138" y="380"/>
                  </a:cubicBezTo>
                  <a:cubicBezTo>
                    <a:pt x="137" y="380"/>
                    <a:pt x="137" y="380"/>
                    <a:pt x="137" y="379"/>
                  </a:cubicBezTo>
                  <a:cubicBezTo>
                    <a:pt x="137" y="379"/>
                    <a:pt x="137" y="379"/>
                    <a:pt x="137" y="379"/>
                  </a:cubicBezTo>
                  <a:cubicBezTo>
                    <a:pt x="137" y="379"/>
                    <a:pt x="137" y="379"/>
                    <a:pt x="137" y="379"/>
                  </a:cubicBezTo>
                  <a:cubicBezTo>
                    <a:pt x="137" y="378"/>
                    <a:pt x="137" y="378"/>
                    <a:pt x="137" y="378"/>
                  </a:cubicBezTo>
                  <a:cubicBezTo>
                    <a:pt x="136" y="379"/>
                    <a:pt x="136" y="379"/>
                    <a:pt x="136" y="379"/>
                  </a:cubicBezTo>
                  <a:cubicBezTo>
                    <a:pt x="138" y="382"/>
                    <a:pt x="139" y="382"/>
                    <a:pt x="142" y="382"/>
                  </a:cubicBezTo>
                  <a:cubicBezTo>
                    <a:pt x="144" y="382"/>
                    <a:pt x="145" y="382"/>
                    <a:pt x="147" y="384"/>
                  </a:cubicBezTo>
                  <a:cubicBezTo>
                    <a:pt x="147" y="384"/>
                    <a:pt x="147" y="384"/>
                    <a:pt x="148" y="384"/>
                  </a:cubicBezTo>
                  <a:cubicBezTo>
                    <a:pt x="148" y="385"/>
                    <a:pt x="149" y="386"/>
                    <a:pt x="150" y="388"/>
                  </a:cubicBezTo>
                  <a:cubicBezTo>
                    <a:pt x="149" y="389"/>
                    <a:pt x="151" y="389"/>
                    <a:pt x="151" y="390"/>
                  </a:cubicBezTo>
                  <a:cubicBezTo>
                    <a:pt x="150" y="391"/>
                    <a:pt x="151" y="393"/>
                    <a:pt x="151" y="394"/>
                  </a:cubicBezTo>
                  <a:cubicBezTo>
                    <a:pt x="151" y="395"/>
                    <a:pt x="151" y="397"/>
                    <a:pt x="151" y="397"/>
                  </a:cubicBezTo>
                  <a:cubicBezTo>
                    <a:pt x="149" y="398"/>
                    <a:pt x="151" y="399"/>
                    <a:pt x="150" y="399"/>
                  </a:cubicBezTo>
                  <a:cubicBezTo>
                    <a:pt x="150" y="399"/>
                    <a:pt x="150" y="399"/>
                    <a:pt x="150" y="399"/>
                  </a:cubicBezTo>
                  <a:cubicBezTo>
                    <a:pt x="149" y="402"/>
                    <a:pt x="149" y="404"/>
                    <a:pt x="148" y="407"/>
                  </a:cubicBezTo>
                  <a:cubicBezTo>
                    <a:pt x="147" y="408"/>
                    <a:pt x="146" y="409"/>
                    <a:pt x="145" y="410"/>
                  </a:cubicBezTo>
                  <a:cubicBezTo>
                    <a:pt x="145" y="414"/>
                    <a:pt x="144" y="417"/>
                    <a:pt x="145" y="421"/>
                  </a:cubicBezTo>
                  <a:cubicBezTo>
                    <a:pt x="146" y="422"/>
                    <a:pt x="146" y="424"/>
                    <a:pt x="147" y="425"/>
                  </a:cubicBezTo>
                  <a:cubicBezTo>
                    <a:pt x="147" y="426"/>
                    <a:pt x="146" y="426"/>
                    <a:pt x="147" y="427"/>
                  </a:cubicBezTo>
                  <a:cubicBezTo>
                    <a:pt x="149" y="427"/>
                    <a:pt x="150" y="428"/>
                    <a:pt x="151" y="429"/>
                  </a:cubicBezTo>
                  <a:cubicBezTo>
                    <a:pt x="153" y="430"/>
                    <a:pt x="154" y="431"/>
                    <a:pt x="155" y="432"/>
                  </a:cubicBezTo>
                  <a:cubicBezTo>
                    <a:pt x="157" y="433"/>
                    <a:pt x="159" y="433"/>
                    <a:pt x="160" y="434"/>
                  </a:cubicBezTo>
                  <a:cubicBezTo>
                    <a:pt x="161" y="435"/>
                    <a:pt x="161" y="434"/>
                    <a:pt x="161" y="434"/>
                  </a:cubicBezTo>
                  <a:cubicBezTo>
                    <a:pt x="162" y="434"/>
                    <a:pt x="162" y="435"/>
                    <a:pt x="163" y="436"/>
                  </a:cubicBezTo>
                  <a:cubicBezTo>
                    <a:pt x="163" y="437"/>
                    <a:pt x="163" y="437"/>
                    <a:pt x="164" y="438"/>
                  </a:cubicBezTo>
                  <a:cubicBezTo>
                    <a:pt x="164" y="438"/>
                    <a:pt x="164" y="438"/>
                    <a:pt x="164" y="438"/>
                  </a:cubicBezTo>
                  <a:cubicBezTo>
                    <a:pt x="165" y="440"/>
                    <a:pt x="167" y="442"/>
                    <a:pt x="167" y="444"/>
                  </a:cubicBezTo>
                  <a:cubicBezTo>
                    <a:pt x="166" y="446"/>
                    <a:pt x="167" y="447"/>
                    <a:pt x="168" y="448"/>
                  </a:cubicBezTo>
                  <a:cubicBezTo>
                    <a:pt x="169" y="450"/>
                    <a:pt x="170" y="451"/>
                    <a:pt x="172" y="450"/>
                  </a:cubicBezTo>
                  <a:cubicBezTo>
                    <a:pt x="174" y="450"/>
                    <a:pt x="173" y="448"/>
                    <a:pt x="173" y="447"/>
                  </a:cubicBezTo>
                  <a:cubicBezTo>
                    <a:pt x="173" y="446"/>
                    <a:pt x="173" y="445"/>
                    <a:pt x="173" y="445"/>
                  </a:cubicBezTo>
                  <a:cubicBezTo>
                    <a:pt x="173" y="443"/>
                    <a:pt x="171" y="442"/>
                    <a:pt x="171" y="440"/>
                  </a:cubicBezTo>
                  <a:cubicBezTo>
                    <a:pt x="169" y="435"/>
                    <a:pt x="170" y="434"/>
                    <a:pt x="173" y="432"/>
                  </a:cubicBezTo>
                  <a:cubicBezTo>
                    <a:pt x="174" y="432"/>
                    <a:pt x="174" y="431"/>
                    <a:pt x="175" y="431"/>
                  </a:cubicBezTo>
                  <a:cubicBezTo>
                    <a:pt x="176" y="431"/>
                    <a:pt x="176" y="430"/>
                    <a:pt x="175" y="430"/>
                  </a:cubicBezTo>
                  <a:cubicBezTo>
                    <a:pt x="175" y="429"/>
                    <a:pt x="175" y="428"/>
                    <a:pt x="175" y="427"/>
                  </a:cubicBezTo>
                  <a:cubicBezTo>
                    <a:pt x="174" y="425"/>
                    <a:pt x="175" y="424"/>
                    <a:pt x="177" y="422"/>
                  </a:cubicBezTo>
                  <a:cubicBezTo>
                    <a:pt x="179" y="422"/>
                    <a:pt x="181" y="423"/>
                    <a:pt x="184" y="423"/>
                  </a:cubicBezTo>
                  <a:cubicBezTo>
                    <a:pt x="184" y="423"/>
                    <a:pt x="184" y="423"/>
                    <a:pt x="184" y="422"/>
                  </a:cubicBezTo>
                  <a:cubicBezTo>
                    <a:pt x="184" y="422"/>
                    <a:pt x="184" y="422"/>
                    <a:pt x="184" y="422"/>
                  </a:cubicBezTo>
                  <a:cubicBezTo>
                    <a:pt x="186" y="424"/>
                    <a:pt x="187" y="425"/>
                    <a:pt x="189" y="425"/>
                  </a:cubicBezTo>
                  <a:cubicBezTo>
                    <a:pt x="191" y="426"/>
                    <a:pt x="193" y="426"/>
                    <a:pt x="194" y="428"/>
                  </a:cubicBezTo>
                  <a:cubicBezTo>
                    <a:pt x="195" y="427"/>
                    <a:pt x="194" y="427"/>
                    <a:pt x="194" y="426"/>
                  </a:cubicBezTo>
                  <a:cubicBezTo>
                    <a:pt x="195" y="427"/>
                    <a:pt x="195" y="428"/>
                    <a:pt x="196" y="428"/>
                  </a:cubicBezTo>
                  <a:cubicBezTo>
                    <a:pt x="197" y="428"/>
                    <a:pt x="197" y="428"/>
                    <a:pt x="198" y="429"/>
                  </a:cubicBezTo>
                  <a:cubicBezTo>
                    <a:pt x="200" y="430"/>
                    <a:pt x="201" y="433"/>
                    <a:pt x="202" y="434"/>
                  </a:cubicBezTo>
                  <a:cubicBezTo>
                    <a:pt x="202" y="434"/>
                    <a:pt x="202" y="435"/>
                    <a:pt x="202" y="435"/>
                  </a:cubicBezTo>
                  <a:cubicBezTo>
                    <a:pt x="202" y="434"/>
                    <a:pt x="201" y="434"/>
                    <a:pt x="201" y="435"/>
                  </a:cubicBezTo>
                  <a:cubicBezTo>
                    <a:pt x="201" y="437"/>
                    <a:pt x="198" y="437"/>
                    <a:pt x="198" y="439"/>
                  </a:cubicBezTo>
                  <a:cubicBezTo>
                    <a:pt x="198" y="440"/>
                    <a:pt x="197" y="440"/>
                    <a:pt x="196" y="440"/>
                  </a:cubicBezTo>
                  <a:cubicBezTo>
                    <a:pt x="196" y="440"/>
                    <a:pt x="196" y="440"/>
                    <a:pt x="196" y="440"/>
                  </a:cubicBezTo>
                  <a:cubicBezTo>
                    <a:pt x="196" y="441"/>
                    <a:pt x="195" y="442"/>
                    <a:pt x="196" y="443"/>
                  </a:cubicBezTo>
                  <a:cubicBezTo>
                    <a:pt x="196" y="444"/>
                    <a:pt x="197" y="445"/>
                    <a:pt x="198" y="445"/>
                  </a:cubicBezTo>
                  <a:cubicBezTo>
                    <a:pt x="199" y="445"/>
                    <a:pt x="201" y="445"/>
                    <a:pt x="203" y="445"/>
                  </a:cubicBezTo>
                  <a:cubicBezTo>
                    <a:pt x="205" y="445"/>
                    <a:pt x="205" y="443"/>
                    <a:pt x="206" y="442"/>
                  </a:cubicBezTo>
                  <a:cubicBezTo>
                    <a:pt x="207" y="441"/>
                    <a:pt x="205" y="440"/>
                    <a:pt x="206" y="439"/>
                  </a:cubicBezTo>
                  <a:cubicBezTo>
                    <a:pt x="206" y="440"/>
                    <a:pt x="207" y="440"/>
                    <a:pt x="207" y="440"/>
                  </a:cubicBezTo>
                  <a:cubicBezTo>
                    <a:pt x="207" y="440"/>
                    <a:pt x="207" y="439"/>
                    <a:pt x="207" y="439"/>
                  </a:cubicBezTo>
                  <a:cubicBezTo>
                    <a:pt x="207" y="439"/>
                    <a:pt x="207" y="439"/>
                    <a:pt x="207" y="439"/>
                  </a:cubicBezTo>
                  <a:cubicBezTo>
                    <a:pt x="207" y="439"/>
                    <a:pt x="208" y="439"/>
                    <a:pt x="208" y="439"/>
                  </a:cubicBezTo>
                  <a:cubicBezTo>
                    <a:pt x="208" y="440"/>
                    <a:pt x="208" y="440"/>
                    <a:pt x="208" y="440"/>
                  </a:cubicBezTo>
                  <a:cubicBezTo>
                    <a:pt x="208" y="440"/>
                    <a:pt x="208" y="439"/>
                    <a:pt x="208" y="439"/>
                  </a:cubicBezTo>
                  <a:cubicBezTo>
                    <a:pt x="208" y="439"/>
                    <a:pt x="209" y="439"/>
                    <a:pt x="209" y="439"/>
                  </a:cubicBezTo>
                  <a:cubicBezTo>
                    <a:pt x="209" y="439"/>
                    <a:pt x="209" y="440"/>
                    <a:pt x="210" y="440"/>
                  </a:cubicBezTo>
                  <a:cubicBezTo>
                    <a:pt x="210" y="440"/>
                    <a:pt x="210" y="440"/>
                    <a:pt x="210" y="440"/>
                  </a:cubicBezTo>
                  <a:cubicBezTo>
                    <a:pt x="211" y="442"/>
                    <a:pt x="212" y="443"/>
                    <a:pt x="212" y="445"/>
                  </a:cubicBezTo>
                  <a:cubicBezTo>
                    <a:pt x="212" y="446"/>
                    <a:pt x="212" y="446"/>
                    <a:pt x="213" y="446"/>
                  </a:cubicBezTo>
                  <a:cubicBezTo>
                    <a:pt x="213" y="448"/>
                    <a:pt x="215" y="449"/>
                    <a:pt x="215" y="451"/>
                  </a:cubicBezTo>
                  <a:cubicBezTo>
                    <a:pt x="215" y="454"/>
                    <a:pt x="218" y="456"/>
                    <a:pt x="219" y="458"/>
                  </a:cubicBezTo>
                  <a:cubicBezTo>
                    <a:pt x="219" y="459"/>
                    <a:pt x="220" y="460"/>
                    <a:pt x="221" y="461"/>
                  </a:cubicBezTo>
                  <a:cubicBezTo>
                    <a:pt x="221" y="461"/>
                    <a:pt x="220" y="460"/>
                    <a:pt x="221" y="460"/>
                  </a:cubicBezTo>
                  <a:cubicBezTo>
                    <a:pt x="221" y="461"/>
                    <a:pt x="222" y="461"/>
                    <a:pt x="223" y="462"/>
                  </a:cubicBezTo>
                  <a:cubicBezTo>
                    <a:pt x="223" y="462"/>
                    <a:pt x="223" y="462"/>
                    <a:pt x="223" y="462"/>
                  </a:cubicBezTo>
                  <a:cubicBezTo>
                    <a:pt x="223" y="462"/>
                    <a:pt x="223" y="462"/>
                    <a:pt x="223" y="462"/>
                  </a:cubicBezTo>
                  <a:cubicBezTo>
                    <a:pt x="223" y="463"/>
                    <a:pt x="223" y="463"/>
                    <a:pt x="223" y="463"/>
                  </a:cubicBezTo>
                  <a:cubicBezTo>
                    <a:pt x="223" y="464"/>
                    <a:pt x="223" y="463"/>
                    <a:pt x="222" y="463"/>
                  </a:cubicBezTo>
                  <a:cubicBezTo>
                    <a:pt x="224" y="465"/>
                    <a:pt x="224" y="467"/>
                    <a:pt x="226" y="469"/>
                  </a:cubicBezTo>
                  <a:cubicBezTo>
                    <a:pt x="227" y="475"/>
                    <a:pt x="231" y="479"/>
                    <a:pt x="234" y="485"/>
                  </a:cubicBezTo>
                  <a:cubicBezTo>
                    <a:pt x="235" y="486"/>
                    <a:pt x="235" y="488"/>
                    <a:pt x="236" y="490"/>
                  </a:cubicBezTo>
                  <a:cubicBezTo>
                    <a:pt x="236" y="492"/>
                    <a:pt x="238" y="493"/>
                    <a:pt x="239" y="494"/>
                  </a:cubicBezTo>
                  <a:cubicBezTo>
                    <a:pt x="238" y="495"/>
                    <a:pt x="238" y="493"/>
                    <a:pt x="238" y="494"/>
                  </a:cubicBezTo>
                  <a:cubicBezTo>
                    <a:pt x="238" y="495"/>
                    <a:pt x="239" y="496"/>
                    <a:pt x="240" y="497"/>
                  </a:cubicBezTo>
                  <a:cubicBezTo>
                    <a:pt x="240" y="497"/>
                    <a:pt x="240" y="498"/>
                    <a:pt x="241" y="498"/>
                  </a:cubicBezTo>
                  <a:cubicBezTo>
                    <a:pt x="241" y="501"/>
                    <a:pt x="243" y="503"/>
                    <a:pt x="245" y="504"/>
                  </a:cubicBezTo>
                  <a:cubicBezTo>
                    <a:pt x="247" y="505"/>
                    <a:pt x="248" y="504"/>
                    <a:pt x="249" y="503"/>
                  </a:cubicBezTo>
                  <a:cubicBezTo>
                    <a:pt x="250" y="501"/>
                    <a:pt x="251" y="500"/>
                    <a:pt x="251" y="498"/>
                  </a:cubicBezTo>
                  <a:cubicBezTo>
                    <a:pt x="251" y="498"/>
                    <a:pt x="251" y="497"/>
                    <a:pt x="251" y="497"/>
                  </a:cubicBezTo>
                  <a:cubicBezTo>
                    <a:pt x="252" y="496"/>
                    <a:pt x="252" y="495"/>
                    <a:pt x="253" y="494"/>
                  </a:cubicBezTo>
                  <a:cubicBezTo>
                    <a:pt x="254" y="492"/>
                    <a:pt x="253" y="490"/>
                    <a:pt x="254" y="487"/>
                  </a:cubicBezTo>
                  <a:cubicBezTo>
                    <a:pt x="254" y="486"/>
                    <a:pt x="254" y="485"/>
                    <a:pt x="254" y="484"/>
                  </a:cubicBezTo>
                  <a:cubicBezTo>
                    <a:pt x="254" y="484"/>
                    <a:pt x="254" y="483"/>
                    <a:pt x="253" y="482"/>
                  </a:cubicBezTo>
                  <a:cubicBezTo>
                    <a:pt x="252" y="481"/>
                    <a:pt x="251" y="479"/>
                    <a:pt x="250" y="477"/>
                  </a:cubicBezTo>
                  <a:cubicBezTo>
                    <a:pt x="250" y="477"/>
                    <a:pt x="250" y="477"/>
                    <a:pt x="250" y="477"/>
                  </a:cubicBezTo>
                  <a:cubicBezTo>
                    <a:pt x="250" y="476"/>
                    <a:pt x="250" y="477"/>
                    <a:pt x="251" y="477"/>
                  </a:cubicBezTo>
                  <a:cubicBezTo>
                    <a:pt x="251" y="476"/>
                    <a:pt x="250" y="475"/>
                    <a:pt x="250" y="474"/>
                  </a:cubicBezTo>
                  <a:cubicBezTo>
                    <a:pt x="251" y="475"/>
                    <a:pt x="251" y="476"/>
                    <a:pt x="252" y="477"/>
                  </a:cubicBezTo>
                  <a:cubicBezTo>
                    <a:pt x="251" y="474"/>
                    <a:pt x="250" y="472"/>
                    <a:pt x="248" y="470"/>
                  </a:cubicBezTo>
                  <a:cubicBezTo>
                    <a:pt x="247" y="469"/>
                    <a:pt x="247" y="468"/>
                    <a:pt x="246" y="467"/>
                  </a:cubicBezTo>
                  <a:cubicBezTo>
                    <a:pt x="246" y="464"/>
                    <a:pt x="244" y="461"/>
                    <a:pt x="243" y="458"/>
                  </a:cubicBezTo>
                  <a:cubicBezTo>
                    <a:pt x="242" y="456"/>
                    <a:pt x="242" y="454"/>
                    <a:pt x="240" y="453"/>
                  </a:cubicBezTo>
                  <a:cubicBezTo>
                    <a:pt x="241" y="452"/>
                    <a:pt x="240" y="452"/>
                    <a:pt x="240" y="451"/>
                  </a:cubicBezTo>
                  <a:cubicBezTo>
                    <a:pt x="239" y="450"/>
                    <a:pt x="239" y="450"/>
                    <a:pt x="238" y="450"/>
                  </a:cubicBezTo>
                  <a:cubicBezTo>
                    <a:pt x="238" y="449"/>
                    <a:pt x="238" y="449"/>
                    <a:pt x="237" y="448"/>
                  </a:cubicBezTo>
                  <a:cubicBezTo>
                    <a:pt x="237" y="448"/>
                    <a:pt x="237" y="448"/>
                    <a:pt x="237" y="448"/>
                  </a:cubicBezTo>
                  <a:cubicBezTo>
                    <a:pt x="237" y="445"/>
                    <a:pt x="234" y="443"/>
                    <a:pt x="232" y="439"/>
                  </a:cubicBezTo>
                  <a:cubicBezTo>
                    <a:pt x="232" y="438"/>
                    <a:pt x="232" y="438"/>
                    <a:pt x="231" y="437"/>
                  </a:cubicBezTo>
                  <a:cubicBezTo>
                    <a:pt x="231" y="435"/>
                    <a:pt x="230" y="433"/>
                    <a:pt x="229" y="432"/>
                  </a:cubicBezTo>
                  <a:cubicBezTo>
                    <a:pt x="226" y="428"/>
                    <a:pt x="224" y="425"/>
                    <a:pt x="221" y="422"/>
                  </a:cubicBezTo>
                  <a:cubicBezTo>
                    <a:pt x="221" y="422"/>
                    <a:pt x="221" y="421"/>
                    <a:pt x="221" y="421"/>
                  </a:cubicBezTo>
                  <a:cubicBezTo>
                    <a:pt x="221" y="421"/>
                    <a:pt x="222" y="420"/>
                    <a:pt x="222" y="419"/>
                  </a:cubicBezTo>
                  <a:cubicBezTo>
                    <a:pt x="221" y="419"/>
                    <a:pt x="221" y="421"/>
                    <a:pt x="220" y="420"/>
                  </a:cubicBezTo>
                  <a:cubicBezTo>
                    <a:pt x="220" y="419"/>
                    <a:pt x="221" y="419"/>
                    <a:pt x="222" y="418"/>
                  </a:cubicBezTo>
                  <a:cubicBezTo>
                    <a:pt x="221" y="418"/>
                    <a:pt x="220" y="420"/>
                    <a:pt x="220" y="418"/>
                  </a:cubicBezTo>
                  <a:cubicBezTo>
                    <a:pt x="220" y="418"/>
                    <a:pt x="219" y="418"/>
                    <a:pt x="220" y="417"/>
                  </a:cubicBezTo>
                  <a:cubicBezTo>
                    <a:pt x="221" y="417"/>
                    <a:pt x="221" y="416"/>
                    <a:pt x="223" y="415"/>
                  </a:cubicBezTo>
                  <a:cubicBezTo>
                    <a:pt x="225" y="415"/>
                    <a:pt x="227" y="414"/>
                    <a:pt x="229" y="413"/>
                  </a:cubicBezTo>
                  <a:cubicBezTo>
                    <a:pt x="230" y="413"/>
                    <a:pt x="231" y="412"/>
                    <a:pt x="230" y="410"/>
                  </a:cubicBezTo>
                  <a:cubicBezTo>
                    <a:pt x="229" y="409"/>
                    <a:pt x="228" y="408"/>
                    <a:pt x="227" y="408"/>
                  </a:cubicBezTo>
                  <a:cubicBezTo>
                    <a:pt x="224" y="404"/>
                    <a:pt x="225" y="402"/>
                    <a:pt x="229" y="402"/>
                  </a:cubicBezTo>
                  <a:cubicBezTo>
                    <a:pt x="230" y="402"/>
                    <a:pt x="231" y="402"/>
                    <a:pt x="232" y="401"/>
                  </a:cubicBezTo>
                  <a:cubicBezTo>
                    <a:pt x="232" y="402"/>
                    <a:pt x="233" y="402"/>
                    <a:pt x="234" y="401"/>
                  </a:cubicBezTo>
                  <a:cubicBezTo>
                    <a:pt x="234" y="400"/>
                    <a:pt x="235" y="400"/>
                    <a:pt x="236" y="400"/>
                  </a:cubicBezTo>
                  <a:cubicBezTo>
                    <a:pt x="237" y="400"/>
                    <a:pt x="238" y="401"/>
                    <a:pt x="240" y="400"/>
                  </a:cubicBezTo>
                  <a:cubicBezTo>
                    <a:pt x="241" y="399"/>
                    <a:pt x="240" y="398"/>
                    <a:pt x="240" y="396"/>
                  </a:cubicBezTo>
                  <a:cubicBezTo>
                    <a:pt x="240" y="396"/>
                    <a:pt x="240" y="396"/>
                    <a:pt x="240" y="396"/>
                  </a:cubicBezTo>
                  <a:cubicBezTo>
                    <a:pt x="240" y="393"/>
                    <a:pt x="241" y="394"/>
                    <a:pt x="242" y="394"/>
                  </a:cubicBezTo>
                  <a:cubicBezTo>
                    <a:pt x="242" y="394"/>
                    <a:pt x="242" y="393"/>
                    <a:pt x="242" y="392"/>
                  </a:cubicBezTo>
                  <a:cubicBezTo>
                    <a:pt x="243" y="393"/>
                    <a:pt x="243" y="395"/>
                    <a:pt x="245" y="393"/>
                  </a:cubicBezTo>
                  <a:cubicBezTo>
                    <a:pt x="246" y="395"/>
                    <a:pt x="247" y="397"/>
                    <a:pt x="249" y="398"/>
                  </a:cubicBezTo>
                  <a:cubicBezTo>
                    <a:pt x="249" y="398"/>
                    <a:pt x="249" y="398"/>
                    <a:pt x="249" y="398"/>
                  </a:cubicBezTo>
                  <a:cubicBezTo>
                    <a:pt x="249" y="398"/>
                    <a:pt x="249" y="398"/>
                    <a:pt x="249" y="398"/>
                  </a:cubicBezTo>
                  <a:cubicBezTo>
                    <a:pt x="249" y="398"/>
                    <a:pt x="249" y="398"/>
                    <a:pt x="249" y="398"/>
                  </a:cubicBezTo>
                  <a:cubicBezTo>
                    <a:pt x="249" y="398"/>
                    <a:pt x="249" y="398"/>
                    <a:pt x="249" y="398"/>
                  </a:cubicBezTo>
                  <a:cubicBezTo>
                    <a:pt x="248" y="399"/>
                    <a:pt x="248" y="401"/>
                    <a:pt x="248" y="403"/>
                  </a:cubicBezTo>
                  <a:cubicBezTo>
                    <a:pt x="247" y="404"/>
                    <a:pt x="245" y="406"/>
                    <a:pt x="248" y="408"/>
                  </a:cubicBezTo>
                  <a:cubicBezTo>
                    <a:pt x="248" y="408"/>
                    <a:pt x="248" y="408"/>
                    <a:pt x="248" y="408"/>
                  </a:cubicBezTo>
                  <a:cubicBezTo>
                    <a:pt x="249" y="407"/>
                    <a:pt x="250" y="408"/>
                    <a:pt x="251" y="408"/>
                  </a:cubicBezTo>
                  <a:cubicBezTo>
                    <a:pt x="252" y="408"/>
                    <a:pt x="252" y="409"/>
                    <a:pt x="254" y="410"/>
                  </a:cubicBezTo>
                  <a:cubicBezTo>
                    <a:pt x="257" y="411"/>
                    <a:pt x="259" y="414"/>
                    <a:pt x="261" y="416"/>
                  </a:cubicBezTo>
                  <a:cubicBezTo>
                    <a:pt x="261" y="417"/>
                    <a:pt x="261" y="417"/>
                    <a:pt x="261" y="417"/>
                  </a:cubicBezTo>
                  <a:cubicBezTo>
                    <a:pt x="262" y="418"/>
                    <a:pt x="264" y="420"/>
                    <a:pt x="265" y="421"/>
                  </a:cubicBezTo>
                  <a:cubicBezTo>
                    <a:pt x="265" y="422"/>
                    <a:pt x="265" y="422"/>
                    <a:pt x="266" y="423"/>
                  </a:cubicBezTo>
                  <a:cubicBezTo>
                    <a:pt x="267" y="422"/>
                    <a:pt x="266" y="422"/>
                    <a:pt x="266" y="421"/>
                  </a:cubicBezTo>
                  <a:cubicBezTo>
                    <a:pt x="266" y="420"/>
                    <a:pt x="265" y="420"/>
                    <a:pt x="265" y="419"/>
                  </a:cubicBezTo>
                  <a:cubicBezTo>
                    <a:pt x="266" y="419"/>
                    <a:pt x="266" y="419"/>
                    <a:pt x="267" y="420"/>
                  </a:cubicBezTo>
                  <a:cubicBezTo>
                    <a:pt x="267" y="417"/>
                    <a:pt x="269" y="416"/>
                    <a:pt x="271" y="414"/>
                  </a:cubicBezTo>
                  <a:cubicBezTo>
                    <a:pt x="272" y="414"/>
                    <a:pt x="273" y="414"/>
                    <a:pt x="275" y="413"/>
                  </a:cubicBezTo>
                  <a:cubicBezTo>
                    <a:pt x="277" y="413"/>
                    <a:pt x="277" y="412"/>
                    <a:pt x="276" y="410"/>
                  </a:cubicBezTo>
                  <a:cubicBezTo>
                    <a:pt x="275" y="409"/>
                    <a:pt x="274" y="408"/>
                    <a:pt x="273" y="408"/>
                  </a:cubicBezTo>
                  <a:cubicBezTo>
                    <a:pt x="270" y="407"/>
                    <a:pt x="267" y="407"/>
                    <a:pt x="264" y="407"/>
                  </a:cubicBezTo>
                  <a:cubicBezTo>
                    <a:pt x="262" y="408"/>
                    <a:pt x="261" y="407"/>
                    <a:pt x="260" y="406"/>
                  </a:cubicBezTo>
                  <a:cubicBezTo>
                    <a:pt x="260" y="406"/>
                    <a:pt x="260" y="406"/>
                    <a:pt x="260" y="406"/>
                  </a:cubicBezTo>
                  <a:cubicBezTo>
                    <a:pt x="260" y="406"/>
                    <a:pt x="260" y="406"/>
                    <a:pt x="260" y="406"/>
                  </a:cubicBezTo>
                  <a:cubicBezTo>
                    <a:pt x="259" y="404"/>
                    <a:pt x="258" y="403"/>
                    <a:pt x="257" y="401"/>
                  </a:cubicBezTo>
                  <a:cubicBezTo>
                    <a:pt x="256" y="400"/>
                    <a:pt x="257" y="398"/>
                    <a:pt x="257" y="397"/>
                  </a:cubicBezTo>
                  <a:cubicBezTo>
                    <a:pt x="258" y="396"/>
                    <a:pt x="260" y="395"/>
                    <a:pt x="261" y="396"/>
                  </a:cubicBezTo>
                  <a:cubicBezTo>
                    <a:pt x="263" y="396"/>
                    <a:pt x="265" y="397"/>
                    <a:pt x="267" y="397"/>
                  </a:cubicBezTo>
                  <a:cubicBezTo>
                    <a:pt x="268" y="397"/>
                    <a:pt x="269" y="398"/>
                    <a:pt x="270" y="398"/>
                  </a:cubicBezTo>
                  <a:cubicBezTo>
                    <a:pt x="269" y="398"/>
                    <a:pt x="269" y="398"/>
                    <a:pt x="269" y="397"/>
                  </a:cubicBezTo>
                  <a:cubicBezTo>
                    <a:pt x="271" y="398"/>
                    <a:pt x="271" y="400"/>
                    <a:pt x="273" y="400"/>
                  </a:cubicBezTo>
                  <a:cubicBezTo>
                    <a:pt x="275" y="401"/>
                    <a:pt x="276" y="402"/>
                    <a:pt x="278" y="403"/>
                  </a:cubicBezTo>
                  <a:cubicBezTo>
                    <a:pt x="279" y="404"/>
                    <a:pt x="279" y="404"/>
                    <a:pt x="280" y="405"/>
                  </a:cubicBezTo>
                  <a:cubicBezTo>
                    <a:pt x="281" y="405"/>
                    <a:pt x="282" y="407"/>
                    <a:pt x="283" y="406"/>
                  </a:cubicBezTo>
                  <a:cubicBezTo>
                    <a:pt x="285" y="406"/>
                    <a:pt x="286" y="405"/>
                    <a:pt x="288" y="405"/>
                  </a:cubicBezTo>
                  <a:cubicBezTo>
                    <a:pt x="288" y="405"/>
                    <a:pt x="289" y="406"/>
                    <a:pt x="290" y="407"/>
                  </a:cubicBezTo>
                  <a:cubicBezTo>
                    <a:pt x="290" y="407"/>
                    <a:pt x="290" y="407"/>
                    <a:pt x="290" y="407"/>
                  </a:cubicBezTo>
                  <a:cubicBezTo>
                    <a:pt x="291" y="408"/>
                    <a:pt x="292" y="408"/>
                    <a:pt x="293" y="409"/>
                  </a:cubicBezTo>
                  <a:cubicBezTo>
                    <a:pt x="294" y="409"/>
                    <a:pt x="294" y="410"/>
                    <a:pt x="296" y="410"/>
                  </a:cubicBezTo>
                  <a:cubicBezTo>
                    <a:pt x="297" y="410"/>
                    <a:pt x="298" y="411"/>
                    <a:pt x="299" y="411"/>
                  </a:cubicBezTo>
                  <a:cubicBezTo>
                    <a:pt x="302" y="412"/>
                    <a:pt x="303" y="414"/>
                    <a:pt x="305" y="416"/>
                  </a:cubicBezTo>
                  <a:cubicBezTo>
                    <a:pt x="305" y="417"/>
                    <a:pt x="306" y="418"/>
                    <a:pt x="306" y="419"/>
                  </a:cubicBezTo>
                  <a:cubicBezTo>
                    <a:pt x="306" y="420"/>
                    <a:pt x="306" y="421"/>
                    <a:pt x="308" y="422"/>
                  </a:cubicBezTo>
                  <a:cubicBezTo>
                    <a:pt x="308" y="422"/>
                    <a:pt x="309" y="423"/>
                    <a:pt x="310" y="423"/>
                  </a:cubicBezTo>
                  <a:cubicBezTo>
                    <a:pt x="310" y="423"/>
                    <a:pt x="310" y="424"/>
                    <a:pt x="311" y="424"/>
                  </a:cubicBezTo>
                  <a:cubicBezTo>
                    <a:pt x="312" y="424"/>
                    <a:pt x="312" y="425"/>
                    <a:pt x="313" y="425"/>
                  </a:cubicBezTo>
                  <a:cubicBezTo>
                    <a:pt x="313" y="426"/>
                    <a:pt x="314" y="426"/>
                    <a:pt x="314" y="426"/>
                  </a:cubicBezTo>
                  <a:cubicBezTo>
                    <a:pt x="315" y="427"/>
                    <a:pt x="315" y="427"/>
                    <a:pt x="315" y="427"/>
                  </a:cubicBezTo>
                  <a:cubicBezTo>
                    <a:pt x="316" y="427"/>
                    <a:pt x="316" y="428"/>
                    <a:pt x="316" y="428"/>
                  </a:cubicBezTo>
                  <a:cubicBezTo>
                    <a:pt x="318" y="429"/>
                    <a:pt x="320" y="431"/>
                    <a:pt x="322" y="432"/>
                  </a:cubicBezTo>
                  <a:cubicBezTo>
                    <a:pt x="324" y="433"/>
                    <a:pt x="326" y="434"/>
                    <a:pt x="328" y="435"/>
                  </a:cubicBezTo>
                  <a:cubicBezTo>
                    <a:pt x="329" y="436"/>
                    <a:pt x="329" y="436"/>
                    <a:pt x="330" y="436"/>
                  </a:cubicBezTo>
                  <a:cubicBezTo>
                    <a:pt x="331" y="436"/>
                    <a:pt x="331" y="436"/>
                    <a:pt x="332" y="436"/>
                  </a:cubicBezTo>
                  <a:cubicBezTo>
                    <a:pt x="334" y="437"/>
                    <a:pt x="336" y="437"/>
                    <a:pt x="337" y="439"/>
                  </a:cubicBezTo>
                  <a:cubicBezTo>
                    <a:pt x="338" y="439"/>
                    <a:pt x="337" y="439"/>
                    <a:pt x="337" y="438"/>
                  </a:cubicBezTo>
                  <a:cubicBezTo>
                    <a:pt x="337" y="438"/>
                    <a:pt x="337" y="438"/>
                    <a:pt x="337" y="438"/>
                  </a:cubicBezTo>
                  <a:cubicBezTo>
                    <a:pt x="337" y="438"/>
                    <a:pt x="337" y="438"/>
                    <a:pt x="337" y="438"/>
                  </a:cubicBezTo>
                  <a:cubicBezTo>
                    <a:pt x="338" y="438"/>
                    <a:pt x="338" y="438"/>
                    <a:pt x="339" y="438"/>
                  </a:cubicBezTo>
                  <a:cubicBezTo>
                    <a:pt x="340" y="439"/>
                    <a:pt x="341" y="440"/>
                    <a:pt x="342" y="441"/>
                  </a:cubicBezTo>
                  <a:cubicBezTo>
                    <a:pt x="342" y="441"/>
                    <a:pt x="342" y="441"/>
                    <a:pt x="342" y="441"/>
                  </a:cubicBezTo>
                  <a:cubicBezTo>
                    <a:pt x="342" y="441"/>
                    <a:pt x="342" y="440"/>
                    <a:pt x="342" y="440"/>
                  </a:cubicBezTo>
                  <a:cubicBezTo>
                    <a:pt x="344" y="441"/>
                    <a:pt x="345" y="442"/>
                    <a:pt x="346" y="443"/>
                  </a:cubicBezTo>
                  <a:cubicBezTo>
                    <a:pt x="346" y="443"/>
                    <a:pt x="346" y="444"/>
                    <a:pt x="347" y="443"/>
                  </a:cubicBezTo>
                  <a:cubicBezTo>
                    <a:pt x="347" y="443"/>
                    <a:pt x="346" y="443"/>
                    <a:pt x="346" y="442"/>
                  </a:cubicBezTo>
                  <a:cubicBezTo>
                    <a:pt x="347" y="442"/>
                    <a:pt x="347" y="443"/>
                    <a:pt x="347" y="443"/>
                  </a:cubicBezTo>
                  <a:cubicBezTo>
                    <a:pt x="347" y="443"/>
                    <a:pt x="347" y="443"/>
                    <a:pt x="347" y="443"/>
                  </a:cubicBezTo>
                  <a:cubicBezTo>
                    <a:pt x="347" y="443"/>
                    <a:pt x="347" y="443"/>
                    <a:pt x="347" y="443"/>
                  </a:cubicBezTo>
                  <a:cubicBezTo>
                    <a:pt x="348" y="444"/>
                    <a:pt x="348" y="444"/>
                    <a:pt x="349" y="445"/>
                  </a:cubicBezTo>
                  <a:cubicBezTo>
                    <a:pt x="350" y="446"/>
                    <a:pt x="352" y="447"/>
                    <a:pt x="353" y="448"/>
                  </a:cubicBezTo>
                  <a:cubicBezTo>
                    <a:pt x="354" y="449"/>
                    <a:pt x="355" y="449"/>
                    <a:pt x="355" y="449"/>
                  </a:cubicBezTo>
                  <a:cubicBezTo>
                    <a:pt x="356" y="450"/>
                    <a:pt x="358" y="451"/>
                    <a:pt x="359" y="452"/>
                  </a:cubicBezTo>
                  <a:cubicBezTo>
                    <a:pt x="360" y="452"/>
                    <a:pt x="360" y="452"/>
                    <a:pt x="360" y="452"/>
                  </a:cubicBezTo>
                  <a:cubicBezTo>
                    <a:pt x="362" y="453"/>
                    <a:pt x="364" y="452"/>
                    <a:pt x="365" y="454"/>
                  </a:cubicBezTo>
                  <a:cubicBezTo>
                    <a:pt x="366" y="455"/>
                    <a:pt x="366" y="456"/>
                    <a:pt x="367" y="456"/>
                  </a:cubicBezTo>
                  <a:cubicBezTo>
                    <a:pt x="368" y="457"/>
                    <a:pt x="369" y="457"/>
                    <a:pt x="370" y="457"/>
                  </a:cubicBezTo>
                  <a:cubicBezTo>
                    <a:pt x="371" y="458"/>
                    <a:pt x="372" y="459"/>
                    <a:pt x="373" y="460"/>
                  </a:cubicBezTo>
                  <a:cubicBezTo>
                    <a:pt x="373" y="460"/>
                    <a:pt x="373" y="460"/>
                    <a:pt x="373" y="460"/>
                  </a:cubicBezTo>
                  <a:cubicBezTo>
                    <a:pt x="373" y="459"/>
                    <a:pt x="373" y="459"/>
                    <a:pt x="373" y="459"/>
                  </a:cubicBezTo>
                  <a:cubicBezTo>
                    <a:pt x="374" y="459"/>
                    <a:pt x="375" y="461"/>
                    <a:pt x="376" y="462"/>
                  </a:cubicBezTo>
                  <a:cubicBezTo>
                    <a:pt x="376" y="463"/>
                    <a:pt x="377" y="463"/>
                    <a:pt x="378" y="463"/>
                  </a:cubicBezTo>
                  <a:cubicBezTo>
                    <a:pt x="379" y="464"/>
                    <a:pt x="380" y="464"/>
                    <a:pt x="380" y="465"/>
                  </a:cubicBezTo>
                  <a:cubicBezTo>
                    <a:pt x="381" y="466"/>
                    <a:pt x="382" y="466"/>
                    <a:pt x="383" y="467"/>
                  </a:cubicBezTo>
                  <a:cubicBezTo>
                    <a:pt x="384" y="468"/>
                    <a:pt x="385" y="468"/>
                    <a:pt x="386" y="469"/>
                  </a:cubicBezTo>
                  <a:cubicBezTo>
                    <a:pt x="387" y="470"/>
                    <a:pt x="387" y="471"/>
                    <a:pt x="388" y="471"/>
                  </a:cubicBezTo>
                  <a:cubicBezTo>
                    <a:pt x="390" y="472"/>
                    <a:pt x="392" y="473"/>
                    <a:pt x="394" y="473"/>
                  </a:cubicBezTo>
                  <a:cubicBezTo>
                    <a:pt x="396" y="472"/>
                    <a:pt x="397" y="471"/>
                    <a:pt x="396" y="469"/>
                  </a:cubicBezTo>
                  <a:close/>
                  <a:moveTo>
                    <a:pt x="370" y="238"/>
                  </a:moveTo>
                  <a:cubicBezTo>
                    <a:pt x="370" y="238"/>
                    <a:pt x="370" y="238"/>
                    <a:pt x="370" y="238"/>
                  </a:cubicBezTo>
                  <a:cubicBezTo>
                    <a:pt x="372" y="239"/>
                    <a:pt x="374" y="240"/>
                    <a:pt x="376" y="240"/>
                  </a:cubicBezTo>
                  <a:cubicBezTo>
                    <a:pt x="374" y="241"/>
                    <a:pt x="374" y="242"/>
                    <a:pt x="373" y="244"/>
                  </a:cubicBezTo>
                  <a:cubicBezTo>
                    <a:pt x="373" y="244"/>
                    <a:pt x="373" y="244"/>
                    <a:pt x="373" y="244"/>
                  </a:cubicBezTo>
                  <a:cubicBezTo>
                    <a:pt x="372" y="244"/>
                    <a:pt x="371" y="244"/>
                    <a:pt x="369" y="244"/>
                  </a:cubicBezTo>
                  <a:cubicBezTo>
                    <a:pt x="369" y="245"/>
                    <a:pt x="369" y="245"/>
                    <a:pt x="369" y="245"/>
                  </a:cubicBezTo>
                  <a:cubicBezTo>
                    <a:pt x="368" y="244"/>
                    <a:pt x="368" y="243"/>
                    <a:pt x="367" y="243"/>
                  </a:cubicBezTo>
                  <a:cubicBezTo>
                    <a:pt x="366" y="243"/>
                    <a:pt x="366" y="243"/>
                    <a:pt x="366" y="243"/>
                  </a:cubicBezTo>
                  <a:cubicBezTo>
                    <a:pt x="366" y="241"/>
                    <a:pt x="365" y="239"/>
                    <a:pt x="366" y="237"/>
                  </a:cubicBezTo>
                  <a:cubicBezTo>
                    <a:pt x="367" y="238"/>
                    <a:pt x="369" y="239"/>
                    <a:pt x="370" y="238"/>
                  </a:cubicBezTo>
                  <a:close/>
                  <a:moveTo>
                    <a:pt x="30" y="57"/>
                  </a:moveTo>
                  <a:cubicBezTo>
                    <a:pt x="30" y="59"/>
                    <a:pt x="29" y="60"/>
                    <a:pt x="28" y="61"/>
                  </a:cubicBezTo>
                  <a:cubicBezTo>
                    <a:pt x="26" y="61"/>
                    <a:pt x="29" y="60"/>
                    <a:pt x="28" y="60"/>
                  </a:cubicBezTo>
                  <a:cubicBezTo>
                    <a:pt x="27" y="60"/>
                    <a:pt x="26" y="61"/>
                    <a:pt x="25" y="61"/>
                  </a:cubicBezTo>
                  <a:cubicBezTo>
                    <a:pt x="25" y="61"/>
                    <a:pt x="25" y="60"/>
                    <a:pt x="24" y="60"/>
                  </a:cubicBezTo>
                  <a:cubicBezTo>
                    <a:pt x="25" y="60"/>
                    <a:pt x="25" y="59"/>
                    <a:pt x="25" y="59"/>
                  </a:cubicBezTo>
                  <a:cubicBezTo>
                    <a:pt x="25" y="59"/>
                    <a:pt x="25" y="59"/>
                    <a:pt x="25" y="59"/>
                  </a:cubicBezTo>
                  <a:cubicBezTo>
                    <a:pt x="25" y="58"/>
                    <a:pt x="26" y="57"/>
                    <a:pt x="26" y="56"/>
                  </a:cubicBezTo>
                  <a:cubicBezTo>
                    <a:pt x="26" y="55"/>
                    <a:pt x="25" y="55"/>
                    <a:pt x="25" y="55"/>
                  </a:cubicBezTo>
                  <a:cubicBezTo>
                    <a:pt x="25" y="55"/>
                    <a:pt x="25" y="55"/>
                    <a:pt x="25" y="55"/>
                  </a:cubicBezTo>
                  <a:cubicBezTo>
                    <a:pt x="25" y="55"/>
                    <a:pt x="23" y="56"/>
                    <a:pt x="24" y="54"/>
                  </a:cubicBezTo>
                  <a:cubicBezTo>
                    <a:pt x="24" y="54"/>
                    <a:pt x="24" y="54"/>
                    <a:pt x="24" y="54"/>
                  </a:cubicBezTo>
                  <a:cubicBezTo>
                    <a:pt x="24" y="54"/>
                    <a:pt x="24" y="54"/>
                    <a:pt x="24" y="54"/>
                  </a:cubicBezTo>
                  <a:cubicBezTo>
                    <a:pt x="24" y="53"/>
                    <a:pt x="24" y="53"/>
                    <a:pt x="24" y="53"/>
                  </a:cubicBezTo>
                  <a:cubicBezTo>
                    <a:pt x="25" y="54"/>
                    <a:pt x="25" y="54"/>
                    <a:pt x="25" y="54"/>
                  </a:cubicBezTo>
                  <a:cubicBezTo>
                    <a:pt x="25" y="54"/>
                    <a:pt x="25" y="54"/>
                    <a:pt x="25" y="54"/>
                  </a:cubicBezTo>
                  <a:cubicBezTo>
                    <a:pt x="26" y="54"/>
                    <a:pt x="26" y="55"/>
                    <a:pt x="26" y="54"/>
                  </a:cubicBezTo>
                  <a:cubicBezTo>
                    <a:pt x="28" y="52"/>
                    <a:pt x="29" y="52"/>
                    <a:pt x="31" y="54"/>
                  </a:cubicBezTo>
                  <a:cubicBezTo>
                    <a:pt x="33" y="55"/>
                    <a:pt x="31" y="52"/>
                    <a:pt x="33" y="52"/>
                  </a:cubicBezTo>
                  <a:cubicBezTo>
                    <a:pt x="33" y="53"/>
                    <a:pt x="33" y="54"/>
                    <a:pt x="33" y="54"/>
                  </a:cubicBezTo>
                  <a:cubicBezTo>
                    <a:pt x="33" y="54"/>
                    <a:pt x="33" y="54"/>
                    <a:pt x="33" y="54"/>
                  </a:cubicBezTo>
                  <a:cubicBezTo>
                    <a:pt x="33" y="56"/>
                    <a:pt x="33" y="57"/>
                    <a:pt x="32" y="59"/>
                  </a:cubicBezTo>
                  <a:cubicBezTo>
                    <a:pt x="31" y="58"/>
                    <a:pt x="31" y="58"/>
                    <a:pt x="31" y="57"/>
                  </a:cubicBezTo>
                  <a:cubicBezTo>
                    <a:pt x="31" y="56"/>
                    <a:pt x="31" y="56"/>
                    <a:pt x="30" y="56"/>
                  </a:cubicBezTo>
                  <a:cubicBezTo>
                    <a:pt x="30" y="56"/>
                    <a:pt x="30" y="57"/>
                    <a:pt x="30" y="57"/>
                  </a:cubicBezTo>
                  <a:close/>
                  <a:moveTo>
                    <a:pt x="306" y="177"/>
                  </a:moveTo>
                  <a:cubicBezTo>
                    <a:pt x="305" y="177"/>
                    <a:pt x="304" y="177"/>
                    <a:pt x="303" y="176"/>
                  </a:cubicBezTo>
                  <a:cubicBezTo>
                    <a:pt x="304" y="176"/>
                    <a:pt x="305" y="176"/>
                    <a:pt x="306" y="174"/>
                  </a:cubicBezTo>
                  <a:cubicBezTo>
                    <a:pt x="304" y="175"/>
                    <a:pt x="303" y="174"/>
                    <a:pt x="302" y="173"/>
                  </a:cubicBezTo>
                  <a:cubicBezTo>
                    <a:pt x="302" y="172"/>
                    <a:pt x="302" y="171"/>
                    <a:pt x="302" y="170"/>
                  </a:cubicBezTo>
                  <a:cubicBezTo>
                    <a:pt x="302" y="167"/>
                    <a:pt x="301" y="166"/>
                    <a:pt x="297" y="166"/>
                  </a:cubicBezTo>
                  <a:cubicBezTo>
                    <a:pt x="296" y="166"/>
                    <a:pt x="295" y="164"/>
                    <a:pt x="295" y="163"/>
                  </a:cubicBezTo>
                  <a:cubicBezTo>
                    <a:pt x="296" y="162"/>
                    <a:pt x="296" y="165"/>
                    <a:pt x="297" y="164"/>
                  </a:cubicBezTo>
                  <a:cubicBezTo>
                    <a:pt x="296" y="163"/>
                    <a:pt x="296" y="163"/>
                    <a:pt x="295" y="162"/>
                  </a:cubicBezTo>
                  <a:cubicBezTo>
                    <a:pt x="296" y="163"/>
                    <a:pt x="297" y="163"/>
                    <a:pt x="297" y="162"/>
                  </a:cubicBezTo>
                  <a:cubicBezTo>
                    <a:pt x="297" y="161"/>
                    <a:pt x="296" y="161"/>
                    <a:pt x="295" y="161"/>
                  </a:cubicBezTo>
                  <a:cubicBezTo>
                    <a:pt x="296" y="161"/>
                    <a:pt x="296" y="161"/>
                    <a:pt x="297" y="160"/>
                  </a:cubicBezTo>
                  <a:cubicBezTo>
                    <a:pt x="297" y="160"/>
                    <a:pt x="297" y="160"/>
                    <a:pt x="297" y="160"/>
                  </a:cubicBezTo>
                  <a:cubicBezTo>
                    <a:pt x="300" y="161"/>
                    <a:pt x="304" y="161"/>
                    <a:pt x="307" y="162"/>
                  </a:cubicBezTo>
                  <a:cubicBezTo>
                    <a:pt x="307" y="162"/>
                    <a:pt x="307" y="162"/>
                    <a:pt x="307" y="162"/>
                  </a:cubicBezTo>
                  <a:cubicBezTo>
                    <a:pt x="307" y="162"/>
                    <a:pt x="307" y="162"/>
                    <a:pt x="307" y="162"/>
                  </a:cubicBezTo>
                  <a:cubicBezTo>
                    <a:pt x="308" y="163"/>
                    <a:pt x="309" y="164"/>
                    <a:pt x="309" y="163"/>
                  </a:cubicBezTo>
                  <a:cubicBezTo>
                    <a:pt x="310" y="163"/>
                    <a:pt x="310" y="164"/>
                    <a:pt x="310" y="163"/>
                  </a:cubicBezTo>
                  <a:cubicBezTo>
                    <a:pt x="310" y="164"/>
                    <a:pt x="310" y="164"/>
                    <a:pt x="311" y="164"/>
                  </a:cubicBezTo>
                  <a:cubicBezTo>
                    <a:pt x="311" y="165"/>
                    <a:pt x="312" y="165"/>
                    <a:pt x="312" y="166"/>
                  </a:cubicBezTo>
                  <a:cubicBezTo>
                    <a:pt x="312" y="165"/>
                    <a:pt x="311" y="165"/>
                    <a:pt x="311" y="165"/>
                  </a:cubicBezTo>
                  <a:cubicBezTo>
                    <a:pt x="311" y="165"/>
                    <a:pt x="311" y="166"/>
                    <a:pt x="311" y="166"/>
                  </a:cubicBezTo>
                  <a:cubicBezTo>
                    <a:pt x="311" y="167"/>
                    <a:pt x="311" y="167"/>
                    <a:pt x="312" y="168"/>
                  </a:cubicBezTo>
                  <a:cubicBezTo>
                    <a:pt x="312" y="170"/>
                    <a:pt x="312" y="172"/>
                    <a:pt x="311" y="174"/>
                  </a:cubicBezTo>
                  <a:cubicBezTo>
                    <a:pt x="311" y="174"/>
                    <a:pt x="311" y="174"/>
                    <a:pt x="311" y="174"/>
                  </a:cubicBezTo>
                  <a:cubicBezTo>
                    <a:pt x="309" y="176"/>
                    <a:pt x="307" y="176"/>
                    <a:pt x="306" y="177"/>
                  </a:cubicBezTo>
                  <a:close/>
                  <a:moveTo>
                    <a:pt x="224" y="445"/>
                  </a:moveTo>
                  <a:cubicBezTo>
                    <a:pt x="225" y="444"/>
                    <a:pt x="226" y="445"/>
                    <a:pt x="227" y="446"/>
                  </a:cubicBezTo>
                  <a:cubicBezTo>
                    <a:pt x="228" y="447"/>
                    <a:pt x="228" y="448"/>
                    <a:pt x="229" y="449"/>
                  </a:cubicBezTo>
                  <a:cubicBezTo>
                    <a:pt x="229" y="450"/>
                    <a:pt x="229" y="450"/>
                    <a:pt x="229" y="450"/>
                  </a:cubicBezTo>
                  <a:cubicBezTo>
                    <a:pt x="230" y="452"/>
                    <a:pt x="231" y="453"/>
                    <a:pt x="232" y="455"/>
                  </a:cubicBezTo>
                  <a:cubicBezTo>
                    <a:pt x="233" y="456"/>
                    <a:pt x="233" y="457"/>
                    <a:pt x="234" y="458"/>
                  </a:cubicBezTo>
                  <a:cubicBezTo>
                    <a:pt x="234" y="457"/>
                    <a:pt x="234" y="458"/>
                    <a:pt x="235" y="458"/>
                  </a:cubicBezTo>
                  <a:cubicBezTo>
                    <a:pt x="234" y="458"/>
                    <a:pt x="234" y="458"/>
                    <a:pt x="234" y="458"/>
                  </a:cubicBezTo>
                  <a:cubicBezTo>
                    <a:pt x="234" y="460"/>
                    <a:pt x="235" y="462"/>
                    <a:pt x="236" y="465"/>
                  </a:cubicBezTo>
                  <a:cubicBezTo>
                    <a:pt x="238" y="468"/>
                    <a:pt x="240" y="471"/>
                    <a:pt x="241" y="474"/>
                  </a:cubicBezTo>
                  <a:cubicBezTo>
                    <a:pt x="241" y="476"/>
                    <a:pt x="242" y="478"/>
                    <a:pt x="243" y="480"/>
                  </a:cubicBezTo>
                  <a:cubicBezTo>
                    <a:pt x="243" y="480"/>
                    <a:pt x="243" y="480"/>
                    <a:pt x="243" y="481"/>
                  </a:cubicBezTo>
                  <a:cubicBezTo>
                    <a:pt x="241" y="481"/>
                    <a:pt x="240" y="481"/>
                    <a:pt x="239" y="480"/>
                  </a:cubicBezTo>
                  <a:cubicBezTo>
                    <a:pt x="239" y="480"/>
                    <a:pt x="239" y="480"/>
                    <a:pt x="238" y="479"/>
                  </a:cubicBezTo>
                  <a:cubicBezTo>
                    <a:pt x="237" y="476"/>
                    <a:pt x="235" y="473"/>
                    <a:pt x="234" y="470"/>
                  </a:cubicBezTo>
                  <a:cubicBezTo>
                    <a:pt x="233" y="468"/>
                    <a:pt x="233" y="467"/>
                    <a:pt x="231" y="466"/>
                  </a:cubicBezTo>
                  <a:cubicBezTo>
                    <a:pt x="231" y="466"/>
                    <a:pt x="231" y="466"/>
                    <a:pt x="231" y="466"/>
                  </a:cubicBezTo>
                  <a:cubicBezTo>
                    <a:pt x="230" y="463"/>
                    <a:pt x="229" y="460"/>
                    <a:pt x="228" y="458"/>
                  </a:cubicBezTo>
                  <a:cubicBezTo>
                    <a:pt x="228" y="456"/>
                    <a:pt x="227" y="455"/>
                    <a:pt x="226" y="455"/>
                  </a:cubicBezTo>
                  <a:cubicBezTo>
                    <a:pt x="226" y="455"/>
                    <a:pt x="226" y="455"/>
                    <a:pt x="226" y="455"/>
                  </a:cubicBezTo>
                  <a:cubicBezTo>
                    <a:pt x="226" y="454"/>
                    <a:pt x="225" y="454"/>
                    <a:pt x="224" y="454"/>
                  </a:cubicBezTo>
                  <a:cubicBezTo>
                    <a:pt x="224" y="454"/>
                    <a:pt x="224" y="454"/>
                    <a:pt x="224" y="453"/>
                  </a:cubicBezTo>
                  <a:cubicBezTo>
                    <a:pt x="224" y="452"/>
                    <a:pt x="224" y="450"/>
                    <a:pt x="223" y="449"/>
                  </a:cubicBezTo>
                  <a:cubicBezTo>
                    <a:pt x="223" y="449"/>
                    <a:pt x="222" y="449"/>
                    <a:pt x="222" y="449"/>
                  </a:cubicBezTo>
                  <a:cubicBezTo>
                    <a:pt x="222" y="447"/>
                    <a:pt x="222" y="446"/>
                    <a:pt x="222" y="445"/>
                  </a:cubicBezTo>
                  <a:cubicBezTo>
                    <a:pt x="222" y="445"/>
                    <a:pt x="222" y="445"/>
                    <a:pt x="222" y="445"/>
                  </a:cubicBezTo>
                  <a:cubicBezTo>
                    <a:pt x="222" y="445"/>
                    <a:pt x="222" y="445"/>
                    <a:pt x="222" y="445"/>
                  </a:cubicBezTo>
                  <a:cubicBezTo>
                    <a:pt x="222" y="445"/>
                    <a:pt x="222" y="445"/>
                    <a:pt x="222" y="445"/>
                  </a:cubicBezTo>
                  <a:cubicBezTo>
                    <a:pt x="223" y="445"/>
                    <a:pt x="222" y="445"/>
                    <a:pt x="222" y="445"/>
                  </a:cubicBezTo>
                  <a:cubicBezTo>
                    <a:pt x="222" y="444"/>
                    <a:pt x="222" y="444"/>
                    <a:pt x="222" y="444"/>
                  </a:cubicBezTo>
                  <a:cubicBezTo>
                    <a:pt x="223" y="443"/>
                    <a:pt x="223" y="445"/>
                    <a:pt x="224" y="445"/>
                  </a:cubicBezTo>
                  <a:close/>
                </a:path>
              </a:pathLst>
            </a:custGeom>
            <a:blipFill>
              <a:blip r:embed="rId3"/>
              <a:stretch>
                <a:fillRect t="-38961" b="-38817"/>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cs typeface="+mn-ea"/>
                <a:sym typeface="+mn-lt"/>
              </a:endParaRPr>
            </a:p>
          </p:txBody>
        </p:sp>
      </p:grpSp>
      <p:sp>
        <p:nvSpPr>
          <p:cNvPr id="48" name="文本框 160">
            <a:extLst>
              <a:ext uri="{FF2B5EF4-FFF2-40B4-BE49-F238E27FC236}">
                <a16:creationId xmlns:a16="http://schemas.microsoft.com/office/drawing/2014/main" id="{49244FCB-E1EC-49DE-88ED-B034CE15A4BA}"/>
              </a:ext>
            </a:extLst>
          </p:cNvPr>
          <p:cNvSpPr txBox="1"/>
          <p:nvPr/>
        </p:nvSpPr>
        <p:spPr>
          <a:xfrm>
            <a:off x="9174184" y="2551825"/>
            <a:ext cx="174825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dirty="0">
                <a:solidFill>
                  <a:schemeClr val="bg1"/>
                </a:solidFill>
                <a:cs typeface="+mn-ea"/>
                <a:sym typeface="+mn-lt"/>
              </a:rPr>
              <a:t>4</a:t>
            </a:r>
            <a:endParaRPr lang="zh-CN" altLang="en-US" sz="4400" dirty="0">
              <a:solidFill>
                <a:schemeClr val="bg1"/>
              </a:solidFill>
              <a:cs typeface="+mn-ea"/>
              <a:sym typeface="+mn-lt"/>
            </a:endParaRPr>
          </a:p>
        </p:txBody>
      </p:sp>
    </p:spTree>
    <p:extLst>
      <p:ext uri="{BB962C8B-B14F-4D97-AF65-F5344CB8AC3E}">
        <p14:creationId xmlns:p14="http://schemas.microsoft.com/office/powerpoint/2010/main" val="3225685155"/>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1000"/>
                                        <p:tgtEl>
                                          <p:spTgt spid="38"/>
                                        </p:tgtEl>
                                      </p:cBhvr>
                                    </p:animEffect>
                                    <p:anim calcmode="lin" valueType="num">
                                      <p:cBhvr>
                                        <p:cTn id="58" dur="1000" fill="hold"/>
                                        <p:tgtEl>
                                          <p:spTgt spid="38"/>
                                        </p:tgtEl>
                                        <p:attrNameLst>
                                          <p:attrName>ppt_x</p:attrName>
                                        </p:attrNameLst>
                                      </p:cBhvr>
                                      <p:tavLst>
                                        <p:tav tm="0">
                                          <p:val>
                                            <p:strVal val="#ppt_x"/>
                                          </p:val>
                                        </p:tav>
                                        <p:tav tm="100000">
                                          <p:val>
                                            <p:strVal val="#ppt_x"/>
                                          </p:val>
                                        </p:tav>
                                      </p:tavLst>
                                    </p:anim>
                                    <p:anim calcmode="lin" valueType="num">
                                      <p:cBhvr>
                                        <p:cTn id="59" dur="1000" fill="hold"/>
                                        <p:tgtEl>
                                          <p:spTgt spid="3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anim calcmode="lin" valueType="num">
                                      <p:cBhvr>
                                        <p:cTn id="73" dur="1000" fill="hold"/>
                                        <p:tgtEl>
                                          <p:spTgt spid="44"/>
                                        </p:tgtEl>
                                        <p:attrNameLst>
                                          <p:attrName>ppt_x</p:attrName>
                                        </p:attrNameLst>
                                      </p:cBhvr>
                                      <p:tavLst>
                                        <p:tav tm="0">
                                          <p:val>
                                            <p:strVal val="#ppt_x"/>
                                          </p:val>
                                        </p:tav>
                                        <p:tav tm="100000">
                                          <p:val>
                                            <p:strVal val="#ppt_x"/>
                                          </p:val>
                                        </p:tav>
                                      </p:tavLst>
                                    </p:anim>
                                    <p:anim calcmode="lin" valueType="num">
                                      <p:cBhvr>
                                        <p:cTn id="74" dur="1000" fill="hold"/>
                                        <p:tgtEl>
                                          <p:spTgt spid="44"/>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1000"/>
                                        <p:tgtEl>
                                          <p:spTgt spid="12"/>
                                        </p:tgtEl>
                                      </p:cBhvr>
                                    </p:animEffect>
                                    <p:anim calcmode="lin" valueType="num">
                                      <p:cBhvr>
                                        <p:cTn id="83" dur="1000" fill="hold"/>
                                        <p:tgtEl>
                                          <p:spTgt spid="12"/>
                                        </p:tgtEl>
                                        <p:attrNameLst>
                                          <p:attrName>ppt_x</p:attrName>
                                        </p:attrNameLst>
                                      </p:cBhvr>
                                      <p:tavLst>
                                        <p:tav tm="0">
                                          <p:val>
                                            <p:strVal val="#ppt_x"/>
                                          </p:val>
                                        </p:tav>
                                        <p:tav tm="100000">
                                          <p:val>
                                            <p:strVal val="#ppt_x"/>
                                          </p:val>
                                        </p:tav>
                                      </p:tavLst>
                                    </p:anim>
                                    <p:anim calcmode="lin" valueType="num">
                                      <p:cBhvr>
                                        <p:cTn id="8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2" grpId="0"/>
      <p:bldP spid="13" grpId="0"/>
      <p:bldP spid="14" grpId="0"/>
      <p:bldP spid="15" grpId="0"/>
      <p:bldP spid="16" grpId="0"/>
      <p:bldP spid="17" grpId="0"/>
      <p:bldP spid="18" grpId="0"/>
      <p:bldP spid="19" grpId="0"/>
      <p:bldP spid="38" grpId="0"/>
      <p:bldP spid="43" grpId="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标题 3"/>
          <p:cNvSpPr>
            <a:spLocks noGrp="1"/>
          </p:cNvSpPr>
          <p:nvPr>
            <p:ph type="ctrTitle"/>
          </p:nvPr>
        </p:nvSpPr>
        <p:spPr>
          <a:xfrm>
            <a:off x="608379" y="1987990"/>
            <a:ext cx="10850563" cy="2019258"/>
          </a:xfrm>
        </p:spPr>
        <p:txBody>
          <a:bodyPr>
            <a:noAutofit/>
          </a:bodyPr>
          <a:lstStyle/>
          <a:p>
            <a:pPr algn="ctr">
              <a:lnSpc>
                <a:spcPct val="110000"/>
              </a:lnSpc>
            </a:pPr>
            <a:r>
              <a:rPr lang="en-US" altLang="zh-CN" sz="6200" dirty="0">
                <a:latin typeface="Open Sans Extrabold" panose="020B0906030804020204" pitchFamily="34" charset="0"/>
                <a:ea typeface="Open Sans Extrabold" panose="020B0906030804020204" pitchFamily="34" charset="0"/>
                <a:cs typeface="Open Sans Extrabold" panose="020B0906030804020204" pitchFamily="34" charset="0"/>
              </a:rPr>
              <a:t>3</a:t>
            </a:r>
            <a:r>
              <a:rPr lang="en-US" altLang="zh-CN" sz="6200" b="0" dirty="0">
                <a:latin typeface="Open Sans Extrabold" panose="020B0906030804020204" pitchFamily="34" charset="0"/>
                <a:ea typeface="Open Sans Extrabold" panose="020B0906030804020204" pitchFamily="34" charset="0"/>
                <a:cs typeface="Open Sans Extrabold" panose="020B0906030804020204" pitchFamily="34" charset="0"/>
              </a:rPr>
              <a:t> SUB-PACKAGES</a:t>
            </a:r>
            <a:endParaRPr lang="zh-CN" altLang="en-US" sz="6200" b="0" dirty="0">
              <a:solidFill>
                <a:schemeClr val="bg1"/>
              </a:solidFill>
              <a:latin typeface="Open Sans Extrabold" panose="020B0906030804020204" pitchFamily="34" charset="0"/>
              <a:cs typeface="Open Sans Extrabold" panose="020B0906030804020204" pitchFamily="34" charset="0"/>
            </a:endParaRPr>
          </a:p>
        </p:txBody>
      </p:sp>
      <p:cxnSp>
        <p:nvCxnSpPr>
          <p:cNvPr id="9" name="直接连接符 8">
            <a:extLst>
              <a:ext uri="{FF2B5EF4-FFF2-40B4-BE49-F238E27FC236}">
                <a16:creationId xmlns:a16="http://schemas.microsoft.com/office/drawing/2014/main" id="{5F97C142-58FF-4D9B-B273-AE57F69C9F2B}"/>
              </a:ext>
            </a:extLst>
          </p:cNvPr>
          <p:cNvCxnSpPr/>
          <p:nvPr/>
        </p:nvCxnSpPr>
        <p:spPr>
          <a:xfrm>
            <a:off x="4749800" y="3721464"/>
            <a:ext cx="2692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252719"/>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59CCAF08-8984-4C6D-9127-91E998986FD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260" r="15260"/>
          <a:stretch/>
        </p:blipFill>
        <p:spPr>
          <a:xfrm>
            <a:off x="4606976" y="1357331"/>
            <a:ext cx="2978048" cy="2857428"/>
          </a:xfrm>
          <a:prstGeom prst="rect">
            <a:avLst/>
          </a:prstGeom>
        </p:spPr>
      </p:pic>
      <p:pic>
        <p:nvPicPr>
          <p:cNvPr id="26" name="图片 25">
            <a:extLst>
              <a:ext uri="{FF2B5EF4-FFF2-40B4-BE49-F238E27FC236}">
                <a16:creationId xmlns:a16="http://schemas.microsoft.com/office/drawing/2014/main" id="{41B14DCC-F450-4F80-BD1E-69DED3A2C780}"/>
              </a:ext>
            </a:extLst>
          </p:cNvPr>
          <p:cNvPicPr>
            <a:picLocks noChangeAspect="1"/>
          </p:cNvPicPr>
          <p:nvPr/>
        </p:nvPicPr>
        <p:blipFill>
          <a:blip r:embed="rId4" cstate="print">
            <a:extLst>
              <a:ext uri="{28A0092B-C50C-407E-A947-70E740481C1C}">
                <a14:useLocalDpi xmlns:a14="http://schemas.microsoft.com/office/drawing/2010/main" val="0"/>
              </a:ext>
            </a:extLst>
          </a:blip>
          <a:srcRect t="1856" b="1856"/>
          <a:stretch/>
        </p:blipFill>
        <p:spPr>
          <a:xfrm>
            <a:off x="962916" y="1357330"/>
            <a:ext cx="2967567" cy="2857429"/>
          </a:xfrm>
          <a:prstGeom prst="rect">
            <a:avLst/>
          </a:prstGeom>
        </p:spPr>
      </p:pic>
      <p:grpSp>
        <p:nvGrpSpPr>
          <p:cNvPr id="6" name="组合 5">
            <a:extLst>
              <a:ext uri="{FF2B5EF4-FFF2-40B4-BE49-F238E27FC236}">
                <a16:creationId xmlns:a16="http://schemas.microsoft.com/office/drawing/2014/main" id="{A8336904-3D64-4660-9DD0-A2EEF454EB23}"/>
              </a:ext>
            </a:extLst>
          </p:cNvPr>
          <p:cNvGrpSpPr/>
          <p:nvPr/>
        </p:nvGrpSpPr>
        <p:grpSpPr bwMode="auto">
          <a:xfrm>
            <a:off x="1799475" y="3683477"/>
            <a:ext cx="952500" cy="952500"/>
            <a:chOff x="4292599" y="2827655"/>
            <a:chExt cx="713600" cy="713598"/>
          </a:xfrm>
        </p:grpSpPr>
        <p:sp>
          <p:nvSpPr>
            <p:cNvPr id="13" name="椭圆 12">
              <a:extLst>
                <a:ext uri="{FF2B5EF4-FFF2-40B4-BE49-F238E27FC236}">
                  <a16:creationId xmlns:a16="http://schemas.microsoft.com/office/drawing/2014/main" id="{63CD9A04-D9F1-40D8-84EB-3FB448DBEA7C}"/>
                </a:ext>
              </a:extLst>
            </p:cNvPr>
            <p:cNvSpPr/>
            <p:nvPr/>
          </p:nvSpPr>
          <p:spPr>
            <a:xfrm>
              <a:off x="4292599" y="2827655"/>
              <a:ext cx="713600" cy="713598"/>
            </a:xfrm>
            <a:prstGeom prst="ellipse">
              <a:avLst/>
            </a:prstGeom>
            <a:gradFill flip="none" rotWithShape="1">
              <a:gsLst>
                <a:gs pos="0">
                  <a:schemeClr val="bg1">
                    <a:lumMod val="85000"/>
                  </a:schemeClr>
                </a:gs>
                <a:gs pos="100000">
                  <a:schemeClr val="bg1"/>
                </a:gs>
              </a:gsLst>
              <a:path path="circle">
                <a:fillToRect l="100000" b="100000"/>
              </a:path>
              <a:tileRect t="-100000" r="-100000"/>
            </a:gradFill>
            <a:ln w="12700">
              <a:solidFill>
                <a:schemeClr val="bg1"/>
              </a:solidFill>
            </a:ln>
            <a:effectLst>
              <a:outerShdw blurRad="635000" dist="4572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defRPr/>
              </a:pPr>
              <a:endParaRPr lang="zh-CN" altLang="en-US" sz="1355" noProof="1">
                <a:cs typeface="+mn-ea"/>
                <a:sym typeface="+mn-lt"/>
              </a:endParaRPr>
            </a:p>
          </p:txBody>
        </p:sp>
        <p:sp>
          <p:nvSpPr>
            <p:cNvPr id="14" name="椭圆 13">
              <a:extLst>
                <a:ext uri="{FF2B5EF4-FFF2-40B4-BE49-F238E27FC236}">
                  <a16:creationId xmlns:a16="http://schemas.microsoft.com/office/drawing/2014/main" id="{C2B8AD2E-759C-4C8F-B0D8-01EDD843E8F3}"/>
                </a:ext>
              </a:extLst>
            </p:cNvPr>
            <p:cNvSpPr/>
            <p:nvPr/>
          </p:nvSpPr>
          <p:spPr>
            <a:xfrm>
              <a:off x="4357616" y="2892671"/>
              <a:ext cx="583566" cy="583565"/>
            </a:xfrm>
            <a:prstGeom prst="ellipse">
              <a:avLst/>
            </a:prstGeom>
            <a:solidFill>
              <a:schemeClr val="accent1">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defRPr/>
              </a:pPr>
              <a:r>
                <a:rPr lang="en-US" altLang="zh-CN" sz="2135" noProof="1">
                  <a:cs typeface="+mn-ea"/>
                  <a:sym typeface="+mn-lt"/>
                </a:rPr>
                <a:t>1</a:t>
              </a:r>
              <a:endParaRPr lang="zh-CN" altLang="en-US" sz="2135" noProof="1">
                <a:cs typeface="+mn-ea"/>
                <a:sym typeface="+mn-lt"/>
              </a:endParaRPr>
            </a:p>
          </p:txBody>
        </p:sp>
      </p:grpSp>
      <p:grpSp>
        <p:nvGrpSpPr>
          <p:cNvPr id="7" name="组合 6">
            <a:extLst>
              <a:ext uri="{FF2B5EF4-FFF2-40B4-BE49-F238E27FC236}">
                <a16:creationId xmlns:a16="http://schemas.microsoft.com/office/drawing/2014/main" id="{B1B27E3F-7BD7-48EC-8275-A0DEB4702EF9}"/>
              </a:ext>
            </a:extLst>
          </p:cNvPr>
          <p:cNvGrpSpPr/>
          <p:nvPr/>
        </p:nvGrpSpPr>
        <p:grpSpPr bwMode="auto">
          <a:xfrm>
            <a:off x="5660563" y="3698330"/>
            <a:ext cx="952500" cy="952500"/>
            <a:chOff x="7063334" y="2827655"/>
            <a:chExt cx="713600" cy="713598"/>
          </a:xfrm>
        </p:grpSpPr>
        <p:sp>
          <p:nvSpPr>
            <p:cNvPr id="11" name="椭圆 10">
              <a:extLst>
                <a:ext uri="{FF2B5EF4-FFF2-40B4-BE49-F238E27FC236}">
                  <a16:creationId xmlns:a16="http://schemas.microsoft.com/office/drawing/2014/main" id="{B9F48513-7432-49BB-B3A9-FD5929B32960}"/>
                </a:ext>
              </a:extLst>
            </p:cNvPr>
            <p:cNvSpPr/>
            <p:nvPr/>
          </p:nvSpPr>
          <p:spPr>
            <a:xfrm>
              <a:off x="7063334" y="2827655"/>
              <a:ext cx="713600" cy="713598"/>
            </a:xfrm>
            <a:prstGeom prst="ellipse">
              <a:avLst/>
            </a:prstGeom>
            <a:gradFill flip="none" rotWithShape="1">
              <a:gsLst>
                <a:gs pos="0">
                  <a:schemeClr val="bg1">
                    <a:lumMod val="85000"/>
                  </a:schemeClr>
                </a:gs>
                <a:gs pos="100000">
                  <a:schemeClr val="bg1"/>
                </a:gs>
              </a:gsLst>
              <a:path path="circle">
                <a:fillToRect l="100000" b="100000"/>
              </a:path>
              <a:tileRect t="-100000" r="-100000"/>
            </a:gradFill>
            <a:ln w="12700">
              <a:solidFill>
                <a:schemeClr val="bg1"/>
              </a:solidFill>
            </a:ln>
            <a:effectLst>
              <a:outerShdw blurRad="635000" dist="4572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defRPr/>
              </a:pPr>
              <a:endParaRPr lang="zh-CN" altLang="en-US" sz="1355" noProof="1">
                <a:cs typeface="+mn-ea"/>
                <a:sym typeface="+mn-lt"/>
              </a:endParaRPr>
            </a:p>
          </p:txBody>
        </p:sp>
        <p:sp>
          <p:nvSpPr>
            <p:cNvPr id="12" name="椭圆 11">
              <a:extLst>
                <a:ext uri="{FF2B5EF4-FFF2-40B4-BE49-F238E27FC236}">
                  <a16:creationId xmlns:a16="http://schemas.microsoft.com/office/drawing/2014/main" id="{B24DFF9C-EE29-44DD-86F8-EF2D4AA43F43}"/>
                </a:ext>
              </a:extLst>
            </p:cNvPr>
            <p:cNvSpPr/>
            <p:nvPr/>
          </p:nvSpPr>
          <p:spPr>
            <a:xfrm>
              <a:off x="7128350" y="2892671"/>
              <a:ext cx="583566" cy="583565"/>
            </a:xfrm>
            <a:prstGeom prst="ellipse">
              <a:avLst/>
            </a:prstGeom>
            <a:solidFill>
              <a:schemeClr val="accent1">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defRPr/>
              </a:pPr>
              <a:r>
                <a:rPr lang="en-US" altLang="zh-CN" sz="2135" dirty="0">
                  <a:solidFill>
                    <a:srgbClr val="FFFFFF"/>
                  </a:solidFill>
                  <a:cs typeface="+mn-ea"/>
                  <a:sym typeface="+mn-lt"/>
                </a:rPr>
                <a:t>2</a:t>
              </a:r>
              <a:endParaRPr lang="zh-CN" altLang="en-US" sz="2135" dirty="0">
                <a:solidFill>
                  <a:srgbClr val="FFFFFF"/>
                </a:solidFill>
                <a:cs typeface="+mn-ea"/>
                <a:sym typeface="+mn-lt"/>
              </a:endParaRPr>
            </a:p>
          </p:txBody>
        </p:sp>
      </p:grpSp>
      <p:pic>
        <p:nvPicPr>
          <p:cNvPr id="2" name="图片 26">
            <a:extLst>
              <a:ext uri="{FF2B5EF4-FFF2-40B4-BE49-F238E27FC236}">
                <a16:creationId xmlns:a16="http://schemas.microsoft.com/office/drawing/2014/main" id="{2299B721-B295-7B0D-B71E-AD119CF597D0}"/>
              </a:ext>
            </a:extLst>
          </p:cNvPr>
          <p:cNvPicPr>
            <a:picLocks noChangeAspect="1"/>
          </p:cNvPicPr>
          <p:nvPr/>
        </p:nvPicPr>
        <p:blipFill rotWithShape="1">
          <a:blip r:embed="rId5">
            <a:extLst>
              <a:ext uri="{28A0092B-C50C-407E-A947-70E740481C1C}">
                <a14:useLocalDpi xmlns:a14="http://schemas.microsoft.com/office/drawing/2010/main" val="0"/>
              </a:ext>
            </a:extLst>
          </a:blip>
          <a:srcRect t="2025" b="2025"/>
          <a:stretch/>
        </p:blipFill>
        <p:spPr>
          <a:xfrm>
            <a:off x="8251036" y="1357330"/>
            <a:ext cx="2978048" cy="2857428"/>
          </a:xfrm>
          <a:prstGeom prst="rect">
            <a:avLst/>
          </a:prstGeom>
        </p:spPr>
      </p:pic>
      <p:grpSp>
        <p:nvGrpSpPr>
          <p:cNvPr id="3" name="组合 6">
            <a:extLst>
              <a:ext uri="{FF2B5EF4-FFF2-40B4-BE49-F238E27FC236}">
                <a16:creationId xmlns:a16="http://schemas.microsoft.com/office/drawing/2014/main" id="{F5C8DA51-335B-96A1-2494-670F2CFC710D}"/>
              </a:ext>
            </a:extLst>
          </p:cNvPr>
          <p:cNvGrpSpPr/>
          <p:nvPr/>
        </p:nvGrpSpPr>
        <p:grpSpPr bwMode="auto">
          <a:xfrm>
            <a:off x="9304623" y="3698329"/>
            <a:ext cx="952500" cy="952500"/>
            <a:chOff x="7063334" y="2827655"/>
            <a:chExt cx="713600" cy="713598"/>
          </a:xfrm>
        </p:grpSpPr>
        <p:sp>
          <p:nvSpPr>
            <p:cNvPr id="5" name="椭圆 10">
              <a:extLst>
                <a:ext uri="{FF2B5EF4-FFF2-40B4-BE49-F238E27FC236}">
                  <a16:creationId xmlns:a16="http://schemas.microsoft.com/office/drawing/2014/main" id="{D2C0EA3D-CF2C-B2A7-7108-C0A1F07856D1}"/>
                </a:ext>
              </a:extLst>
            </p:cNvPr>
            <p:cNvSpPr/>
            <p:nvPr/>
          </p:nvSpPr>
          <p:spPr>
            <a:xfrm>
              <a:off x="7063334" y="2827655"/>
              <a:ext cx="713600" cy="713598"/>
            </a:xfrm>
            <a:prstGeom prst="ellipse">
              <a:avLst/>
            </a:prstGeom>
            <a:gradFill flip="none" rotWithShape="1">
              <a:gsLst>
                <a:gs pos="0">
                  <a:schemeClr val="bg1">
                    <a:lumMod val="85000"/>
                  </a:schemeClr>
                </a:gs>
                <a:gs pos="100000">
                  <a:schemeClr val="bg1"/>
                </a:gs>
              </a:gsLst>
              <a:path path="circle">
                <a:fillToRect l="100000" b="100000"/>
              </a:path>
              <a:tileRect t="-100000" r="-100000"/>
            </a:gradFill>
            <a:ln w="12700">
              <a:solidFill>
                <a:schemeClr val="bg1"/>
              </a:solidFill>
            </a:ln>
            <a:effectLst>
              <a:outerShdw blurRad="635000" dist="4572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defRPr/>
              </a:pPr>
              <a:endParaRPr lang="zh-CN" altLang="en-US" sz="1355" noProof="1">
                <a:cs typeface="+mn-ea"/>
                <a:sym typeface="+mn-lt"/>
              </a:endParaRPr>
            </a:p>
          </p:txBody>
        </p:sp>
        <p:sp>
          <p:nvSpPr>
            <p:cNvPr id="8" name="椭圆 11">
              <a:extLst>
                <a:ext uri="{FF2B5EF4-FFF2-40B4-BE49-F238E27FC236}">
                  <a16:creationId xmlns:a16="http://schemas.microsoft.com/office/drawing/2014/main" id="{93304B8D-637E-717E-D8FC-8704EA7D010C}"/>
                </a:ext>
              </a:extLst>
            </p:cNvPr>
            <p:cNvSpPr/>
            <p:nvPr/>
          </p:nvSpPr>
          <p:spPr>
            <a:xfrm>
              <a:off x="7128350" y="2892671"/>
              <a:ext cx="583566" cy="583565"/>
            </a:xfrm>
            <a:prstGeom prst="ellipse">
              <a:avLst/>
            </a:prstGeom>
            <a:solidFill>
              <a:schemeClr val="accent1">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defRPr/>
              </a:pPr>
              <a:r>
                <a:rPr lang="en-US" altLang="zh-CN" sz="2135" dirty="0">
                  <a:solidFill>
                    <a:srgbClr val="FFFFFF"/>
                  </a:solidFill>
                  <a:cs typeface="+mn-ea"/>
                  <a:sym typeface="+mn-lt"/>
                </a:rPr>
                <a:t>3</a:t>
              </a:r>
              <a:endParaRPr lang="zh-CN" altLang="en-US" sz="2135" dirty="0">
                <a:solidFill>
                  <a:srgbClr val="FFFFFF"/>
                </a:solidFill>
                <a:cs typeface="+mn-ea"/>
                <a:sym typeface="+mn-lt"/>
              </a:endParaRPr>
            </a:p>
          </p:txBody>
        </p:sp>
      </p:grpSp>
      <p:grpSp>
        <p:nvGrpSpPr>
          <p:cNvPr id="4" name="组合 3">
            <a:extLst>
              <a:ext uri="{FF2B5EF4-FFF2-40B4-BE49-F238E27FC236}">
                <a16:creationId xmlns:a16="http://schemas.microsoft.com/office/drawing/2014/main" id="{78230B8E-E17E-4CC2-80AB-F95004A1E5DF}"/>
              </a:ext>
            </a:extLst>
          </p:cNvPr>
          <p:cNvGrpSpPr/>
          <p:nvPr/>
        </p:nvGrpSpPr>
        <p:grpSpPr bwMode="auto">
          <a:xfrm>
            <a:off x="1199410" y="5060032"/>
            <a:ext cx="6129756" cy="440637"/>
            <a:chOff x="4694269" y="3802507"/>
            <a:chExt cx="1833823" cy="215643"/>
          </a:xfrm>
        </p:grpSpPr>
        <p:sp>
          <p:nvSpPr>
            <p:cNvPr id="17" name="平行四边形 16">
              <a:extLst>
                <a:ext uri="{FF2B5EF4-FFF2-40B4-BE49-F238E27FC236}">
                  <a16:creationId xmlns:a16="http://schemas.microsoft.com/office/drawing/2014/main" id="{322A098D-FA6A-4A26-8632-4AFFE8E9074B}"/>
                </a:ext>
              </a:extLst>
            </p:cNvPr>
            <p:cNvSpPr/>
            <p:nvPr/>
          </p:nvSpPr>
          <p:spPr>
            <a:xfrm>
              <a:off x="5790244" y="3802507"/>
              <a:ext cx="737848" cy="215643"/>
            </a:xfrm>
            <a:prstGeom prst="parallelogram">
              <a:avLst>
                <a:gd name="adj" fmla="val 39564"/>
              </a:avLst>
            </a:prstGeom>
            <a:solidFill>
              <a:srgbClr val="3B4C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defRPr/>
              </a:pPr>
              <a:r>
                <a:rPr lang="en-US" altLang="zh-CN" sz="1400" noProof="1">
                  <a:solidFill>
                    <a:schemeClr val="bg1"/>
                  </a:solidFill>
                  <a:cs typeface="+mn-ea"/>
                  <a:sym typeface="+mn-lt"/>
                </a:rPr>
                <a:t>SCENE</a:t>
              </a:r>
              <a:endParaRPr lang="zh-CN" altLang="en-US" sz="1400" noProof="1">
                <a:solidFill>
                  <a:schemeClr val="bg1"/>
                </a:solidFill>
                <a:cs typeface="+mn-ea"/>
                <a:sym typeface="+mn-lt"/>
              </a:endParaRPr>
            </a:p>
          </p:txBody>
        </p:sp>
        <p:sp>
          <p:nvSpPr>
            <p:cNvPr id="18" name="平行四边形 17">
              <a:extLst>
                <a:ext uri="{FF2B5EF4-FFF2-40B4-BE49-F238E27FC236}">
                  <a16:creationId xmlns:a16="http://schemas.microsoft.com/office/drawing/2014/main" id="{13ED4480-24E8-4903-B331-CB1AC2389C4F}"/>
                </a:ext>
              </a:extLst>
            </p:cNvPr>
            <p:cNvSpPr/>
            <p:nvPr/>
          </p:nvSpPr>
          <p:spPr>
            <a:xfrm>
              <a:off x="4694269" y="3802507"/>
              <a:ext cx="737848" cy="215643"/>
            </a:xfrm>
            <a:prstGeom prst="parallelogram">
              <a:avLst>
                <a:gd name="adj" fmla="val 39564"/>
              </a:avLst>
            </a:prstGeom>
            <a:solidFill>
              <a:srgbClr val="3B4C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defRPr/>
              </a:pPr>
              <a:r>
                <a:rPr lang="en-US" altLang="zh-CN" sz="1400" noProof="1">
                  <a:solidFill>
                    <a:schemeClr val="bg1"/>
                  </a:solidFill>
                  <a:cs typeface="+mn-ea"/>
                  <a:sym typeface="+mn-lt"/>
                </a:rPr>
                <a:t>CHARACTER</a:t>
              </a:r>
              <a:endParaRPr lang="zh-CN" altLang="en-US" sz="1400" noProof="1">
                <a:solidFill>
                  <a:schemeClr val="bg1"/>
                </a:solidFill>
                <a:cs typeface="+mn-ea"/>
                <a:sym typeface="+mn-lt"/>
              </a:endParaRPr>
            </a:p>
          </p:txBody>
        </p:sp>
      </p:grpSp>
      <p:sp>
        <p:nvSpPr>
          <p:cNvPr id="10" name="平行四边形 17">
            <a:extLst>
              <a:ext uri="{FF2B5EF4-FFF2-40B4-BE49-F238E27FC236}">
                <a16:creationId xmlns:a16="http://schemas.microsoft.com/office/drawing/2014/main" id="{32376AEC-EAC3-F5FF-F824-596304F85E73}"/>
              </a:ext>
            </a:extLst>
          </p:cNvPr>
          <p:cNvSpPr/>
          <p:nvPr/>
        </p:nvSpPr>
        <p:spPr bwMode="auto">
          <a:xfrm>
            <a:off x="8547702" y="5060031"/>
            <a:ext cx="2466338" cy="440637"/>
          </a:xfrm>
          <a:prstGeom prst="parallelogram">
            <a:avLst>
              <a:gd name="adj" fmla="val 39564"/>
            </a:avLst>
          </a:prstGeom>
          <a:solidFill>
            <a:srgbClr val="3B4C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defRPr/>
            </a:pPr>
            <a:r>
              <a:rPr lang="en-US" altLang="zh-CN" sz="1400" noProof="1">
                <a:solidFill>
                  <a:schemeClr val="bg1"/>
                </a:solidFill>
                <a:cs typeface="+mn-ea"/>
                <a:sym typeface="+mn-lt"/>
              </a:rPr>
              <a:t>PLAY</a:t>
            </a:r>
            <a:endParaRPr lang="zh-CN" altLang="en-US" sz="1400" noProof="1">
              <a:solidFill>
                <a:schemeClr val="bg1"/>
              </a:solidFill>
              <a:cs typeface="+mn-ea"/>
              <a:sym typeface="+mn-lt"/>
            </a:endParaRPr>
          </a:p>
        </p:txBody>
      </p:sp>
    </p:spTree>
    <p:extLst>
      <p:ext uri="{BB962C8B-B14F-4D97-AF65-F5344CB8AC3E}">
        <p14:creationId xmlns:p14="http://schemas.microsoft.com/office/powerpoint/2010/main" val="2800217864"/>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标题 3"/>
          <p:cNvSpPr>
            <a:spLocks noGrp="1"/>
          </p:cNvSpPr>
          <p:nvPr>
            <p:ph type="ctrTitle"/>
          </p:nvPr>
        </p:nvSpPr>
        <p:spPr>
          <a:xfrm>
            <a:off x="608379" y="1987990"/>
            <a:ext cx="10850563" cy="2019258"/>
          </a:xfrm>
        </p:spPr>
        <p:txBody>
          <a:bodyPr>
            <a:noAutofit/>
          </a:bodyPr>
          <a:lstStyle/>
          <a:p>
            <a:pPr algn="ctr">
              <a:lnSpc>
                <a:spcPct val="110000"/>
              </a:lnSpc>
            </a:pPr>
            <a:r>
              <a:rPr lang="en-US" altLang="zh-CN" sz="6200" b="0" dirty="0">
                <a:latin typeface="Open Sans Extrabold" panose="020B0906030804020204" pitchFamily="34" charset="0"/>
                <a:ea typeface="Open Sans Extrabold" panose="020B0906030804020204" pitchFamily="34" charset="0"/>
                <a:cs typeface="Open Sans Extrabold" panose="020B0906030804020204" pitchFamily="34" charset="0"/>
              </a:rPr>
              <a:t>/</a:t>
            </a:r>
            <a:r>
              <a:rPr lang="en-US" altLang="zh-CN" sz="6200" b="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character</a:t>
            </a:r>
            <a:endParaRPr lang="zh-CN" altLang="en-US" sz="6200" b="0" dirty="0">
              <a:solidFill>
                <a:schemeClr val="bg1"/>
              </a:solidFill>
              <a:latin typeface="Open Sans Extrabold" panose="020B0906030804020204" pitchFamily="34" charset="0"/>
              <a:cs typeface="Open Sans Extrabold" panose="020B0906030804020204" pitchFamily="34" charset="0"/>
            </a:endParaRPr>
          </a:p>
        </p:txBody>
      </p:sp>
      <p:cxnSp>
        <p:nvCxnSpPr>
          <p:cNvPr id="9" name="直接连接符 8">
            <a:extLst>
              <a:ext uri="{FF2B5EF4-FFF2-40B4-BE49-F238E27FC236}">
                <a16:creationId xmlns:a16="http://schemas.microsoft.com/office/drawing/2014/main" id="{5F97C142-58FF-4D9B-B273-AE57F69C9F2B}"/>
              </a:ext>
            </a:extLst>
          </p:cNvPr>
          <p:cNvCxnSpPr/>
          <p:nvPr/>
        </p:nvCxnSpPr>
        <p:spPr>
          <a:xfrm>
            <a:off x="4749800" y="3721464"/>
            <a:ext cx="2692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748678"/>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5">
            <a:extLst>
              <a:ext uri="{FF2B5EF4-FFF2-40B4-BE49-F238E27FC236}">
                <a16:creationId xmlns:a16="http://schemas.microsoft.com/office/drawing/2014/main" id="{B5FBA078-7611-48EA-8C33-3A0D5D79173B}"/>
              </a:ext>
            </a:extLst>
          </p:cNvPr>
          <p:cNvSpPr/>
          <p:nvPr/>
        </p:nvSpPr>
        <p:spPr>
          <a:xfrm>
            <a:off x="1099886" y="3604231"/>
            <a:ext cx="4632669" cy="2130746"/>
          </a:xfrm>
          <a:prstGeom prst="roundRect">
            <a:avLst>
              <a:gd name="adj" fmla="val 5551"/>
            </a:avLst>
          </a:prstGeom>
          <a:noFill/>
          <a:ln w="38100">
            <a:solidFill>
              <a:srgbClr val="0D72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5" name="Rounded Rectangle 14">
            <a:extLst>
              <a:ext uri="{FF2B5EF4-FFF2-40B4-BE49-F238E27FC236}">
                <a16:creationId xmlns:a16="http://schemas.microsoft.com/office/drawing/2014/main" id="{E4517121-BDA5-4171-ACDD-A5C66E2119A5}"/>
              </a:ext>
            </a:extLst>
          </p:cNvPr>
          <p:cNvSpPr/>
          <p:nvPr/>
        </p:nvSpPr>
        <p:spPr>
          <a:xfrm>
            <a:off x="6264812" y="3604231"/>
            <a:ext cx="4632669" cy="2130746"/>
          </a:xfrm>
          <a:prstGeom prst="roundRect">
            <a:avLst>
              <a:gd name="adj" fmla="val 5551"/>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8" name="Sev04">
            <a:extLst>
              <a:ext uri="{FF2B5EF4-FFF2-40B4-BE49-F238E27FC236}">
                <a16:creationId xmlns:a16="http://schemas.microsoft.com/office/drawing/2014/main" id="{421FCE7C-9C8B-4954-8E4B-5C379DBF3E30}"/>
              </a:ext>
            </a:extLst>
          </p:cNvPr>
          <p:cNvSpPr/>
          <p:nvPr/>
        </p:nvSpPr>
        <p:spPr>
          <a:xfrm>
            <a:off x="10206737" y="3991206"/>
            <a:ext cx="1352157" cy="1352157"/>
          </a:xfrm>
          <a:prstGeom prst="roundRect">
            <a:avLst/>
          </a:prstGeom>
          <a:solidFill>
            <a:srgbClr val="3B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4000" dirty="0">
              <a:solidFill>
                <a:schemeClr val="accent4">
                  <a:lumMod val="50000"/>
                </a:schemeClr>
              </a:solidFill>
              <a:cs typeface="+mn-ea"/>
              <a:sym typeface="+mn-lt"/>
            </a:endParaRPr>
          </a:p>
        </p:txBody>
      </p:sp>
      <p:sp>
        <p:nvSpPr>
          <p:cNvPr id="12" name="Sev01">
            <a:extLst>
              <a:ext uri="{FF2B5EF4-FFF2-40B4-BE49-F238E27FC236}">
                <a16:creationId xmlns:a16="http://schemas.microsoft.com/office/drawing/2014/main" id="{D34B336B-3171-4465-B25A-33948A93C488}"/>
              </a:ext>
            </a:extLst>
          </p:cNvPr>
          <p:cNvSpPr/>
          <p:nvPr/>
        </p:nvSpPr>
        <p:spPr>
          <a:xfrm>
            <a:off x="525629" y="3997157"/>
            <a:ext cx="1352157" cy="1352157"/>
          </a:xfrm>
          <a:prstGeom prst="roundRect">
            <a:avLst/>
          </a:prstGeom>
          <a:solidFill>
            <a:srgbClr val="566A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4000" dirty="0">
              <a:solidFill>
                <a:schemeClr val="accent1">
                  <a:lumMod val="50000"/>
                </a:schemeClr>
              </a:solidFill>
              <a:cs typeface="+mn-ea"/>
              <a:sym typeface="+mn-lt"/>
            </a:endParaRPr>
          </a:p>
        </p:txBody>
      </p:sp>
      <p:sp>
        <p:nvSpPr>
          <p:cNvPr id="29" name="文本框 13">
            <a:extLst>
              <a:ext uri="{FF2B5EF4-FFF2-40B4-BE49-F238E27FC236}">
                <a16:creationId xmlns:a16="http://schemas.microsoft.com/office/drawing/2014/main" id="{2ECF3249-486C-454D-B353-8333F730E237}"/>
              </a:ext>
            </a:extLst>
          </p:cNvPr>
          <p:cNvSpPr txBox="1"/>
          <p:nvPr/>
        </p:nvSpPr>
        <p:spPr>
          <a:xfrm>
            <a:off x="2128250" y="3824048"/>
            <a:ext cx="2500217" cy="4564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dirty="0">
                <a:cs typeface="+mn-ea"/>
                <a:sym typeface="+mn-lt"/>
              </a:rPr>
              <a:t>Player(Character)</a:t>
            </a:r>
          </a:p>
        </p:txBody>
      </p:sp>
      <p:sp>
        <p:nvSpPr>
          <p:cNvPr id="30" name="文本框 16">
            <a:extLst>
              <a:ext uri="{FF2B5EF4-FFF2-40B4-BE49-F238E27FC236}">
                <a16:creationId xmlns:a16="http://schemas.microsoft.com/office/drawing/2014/main" id="{CE0120E3-1338-4A30-AC03-7CA1237E388E}"/>
              </a:ext>
            </a:extLst>
          </p:cNvPr>
          <p:cNvSpPr txBox="1"/>
          <p:nvPr/>
        </p:nvSpPr>
        <p:spPr>
          <a:xfrm>
            <a:off x="2115430" y="4106188"/>
            <a:ext cx="3423490" cy="161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50000"/>
              </a:lnSpc>
            </a:pPr>
            <a:r>
              <a:rPr lang="en-CA" altLang="zh-CN" sz="1400" kern="2000" dirty="0">
                <a:cs typeface="+mn-ea"/>
                <a:sym typeface="+mn-lt"/>
              </a:rPr>
              <a:t>Attribute: health, power, money, items</a:t>
            </a:r>
          </a:p>
          <a:p>
            <a:pPr>
              <a:lnSpc>
                <a:spcPct val="250000"/>
              </a:lnSpc>
            </a:pPr>
            <a:r>
              <a:rPr lang="en-CA" altLang="zh-CN" sz="1400" kern="2000" dirty="0">
                <a:cs typeface="+mn-ea"/>
                <a:sym typeface="+mn-lt"/>
              </a:rPr>
              <a:t>Method: buy; advance; retreat; defeat, </a:t>
            </a:r>
            <a:r>
              <a:rPr lang="en-CA" altLang="zh-CN" sz="1400" kern="2000" dirty="0" err="1">
                <a:cs typeface="+mn-ea"/>
                <a:sym typeface="+mn-lt"/>
              </a:rPr>
              <a:t>getMoney</a:t>
            </a:r>
            <a:endParaRPr lang="zh-CN" altLang="en-US" sz="1400" kern="2000" dirty="0">
              <a:cs typeface="+mn-ea"/>
              <a:sym typeface="+mn-lt"/>
            </a:endParaRPr>
          </a:p>
        </p:txBody>
      </p:sp>
      <p:sp>
        <p:nvSpPr>
          <p:cNvPr id="35" name="文本框 13">
            <a:extLst>
              <a:ext uri="{FF2B5EF4-FFF2-40B4-BE49-F238E27FC236}">
                <a16:creationId xmlns:a16="http://schemas.microsoft.com/office/drawing/2014/main" id="{CABEF547-49DC-4BA3-B5F8-93CC05FC58CF}"/>
              </a:ext>
            </a:extLst>
          </p:cNvPr>
          <p:cNvSpPr txBox="1"/>
          <p:nvPr/>
        </p:nvSpPr>
        <p:spPr>
          <a:xfrm>
            <a:off x="6616106" y="3877952"/>
            <a:ext cx="1971051" cy="4564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dirty="0">
                <a:cs typeface="+mn-ea"/>
                <a:sym typeface="+mn-lt"/>
              </a:rPr>
              <a:t>Alien(Character)</a:t>
            </a:r>
          </a:p>
        </p:txBody>
      </p:sp>
      <p:pic>
        <p:nvPicPr>
          <p:cNvPr id="10244" name="Picture 4" descr="Student boy with backpack cartoon Royalty Free Vector Image">
            <a:extLst>
              <a:ext uri="{FF2B5EF4-FFF2-40B4-BE49-F238E27FC236}">
                <a16:creationId xmlns:a16="http://schemas.microsoft.com/office/drawing/2014/main" id="{CA85AD0D-55E4-531E-788D-F322148AAD3A}"/>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12889"/>
          <a:stretch/>
        </p:blipFill>
        <p:spPr bwMode="auto">
          <a:xfrm>
            <a:off x="386668" y="3905067"/>
            <a:ext cx="1535127" cy="144424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Green Cartoon Alien Stock Illustrations – 10,836 Green Cartoon Alien Stock  Illustrations, Vectors &amp; Clipart - Dreamstime">
            <a:extLst>
              <a:ext uri="{FF2B5EF4-FFF2-40B4-BE49-F238E27FC236}">
                <a16:creationId xmlns:a16="http://schemas.microsoft.com/office/drawing/2014/main" id="{3825E73B-E6F7-0367-066C-D0219A16A50F}"/>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23502" y="3991206"/>
            <a:ext cx="1308417" cy="137694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6">
            <a:extLst>
              <a:ext uri="{FF2B5EF4-FFF2-40B4-BE49-F238E27FC236}">
                <a16:creationId xmlns:a16="http://schemas.microsoft.com/office/drawing/2014/main" id="{D0FE46FD-808C-AC46-7253-6708A3344AF1}"/>
              </a:ext>
            </a:extLst>
          </p:cNvPr>
          <p:cNvSpPr txBox="1"/>
          <p:nvPr/>
        </p:nvSpPr>
        <p:spPr>
          <a:xfrm>
            <a:off x="6580106" y="4342816"/>
            <a:ext cx="3423490" cy="107574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50000"/>
              </a:lnSpc>
            </a:pPr>
            <a:r>
              <a:rPr lang="en-CA" altLang="zh-CN" sz="1400" kern="2000" dirty="0">
                <a:cs typeface="+mn-ea"/>
                <a:sym typeface="+mn-lt"/>
              </a:rPr>
              <a:t>Attribute: health, power, money</a:t>
            </a:r>
          </a:p>
          <a:p>
            <a:pPr>
              <a:lnSpc>
                <a:spcPct val="250000"/>
              </a:lnSpc>
            </a:pPr>
            <a:r>
              <a:rPr lang="en-CA" altLang="zh-CN" sz="1400" kern="2000" dirty="0">
                <a:cs typeface="+mn-ea"/>
                <a:sym typeface="+mn-lt"/>
              </a:rPr>
              <a:t>Method: die, </a:t>
            </a:r>
            <a:r>
              <a:rPr lang="en-CA" altLang="zh-CN" sz="1400" kern="2000" dirty="0" err="1">
                <a:cs typeface="+mn-ea"/>
                <a:sym typeface="+mn-lt"/>
              </a:rPr>
              <a:t>dropMoney</a:t>
            </a:r>
            <a:r>
              <a:rPr lang="en-CA" altLang="zh-CN" sz="1400" kern="2000" dirty="0">
                <a:cs typeface="+mn-ea"/>
                <a:sym typeface="+mn-lt"/>
              </a:rPr>
              <a:t>, </a:t>
            </a:r>
            <a:r>
              <a:rPr lang="en-CA" altLang="zh-CN" sz="1400" kern="2000" dirty="0" err="1">
                <a:cs typeface="+mn-ea"/>
                <a:sym typeface="+mn-lt"/>
              </a:rPr>
              <a:t>getStatus</a:t>
            </a:r>
            <a:endParaRPr lang="zh-CN" altLang="en-US" sz="1400" kern="2000" dirty="0">
              <a:cs typeface="+mn-ea"/>
              <a:sym typeface="+mn-lt"/>
            </a:endParaRPr>
          </a:p>
        </p:txBody>
      </p:sp>
      <p:sp>
        <p:nvSpPr>
          <p:cNvPr id="16" name="Rounded Rectangle 5">
            <a:extLst>
              <a:ext uri="{FF2B5EF4-FFF2-40B4-BE49-F238E27FC236}">
                <a16:creationId xmlns:a16="http://schemas.microsoft.com/office/drawing/2014/main" id="{7D3851B3-6A7C-EBBB-9B8F-67776F841DFD}"/>
              </a:ext>
            </a:extLst>
          </p:cNvPr>
          <p:cNvSpPr/>
          <p:nvPr/>
        </p:nvSpPr>
        <p:spPr>
          <a:xfrm>
            <a:off x="3611612" y="1010624"/>
            <a:ext cx="4632669" cy="2130746"/>
          </a:xfrm>
          <a:prstGeom prst="roundRect">
            <a:avLst>
              <a:gd name="adj" fmla="val 5551"/>
            </a:avLst>
          </a:prstGeom>
          <a:noFill/>
          <a:ln w="38100">
            <a:solidFill>
              <a:srgbClr val="0D72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17" name="Sev01">
            <a:extLst>
              <a:ext uri="{FF2B5EF4-FFF2-40B4-BE49-F238E27FC236}">
                <a16:creationId xmlns:a16="http://schemas.microsoft.com/office/drawing/2014/main" id="{10416B3C-3933-BC1F-7487-F068AF46C84D}"/>
              </a:ext>
            </a:extLst>
          </p:cNvPr>
          <p:cNvSpPr/>
          <p:nvPr/>
        </p:nvSpPr>
        <p:spPr>
          <a:xfrm>
            <a:off x="3037355" y="1403550"/>
            <a:ext cx="1352157" cy="1352157"/>
          </a:xfrm>
          <a:prstGeom prst="roundRect">
            <a:avLst/>
          </a:prstGeom>
          <a:solidFill>
            <a:srgbClr val="566A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4000" dirty="0">
              <a:solidFill>
                <a:schemeClr val="accent1">
                  <a:lumMod val="50000"/>
                </a:schemeClr>
              </a:solidFill>
              <a:cs typeface="+mn-ea"/>
              <a:sym typeface="+mn-lt"/>
            </a:endParaRPr>
          </a:p>
        </p:txBody>
      </p:sp>
      <p:sp>
        <p:nvSpPr>
          <p:cNvPr id="18" name="文本框 13">
            <a:extLst>
              <a:ext uri="{FF2B5EF4-FFF2-40B4-BE49-F238E27FC236}">
                <a16:creationId xmlns:a16="http://schemas.microsoft.com/office/drawing/2014/main" id="{DB67E988-9543-DE79-0FF4-8F337AF9C3A2}"/>
              </a:ext>
            </a:extLst>
          </p:cNvPr>
          <p:cNvSpPr txBox="1"/>
          <p:nvPr/>
        </p:nvSpPr>
        <p:spPr>
          <a:xfrm>
            <a:off x="4639977" y="1292737"/>
            <a:ext cx="1483361" cy="4589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694690">
              <a:lnSpc>
                <a:spcPct val="150000"/>
              </a:lnSpc>
            </a:pPr>
            <a:r>
              <a:rPr lang="en-US" altLang="zh-CN" dirty="0">
                <a:cs typeface="+mn-ea"/>
                <a:sym typeface="+mn-lt"/>
              </a:rPr>
              <a:t>Character</a:t>
            </a:r>
          </a:p>
        </p:txBody>
      </p:sp>
      <p:sp>
        <p:nvSpPr>
          <p:cNvPr id="19" name="文本框 16">
            <a:extLst>
              <a:ext uri="{FF2B5EF4-FFF2-40B4-BE49-F238E27FC236}">
                <a16:creationId xmlns:a16="http://schemas.microsoft.com/office/drawing/2014/main" id="{6CDD5BDD-8B79-19BE-92B2-27CB72C3FAB2}"/>
              </a:ext>
            </a:extLst>
          </p:cNvPr>
          <p:cNvSpPr txBox="1"/>
          <p:nvPr/>
        </p:nvSpPr>
        <p:spPr>
          <a:xfrm>
            <a:off x="4639976" y="1686913"/>
            <a:ext cx="4136561" cy="161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50000"/>
              </a:lnSpc>
            </a:pPr>
            <a:r>
              <a:rPr lang="en-CA" altLang="zh-CN" sz="1400" kern="2000" dirty="0">
                <a:cs typeface="+mn-ea"/>
                <a:sym typeface="+mn-lt"/>
              </a:rPr>
              <a:t>Attribute: health, power</a:t>
            </a:r>
          </a:p>
          <a:p>
            <a:pPr>
              <a:lnSpc>
                <a:spcPct val="250000"/>
              </a:lnSpc>
            </a:pPr>
            <a:r>
              <a:rPr lang="en-CA" sz="1400" dirty="0"/>
              <a:t>Method: display, fight, get/set heath/power</a:t>
            </a:r>
          </a:p>
          <a:p>
            <a:pPr>
              <a:lnSpc>
                <a:spcPct val="250000"/>
              </a:lnSpc>
            </a:pPr>
            <a:endParaRPr lang="en-CA" altLang="zh-CN" sz="1400" kern="2000" dirty="0">
              <a:cs typeface="+mn-ea"/>
              <a:sym typeface="+mn-lt"/>
            </a:endParaRPr>
          </a:p>
        </p:txBody>
      </p:sp>
      <p:pic>
        <p:nvPicPr>
          <p:cNvPr id="10248" name="Picture 8" descr="Cartoon: Time is relative">
            <a:extLst>
              <a:ext uri="{FF2B5EF4-FFF2-40B4-BE49-F238E27FC236}">
                <a16:creationId xmlns:a16="http://schemas.microsoft.com/office/drawing/2014/main" id="{24973624-8342-EA2A-B099-C6518482E31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048354" y="1411908"/>
            <a:ext cx="1330157" cy="133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009350"/>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down)">
                                      <p:cBhvr>
                                        <p:cTn id="71" dur="580">
                                          <p:stCondLst>
                                            <p:cond delay="0"/>
                                          </p:stCondLst>
                                        </p:cTn>
                                        <p:tgtEl>
                                          <p:spTgt spid="29"/>
                                        </p:tgtEl>
                                      </p:cBhvr>
                                    </p:animEffect>
                                    <p:anim calcmode="lin" valueType="num">
                                      <p:cBhvr>
                                        <p:cTn id="7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77" dur="26">
                                          <p:stCondLst>
                                            <p:cond delay="650"/>
                                          </p:stCondLst>
                                        </p:cTn>
                                        <p:tgtEl>
                                          <p:spTgt spid="29"/>
                                        </p:tgtEl>
                                      </p:cBhvr>
                                      <p:to x="100000" y="60000"/>
                                    </p:animScale>
                                    <p:animScale>
                                      <p:cBhvr>
                                        <p:cTn id="78" dur="166" decel="50000">
                                          <p:stCondLst>
                                            <p:cond delay="676"/>
                                          </p:stCondLst>
                                        </p:cTn>
                                        <p:tgtEl>
                                          <p:spTgt spid="29"/>
                                        </p:tgtEl>
                                      </p:cBhvr>
                                      <p:to x="100000" y="100000"/>
                                    </p:animScale>
                                    <p:animScale>
                                      <p:cBhvr>
                                        <p:cTn id="79" dur="26">
                                          <p:stCondLst>
                                            <p:cond delay="1312"/>
                                          </p:stCondLst>
                                        </p:cTn>
                                        <p:tgtEl>
                                          <p:spTgt spid="29"/>
                                        </p:tgtEl>
                                      </p:cBhvr>
                                      <p:to x="100000" y="80000"/>
                                    </p:animScale>
                                    <p:animScale>
                                      <p:cBhvr>
                                        <p:cTn id="80" dur="166" decel="50000">
                                          <p:stCondLst>
                                            <p:cond delay="1338"/>
                                          </p:stCondLst>
                                        </p:cTn>
                                        <p:tgtEl>
                                          <p:spTgt spid="29"/>
                                        </p:tgtEl>
                                      </p:cBhvr>
                                      <p:to x="100000" y="100000"/>
                                    </p:animScale>
                                    <p:animScale>
                                      <p:cBhvr>
                                        <p:cTn id="81" dur="26">
                                          <p:stCondLst>
                                            <p:cond delay="1642"/>
                                          </p:stCondLst>
                                        </p:cTn>
                                        <p:tgtEl>
                                          <p:spTgt spid="29"/>
                                        </p:tgtEl>
                                      </p:cBhvr>
                                      <p:to x="100000" y="90000"/>
                                    </p:animScale>
                                    <p:animScale>
                                      <p:cBhvr>
                                        <p:cTn id="82" dur="166" decel="50000">
                                          <p:stCondLst>
                                            <p:cond delay="1668"/>
                                          </p:stCondLst>
                                        </p:cTn>
                                        <p:tgtEl>
                                          <p:spTgt spid="29"/>
                                        </p:tgtEl>
                                      </p:cBhvr>
                                      <p:to x="100000" y="100000"/>
                                    </p:animScale>
                                    <p:animScale>
                                      <p:cBhvr>
                                        <p:cTn id="83" dur="26">
                                          <p:stCondLst>
                                            <p:cond delay="1808"/>
                                          </p:stCondLst>
                                        </p:cTn>
                                        <p:tgtEl>
                                          <p:spTgt spid="29"/>
                                        </p:tgtEl>
                                      </p:cBhvr>
                                      <p:to x="100000" y="95000"/>
                                    </p:animScale>
                                    <p:animScale>
                                      <p:cBhvr>
                                        <p:cTn id="84" dur="166" decel="50000">
                                          <p:stCondLst>
                                            <p:cond delay="1834"/>
                                          </p:stCondLst>
                                        </p:cTn>
                                        <p:tgtEl>
                                          <p:spTgt spid="29"/>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down)">
                                      <p:cBhvr>
                                        <p:cTn id="87" dur="580">
                                          <p:stCondLst>
                                            <p:cond delay="0"/>
                                          </p:stCondLst>
                                        </p:cTn>
                                        <p:tgtEl>
                                          <p:spTgt spid="30"/>
                                        </p:tgtEl>
                                      </p:cBhvr>
                                    </p:animEffect>
                                    <p:anim calcmode="lin" valueType="num">
                                      <p:cBhvr>
                                        <p:cTn id="8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93" dur="26">
                                          <p:stCondLst>
                                            <p:cond delay="650"/>
                                          </p:stCondLst>
                                        </p:cTn>
                                        <p:tgtEl>
                                          <p:spTgt spid="30"/>
                                        </p:tgtEl>
                                      </p:cBhvr>
                                      <p:to x="100000" y="60000"/>
                                    </p:animScale>
                                    <p:animScale>
                                      <p:cBhvr>
                                        <p:cTn id="94" dur="166" decel="50000">
                                          <p:stCondLst>
                                            <p:cond delay="676"/>
                                          </p:stCondLst>
                                        </p:cTn>
                                        <p:tgtEl>
                                          <p:spTgt spid="30"/>
                                        </p:tgtEl>
                                      </p:cBhvr>
                                      <p:to x="100000" y="100000"/>
                                    </p:animScale>
                                    <p:animScale>
                                      <p:cBhvr>
                                        <p:cTn id="95" dur="26">
                                          <p:stCondLst>
                                            <p:cond delay="1312"/>
                                          </p:stCondLst>
                                        </p:cTn>
                                        <p:tgtEl>
                                          <p:spTgt spid="30"/>
                                        </p:tgtEl>
                                      </p:cBhvr>
                                      <p:to x="100000" y="80000"/>
                                    </p:animScale>
                                    <p:animScale>
                                      <p:cBhvr>
                                        <p:cTn id="96" dur="166" decel="50000">
                                          <p:stCondLst>
                                            <p:cond delay="1338"/>
                                          </p:stCondLst>
                                        </p:cTn>
                                        <p:tgtEl>
                                          <p:spTgt spid="30"/>
                                        </p:tgtEl>
                                      </p:cBhvr>
                                      <p:to x="100000" y="100000"/>
                                    </p:animScale>
                                    <p:animScale>
                                      <p:cBhvr>
                                        <p:cTn id="97" dur="26">
                                          <p:stCondLst>
                                            <p:cond delay="1642"/>
                                          </p:stCondLst>
                                        </p:cTn>
                                        <p:tgtEl>
                                          <p:spTgt spid="30"/>
                                        </p:tgtEl>
                                      </p:cBhvr>
                                      <p:to x="100000" y="90000"/>
                                    </p:animScale>
                                    <p:animScale>
                                      <p:cBhvr>
                                        <p:cTn id="98" dur="166" decel="50000">
                                          <p:stCondLst>
                                            <p:cond delay="1668"/>
                                          </p:stCondLst>
                                        </p:cTn>
                                        <p:tgtEl>
                                          <p:spTgt spid="30"/>
                                        </p:tgtEl>
                                      </p:cBhvr>
                                      <p:to x="100000" y="100000"/>
                                    </p:animScale>
                                    <p:animScale>
                                      <p:cBhvr>
                                        <p:cTn id="99" dur="26">
                                          <p:stCondLst>
                                            <p:cond delay="1808"/>
                                          </p:stCondLst>
                                        </p:cTn>
                                        <p:tgtEl>
                                          <p:spTgt spid="30"/>
                                        </p:tgtEl>
                                      </p:cBhvr>
                                      <p:to x="100000" y="95000"/>
                                    </p:animScale>
                                    <p:animScale>
                                      <p:cBhvr>
                                        <p:cTn id="100" dur="166" decel="50000">
                                          <p:stCondLst>
                                            <p:cond delay="1834"/>
                                          </p:stCondLst>
                                        </p:cTn>
                                        <p:tgtEl>
                                          <p:spTgt spid="30"/>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down)">
                                      <p:cBhvr>
                                        <p:cTn id="103" dur="580">
                                          <p:stCondLst>
                                            <p:cond delay="0"/>
                                          </p:stCondLst>
                                        </p:cTn>
                                        <p:tgtEl>
                                          <p:spTgt spid="35"/>
                                        </p:tgtEl>
                                      </p:cBhvr>
                                    </p:animEffect>
                                    <p:anim calcmode="lin" valueType="num">
                                      <p:cBhvr>
                                        <p:cTn id="104"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09" dur="26">
                                          <p:stCondLst>
                                            <p:cond delay="650"/>
                                          </p:stCondLst>
                                        </p:cTn>
                                        <p:tgtEl>
                                          <p:spTgt spid="35"/>
                                        </p:tgtEl>
                                      </p:cBhvr>
                                      <p:to x="100000" y="60000"/>
                                    </p:animScale>
                                    <p:animScale>
                                      <p:cBhvr>
                                        <p:cTn id="110" dur="166" decel="50000">
                                          <p:stCondLst>
                                            <p:cond delay="676"/>
                                          </p:stCondLst>
                                        </p:cTn>
                                        <p:tgtEl>
                                          <p:spTgt spid="35"/>
                                        </p:tgtEl>
                                      </p:cBhvr>
                                      <p:to x="100000" y="100000"/>
                                    </p:animScale>
                                    <p:animScale>
                                      <p:cBhvr>
                                        <p:cTn id="111" dur="26">
                                          <p:stCondLst>
                                            <p:cond delay="1312"/>
                                          </p:stCondLst>
                                        </p:cTn>
                                        <p:tgtEl>
                                          <p:spTgt spid="35"/>
                                        </p:tgtEl>
                                      </p:cBhvr>
                                      <p:to x="100000" y="80000"/>
                                    </p:animScale>
                                    <p:animScale>
                                      <p:cBhvr>
                                        <p:cTn id="112" dur="166" decel="50000">
                                          <p:stCondLst>
                                            <p:cond delay="1338"/>
                                          </p:stCondLst>
                                        </p:cTn>
                                        <p:tgtEl>
                                          <p:spTgt spid="35"/>
                                        </p:tgtEl>
                                      </p:cBhvr>
                                      <p:to x="100000" y="100000"/>
                                    </p:animScale>
                                    <p:animScale>
                                      <p:cBhvr>
                                        <p:cTn id="113" dur="26">
                                          <p:stCondLst>
                                            <p:cond delay="1642"/>
                                          </p:stCondLst>
                                        </p:cTn>
                                        <p:tgtEl>
                                          <p:spTgt spid="35"/>
                                        </p:tgtEl>
                                      </p:cBhvr>
                                      <p:to x="100000" y="90000"/>
                                    </p:animScale>
                                    <p:animScale>
                                      <p:cBhvr>
                                        <p:cTn id="114" dur="166" decel="50000">
                                          <p:stCondLst>
                                            <p:cond delay="1668"/>
                                          </p:stCondLst>
                                        </p:cTn>
                                        <p:tgtEl>
                                          <p:spTgt spid="35"/>
                                        </p:tgtEl>
                                      </p:cBhvr>
                                      <p:to x="100000" y="100000"/>
                                    </p:animScale>
                                    <p:animScale>
                                      <p:cBhvr>
                                        <p:cTn id="115" dur="26">
                                          <p:stCondLst>
                                            <p:cond delay="1808"/>
                                          </p:stCondLst>
                                        </p:cTn>
                                        <p:tgtEl>
                                          <p:spTgt spid="35"/>
                                        </p:tgtEl>
                                      </p:cBhvr>
                                      <p:to x="100000" y="95000"/>
                                    </p:animScale>
                                    <p:animScale>
                                      <p:cBhvr>
                                        <p:cTn id="116" dur="166" decel="50000">
                                          <p:stCondLst>
                                            <p:cond delay="1834"/>
                                          </p:stCondLst>
                                        </p:cTn>
                                        <p:tgtEl>
                                          <p:spTgt spid="35"/>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5"/>
                                        </p:tgtEl>
                                        <p:attrNameLst>
                                          <p:attrName>style.visibility</p:attrName>
                                        </p:attrNameLst>
                                      </p:cBhvr>
                                      <p:to>
                                        <p:strVal val="visible"/>
                                      </p:to>
                                    </p:set>
                                    <p:animEffect transition="in" filter="wipe(down)">
                                      <p:cBhvr>
                                        <p:cTn id="119" dur="580">
                                          <p:stCondLst>
                                            <p:cond delay="0"/>
                                          </p:stCondLst>
                                        </p:cTn>
                                        <p:tgtEl>
                                          <p:spTgt spid="15"/>
                                        </p:tgtEl>
                                      </p:cBhvr>
                                    </p:animEffect>
                                    <p:anim calcmode="lin" valueType="num">
                                      <p:cBhvr>
                                        <p:cTn id="12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25" dur="26">
                                          <p:stCondLst>
                                            <p:cond delay="650"/>
                                          </p:stCondLst>
                                        </p:cTn>
                                        <p:tgtEl>
                                          <p:spTgt spid="15"/>
                                        </p:tgtEl>
                                      </p:cBhvr>
                                      <p:to x="100000" y="60000"/>
                                    </p:animScale>
                                    <p:animScale>
                                      <p:cBhvr>
                                        <p:cTn id="126" dur="166" decel="50000">
                                          <p:stCondLst>
                                            <p:cond delay="676"/>
                                          </p:stCondLst>
                                        </p:cTn>
                                        <p:tgtEl>
                                          <p:spTgt spid="15"/>
                                        </p:tgtEl>
                                      </p:cBhvr>
                                      <p:to x="100000" y="100000"/>
                                    </p:animScale>
                                    <p:animScale>
                                      <p:cBhvr>
                                        <p:cTn id="127" dur="26">
                                          <p:stCondLst>
                                            <p:cond delay="1312"/>
                                          </p:stCondLst>
                                        </p:cTn>
                                        <p:tgtEl>
                                          <p:spTgt spid="15"/>
                                        </p:tgtEl>
                                      </p:cBhvr>
                                      <p:to x="100000" y="80000"/>
                                    </p:animScale>
                                    <p:animScale>
                                      <p:cBhvr>
                                        <p:cTn id="128" dur="166" decel="50000">
                                          <p:stCondLst>
                                            <p:cond delay="1338"/>
                                          </p:stCondLst>
                                        </p:cTn>
                                        <p:tgtEl>
                                          <p:spTgt spid="15"/>
                                        </p:tgtEl>
                                      </p:cBhvr>
                                      <p:to x="100000" y="100000"/>
                                    </p:animScale>
                                    <p:animScale>
                                      <p:cBhvr>
                                        <p:cTn id="129" dur="26">
                                          <p:stCondLst>
                                            <p:cond delay="1642"/>
                                          </p:stCondLst>
                                        </p:cTn>
                                        <p:tgtEl>
                                          <p:spTgt spid="15"/>
                                        </p:tgtEl>
                                      </p:cBhvr>
                                      <p:to x="100000" y="90000"/>
                                    </p:animScale>
                                    <p:animScale>
                                      <p:cBhvr>
                                        <p:cTn id="130" dur="166" decel="50000">
                                          <p:stCondLst>
                                            <p:cond delay="1668"/>
                                          </p:stCondLst>
                                        </p:cTn>
                                        <p:tgtEl>
                                          <p:spTgt spid="15"/>
                                        </p:tgtEl>
                                      </p:cBhvr>
                                      <p:to x="100000" y="100000"/>
                                    </p:animScale>
                                    <p:animScale>
                                      <p:cBhvr>
                                        <p:cTn id="131" dur="26">
                                          <p:stCondLst>
                                            <p:cond delay="1808"/>
                                          </p:stCondLst>
                                        </p:cTn>
                                        <p:tgtEl>
                                          <p:spTgt spid="15"/>
                                        </p:tgtEl>
                                      </p:cBhvr>
                                      <p:to x="100000" y="95000"/>
                                    </p:animScale>
                                    <p:animScale>
                                      <p:cBhvr>
                                        <p:cTn id="132" dur="166" decel="50000">
                                          <p:stCondLst>
                                            <p:cond delay="1834"/>
                                          </p:stCondLst>
                                        </p:cTn>
                                        <p:tgtEl>
                                          <p:spTgt spid="15"/>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wipe(down)">
                                      <p:cBhvr>
                                        <p:cTn id="135" dur="580">
                                          <p:stCondLst>
                                            <p:cond delay="0"/>
                                          </p:stCondLst>
                                        </p:cTn>
                                        <p:tgtEl>
                                          <p:spTgt spid="16"/>
                                        </p:tgtEl>
                                      </p:cBhvr>
                                    </p:animEffect>
                                    <p:anim calcmode="lin" valueType="num">
                                      <p:cBhvr>
                                        <p:cTn id="13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41" dur="26">
                                          <p:stCondLst>
                                            <p:cond delay="650"/>
                                          </p:stCondLst>
                                        </p:cTn>
                                        <p:tgtEl>
                                          <p:spTgt spid="16"/>
                                        </p:tgtEl>
                                      </p:cBhvr>
                                      <p:to x="100000" y="60000"/>
                                    </p:animScale>
                                    <p:animScale>
                                      <p:cBhvr>
                                        <p:cTn id="142" dur="166" decel="50000">
                                          <p:stCondLst>
                                            <p:cond delay="676"/>
                                          </p:stCondLst>
                                        </p:cTn>
                                        <p:tgtEl>
                                          <p:spTgt spid="16"/>
                                        </p:tgtEl>
                                      </p:cBhvr>
                                      <p:to x="100000" y="100000"/>
                                    </p:animScale>
                                    <p:animScale>
                                      <p:cBhvr>
                                        <p:cTn id="143" dur="26">
                                          <p:stCondLst>
                                            <p:cond delay="1312"/>
                                          </p:stCondLst>
                                        </p:cTn>
                                        <p:tgtEl>
                                          <p:spTgt spid="16"/>
                                        </p:tgtEl>
                                      </p:cBhvr>
                                      <p:to x="100000" y="80000"/>
                                    </p:animScale>
                                    <p:animScale>
                                      <p:cBhvr>
                                        <p:cTn id="144" dur="166" decel="50000">
                                          <p:stCondLst>
                                            <p:cond delay="1338"/>
                                          </p:stCondLst>
                                        </p:cTn>
                                        <p:tgtEl>
                                          <p:spTgt spid="16"/>
                                        </p:tgtEl>
                                      </p:cBhvr>
                                      <p:to x="100000" y="100000"/>
                                    </p:animScale>
                                    <p:animScale>
                                      <p:cBhvr>
                                        <p:cTn id="145" dur="26">
                                          <p:stCondLst>
                                            <p:cond delay="1642"/>
                                          </p:stCondLst>
                                        </p:cTn>
                                        <p:tgtEl>
                                          <p:spTgt spid="16"/>
                                        </p:tgtEl>
                                      </p:cBhvr>
                                      <p:to x="100000" y="90000"/>
                                    </p:animScale>
                                    <p:animScale>
                                      <p:cBhvr>
                                        <p:cTn id="146" dur="166" decel="50000">
                                          <p:stCondLst>
                                            <p:cond delay="1668"/>
                                          </p:stCondLst>
                                        </p:cTn>
                                        <p:tgtEl>
                                          <p:spTgt spid="16"/>
                                        </p:tgtEl>
                                      </p:cBhvr>
                                      <p:to x="100000" y="100000"/>
                                    </p:animScale>
                                    <p:animScale>
                                      <p:cBhvr>
                                        <p:cTn id="147" dur="26">
                                          <p:stCondLst>
                                            <p:cond delay="1808"/>
                                          </p:stCondLst>
                                        </p:cTn>
                                        <p:tgtEl>
                                          <p:spTgt spid="16"/>
                                        </p:tgtEl>
                                      </p:cBhvr>
                                      <p:to x="100000" y="95000"/>
                                    </p:animScale>
                                    <p:animScale>
                                      <p:cBhvr>
                                        <p:cTn id="148" dur="166" decel="50000">
                                          <p:stCondLst>
                                            <p:cond delay="1834"/>
                                          </p:stCondLst>
                                        </p:cTn>
                                        <p:tgtEl>
                                          <p:spTgt spid="16"/>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580">
                                          <p:stCondLst>
                                            <p:cond delay="0"/>
                                          </p:stCondLst>
                                        </p:cTn>
                                        <p:tgtEl>
                                          <p:spTgt spid="17"/>
                                        </p:tgtEl>
                                      </p:cBhvr>
                                    </p:animEffect>
                                    <p:anim calcmode="lin" valueType="num">
                                      <p:cBhvr>
                                        <p:cTn id="15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57" dur="26">
                                          <p:stCondLst>
                                            <p:cond delay="650"/>
                                          </p:stCondLst>
                                        </p:cTn>
                                        <p:tgtEl>
                                          <p:spTgt spid="17"/>
                                        </p:tgtEl>
                                      </p:cBhvr>
                                      <p:to x="100000" y="60000"/>
                                    </p:animScale>
                                    <p:animScale>
                                      <p:cBhvr>
                                        <p:cTn id="158" dur="166" decel="50000">
                                          <p:stCondLst>
                                            <p:cond delay="676"/>
                                          </p:stCondLst>
                                        </p:cTn>
                                        <p:tgtEl>
                                          <p:spTgt spid="17"/>
                                        </p:tgtEl>
                                      </p:cBhvr>
                                      <p:to x="100000" y="100000"/>
                                    </p:animScale>
                                    <p:animScale>
                                      <p:cBhvr>
                                        <p:cTn id="159" dur="26">
                                          <p:stCondLst>
                                            <p:cond delay="1312"/>
                                          </p:stCondLst>
                                        </p:cTn>
                                        <p:tgtEl>
                                          <p:spTgt spid="17"/>
                                        </p:tgtEl>
                                      </p:cBhvr>
                                      <p:to x="100000" y="80000"/>
                                    </p:animScale>
                                    <p:animScale>
                                      <p:cBhvr>
                                        <p:cTn id="160" dur="166" decel="50000">
                                          <p:stCondLst>
                                            <p:cond delay="1338"/>
                                          </p:stCondLst>
                                        </p:cTn>
                                        <p:tgtEl>
                                          <p:spTgt spid="17"/>
                                        </p:tgtEl>
                                      </p:cBhvr>
                                      <p:to x="100000" y="100000"/>
                                    </p:animScale>
                                    <p:animScale>
                                      <p:cBhvr>
                                        <p:cTn id="161" dur="26">
                                          <p:stCondLst>
                                            <p:cond delay="1642"/>
                                          </p:stCondLst>
                                        </p:cTn>
                                        <p:tgtEl>
                                          <p:spTgt spid="17"/>
                                        </p:tgtEl>
                                      </p:cBhvr>
                                      <p:to x="100000" y="90000"/>
                                    </p:animScale>
                                    <p:animScale>
                                      <p:cBhvr>
                                        <p:cTn id="162" dur="166" decel="50000">
                                          <p:stCondLst>
                                            <p:cond delay="1668"/>
                                          </p:stCondLst>
                                        </p:cTn>
                                        <p:tgtEl>
                                          <p:spTgt spid="17"/>
                                        </p:tgtEl>
                                      </p:cBhvr>
                                      <p:to x="100000" y="100000"/>
                                    </p:animScale>
                                    <p:animScale>
                                      <p:cBhvr>
                                        <p:cTn id="163" dur="26">
                                          <p:stCondLst>
                                            <p:cond delay="1808"/>
                                          </p:stCondLst>
                                        </p:cTn>
                                        <p:tgtEl>
                                          <p:spTgt spid="17"/>
                                        </p:tgtEl>
                                      </p:cBhvr>
                                      <p:to x="100000" y="95000"/>
                                    </p:animScale>
                                    <p:animScale>
                                      <p:cBhvr>
                                        <p:cTn id="164" dur="166" decel="50000">
                                          <p:stCondLst>
                                            <p:cond delay="1834"/>
                                          </p:stCondLst>
                                        </p:cTn>
                                        <p:tgtEl>
                                          <p:spTgt spid="17"/>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18"/>
                                        </p:tgtEl>
                                        <p:attrNameLst>
                                          <p:attrName>style.visibility</p:attrName>
                                        </p:attrNameLst>
                                      </p:cBhvr>
                                      <p:to>
                                        <p:strVal val="visible"/>
                                      </p:to>
                                    </p:set>
                                    <p:animEffect transition="in" filter="wipe(down)">
                                      <p:cBhvr>
                                        <p:cTn id="167" dur="580">
                                          <p:stCondLst>
                                            <p:cond delay="0"/>
                                          </p:stCondLst>
                                        </p:cTn>
                                        <p:tgtEl>
                                          <p:spTgt spid="18"/>
                                        </p:tgtEl>
                                      </p:cBhvr>
                                    </p:animEffect>
                                    <p:anim calcmode="lin" valueType="num">
                                      <p:cBhvr>
                                        <p:cTn id="16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73" dur="26">
                                          <p:stCondLst>
                                            <p:cond delay="650"/>
                                          </p:stCondLst>
                                        </p:cTn>
                                        <p:tgtEl>
                                          <p:spTgt spid="18"/>
                                        </p:tgtEl>
                                      </p:cBhvr>
                                      <p:to x="100000" y="60000"/>
                                    </p:animScale>
                                    <p:animScale>
                                      <p:cBhvr>
                                        <p:cTn id="174" dur="166" decel="50000">
                                          <p:stCondLst>
                                            <p:cond delay="676"/>
                                          </p:stCondLst>
                                        </p:cTn>
                                        <p:tgtEl>
                                          <p:spTgt spid="18"/>
                                        </p:tgtEl>
                                      </p:cBhvr>
                                      <p:to x="100000" y="100000"/>
                                    </p:animScale>
                                    <p:animScale>
                                      <p:cBhvr>
                                        <p:cTn id="175" dur="26">
                                          <p:stCondLst>
                                            <p:cond delay="1312"/>
                                          </p:stCondLst>
                                        </p:cTn>
                                        <p:tgtEl>
                                          <p:spTgt spid="18"/>
                                        </p:tgtEl>
                                      </p:cBhvr>
                                      <p:to x="100000" y="80000"/>
                                    </p:animScale>
                                    <p:animScale>
                                      <p:cBhvr>
                                        <p:cTn id="176" dur="166" decel="50000">
                                          <p:stCondLst>
                                            <p:cond delay="1338"/>
                                          </p:stCondLst>
                                        </p:cTn>
                                        <p:tgtEl>
                                          <p:spTgt spid="18"/>
                                        </p:tgtEl>
                                      </p:cBhvr>
                                      <p:to x="100000" y="100000"/>
                                    </p:animScale>
                                    <p:animScale>
                                      <p:cBhvr>
                                        <p:cTn id="177" dur="26">
                                          <p:stCondLst>
                                            <p:cond delay="1642"/>
                                          </p:stCondLst>
                                        </p:cTn>
                                        <p:tgtEl>
                                          <p:spTgt spid="18"/>
                                        </p:tgtEl>
                                      </p:cBhvr>
                                      <p:to x="100000" y="90000"/>
                                    </p:animScale>
                                    <p:animScale>
                                      <p:cBhvr>
                                        <p:cTn id="178" dur="166" decel="50000">
                                          <p:stCondLst>
                                            <p:cond delay="1668"/>
                                          </p:stCondLst>
                                        </p:cTn>
                                        <p:tgtEl>
                                          <p:spTgt spid="18"/>
                                        </p:tgtEl>
                                      </p:cBhvr>
                                      <p:to x="100000" y="100000"/>
                                    </p:animScale>
                                    <p:animScale>
                                      <p:cBhvr>
                                        <p:cTn id="179" dur="26">
                                          <p:stCondLst>
                                            <p:cond delay="1808"/>
                                          </p:stCondLst>
                                        </p:cTn>
                                        <p:tgtEl>
                                          <p:spTgt spid="18"/>
                                        </p:tgtEl>
                                      </p:cBhvr>
                                      <p:to x="100000" y="95000"/>
                                    </p:animScale>
                                    <p:animScale>
                                      <p:cBhvr>
                                        <p:cTn id="180" dur="166" decel="50000">
                                          <p:stCondLst>
                                            <p:cond delay="1834"/>
                                          </p:stCondLst>
                                        </p:cTn>
                                        <p:tgtEl>
                                          <p:spTgt spid="18"/>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down)">
                                      <p:cBhvr>
                                        <p:cTn id="183" dur="580">
                                          <p:stCondLst>
                                            <p:cond delay="0"/>
                                          </p:stCondLst>
                                        </p:cTn>
                                        <p:tgtEl>
                                          <p:spTgt spid="19"/>
                                        </p:tgtEl>
                                      </p:cBhvr>
                                    </p:animEffect>
                                    <p:anim calcmode="lin" valueType="num">
                                      <p:cBhvr>
                                        <p:cTn id="18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89" dur="26">
                                          <p:stCondLst>
                                            <p:cond delay="650"/>
                                          </p:stCondLst>
                                        </p:cTn>
                                        <p:tgtEl>
                                          <p:spTgt spid="19"/>
                                        </p:tgtEl>
                                      </p:cBhvr>
                                      <p:to x="100000" y="60000"/>
                                    </p:animScale>
                                    <p:animScale>
                                      <p:cBhvr>
                                        <p:cTn id="190" dur="166" decel="50000">
                                          <p:stCondLst>
                                            <p:cond delay="676"/>
                                          </p:stCondLst>
                                        </p:cTn>
                                        <p:tgtEl>
                                          <p:spTgt spid="19"/>
                                        </p:tgtEl>
                                      </p:cBhvr>
                                      <p:to x="100000" y="100000"/>
                                    </p:animScale>
                                    <p:animScale>
                                      <p:cBhvr>
                                        <p:cTn id="191" dur="26">
                                          <p:stCondLst>
                                            <p:cond delay="1312"/>
                                          </p:stCondLst>
                                        </p:cTn>
                                        <p:tgtEl>
                                          <p:spTgt spid="19"/>
                                        </p:tgtEl>
                                      </p:cBhvr>
                                      <p:to x="100000" y="80000"/>
                                    </p:animScale>
                                    <p:animScale>
                                      <p:cBhvr>
                                        <p:cTn id="192" dur="166" decel="50000">
                                          <p:stCondLst>
                                            <p:cond delay="1338"/>
                                          </p:stCondLst>
                                        </p:cTn>
                                        <p:tgtEl>
                                          <p:spTgt spid="19"/>
                                        </p:tgtEl>
                                      </p:cBhvr>
                                      <p:to x="100000" y="100000"/>
                                    </p:animScale>
                                    <p:animScale>
                                      <p:cBhvr>
                                        <p:cTn id="193" dur="26">
                                          <p:stCondLst>
                                            <p:cond delay="1642"/>
                                          </p:stCondLst>
                                        </p:cTn>
                                        <p:tgtEl>
                                          <p:spTgt spid="19"/>
                                        </p:tgtEl>
                                      </p:cBhvr>
                                      <p:to x="100000" y="90000"/>
                                    </p:animScale>
                                    <p:animScale>
                                      <p:cBhvr>
                                        <p:cTn id="194" dur="166" decel="50000">
                                          <p:stCondLst>
                                            <p:cond delay="1668"/>
                                          </p:stCondLst>
                                        </p:cTn>
                                        <p:tgtEl>
                                          <p:spTgt spid="19"/>
                                        </p:tgtEl>
                                      </p:cBhvr>
                                      <p:to x="100000" y="100000"/>
                                    </p:animScale>
                                    <p:animScale>
                                      <p:cBhvr>
                                        <p:cTn id="195" dur="26">
                                          <p:stCondLst>
                                            <p:cond delay="1808"/>
                                          </p:stCondLst>
                                        </p:cTn>
                                        <p:tgtEl>
                                          <p:spTgt spid="19"/>
                                        </p:tgtEl>
                                      </p:cBhvr>
                                      <p:to x="100000" y="95000"/>
                                    </p:animScale>
                                    <p:animScale>
                                      <p:cBhvr>
                                        <p:cTn id="196" dur="166" decel="50000">
                                          <p:stCondLst>
                                            <p:cond delay="1834"/>
                                          </p:stCondLst>
                                        </p:cTn>
                                        <p:tgtEl>
                                          <p:spTgt spid="19"/>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10248"/>
                                        </p:tgtEl>
                                        <p:attrNameLst>
                                          <p:attrName>style.visibility</p:attrName>
                                        </p:attrNameLst>
                                      </p:cBhvr>
                                      <p:to>
                                        <p:strVal val="visible"/>
                                      </p:to>
                                    </p:set>
                                    <p:animEffect transition="in" filter="wipe(down)">
                                      <p:cBhvr>
                                        <p:cTn id="199" dur="580">
                                          <p:stCondLst>
                                            <p:cond delay="0"/>
                                          </p:stCondLst>
                                        </p:cTn>
                                        <p:tgtEl>
                                          <p:spTgt spid="10248"/>
                                        </p:tgtEl>
                                      </p:cBhvr>
                                    </p:animEffect>
                                    <p:anim calcmode="lin" valueType="num">
                                      <p:cBhvr>
                                        <p:cTn id="200" dur="1822" tmFilter="0,0; 0.14,0.36; 0.43,0.73; 0.71,0.91; 1.0,1.0">
                                          <p:stCondLst>
                                            <p:cond delay="0"/>
                                          </p:stCondLst>
                                        </p:cTn>
                                        <p:tgtEl>
                                          <p:spTgt spid="10248"/>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10248"/>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10248"/>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10248"/>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10248"/>
                                        </p:tgtEl>
                                        <p:attrNameLst>
                                          <p:attrName>ppt_y</p:attrName>
                                        </p:attrNameLst>
                                      </p:cBhvr>
                                      <p:tavLst>
                                        <p:tav tm="0" fmla="#ppt_y-sin(pi*$)/81">
                                          <p:val>
                                            <p:fltVal val="0"/>
                                          </p:val>
                                        </p:tav>
                                        <p:tav tm="100000">
                                          <p:val>
                                            <p:fltVal val="1"/>
                                          </p:val>
                                        </p:tav>
                                      </p:tavLst>
                                    </p:anim>
                                    <p:animScale>
                                      <p:cBhvr>
                                        <p:cTn id="205" dur="26">
                                          <p:stCondLst>
                                            <p:cond delay="650"/>
                                          </p:stCondLst>
                                        </p:cTn>
                                        <p:tgtEl>
                                          <p:spTgt spid="10248"/>
                                        </p:tgtEl>
                                      </p:cBhvr>
                                      <p:to x="100000" y="60000"/>
                                    </p:animScale>
                                    <p:animScale>
                                      <p:cBhvr>
                                        <p:cTn id="206" dur="166" decel="50000">
                                          <p:stCondLst>
                                            <p:cond delay="676"/>
                                          </p:stCondLst>
                                        </p:cTn>
                                        <p:tgtEl>
                                          <p:spTgt spid="10248"/>
                                        </p:tgtEl>
                                      </p:cBhvr>
                                      <p:to x="100000" y="100000"/>
                                    </p:animScale>
                                    <p:animScale>
                                      <p:cBhvr>
                                        <p:cTn id="207" dur="26">
                                          <p:stCondLst>
                                            <p:cond delay="1312"/>
                                          </p:stCondLst>
                                        </p:cTn>
                                        <p:tgtEl>
                                          <p:spTgt spid="10248"/>
                                        </p:tgtEl>
                                      </p:cBhvr>
                                      <p:to x="100000" y="80000"/>
                                    </p:animScale>
                                    <p:animScale>
                                      <p:cBhvr>
                                        <p:cTn id="208" dur="166" decel="50000">
                                          <p:stCondLst>
                                            <p:cond delay="1338"/>
                                          </p:stCondLst>
                                        </p:cTn>
                                        <p:tgtEl>
                                          <p:spTgt spid="10248"/>
                                        </p:tgtEl>
                                      </p:cBhvr>
                                      <p:to x="100000" y="100000"/>
                                    </p:animScale>
                                    <p:animScale>
                                      <p:cBhvr>
                                        <p:cTn id="209" dur="26">
                                          <p:stCondLst>
                                            <p:cond delay="1642"/>
                                          </p:stCondLst>
                                        </p:cTn>
                                        <p:tgtEl>
                                          <p:spTgt spid="10248"/>
                                        </p:tgtEl>
                                      </p:cBhvr>
                                      <p:to x="100000" y="90000"/>
                                    </p:animScale>
                                    <p:animScale>
                                      <p:cBhvr>
                                        <p:cTn id="210" dur="166" decel="50000">
                                          <p:stCondLst>
                                            <p:cond delay="1668"/>
                                          </p:stCondLst>
                                        </p:cTn>
                                        <p:tgtEl>
                                          <p:spTgt spid="10248"/>
                                        </p:tgtEl>
                                      </p:cBhvr>
                                      <p:to x="100000" y="100000"/>
                                    </p:animScale>
                                    <p:animScale>
                                      <p:cBhvr>
                                        <p:cTn id="211" dur="26">
                                          <p:stCondLst>
                                            <p:cond delay="1808"/>
                                          </p:stCondLst>
                                        </p:cTn>
                                        <p:tgtEl>
                                          <p:spTgt spid="10248"/>
                                        </p:tgtEl>
                                      </p:cBhvr>
                                      <p:to x="100000" y="95000"/>
                                    </p:animScale>
                                    <p:animScale>
                                      <p:cBhvr>
                                        <p:cTn id="212" dur="166" decel="50000">
                                          <p:stCondLst>
                                            <p:cond delay="1834"/>
                                          </p:stCondLst>
                                        </p:cTn>
                                        <p:tgtEl>
                                          <p:spTgt spid="10248"/>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10244"/>
                                        </p:tgtEl>
                                        <p:attrNameLst>
                                          <p:attrName>style.visibility</p:attrName>
                                        </p:attrNameLst>
                                      </p:cBhvr>
                                      <p:to>
                                        <p:strVal val="visible"/>
                                      </p:to>
                                    </p:set>
                                    <p:animEffect transition="in" filter="wipe(down)">
                                      <p:cBhvr>
                                        <p:cTn id="215" dur="580">
                                          <p:stCondLst>
                                            <p:cond delay="0"/>
                                          </p:stCondLst>
                                        </p:cTn>
                                        <p:tgtEl>
                                          <p:spTgt spid="10244"/>
                                        </p:tgtEl>
                                      </p:cBhvr>
                                    </p:animEffect>
                                    <p:anim calcmode="lin" valueType="num">
                                      <p:cBhvr>
                                        <p:cTn id="216" dur="1822" tmFilter="0,0; 0.14,0.36; 0.43,0.73; 0.71,0.91; 1.0,1.0">
                                          <p:stCondLst>
                                            <p:cond delay="0"/>
                                          </p:stCondLst>
                                        </p:cTn>
                                        <p:tgtEl>
                                          <p:spTgt spid="10244"/>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10244"/>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10244"/>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10244"/>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10244"/>
                                        </p:tgtEl>
                                        <p:attrNameLst>
                                          <p:attrName>ppt_y</p:attrName>
                                        </p:attrNameLst>
                                      </p:cBhvr>
                                      <p:tavLst>
                                        <p:tav tm="0" fmla="#ppt_y-sin(pi*$)/81">
                                          <p:val>
                                            <p:fltVal val="0"/>
                                          </p:val>
                                        </p:tav>
                                        <p:tav tm="100000">
                                          <p:val>
                                            <p:fltVal val="1"/>
                                          </p:val>
                                        </p:tav>
                                      </p:tavLst>
                                    </p:anim>
                                    <p:animScale>
                                      <p:cBhvr>
                                        <p:cTn id="221" dur="26">
                                          <p:stCondLst>
                                            <p:cond delay="650"/>
                                          </p:stCondLst>
                                        </p:cTn>
                                        <p:tgtEl>
                                          <p:spTgt spid="10244"/>
                                        </p:tgtEl>
                                      </p:cBhvr>
                                      <p:to x="100000" y="60000"/>
                                    </p:animScale>
                                    <p:animScale>
                                      <p:cBhvr>
                                        <p:cTn id="222" dur="166" decel="50000">
                                          <p:stCondLst>
                                            <p:cond delay="676"/>
                                          </p:stCondLst>
                                        </p:cTn>
                                        <p:tgtEl>
                                          <p:spTgt spid="10244"/>
                                        </p:tgtEl>
                                      </p:cBhvr>
                                      <p:to x="100000" y="100000"/>
                                    </p:animScale>
                                    <p:animScale>
                                      <p:cBhvr>
                                        <p:cTn id="223" dur="26">
                                          <p:stCondLst>
                                            <p:cond delay="1312"/>
                                          </p:stCondLst>
                                        </p:cTn>
                                        <p:tgtEl>
                                          <p:spTgt spid="10244"/>
                                        </p:tgtEl>
                                      </p:cBhvr>
                                      <p:to x="100000" y="80000"/>
                                    </p:animScale>
                                    <p:animScale>
                                      <p:cBhvr>
                                        <p:cTn id="224" dur="166" decel="50000">
                                          <p:stCondLst>
                                            <p:cond delay="1338"/>
                                          </p:stCondLst>
                                        </p:cTn>
                                        <p:tgtEl>
                                          <p:spTgt spid="10244"/>
                                        </p:tgtEl>
                                      </p:cBhvr>
                                      <p:to x="100000" y="100000"/>
                                    </p:animScale>
                                    <p:animScale>
                                      <p:cBhvr>
                                        <p:cTn id="225" dur="26">
                                          <p:stCondLst>
                                            <p:cond delay="1642"/>
                                          </p:stCondLst>
                                        </p:cTn>
                                        <p:tgtEl>
                                          <p:spTgt spid="10244"/>
                                        </p:tgtEl>
                                      </p:cBhvr>
                                      <p:to x="100000" y="90000"/>
                                    </p:animScale>
                                    <p:animScale>
                                      <p:cBhvr>
                                        <p:cTn id="226" dur="166" decel="50000">
                                          <p:stCondLst>
                                            <p:cond delay="1668"/>
                                          </p:stCondLst>
                                        </p:cTn>
                                        <p:tgtEl>
                                          <p:spTgt spid="10244"/>
                                        </p:tgtEl>
                                      </p:cBhvr>
                                      <p:to x="100000" y="100000"/>
                                    </p:animScale>
                                    <p:animScale>
                                      <p:cBhvr>
                                        <p:cTn id="227" dur="26">
                                          <p:stCondLst>
                                            <p:cond delay="1808"/>
                                          </p:stCondLst>
                                        </p:cTn>
                                        <p:tgtEl>
                                          <p:spTgt spid="10244"/>
                                        </p:tgtEl>
                                      </p:cBhvr>
                                      <p:to x="100000" y="95000"/>
                                    </p:animScale>
                                    <p:animScale>
                                      <p:cBhvr>
                                        <p:cTn id="228" dur="166" decel="50000">
                                          <p:stCondLst>
                                            <p:cond delay="1834"/>
                                          </p:stCondLst>
                                        </p:cTn>
                                        <p:tgtEl>
                                          <p:spTgt spid="10244"/>
                                        </p:tgtEl>
                                      </p:cBhvr>
                                      <p:to x="100000" y="100000"/>
                                    </p:animScale>
                                  </p:childTnLst>
                                </p:cTn>
                              </p:par>
                              <p:par>
                                <p:cTn id="229" presetID="26" presetClass="entr" presetSubtype="0" fill="hold" nodeType="withEffect">
                                  <p:stCondLst>
                                    <p:cond delay="0"/>
                                  </p:stCondLst>
                                  <p:childTnLst>
                                    <p:set>
                                      <p:cBhvr>
                                        <p:cTn id="230" dur="1" fill="hold">
                                          <p:stCondLst>
                                            <p:cond delay="0"/>
                                          </p:stCondLst>
                                        </p:cTn>
                                        <p:tgtEl>
                                          <p:spTgt spid="10246"/>
                                        </p:tgtEl>
                                        <p:attrNameLst>
                                          <p:attrName>style.visibility</p:attrName>
                                        </p:attrNameLst>
                                      </p:cBhvr>
                                      <p:to>
                                        <p:strVal val="visible"/>
                                      </p:to>
                                    </p:set>
                                    <p:animEffect transition="in" filter="wipe(down)">
                                      <p:cBhvr>
                                        <p:cTn id="231" dur="580">
                                          <p:stCondLst>
                                            <p:cond delay="0"/>
                                          </p:stCondLst>
                                        </p:cTn>
                                        <p:tgtEl>
                                          <p:spTgt spid="10246"/>
                                        </p:tgtEl>
                                      </p:cBhvr>
                                    </p:animEffect>
                                    <p:anim calcmode="lin" valueType="num">
                                      <p:cBhvr>
                                        <p:cTn id="232" dur="1822" tmFilter="0,0; 0.14,0.36; 0.43,0.73; 0.71,0.91; 1.0,1.0">
                                          <p:stCondLst>
                                            <p:cond delay="0"/>
                                          </p:stCondLst>
                                        </p:cTn>
                                        <p:tgtEl>
                                          <p:spTgt spid="10246"/>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10246"/>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10246"/>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10246"/>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10246"/>
                                        </p:tgtEl>
                                        <p:attrNameLst>
                                          <p:attrName>ppt_y</p:attrName>
                                        </p:attrNameLst>
                                      </p:cBhvr>
                                      <p:tavLst>
                                        <p:tav tm="0" fmla="#ppt_y-sin(pi*$)/81">
                                          <p:val>
                                            <p:fltVal val="0"/>
                                          </p:val>
                                        </p:tav>
                                        <p:tav tm="100000">
                                          <p:val>
                                            <p:fltVal val="1"/>
                                          </p:val>
                                        </p:tav>
                                      </p:tavLst>
                                    </p:anim>
                                    <p:animScale>
                                      <p:cBhvr>
                                        <p:cTn id="237" dur="26">
                                          <p:stCondLst>
                                            <p:cond delay="650"/>
                                          </p:stCondLst>
                                        </p:cTn>
                                        <p:tgtEl>
                                          <p:spTgt spid="10246"/>
                                        </p:tgtEl>
                                      </p:cBhvr>
                                      <p:to x="100000" y="60000"/>
                                    </p:animScale>
                                    <p:animScale>
                                      <p:cBhvr>
                                        <p:cTn id="238" dur="166" decel="50000">
                                          <p:stCondLst>
                                            <p:cond delay="676"/>
                                          </p:stCondLst>
                                        </p:cTn>
                                        <p:tgtEl>
                                          <p:spTgt spid="10246"/>
                                        </p:tgtEl>
                                      </p:cBhvr>
                                      <p:to x="100000" y="100000"/>
                                    </p:animScale>
                                    <p:animScale>
                                      <p:cBhvr>
                                        <p:cTn id="239" dur="26">
                                          <p:stCondLst>
                                            <p:cond delay="1312"/>
                                          </p:stCondLst>
                                        </p:cTn>
                                        <p:tgtEl>
                                          <p:spTgt spid="10246"/>
                                        </p:tgtEl>
                                      </p:cBhvr>
                                      <p:to x="100000" y="80000"/>
                                    </p:animScale>
                                    <p:animScale>
                                      <p:cBhvr>
                                        <p:cTn id="240" dur="166" decel="50000">
                                          <p:stCondLst>
                                            <p:cond delay="1338"/>
                                          </p:stCondLst>
                                        </p:cTn>
                                        <p:tgtEl>
                                          <p:spTgt spid="10246"/>
                                        </p:tgtEl>
                                      </p:cBhvr>
                                      <p:to x="100000" y="100000"/>
                                    </p:animScale>
                                    <p:animScale>
                                      <p:cBhvr>
                                        <p:cTn id="241" dur="26">
                                          <p:stCondLst>
                                            <p:cond delay="1642"/>
                                          </p:stCondLst>
                                        </p:cTn>
                                        <p:tgtEl>
                                          <p:spTgt spid="10246"/>
                                        </p:tgtEl>
                                      </p:cBhvr>
                                      <p:to x="100000" y="90000"/>
                                    </p:animScale>
                                    <p:animScale>
                                      <p:cBhvr>
                                        <p:cTn id="242" dur="166" decel="50000">
                                          <p:stCondLst>
                                            <p:cond delay="1668"/>
                                          </p:stCondLst>
                                        </p:cTn>
                                        <p:tgtEl>
                                          <p:spTgt spid="10246"/>
                                        </p:tgtEl>
                                      </p:cBhvr>
                                      <p:to x="100000" y="100000"/>
                                    </p:animScale>
                                    <p:animScale>
                                      <p:cBhvr>
                                        <p:cTn id="243" dur="26">
                                          <p:stCondLst>
                                            <p:cond delay="1808"/>
                                          </p:stCondLst>
                                        </p:cTn>
                                        <p:tgtEl>
                                          <p:spTgt spid="10246"/>
                                        </p:tgtEl>
                                      </p:cBhvr>
                                      <p:to x="100000" y="95000"/>
                                    </p:animScale>
                                    <p:animScale>
                                      <p:cBhvr>
                                        <p:cTn id="244" dur="166" decel="50000">
                                          <p:stCondLst>
                                            <p:cond delay="1834"/>
                                          </p:stCondLst>
                                        </p:cTn>
                                        <p:tgtEl>
                                          <p:spTgt spid="102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12" grpId="0" animBg="1"/>
      <p:bldP spid="29" grpId="0"/>
      <p:bldP spid="30" grpId="0"/>
      <p:bldP spid="35" grpId="0"/>
      <p:bldP spid="15" grpId="0"/>
      <p:bldP spid="16" grpId="0" animBg="1"/>
      <p:bldP spid="17" grpId="0" animBg="1"/>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标题 3"/>
          <p:cNvSpPr>
            <a:spLocks noGrp="1"/>
          </p:cNvSpPr>
          <p:nvPr>
            <p:ph type="ctrTitle"/>
          </p:nvPr>
        </p:nvSpPr>
        <p:spPr>
          <a:xfrm>
            <a:off x="608379" y="1987990"/>
            <a:ext cx="10850563" cy="2019258"/>
          </a:xfrm>
        </p:spPr>
        <p:txBody>
          <a:bodyPr>
            <a:noAutofit/>
          </a:bodyPr>
          <a:lstStyle/>
          <a:p>
            <a:pPr algn="ctr">
              <a:lnSpc>
                <a:spcPct val="110000"/>
              </a:lnSpc>
            </a:pPr>
            <a:r>
              <a:rPr lang="en-US" altLang="zh-CN" sz="6200" b="0" dirty="0">
                <a:latin typeface="Open Sans Extrabold" panose="020B0906030804020204" pitchFamily="34" charset="0"/>
                <a:ea typeface="Open Sans Extrabold" panose="020B0906030804020204" pitchFamily="34" charset="0"/>
                <a:cs typeface="Open Sans Extrabold" panose="020B0906030804020204" pitchFamily="34" charset="0"/>
              </a:rPr>
              <a:t>/</a:t>
            </a:r>
            <a:r>
              <a:rPr lang="en-US" altLang="zh-CN" sz="6200" b="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scene</a:t>
            </a:r>
            <a:endParaRPr lang="zh-CN" altLang="en-US" sz="6200" b="0" dirty="0">
              <a:solidFill>
                <a:schemeClr val="bg1"/>
              </a:solidFill>
              <a:latin typeface="Open Sans Extrabold" panose="020B0906030804020204" pitchFamily="34" charset="0"/>
              <a:cs typeface="Open Sans Extrabold" panose="020B0906030804020204" pitchFamily="34" charset="0"/>
            </a:endParaRPr>
          </a:p>
        </p:txBody>
      </p:sp>
      <p:cxnSp>
        <p:nvCxnSpPr>
          <p:cNvPr id="9" name="直接连接符 8">
            <a:extLst>
              <a:ext uri="{FF2B5EF4-FFF2-40B4-BE49-F238E27FC236}">
                <a16:creationId xmlns:a16="http://schemas.microsoft.com/office/drawing/2014/main" id="{5F97C142-58FF-4D9B-B273-AE57F69C9F2B}"/>
              </a:ext>
            </a:extLst>
          </p:cNvPr>
          <p:cNvCxnSpPr/>
          <p:nvPr/>
        </p:nvCxnSpPr>
        <p:spPr>
          <a:xfrm>
            <a:off x="4749800" y="3721464"/>
            <a:ext cx="2692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84078"/>
      </p:ext>
    </p:extLst>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qrrhkrw">
      <a:majorFont>
        <a:latin typeface="Arial" panose="020F0302020204030204"/>
        <a:ea typeface="Microsoft YaHei"/>
        <a:cs typeface=""/>
      </a:majorFont>
      <a:minorFont>
        <a:latin typeface="Arial"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5">
  <a:themeElements>
    <a:clrScheme name="房利美">
      <a:dk1>
        <a:srgbClr val="000000"/>
      </a:dk1>
      <a:lt1>
        <a:srgbClr val="FFFFFF"/>
      </a:lt1>
      <a:dk2>
        <a:srgbClr val="768394"/>
      </a:dk2>
      <a:lt2>
        <a:srgbClr val="F0F0F0"/>
      </a:lt2>
      <a:accent1>
        <a:srgbClr val="6D86A6"/>
      </a:accent1>
      <a:accent2>
        <a:srgbClr val="2D223A"/>
      </a:accent2>
      <a:accent3>
        <a:srgbClr val="969696"/>
      </a:accent3>
      <a:accent4>
        <a:srgbClr val="716256"/>
      </a:accent4>
      <a:accent5>
        <a:srgbClr val="7F7F7F"/>
      </a:accent5>
      <a:accent6>
        <a:srgbClr val="595959"/>
      </a:accent6>
      <a:hlink>
        <a:srgbClr val="4472C4"/>
      </a:hlink>
      <a:folHlink>
        <a:srgbClr val="BFBFBF"/>
      </a:folHlink>
    </a:clrScheme>
    <a:fontScheme name="mqrrhkrw">
      <a:majorFont>
        <a:latin typeface="Arial" panose="020F0302020204030204"/>
        <a:ea typeface="Microsoft YaHei"/>
        <a:cs typeface=""/>
      </a:majorFont>
      <a:minorFont>
        <a:latin typeface="Arial"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D86A6"/>
    </a:accent1>
    <a:accent2>
      <a:srgbClr val="2D223A"/>
    </a:accent2>
    <a:accent3>
      <a:srgbClr val="969696"/>
    </a:accent3>
    <a:accent4>
      <a:srgbClr val="716256"/>
    </a:accent4>
    <a:accent5>
      <a:srgbClr val="7F7F7F"/>
    </a:accent5>
    <a:accent6>
      <a:srgbClr val="595959"/>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D86A6"/>
    </a:accent1>
    <a:accent2>
      <a:srgbClr val="2D223A"/>
    </a:accent2>
    <a:accent3>
      <a:srgbClr val="969696"/>
    </a:accent3>
    <a:accent4>
      <a:srgbClr val="716256"/>
    </a:accent4>
    <a:accent5>
      <a:srgbClr val="7F7F7F"/>
    </a:accent5>
    <a:accent6>
      <a:srgbClr val="595959"/>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6D86A6"/>
    </a:accent1>
    <a:accent2>
      <a:srgbClr val="2D223A"/>
    </a:accent2>
    <a:accent3>
      <a:srgbClr val="969696"/>
    </a:accent3>
    <a:accent4>
      <a:srgbClr val="716256"/>
    </a:accent4>
    <a:accent5>
      <a:srgbClr val="7F7F7F"/>
    </a:accent5>
    <a:accent6>
      <a:srgbClr val="595959"/>
    </a:accent6>
    <a:hlink>
      <a:srgbClr val="4472C4"/>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6D86A6"/>
    </a:accent1>
    <a:accent2>
      <a:srgbClr val="2D223A"/>
    </a:accent2>
    <a:accent3>
      <a:srgbClr val="969696"/>
    </a:accent3>
    <a:accent4>
      <a:srgbClr val="716256"/>
    </a:accent4>
    <a:accent5>
      <a:srgbClr val="7F7F7F"/>
    </a:accent5>
    <a:accent6>
      <a:srgbClr val="59595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401</TotalTime>
  <Words>313</Words>
  <Application>Microsoft Macintosh PowerPoint</Application>
  <PresentationFormat>Widescreen</PresentationFormat>
  <Paragraphs>61</Paragraphs>
  <Slides>13</Slides>
  <Notes>13</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9" baseType="lpstr">
      <vt:lpstr>等线</vt:lpstr>
      <vt:lpstr>Arial</vt:lpstr>
      <vt:lpstr>Open Sans Extrabold</vt:lpstr>
      <vt:lpstr>Office 主题</vt:lpstr>
      <vt:lpstr>主题5</vt:lpstr>
      <vt:lpstr>think-cell Slide</vt:lpstr>
      <vt:lpstr>MDS Big Advanture</vt:lpstr>
      <vt:lpstr>PowerPoint Presentation</vt:lpstr>
      <vt:lpstr>4 USEFUL FUNCTIONS</vt:lpstr>
      <vt:lpstr>PowerPoint Presentation</vt:lpstr>
      <vt:lpstr>3 SUB-PACKAGES</vt:lpstr>
      <vt:lpstr>PowerPoint Presentation</vt:lpstr>
      <vt:lpstr>/character</vt:lpstr>
      <vt:lpstr>PowerPoint Presentation</vt:lpstr>
      <vt:lpstr>/scene</vt:lpstr>
      <vt:lpstr>PowerPoint Presentation</vt:lpstr>
      <vt:lpstr>/play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泼墨炫酷夜景工作汇报PPT模板</dc:title>
  <dc:creator>刘丹</dc:creator>
  <cp:lastModifiedBy>yvhong@student.ubc.ca</cp:lastModifiedBy>
  <cp:revision>22</cp:revision>
  <dcterms:created xsi:type="dcterms:W3CDTF">2018-10-25T08:19:14Z</dcterms:created>
  <dcterms:modified xsi:type="dcterms:W3CDTF">2022-11-29T05:48:35Z</dcterms:modified>
</cp:coreProperties>
</file>