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43" r:id="rId8"/>
    <p:sldId id="344" r:id="rId9"/>
    <p:sldId id="345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2528" autoAdjust="0"/>
  </p:normalViewPr>
  <p:slideViewPr>
    <p:cSldViewPr>
      <p:cViewPr varScale="1">
        <p:scale>
          <a:sx n="52" d="100"/>
          <a:sy n="52" d="100"/>
        </p:scale>
        <p:origin x="12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11/27/2023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Superman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6934200" cy="1905000"/>
          </a:xfrm>
        </p:spPr>
        <p:txBody>
          <a:bodyPr>
            <a:normAutofit/>
          </a:bodyPr>
          <a:lstStyle/>
          <a:p>
            <a:r>
              <a:rPr lang="en-CA" dirty="0"/>
              <a:t>Short for: Supermarket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eliminate : 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the different frequencies to come to our supermarket. This is a penalty to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remove loyalty points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promotion1: [The different loyalty points of customers may get different discount to buy goods.]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promotion2: [The customer with highest loyalty points will get a present by randomly selecting from the top 3 slow-selling product. Having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different probabilities varies from different goods price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information about our project</a:t>
            </a:r>
          </a:p>
          <a:p>
            <a:r>
              <a:rPr lang="en-CA" dirty="0"/>
              <a:t>Supermarket Management System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CA" dirty="0"/>
              <a:t>	- create new market member &amp; upgrade membership to premium status</a:t>
            </a:r>
          </a:p>
          <a:p>
            <a:pPr marL="0" indent="0">
              <a:buNone/>
            </a:pPr>
            <a:r>
              <a:rPr lang="en-CA" dirty="0"/>
              <a:t>	- deactivate membership account</a:t>
            </a:r>
          </a:p>
          <a:p>
            <a:pPr marL="0" indent="0">
              <a:buNone/>
            </a:pPr>
            <a:r>
              <a:rPr lang="en-CA" dirty="0"/>
              <a:t>	- record transactions, rate and review the order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‘members’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 define a member class to store information like name, email, phone number, address, account credits and so on</a:t>
            </a:r>
          </a:p>
          <a:p>
            <a:r>
              <a:rPr lang="en-CA" dirty="0"/>
              <a:t>Create new member with this class</a:t>
            </a:r>
          </a:p>
          <a:p>
            <a:r>
              <a:rPr lang="en-CA" dirty="0"/>
              <a:t>Deactivate membership 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__ set class attributes</a:t>
            </a:r>
          </a:p>
          <a:p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check_premium_status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check if member is premium member</a:t>
            </a:r>
          </a:p>
          <a:p>
            <a:r>
              <a:rPr lang="en-CA" dirty="0" err="1"/>
              <a:t>add_deposit</a:t>
            </a:r>
            <a:r>
              <a:rPr lang="en-CA" dirty="0"/>
              <a:t>/</a:t>
            </a:r>
            <a:r>
              <a:rPr lang="en-CA" dirty="0" err="1"/>
              <a:t>add_credit</a:t>
            </a:r>
            <a:r>
              <a:rPr lang="en-CA" dirty="0"/>
              <a:t>/</a:t>
            </a:r>
            <a:r>
              <a:rPr lang="en-CA" dirty="0" err="1"/>
              <a:t>add_consumption</a:t>
            </a:r>
            <a:r>
              <a:rPr lang="en-CA" dirty="0"/>
              <a:t> : add account deposit, credit and consumption</a:t>
            </a:r>
          </a:p>
          <a:p>
            <a:r>
              <a:rPr lang="en-CA" dirty="0" err="1"/>
              <a:t>get_member_info</a:t>
            </a:r>
            <a:r>
              <a:rPr lang="en-CA" dirty="0"/>
              <a:t>: get all known info of class</a:t>
            </a:r>
          </a:p>
          <a:p>
            <a:r>
              <a:rPr lang="en-CA" dirty="0" err="1"/>
              <a:t>change_email</a:t>
            </a:r>
            <a:r>
              <a:rPr lang="en-CA" dirty="0"/>
              <a:t>/</a:t>
            </a:r>
            <a:r>
              <a:rPr lang="en-CA" dirty="0" err="1"/>
              <a:t>change_phone</a:t>
            </a:r>
            <a:r>
              <a:rPr lang="en-CA" dirty="0"/>
              <a:t>/</a:t>
            </a:r>
            <a:r>
              <a:rPr lang="en-CA" dirty="0" err="1"/>
              <a:t>change_address</a:t>
            </a:r>
            <a:r>
              <a:rPr lang="en-CA" dirty="0"/>
              <a:t>: change these information</a:t>
            </a:r>
          </a:p>
          <a:p>
            <a:r>
              <a:rPr lang="en-CA" dirty="0" err="1"/>
              <a:t>new_member</a:t>
            </a:r>
            <a:r>
              <a:rPr lang="en-CA" dirty="0"/>
              <a:t>: create new member according to the input</a:t>
            </a:r>
          </a:p>
          <a:p>
            <a:r>
              <a:rPr lang="en-CA" dirty="0" err="1"/>
              <a:t>deactivate_member</a:t>
            </a:r>
            <a:r>
              <a:rPr lang="en-CA" dirty="0"/>
              <a:t>: delete member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‘customer’ Module ‘transactions’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 the order information and take customer’s reviews and rates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 functions</a:t>
            </a:r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</a:t>
            </a:r>
          </a:p>
          <a:p>
            <a:r>
              <a:rPr lang="en-CA" dirty="0" err="1"/>
              <a:t>write_review</a:t>
            </a:r>
            <a:endParaRPr lang="en-CA" dirty="0"/>
          </a:p>
          <a:p>
            <a:r>
              <a:rPr lang="en-CA" dirty="0" err="1"/>
              <a:t>rate_order</a:t>
            </a:r>
            <a:endParaRPr lang="en-CA" dirty="0"/>
          </a:p>
          <a:p>
            <a:r>
              <a:rPr lang="en-CA" dirty="0"/>
              <a:t>reorder</a:t>
            </a:r>
          </a:p>
          <a:p>
            <a:r>
              <a:rPr lang="en-CA" dirty="0" err="1"/>
              <a:t>get_order_info</a:t>
            </a:r>
            <a:endParaRPr lang="en-CA" dirty="0"/>
          </a:p>
          <a:p>
            <a:r>
              <a:rPr lang="en-CA" dirty="0" err="1"/>
              <a:t>new_transaction</a:t>
            </a:r>
            <a:r>
              <a:rPr lang="en-CA" dirty="0"/>
              <a:t>: create new transaction</a:t>
            </a:r>
          </a:p>
          <a:p>
            <a:r>
              <a:rPr lang="en-CA" dirty="0" err="1"/>
              <a:t>new_review</a:t>
            </a:r>
            <a:r>
              <a:rPr lang="en-CA" dirty="0"/>
              <a:t>: add new review</a:t>
            </a:r>
          </a:p>
          <a:p>
            <a:r>
              <a:rPr lang="en-CA" dirty="0" err="1"/>
              <a:t>new_rate</a:t>
            </a:r>
            <a:r>
              <a:rPr lang="en-CA" dirty="0"/>
              <a:t>: change rate</a:t>
            </a:r>
          </a:p>
          <a:p>
            <a:r>
              <a:rPr lang="en-CA" dirty="0"/>
              <a:t>reorder: make the same order again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US" altLang="zh-CN" dirty="0"/>
              <a:t>his module is used to calculate the </a:t>
            </a:r>
            <a:r>
              <a:rPr lang="en-US" altLang="zh-CN" dirty="0" err="1"/>
              <a:t>inventory_information</a:t>
            </a:r>
            <a:endParaRPr lang="en-CA" dirty="0"/>
          </a:p>
          <a:p>
            <a:r>
              <a:rPr lang="en-CA" dirty="0"/>
              <a:t>There are two classes in this package</a:t>
            </a:r>
            <a:r>
              <a:rPr lang="en-US" dirty="0"/>
              <a:t>.</a:t>
            </a:r>
            <a:r>
              <a:rPr lang="zh-CN" altLang="en-US" dirty="0"/>
              <a:t>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One class is used to record the inventory of the main company (parent class), and another class is used to record the expanded inventory of a subsidiary company (subclass). </a:t>
            </a:r>
          </a:p>
          <a:p>
            <a:r>
              <a:rPr lang="en-US" altLang="zh-CN" dirty="0">
                <a:solidFill>
                  <a:srgbClr val="0F0F0F"/>
                </a:solidFill>
                <a:latin typeface="Söhne"/>
              </a:rPr>
              <a:t>The subclass adds two additional methods: one for calculating the top three slow-selling products and another for removing  items from the inventory.</a:t>
            </a:r>
            <a:endParaRPr lang="en-CA" altLang="zh-CN" dirty="0"/>
          </a:p>
          <a:p>
            <a:r>
              <a:rPr lang="en-US" altLang="zh-CN" dirty="0">
                <a:solidFill>
                  <a:srgbClr val="0F0F0F"/>
                </a:solidFill>
                <a:latin typeface="Söhne"/>
              </a:rPr>
              <a:t>Each class we have two class-attribute, one to count the variety of items and the other is a list to store each record.</a:t>
            </a:r>
          </a:p>
          <a:p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Each class have </a:t>
            </a:r>
            <a:r>
              <a:rPr lang="en-US" altLang="zh-CN" dirty="0">
                <a:solidFill>
                  <a:srgbClr val="0F0F0F"/>
                </a:solidFill>
                <a:latin typeface="Söhne"/>
              </a:rPr>
              <a:t>five </a:t>
            </a:r>
            <a:r>
              <a:rPr lang="en-US" altLang="zh-CN" dirty="0" err="1">
                <a:solidFill>
                  <a:srgbClr val="0F0F0F"/>
                </a:solidFill>
                <a:latin typeface="Söhne"/>
              </a:rPr>
              <a:t>instance_attributes</a:t>
            </a:r>
            <a:r>
              <a:rPr lang="en-US" altLang="zh-CN" dirty="0">
                <a:solidFill>
                  <a:srgbClr val="0F0F0F"/>
                </a:solidFill>
                <a:latin typeface="Söhne"/>
              </a:rPr>
              <a:t>. (item, quantity, cost, price, expire).</a:t>
            </a:r>
            <a:endParaRPr lang="en-US" altLang="zh-CN" b="0" i="0" dirty="0">
              <a:solidFill>
                <a:srgbClr val="0F0F0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update: [update the quantity. Being used when customers buy the item or our company acquire goods.]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kickback: [Based on expiration date, give discount price to sell goods.(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less than 3 days, 50%;less than 7 days, 80%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)]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profit : [Calculate the profit based on cost and price, assuming everything is sold out.]</a:t>
            </a:r>
          </a:p>
          <a:p>
            <a:r>
              <a:rPr lang="en-CA" altLang="zh-CN" dirty="0">
                <a:solidFill>
                  <a:schemeClr val="bg1">
                    <a:lumMod val="65000"/>
                  </a:schemeClr>
                </a:solidFill>
              </a:rPr>
              <a:t>__add__ : [Merge inventory from </a:t>
            </a:r>
            <a:r>
              <a:rPr lang="en-CA" altLang="zh-CN" dirty="0" err="1">
                <a:solidFill>
                  <a:schemeClr val="bg1">
                    <a:lumMod val="65000"/>
                  </a:schemeClr>
                </a:solidFill>
              </a:rPr>
              <a:t>parent_class</a:t>
            </a:r>
            <a:r>
              <a:rPr lang="en-CA" altLang="zh-CN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CA" altLang="zh-CN" dirty="0" err="1">
                <a:solidFill>
                  <a:schemeClr val="bg1">
                    <a:lumMod val="65000"/>
                  </a:schemeClr>
                </a:solidFill>
              </a:rPr>
              <a:t>child_class</a:t>
            </a:r>
            <a:r>
              <a:rPr lang="en-CA" altLang="zh-CN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CA" altLang="zh-CN" dirty="0" err="1">
                <a:solidFill>
                  <a:schemeClr val="bg1">
                    <a:lumMod val="65000"/>
                  </a:schemeClr>
                </a:solidFill>
              </a:rPr>
              <a:t>parent_class</a:t>
            </a:r>
            <a:r>
              <a:rPr lang="en-CA" altLang="zh-CN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kickback2:</a:t>
            </a:r>
            <a:r>
              <a:rPr lang="en-CA" altLang="zh-CN" dirty="0">
                <a:solidFill>
                  <a:schemeClr val="bg1">
                    <a:lumMod val="65000"/>
                  </a:schemeClr>
                </a:solidFill>
              </a:rPr>
              <a:t>[Based on slow-selling products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(quantity), return the top-3 as a gift for high points customer]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remove:[Remove the assigned items.]</a:t>
            </a:r>
            <a:endParaRPr lang="en-CA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</a:t>
            </a:r>
            <a:r>
              <a:rPr lang="en-US" dirty="0" err="1"/>
              <a:t>ccess</a:t>
            </a:r>
            <a:r>
              <a:rPr lang="en-US" dirty="0"/>
              <a:t> customer information and give promotions</a:t>
            </a:r>
            <a:endParaRPr lang="en-CA" dirty="0"/>
          </a:p>
          <a:p>
            <a:r>
              <a:rPr lang="en-CA" dirty="0"/>
              <a:t>Get access to the customer information which Sub-Package 1 created</a:t>
            </a:r>
          </a:p>
          <a:p>
            <a:r>
              <a:rPr lang="en-CA" dirty="0"/>
              <a:t>Based on the loyalty points to give some redeem.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7983</TotalTime>
  <Words>609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Lucida Grande</vt:lpstr>
      <vt:lpstr>Söhne</vt:lpstr>
      <vt:lpstr>Arial</vt:lpstr>
      <vt:lpstr>Calibri</vt:lpstr>
      <vt:lpstr>Consolas</vt:lpstr>
      <vt:lpstr>Open Sans</vt:lpstr>
      <vt:lpstr>Wingdings</vt:lpstr>
      <vt:lpstr>Lectures (2017)</vt:lpstr>
      <vt:lpstr>Superman</vt:lpstr>
      <vt:lpstr>Introduction</vt:lpstr>
      <vt:lpstr>Sub-Package ‘customer’ Module ‘members’</vt:lpstr>
      <vt:lpstr>Functions</vt:lpstr>
      <vt:lpstr>Sub-Package ‘customer’ Module ‘transactions’ </vt:lpstr>
      <vt:lpstr>Functions</vt:lpstr>
      <vt:lpstr>Sub-Package 2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ch2023@student.ubc.ca</cp:lastModifiedBy>
  <cp:revision>15</cp:revision>
  <cp:lastPrinted>2018-04-02T13:23:11Z</cp:lastPrinted>
  <dcterms:created xsi:type="dcterms:W3CDTF">2013-03-27T01:26:40Z</dcterms:created>
  <dcterms:modified xsi:type="dcterms:W3CDTF">2023-11-28T04:35:00Z</dcterms:modified>
</cp:coreProperties>
</file>