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/>
    <p:restoredTop sz="82528" autoAdjust="0"/>
  </p:normalViewPr>
  <p:slideViewPr>
    <p:cSldViewPr>
      <p:cViewPr varScale="1">
        <p:scale>
          <a:sx n="74" d="100"/>
          <a:sy n="74" d="100"/>
        </p:scale>
        <p:origin x="13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11/27/23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Superman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6934200" cy="1905000"/>
          </a:xfrm>
        </p:spPr>
        <p:txBody>
          <a:bodyPr>
            <a:normAutofit/>
          </a:bodyPr>
          <a:lstStyle/>
          <a:p>
            <a:r>
              <a:rPr lang="en-CA" dirty="0"/>
              <a:t>Short for: Supermarket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information about our project</a:t>
            </a:r>
          </a:p>
          <a:p>
            <a:r>
              <a:rPr lang="en-CA" dirty="0"/>
              <a:t>Supermarket Management System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	- create new market member &amp; upgrade membership to premium status</a:t>
            </a:r>
          </a:p>
          <a:p>
            <a:pPr marL="0" indent="0">
              <a:buNone/>
            </a:pPr>
            <a:r>
              <a:rPr lang="en-CA" dirty="0"/>
              <a:t>	- deactivate membership account</a:t>
            </a:r>
          </a:p>
          <a:p>
            <a:pPr marL="0" indent="0">
              <a:buNone/>
            </a:pPr>
            <a:r>
              <a:rPr lang="en-CA" dirty="0"/>
              <a:t>	- record transactions, rate and review the order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‘members’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 define a member class to store information like name, email, phone number, address, account credits and so on</a:t>
            </a:r>
          </a:p>
          <a:p>
            <a:r>
              <a:rPr lang="en-CA" dirty="0"/>
              <a:t>Create new member with this class</a:t>
            </a:r>
          </a:p>
          <a:p>
            <a:r>
              <a:rPr lang="en-CA" dirty="0"/>
              <a:t>Deactivate membership 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 set class attributes</a:t>
            </a:r>
          </a:p>
          <a:p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check_premium_status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check if member is premium member</a:t>
            </a:r>
          </a:p>
          <a:p>
            <a:r>
              <a:rPr lang="en-CA" dirty="0" err="1"/>
              <a:t>add_deposit</a:t>
            </a:r>
            <a:r>
              <a:rPr lang="en-CA" dirty="0"/>
              <a:t>/</a:t>
            </a:r>
            <a:r>
              <a:rPr lang="en-CA" dirty="0" err="1"/>
              <a:t>add_credit</a:t>
            </a:r>
            <a:r>
              <a:rPr lang="en-CA" dirty="0"/>
              <a:t>/</a:t>
            </a:r>
            <a:r>
              <a:rPr lang="en-CA" dirty="0" err="1"/>
              <a:t>add_consumption</a:t>
            </a:r>
            <a:r>
              <a:rPr lang="en-CA" dirty="0"/>
              <a:t> : add account deposit, credit and consumption</a:t>
            </a:r>
          </a:p>
          <a:p>
            <a:r>
              <a:rPr lang="en-CA" dirty="0" err="1"/>
              <a:t>get_member_info</a:t>
            </a:r>
            <a:r>
              <a:rPr lang="en-CA" dirty="0"/>
              <a:t>: get all known info of class</a:t>
            </a:r>
          </a:p>
          <a:p>
            <a:r>
              <a:rPr lang="en-CA" dirty="0" err="1"/>
              <a:t>change_email</a:t>
            </a:r>
            <a:r>
              <a:rPr lang="en-CA" dirty="0"/>
              <a:t>/</a:t>
            </a:r>
            <a:r>
              <a:rPr lang="en-CA" dirty="0" err="1"/>
              <a:t>change_phone</a:t>
            </a:r>
            <a:r>
              <a:rPr lang="en-CA" dirty="0"/>
              <a:t>/</a:t>
            </a:r>
            <a:r>
              <a:rPr lang="en-CA" dirty="0" err="1"/>
              <a:t>change_address</a:t>
            </a:r>
            <a:r>
              <a:rPr lang="en-CA" dirty="0"/>
              <a:t>: change these information</a:t>
            </a:r>
          </a:p>
          <a:p>
            <a:r>
              <a:rPr lang="en-CA" dirty="0" err="1"/>
              <a:t>new_member</a:t>
            </a:r>
            <a:r>
              <a:rPr lang="en-CA" dirty="0"/>
              <a:t>: create new member according to the input</a:t>
            </a:r>
          </a:p>
          <a:p>
            <a:r>
              <a:rPr lang="en-CA" dirty="0" err="1"/>
              <a:t>deactivate_member</a:t>
            </a:r>
            <a:r>
              <a:rPr lang="en-CA" dirty="0"/>
              <a:t>: delete member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‘transactions’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 the order information and take customer’s reviews and rates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 functions</a:t>
            </a:r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</a:t>
            </a:r>
          </a:p>
          <a:p>
            <a:r>
              <a:rPr lang="en-CA" dirty="0" err="1"/>
              <a:t>write_review</a:t>
            </a:r>
            <a:endParaRPr lang="en-CA" dirty="0"/>
          </a:p>
          <a:p>
            <a:r>
              <a:rPr lang="en-CA" dirty="0" err="1"/>
              <a:t>rate_order</a:t>
            </a:r>
            <a:endParaRPr lang="en-CA" dirty="0"/>
          </a:p>
          <a:p>
            <a:r>
              <a:rPr lang="en-CA" dirty="0"/>
              <a:t>reorder</a:t>
            </a:r>
          </a:p>
          <a:p>
            <a:r>
              <a:rPr lang="en-CA" dirty="0" err="1"/>
              <a:t>get_order_info</a:t>
            </a:r>
            <a:endParaRPr lang="en-CA" dirty="0"/>
          </a:p>
          <a:p>
            <a:r>
              <a:rPr lang="en-CA" dirty="0" err="1"/>
              <a:t>new_transaction</a:t>
            </a:r>
            <a:r>
              <a:rPr lang="en-CA" dirty="0"/>
              <a:t>: create new transaction</a:t>
            </a:r>
          </a:p>
          <a:p>
            <a:r>
              <a:rPr lang="en-CA" dirty="0" err="1"/>
              <a:t>new_review</a:t>
            </a:r>
            <a:r>
              <a:rPr lang="en-CA" dirty="0"/>
              <a:t>: add new review</a:t>
            </a:r>
          </a:p>
          <a:p>
            <a:r>
              <a:rPr lang="en-CA" dirty="0" err="1"/>
              <a:t>new_rate</a:t>
            </a:r>
            <a:r>
              <a:rPr lang="en-CA" dirty="0"/>
              <a:t>: change rate</a:t>
            </a:r>
          </a:p>
          <a:p>
            <a:r>
              <a:rPr lang="en-CA" dirty="0"/>
              <a:t>reorder: make the same order again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/>
              <a:t>[2-3 bullet points]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/>
              <a:t>[2-3 bullet points]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7980</TotalTime>
  <Words>342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Superman</vt:lpstr>
      <vt:lpstr>Introduction</vt:lpstr>
      <vt:lpstr>Sub-Package ‘customer’ Module ‘members’</vt:lpstr>
      <vt:lpstr>Functions</vt:lpstr>
      <vt:lpstr>Sub-Package ‘customer’ Module ‘transactions’ </vt:lpstr>
      <vt:lpstr>Functions</vt:lpstr>
      <vt:lpstr>Sub-Package 2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yujinxin@student.ubc.ca</cp:lastModifiedBy>
  <cp:revision>14</cp:revision>
  <cp:lastPrinted>2018-04-02T13:23:11Z</cp:lastPrinted>
  <dcterms:created xsi:type="dcterms:W3CDTF">2013-03-27T01:26:40Z</dcterms:created>
  <dcterms:modified xsi:type="dcterms:W3CDTF">2023-11-28T03:24:15Z</dcterms:modified>
</cp:coreProperties>
</file>