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1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622A66-B4DB-4A34-AE8C-9B9A42E0FA9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9A94DC7-BF8F-4710-8D92-48B59AC92C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43509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2A66-B4DB-4A34-AE8C-9B9A42E0FA9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4DC7-BF8F-4710-8D92-48B59AC92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6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2A66-B4DB-4A34-AE8C-9B9A42E0FA9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4DC7-BF8F-4710-8D92-48B59AC92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5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2A66-B4DB-4A34-AE8C-9B9A42E0FA9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4DC7-BF8F-4710-8D92-48B59AC92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7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2A66-B4DB-4A34-AE8C-9B9A42E0FA9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4DC7-BF8F-4710-8D92-48B59AC92CA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461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2A66-B4DB-4A34-AE8C-9B9A42E0FA9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4DC7-BF8F-4710-8D92-48B59AC92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9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2A66-B4DB-4A34-AE8C-9B9A42E0FA9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4DC7-BF8F-4710-8D92-48B59AC92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2A66-B4DB-4A34-AE8C-9B9A42E0FA9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4DC7-BF8F-4710-8D92-48B59AC92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4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2A66-B4DB-4A34-AE8C-9B9A42E0FA9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4DC7-BF8F-4710-8D92-48B59AC92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5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2A66-B4DB-4A34-AE8C-9B9A42E0FA9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4DC7-BF8F-4710-8D92-48B59AC92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6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2A66-B4DB-4A34-AE8C-9B9A42E0FA9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4DC7-BF8F-4710-8D92-48B59AC92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5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C622A66-B4DB-4A34-AE8C-9B9A42E0FA9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9A94DC7-BF8F-4710-8D92-48B59AC92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5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02A174-7B60-EA6A-1204-636F893846BC}"/>
              </a:ext>
            </a:extLst>
          </p:cNvPr>
          <p:cNvSpPr txBox="1"/>
          <p:nvPr/>
        </p:nvSpPr>
        <p:spPr>
          <a:xfrm>
            <a:off x="696686" y="9331"/>
            <a:ext cx="271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IMDB Dashboard (Preview)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F60703-59D8-24AB-A3BA-39E49056C6FE}"/>
              </a:ext>
            </a:extLst>
          </p:cNvPr>
          <p:cNvSpPr/>
          <p:nvPr/>
        </p:nvSpPr>
        <p:spPr>
          <a:xfrm>
            <a:off x="8699244" y="0"/>
            <a:ext cx="1063689" cy="369332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</a:t>
            </a:r>
            <a:r>
              <a:rPr lang="en-US" altLang="zh-CN" sz="1400" dirty="0"/>
              <a:t>lots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679FE2-C5E1-3E38-7B38-ACEA6A4903C3}"/>
              </a:ext>
            </a:extLst>
          </p:cNvPr>
          <p:cNvSpPr/>
          <p:nvPr/>
        </p:nvSpPr>
        <p:spPr>
          <a:xfrm>
            <a:off x="10988352" y="0"/>
            <a:ext cx="113522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Predictions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B12BC9-867D-C1BD-20F9-C07E23CFD385}"/>
              </a:ext>
            </a:extLst>
          </p:cNvPr>
          <p:cNvSpPr/>
          <p:nvPr/>
        </p:nvSpPr>
        <p:spPr>
          <a:xfrm>
            <a:off x="9843798" y="0"/>
            <a:ext cx="1063689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Statistics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4A6F49-1A4F-29F8-3B4D-C55632757C84}"/>
              </a:ext>
            </a:extLst>
          </p:cNvPr>
          <p:cNvSpPr/>
          <p:nvPr/>
        </p:nvSpPr>
        <p:spPr>
          <a:xfrm>
            <a:off x="696686" y="534954"/>
            <a:ext cx="3421224" cy="26312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9AD081-9866-FACC-E295-4B35112FAC5E}"/>
              </a:ext>
            </a:extLst>
          </p:cNvPr>
          <p:cNvSpPr/>
          <p:nvPr/>
        </p:nvSpPr>
        <p:spPr>
          <a:xfrm>
            <a:off x="4486470" y="534954"/>
            <a:ext cx="3421224" cy="26312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6DEE3F-8C7C-2DC9-81D9-5F3D6C7FC36D}"/>
              </a:ext>
            </a:extLst>
          </p:cNvPr>
          <p:cNvSpPr/>
          <p:nvPr/>
        </p:nvSpPr>
        <p:spPr>
          <a:xfrm>
            <a:off x="8276254" y="534955"/>
            <a:ext cx="3421224" cy="26312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71113C-87FA-7F22-1716-F5EF0E494974}"/>
              </a:ext>
            </a:extLst>
          </p:cNvPr>
          <p:cNvSpPr/>
          <p:nvPr/>
        </p:nvSpPr>
        <p:spPr>
          <a:xfrm>
            <a:off x="696686" y="3691812"/>
            <a:ext cx="3421224" cy="26312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275A7E-B1C0-FE25-6BA4-4BEE7E010FFE}"/>
              </a:ext>
            </a:extLst>
          </p:cNvPr>
          <p:cNvSpPr/>
          <p:nvPr/>
        </p:nvSpPr>
        <p:spPr>
          <a:xfrm>
            <a:off x="4486470" y="3691812"/>
            <a:ext cx="3421224" cy="26312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1F3888-6C12-756F-774B-820E1199E163}"/>
              </a:ext>
            </a:extLst>
          </p:cNvPr>
          <p:cNvSpPr/>
          <p:nvPr/>
        </p:nvSpPr>
        <p:spPr>
          <a:xfrm>
            <a:off x="8307358" y="3691812"/>
            <a:ext cx="3421224" cy="26312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F3993BF-47A1-7B66-2A26-F78194818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" y="547394"/>
            <a:ext cx="3421223" cy="261879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35ABBB6-E6DA-2783-E669-72438C29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468" y="547394"/>
            <a:ext cx="3421224" cy="261879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A071548-97FF-37FF-612F-84375896A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250" y="547394"/>
            <a:ext cx="3421224" cy="261879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7154F9A-8BD9-2EFA-28A4-9B3933C36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049" y="3691806"/>
            <a:ext cx="2647525" cy="263123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D430FF-66EE-D2BA-6806-9871C8F93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465792" y="4670920"/>
            <a:ext cx="2631233" cy="6729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C702B51-A401-F089-314D-F11878691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-277403" y="4670929"/>
            <a:ext cx="2631232" cy="67299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1044003-A391-76DD-E2FE-F944014CB7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6467" y="3691802"/>
            <a:ext cx="3421224" cy="263123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4FA4974-D1BE-BF7C-7EE8-45049DCA52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7354" y="3691802"/>
            <a:ext cx="3421223" cy="263123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33416DF-6576-D67C-A3A6-4647B84EB8B3}"/>
              </a:ext>
            </a:extLst>
          </p:cNvPr>
          <p:cNvSpPr txBox="1"/>
          <p:nvPr/>
        </p:nvSpPr>
        <p:spPr>
          <a:xfrm>
            <a:off x="926246" y="3230130"/>
            <a:ext cx="3719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Movie Rating Trends Over Time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9BAE83-98D6-B96D-229D-B0244916EF83}"/>
              </a:ext>
            </a:extLst>
          </p:cNvPr>
          <p:cNvSpPr txBox="1"/>
          <p:nvPr/>
        </p:nvSpPr>
        <p:spPr>
          <a:xfrm>
            <a:off x="4860654" y="3230119"/>
            <a:ext cx="3719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Distribution of Movie Ratings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602C883-7B55-895C-9EDA-3220711E22ED}"/>
              </a:ext>
            </a:extLst>
          </p:cNvPr>
          <p:cNvSpPr txBox="1"/>
          <p:nvPr/>
        </p:nvSpPr>
        <p:spPr>
          <a:xfrm>
            <a:off x="8580458" y="3230119"/>
            <a:ext cx="3719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Top Directors by Average Rating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6BE129-F826-C56C-6209-79A4FCE1A80F}"/>
              </a:ext>
            </a:extLst>
          </p:cNvPr>
          <p:cNvSpPr txBox="1"/>
          <p:nvPr/>
        </p:nvSpPr>
        <p:spPr>
          <a:xfrm>
            <a:off x="1038213" y="6374547"/>
            <a:ext cx="3719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Genre Distribution of Movies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C7819ED-1F37-2905-D97F-6C4F7000B108}"/>
              </a:ext>
            </a:extLst>
          </p:cNvPr>
          <p:cNvSpPr txBox="1"/>
          <p:nvPr/>
        </p:nvSpPr>
        <p:spPr>
          <a:xfrm>
            <a:off x="5044156" y="6374546"/>
            <a:ext cx="3719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Budget vs. IMDb Rating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A42371-1BA2-F570-5E1B-22658360DB20}"/>
              </a:ext>
            </a:extLst>
          </p:cNvPr>
          <p:cNvSpPr txBox="1"/>
          <p:nvPr/>
        </p:nvSpPr>
        <p:spPr>
          <a:xfrm>
            <a:off x="9293885" y="6378640"/>
            <a:ext cx="3719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Ratings by Genre</a:t>
            </a:r>
          </a:p>
        </p:txBody>
      </p:sp>
    </p:spTree>
    <p:extLst>
      <p:ext uri="{BB962C8B-B14F-4D97-AF65-F5344CB8AC3E}">
        <p14:creationId xmlns:p14="http://schemas.microsoft.com/office/powerpoint/2010/main" val="279240303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46</TotalTime>
  <Words>34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Zifei Chen</dc:creator>
  <cp:lastModifiedBy>Zifei Chen</cp:lastModifiedBy>
  <cp:revision>1</cp:revision>
  <dcterms:created xsi:type="dcterms:W3CDTF">2025-02-13T07:18:22Z</dcterms:created>
  <dcterms:modified xsi:type="dcterms:W3CDTF">2025-02-13T08:04:31Z</dcterms:modified>
</cp:coreProperties>
</file>