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ourier New"/>
              <a:buChar char="○"/>
            </a:pPr>
            <a:r>
              <a:rPr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ourier New"/>
              <a:buChar char="○"/>
            </a:pPr>
            <a:r>
              <a:rPr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ourier New"/>
              <a:buChar char="○"/>
            </a:pPr>
            <a:r>
              <a:rPr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ourier New"/>
              <a:buChar char="○"/>
            </a:pPr>
            <a:r>
              <a:rPr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ourier New"/>
              <a:buChar char="○"/>
            </a:pPr>
            <a:r>
              <a:rPr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for-windows.github.io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135750" y="890925"/>
            <a:ext cx="88725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50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GIT GOOD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An Introduction to Version Control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441300" y="2884025"/>
            <a:ext cx="2261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Presented by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958450" y="3582100"/>
            <a:ext cx="32271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UB SCIENTISTA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Pull often!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pull &lt;repoLocation&gt;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Copies the most up-to-date code from the server to your local copy of the repo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Can cause a local merge conflict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en"/>
              <a:t>PULL OFTEN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Structure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950" y="985925"/>
            <a:ext cx="4669192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How do you collaborate on code?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Working on a team, you need to share code. How?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Email?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Google Docs?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Dropbox?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Paper?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Photos?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US Postal Service? 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What if two or more people have to work on the same file(s) at the same time? 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57777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Let’s use git!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What can</a:t>
            </a:r>
            <a:r>
              <a:rPr lang="en">
                <a:solidFill>
                  <a:srgbClr val="FF0000"/>
                </a:solidFill>
              </a:rPr>
              <a:t> g</a:t>
            </a:r>
            <a:r>
              <a:rPr lang="en">
                <a:solidFill>
                  <a:srgbClr val="FF0000"/>
                </a:solidFill>
              </a:rPr>
              <a:t>it</a:t>
            </a:r>
            <a:r>
              <a:rPr lang="en"/>
              <a:t> do?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Version and source control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Tracks all changes submitted to codebase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Revert changes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Create working branches without affecting stable releases (i.e., “safe”)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Tells you when you have merge conflicts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Why </a:t>
            </a:r>
            <a:r>
              <a:rPr lang="en">
                <a:solidFill>
                  <a:srgbClr val="FF0000"/>
                </a:solidFill>
              </a:rPr>
              <a:t>git</a:t>
            </a:r>
            <a:r>
              <a:rPr lang="en"/>
              <a:t>?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It’s free!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Widely used and an industry standard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725" y="3059807"/>
            <a:ext cx="3267125" cy="13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64300" y="103050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and Distributed Version Control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075" y="672450"/>
            <a:ext cx="5356543" cy="411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set 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Remote server hosts your repository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Every user maintains a local copy of the entire repository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You will need to install git if it doesn’t come with your OS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On a unix machine (linux):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On a Windows machine: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Will need to install a bash client, like </a:t>
            </a:r>
            <a:r>
              <a:rPr b="1" lang="en" sz="1800"/>
              <a:t>GitBash </a:t>
            </a:r>
            <a:r>
              <a:rPr lang="en" sz="1800"/>
              <a:t>(aka, Git for Windows: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https://git-for-windows.github.io/</a:t>
            </a:r>
            <a:r>
              <a:rPr lang="en" sz="1800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Remote repository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"/>
              <a:t>We’ll use </a:t>
            </a:r>
            <a:r>
              <a:rPr b="1" lang="en"/>
              <a:t>GitHub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 sz="1800"/>
              <a:t>Make sure you have a GitHub account!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Other services: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BitBucket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SourceForge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525" y="2091175"/>
            <a:ext cx="5749374" cy="21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some git commands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"/>
              <a:t>Make a new repository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Update a remote repo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push	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Connect to a repo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Update a local repo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Updating the Remote Repository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&lt;filename&gt;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Tell git that you want it to track &lt;filename&gt;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Updates changes to your local repo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Add a meaningful commit message (using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-m </a:t>
            </a:r>
            <a:r>
              <a:rPr lang="en" sz="1800"/>
              <a:t>flag)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Updates the remote repo with the changes committed to your local repo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Lets your team access your changes (using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pull </a:t>
            </a:r>
            <a:r>
              <a:rPr lang="en" sz="1800"/>
              <a:t>to get the changes)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Will warn you to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pull </a:t>
            </a:r>
            <a:r>
              <a:rPr lang="en" sz="1800"/>
              <a:t> first, if there are remote changes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Connecting to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&lt;repoLocation&gt;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Copies the entire repository to your local directory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https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clone https:/…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ssh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git clone git@…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Must create ssh keys and upload your public ssh key to the server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850" y="0"/>
            <a:ext cx="720150" cy="7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