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6BDDF7-F7D2-4549-88CD-B1A048F05C3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B2C2D2-06FD-48D8-AE26-37F6618866E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AWS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Index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43212" y="2129631"/>
            <a:ext cx="34575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What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19400" y="1962944"/>
            <a:ext cx="35052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Why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00375" y="2515394"/>
            <a:ext cx="31432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12069" y="1935163"/>
            <a:ext cx="371986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Costs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19300" y="2791619"/>
            <a:ext cx="5105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How Big it is?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66950" y="2615406"/>
            <a:ext cx="46101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Futures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90725" y="2286794"/>
            <a:ext cx="5162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13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AWS</vt:lpstr>
      <vt:lpstr>Index</vt:lpstr>
      <vt:lpstr>What</vt:lpstr>
      <vt:lpstr>Why</vt:lpstr>
      <vt:lpstr>Services </vt:lpstr>
      <vt:lpstr>Costs</vt:lpstr>
      <vt:lpstr>How Big it is? </vt:lpstr>
      <vt:lpstr>Futures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Windows User</dc:creator>
  <cp:lastModifiedBy>Windows User</cp:lastModifiedBy>
  <cp:revision>1</cp:revision>
  <dcterms:created xsi:type="dcterms:W3CDTF">2018-06-25T12:26:30Z</dcterms:created>
  <dcterms:modified xsi:type="dcterms:W3CDTF">2018-06-25T12:35:06Z</dcterms:modified>
</cp:coreProperties>
</file>