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58" name="Flowchart: Document 57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99118" y="827420"/>
            <a:ext cx="1099497" cy="10188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611542" y="1313966"/>
              <a:ext cx="831788" cy="5172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0151" y="3146942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54310" y="3291709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266810" y="3366363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98240" y="3441318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0740" y="427713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40240" y="1581252"/>
            <a:ext cx="2745851" cy="2543938"/>
            <a:chOff x="2340240" y="1581252"/>
            <a:chExt cx="2745851" cy="2543938"/>
          </a:xfrm>
        </p:grpSpPr>
        <p:sp>
          <p:nvSpPr>
            <p:cNvPr id="2" name="Rectangle 1"/>
            <p:cNvSpPr/>
            <p:nvPr/>
          </p:nvSpPr>
          <p:spPr>
            <a:xfrm>
              <a:off x="3350113" y="1845113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117428" y="158125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40240" y="3200396"/>
              <a:ext cx="1145086" cy="924794"/>
              <a:chOff x="6892725" y="5047474"/>
              <a:chExt cx="1145086" cy="924794"/>
            </a:xfrm>
          </p:grpSpPr>
          <p:sp>
            <p:nvSpPr>
              <p:cNvPr id="10" name="Oval 9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>
                <a:stCxn id="11" idx="2"/>
                <a:endCxn id="11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48</cp:revision>
  <dcterms:created xsi:type="dcterms:W3CDTF">2016-10-16T10:10:58Z</dcterms:created>
  <dcterms:modified xsi:type="dcterms:W3CDTF">2017-05-24T13:38:54Z</dcterms:modified>
</cp:coreProperties>
</file>