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114"/>
    <a:srgbClr val="F63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45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73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73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91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69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99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27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86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03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45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5722-239A-4E54-8AF4-0299CA751C05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99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55722-239A-4E54-8AF4-0299CA751C05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72FC7-1619-4E5E-9F6A-9F10D54E7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27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251"/>
          <p:cNvGrpSpPr/>
          <p:nvPr/>
        </p:nvGrpSpPr>
        <p:grpSpPr>
          <a:xfrm>
            <a:off x="4059970" y="630570"/>
            <a:ext cx="1573735" cy="1412499"/>
            <a:chOff x="9653162" y="643005"/>
            <a:chExt cx="1573735" cy="1412499"/>
          </a:xfrm>
        </p:grpSpPr>
        <p:sp>
          <p:nvSpPr>
            <p:cNvPr id="67" name="Oval 66"/>
            <p:cNvSpPr/>
            <p:nvPr/>
          </p:nvSpPr>
          <p:spPr>
            <a:xfrm rot="20934118">
              <a:off x="9850624" y="823200"/>
              <a:ext cx="1314108" cy="88319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Pie 136"/>
            <p:cNvSpPr/>
            <p:nvPr/>
          </p:nvSpPr>
          <p:spPr>
            <a:xfrm>
              <a:off x="9653162" y="1579594"/>
              <a:ext cx="252000" cy="252000"/>
            </a:xfrm>
            <a:prstGeom prst="pi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8" name="Pie 137"/>
            <p:cNvSpPr/>
            <p:nvPr/>
          </p:nvSpPr>
          <p:spPr>
            <a:xfrm rot="18869326">
              <a:off x="10216816" y="1803504"/>
              <a:ext cx="252000" cy="252000"/>
            </a:xfrm>
            <a:prstGeom prst="pi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9" name="Pie 138"/>
            <p:cNvSpPr/>
            <p:nvPr/>
          </p:nvSpPr>
          <p:spPr>
            <a:xfrm rot="15877969">
              <a:off x="10955608" y="1633131"/>
              <a:ext cx="252000" cy="252000"/>
            </a:xfrm>
            <a:prstGeom prst="pi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Connector 140"/>
            <p:cNvCxnSpPr/>
            <p:nvPr/>
          </p:nvCxnSpPr>
          <p:spPr>
            <a:xfrm flipH="1">
              <a:off x="10326564" y="1726209"/>
              <a:ext cx="32504" cy="127699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0912213" y="1608200"/>
              <a:ext cx="109428" cy="102106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9825710" y="1565666"/>
              <a:ext cx="132543" cy="92326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 flipV="1">
              <a:off x="9668633" y="1163241"/>
              <a:ext cx="180227" cy="2682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H="1">
              <a:off x="10597024" y="643005"/>
              <a:ext cx="16253" cy="14624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11078126" y="892306"/>
              <a:ext cx="148771" cy="8580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10005135" y="785675"/>
              <a:ext cx="91828" cy="146244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40151" y="823053"/>
            <a:ext cx="1099497" cy="1027904"/>
            <a:chOff x="740151" y="823053"/>
            <a:chExt cx="1099497" cy="1027904"/>
          </a:xfrm>
        </p:grpSpPr>
        <p:sp>
          <p:nvSpPr>
            <p:cNvPr id="58" name="Flowchart: Document 57"/>
            <p:cNvSpPr/>
            <p:nvPr/>
          </p:nvSpPr>
          <p:spPr>
            <a:xfrm flipV="1">
              <a:off x="740151" y="823053"/>
              <a:ext cx="988437" cy="1018572"/>
            </a:xfrm>
            <a:prstGeom prst="flowChartDocumen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Parallelogram 59"/>
            <p:cNvSpPr/>
            <p:nvPr/>
          </p:nvSpPr>
          <p:spPr>
            <a:xfrm>
              <a:off x="740151" y="1252527"/>
              <a:ext cx="1099497" cy="598430"/>
            </a:xfrm>
            <a:custGeom>
              <a:avLst/>
              <a:gdLst>
                <a:gd name="connsiteX0" fmla="*/ 0 w 1405392"/>
                <a:gd name="connsiteY0" fmla="*/ 565949 h 565949"/>
                <a:gd name="connsiteX1" fmla="*/ 141487 w 1405392"/>
                <a:gd name="connsiteY1" fmla="*/ 0 h 565949"/>
                <a:gd name="connsiteX2" fmla="*/ 1405392 w 1405392"/>
                <a:gd name="connsiteY2" fmla="*/ 0 h 565949"/>
                <a:gd name="connsiteX3" fmla="*/ 1263905 w 1405392"/>
                <a:gd name="connsiteY3" fmla="*/ 565949 h 565949"/>
                <a:gd name="connsiteX4" fmla="*/ 0 w 1405392"/>
                <a:gd name="connsiteY4" fmla="*/ 565949 h 565949"/>
                <a:gd name="connsiteX0" fmla="*/ 0 w 1405392"/>
                <a:gd name="connsiteY0" fmla="*/ 577524 h 577524"/>
                <a:gd name="connsiteX1" fmla="*/ 361406 w 1405392"/>
                <a:gd name="connsiteY1" fmla="*/ 0 h 577524"/>
                <a:gd name="connsiteX2" fmla="*/ 1405392 w 1405392"/>
                <a:gd name="connsiteY2" fmla="*/ 11575 h 577524"/>
                <a:gd name="connsiteX3" fmla="*/ 1263905 w 1405392"/>
                <a:gd name="connsiteY3" fmla="*/ 577524 h 577524"/>
                <a:gd name="connsiteX4" fmla="*/ 0 w 1405392"/>
                <a:gd name="connsiteY4" fmla="*/ 577524 h 577524"/>
                <a:gd name="connsiteX0" fmla="*/ 0 w 1660035"/>
                <a:gd name="connsiteY0" fmla="*/ 589099 h 589099"/>
                <a:gd name="connsiteX1" fmla="*/ 361406 w 1660035"/>
                <a:gd name="connsiteY1" fmla="*/ 11575 h 589099"/>
                <a:gd name="connsiteX2" fmla="*/ 1660035 w 1660035"/>
                <a:gd name="connsiteY2" fmla="*/ 0 h 589099"/>
                <a:gd name="connsiteX3" fmla="*/ 1263905 w 1660035"/>
                <a:gd name="connsiteY3" fmla="*/ 589099 h 589099"/>
                <a:gd name="connsiteX4" fmla="*/ 0 w 1660035"/>
                <a:gd name="connsiteY4" fmla="*/ 589099 h 589099"/>
                <a:gd name="connsiteX0" fmla="*/ 0 w 1660035"/>
                <a:gd name="connsiteY0" fmla="*/ 589099 h 589099"/>
                <a:gd name="connsiteX1" fmla="*/ 361406 w 1660035"/>
                <a:gd name="connsiteY1" fmla="*/ 11575 h 589099"/>
                <a:gd name="connsiteX2" fmla="*/ 1660035 w 1660035"/>
                <a:gd name="connsiteY2" fmla="*/ 0 h 589099"/>
                <a:gd name="connsiteX3" fmla="*/ 1171308 w 1660035"/>
                <a:gd name="connsiteY3" fmla="*/ 589099 h 589099"/>
                <a:gd name="connsiteX4" fmla="*/ 0 w 1660035"/>
                <a:gd name="connsiteY4" fmla="*/ 589099 h 589099"/>
                <a:gd name="connsiteX0" fmla="*/ 0 w 1660035"/>
                <a:gd name="connsiteY0" fmla="*/ 589099 h 589099"/>
                <a:gd name="connsiteX1" fmla="*/ 234084 w 1660035"/>
                <a:gd name="connsiteY1" fmla="*/ 0 h 589099"/>
                <a:gd name="connsiteX2" fmla="*/ 1660035 w 1660035"/>
                <a:gd name="connsiteY2" fmla="*/ 0 h 589099"/>
                <a:gd name="connsiteX3" fmla="*/ 1171308 w 1660035"/>
                <a:gd name="connsiteY3" fmla="*/ 589099 h 589099"/>
                <a:gd name="connsiteX4" fmla="*/ 0 w 1660035"/>
                <a:gd name="connsiteY4" fmla="*/ 589099 h 589099"/>
                <a:gd name="connsiteX0" fmla="*/ 0 w 1660035"/>
                <a:gd name="connsiteY0" fmla="*/ 589099 h 598430"/>
                <a:gd name="connsiteX1" fmla="*/ 234084 w 1660035"/>
                <a:gd name="connsiteY1" fmla="*/ 0 h 598430"/>
                <a:gd name="connsiteX2" fmla="*/ 1660035 w 1660035"/>
                <a:gd name="connsiteY2" fmla="*/ 0 h 598430"/>
                <a:gd name="connsiteX3" fmla="*/ 1495320 w 1660035"/>
                <a:gd name="connsiteY3" fmla="*/ 598430 h 598430"/>
                <a:gd name="connsiteX4" fmla="*/ 0 w 1660035"/>
                <a:gd name="connsiteY4" fmla="*/ 589099 h 598430"/>
                <a:gd name="connsiteX0" fmla="*/ 0 w 1660035"/>
                <a:gd name="connsiteY0" fmla="*/ 589099 h 598430"/>
                <a:gd name="connsiteX1" fmla="*/ 234084 w 1660035"/>
                <a:gd name="connsiteY1" fmla="*/ 0 h 598430"/>
                <a:gd name="connsiteX2" fmla="*/ 1660035 w 1660035"/>
                <a:gd name="connsiteY2" fmla="*/ 0 h 598430"/>
                <a:gd name="connsiteX3" fmla="*/ 1453058 w 1660035"/>
                <a:gd name="connsiteY3" fmla="*/ 598430 h 598430"/>
                <a:gd name="connsiteX4" fmla="*/ 0 w 1660035"/>
                <a:gd name="connsiteY4" fmla="*/ 589099 h 59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0035" h="598430">
                  <a:moveTo>
                    <a:pt x="0" y="589099"/>
                  </a:moveTo>
                  <a:lnTo>
                    <a:pt x="234084" y="0"/>
                  </a:lnTo>
                  <a:lnTo>
                    <a:pt x="1660035" y="0"/>
                  </a:lnTo>
                  <a:lnTo>
                    <a:pt x="1453058" y="598430"/>
                  </a:lnTo>
                  <a:lnTo>
                    <a:pt x="0" y="589099"/>
                  </a:lnTo>
                  <a:close/>
                </a:path>
              </a:pathLst>
            </a:cu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99118" y="827420"/>
            <a:ext cx="1099497" cy="1018800"/>
            <a:chOff x="2398298" y="812377"/>
            <a:chExt cx="1258277" cy="1018800"/>
          </a:xfrm>
          <a:solidFill>
            <a:schemeClr val="accent4"/>
          </a:solidFill>
        </p:grpSpPr>
        <p:grpSp>
          <p:nvGrpSpPr>
            <p:cNvPr id="10" name="Group 9"/>
            <p:cNvGrpSpPr/>
            <p:nvPr/>
          </p:nvGrpSpPr>
          <p:grpSpPr>
            <a:xfrm>
              <a:off x="2398298" y="812377"/>
              <a:ext cx="1258277" cy="1018800"/>
              <a:chOff x="2398298" y="812377"/>
              <a:chExt cx="1258277" cy="1018800"/>
            </a:xfrm>
            <a:grpFill/>
          </p:grpSpPr>
          <p:sp>
            <p:nvSpPr>
              <p:cNvPr id="6" name="Snip Single Corner Rectangle 5"/>
              <p:cNvSpPr/>
              <p:nvPr/>
            </p:nvSpPr>
            <p:spPr>
              <a:xfrm>
                <a:off x="2398298" y="812377"/>
                <a:ext cx="1258277" cy="1018800"/>
              </a:xfrm>
              <a:prstGeom prst="snip1Rect">
                <a:avLst>
                  <a:gd name="adj" fmla="val 35078"/>
                </a:avLst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611543" y="812377"/>
                <a:ext cx="511058" cy="338151"/>
                <a:chOff x="2611543" y="812377"/>
                <a:chExt cx="511058" cy="338151"/>
              </a:xfrm>
              <a:grpFill/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2611543" y="812377"/>
                  <a:ext cx="511058" cy="338151"/>
                </a:xfrm>
                <a:prstGeom prst="rect">
                  <a:avLst/>
                </a:prstGeom>
                <a:solidFill>
                  <a:schemeClr val="accent4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2616162" y="812377"/>
                  <a:ext cx="210404" cy="338151"/>
                </a:xfrm>
                <a:prstGeom prst="rect">
                  <a:avLst/>
                </a:prstGeom>
                <a:solidFill>
                  <a:schemeClr val="accent4"/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8" name="Rectangle 7"/>
            <p:cNvSpPr/>
            <p:nvPr/>
          </p:nvSpPr>
          <p:spPr>
            <a:xfrm>
              <a:off x="2611542" y="1313966"/>
              <a:ext cx="831788" cy="51721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40150" y="3713538"/>
            <a:ext cx="2745851" cy="2543938"/>
            <a:chOff x="740151" y="3146942"/>
            <a:chExt cx="2745851" cy="2543938"/>
          </a:xfrm>
        </p:grpSpPr>
        <p:sp>
          <p:nvSpPr>
            <p:cNvPr id="76" name="Oval 75"/>
            <p:cNvSpPr/>
            <p:nvPr/>
          </p:nvSpPr>
          <p:spPr>
            <a:xfrm>
              <a:off x="1517339" y="3146942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740151" y="4766086"/>
              <a:ext cx="1145086" cy="924794"/>
              <a:chOff x="6892725" y="5047474"/>
              <a:chExt cx="1145086" cy="924794"/>
            </a:xfrm>
          </p:grpSpPr>
          <p:sp>
            <p:nvSpPr>
              <p:cNvPr id="78" name="Oval 77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Trapezoid 78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" name="Straight Connector 79"/>
              <p:cNvCxnSpPr>
                <a:stCxn id="79" idx="2"/>
                <a:endCxn id="79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Connector 2"/>
            <p:cNvCxnSpPr/>
            <p:nvPr/>
          </p:nvCxnSpPr>
          <p:spPr>
            <a:xfrm>
              <a:off x="1839648" y="4161453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685893" y="3802891"/>
            <a:ext cx="2745851" cy="2543938"/>
            <a:chOff x="3454310" y="3291709"/>
            <a:chExt cx="2745851" cy="2543938"/>
          </a:xfrm>
        </p:grpSpPr>
        <p:sp>
          <p:nvSpPr>
            <p:cNvPr id="104" name="Oval 103"/>
            <p:cNvSpPr/>
            <p:nvPr/>
          </p:nvSpPr>
          <p:spPr>
            <a:xfrm>
              <a:off x="4231498" y="3291709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3454310" y="4910853"/>
              <a:ext cx="1145086" cy="924794"/>
              <a:chOff x="6892725" y="5047474"/>
              <a:chExt cx="1145086" cy="924794"/>
            </a:xfrm>
          </p:grpSpPr>
          <p:sp>
            <p:nvSpPr>
              <p:cNvPr id="106" name="Oval 105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Trapezoid 106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9" name="Straight Connector 108"/>
              <p:cNvCxnSpPr>
                <a:stCxn id="107" idx="2"/>
                <a:endCxn id="107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/>
            <p:cNvCxnSpPr/>
            <p:nvPr/>
          </p:nvCxnSpPr>
          <p:spPr>
            <a:xfrm>
              <a:off x="4548636" y="3893976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4548636" y="4161453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4548636" y="4440682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548636" y="4710049"/>
              <a:ext cx="13589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380313" y="3892244"/>
            <a:ext cx="2745851" cy="2543938"/>
            <a:chOff x="6538525" y="3351965"/>
            <a:chExt cx="2745851" cy="2543938"/>
          </a:xfrm>
        </p:grpSpPr>
        <p:sp>
          <p:nvSpPr>
            <p:cNvPr id="169" name="Oval 168"/>
            <p:cNvSpPr/>
            <p:nvPr/>
          </p:nvSpPr>
          <p:spPr>
            <a:xfrm>
              <a:off x="7315713" y="3351965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6538525" y="4971109"/>
              <a:ext cx="1145086" cy="924794"/>
              <a:chOff x="6892725" y="5047474"/>
              <a:chExt cx="1145086" cy="924794"/>
            </a:xfrm>
          </p:grpSpPr>
          <p:sp>
            <p:nvSpPr>
              <p:cNvPr id="171" name="Oval 170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Trapezoid 171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3" name="Straight Connector 172"/>
              <p:cNvCxnSpPr>
                <a:stCxn id="172" idx="2"/>
                <a:endCxn id="172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7634585" y="3718431"/>
              <a:ext cx="1244782" cy="1215001"/>
              <a:chOff x="4131552" y="996495"/>
              <a:chExt cx="1545422" cy="1326770"/>
            </a:xfrm>
          </p:grpSpPr>
          <p:cxnSp>
            <p:nvCxnSpPr>
              <p:cNvPr id="19" name="Elbow Connector 18"/>
              <p:cNvCxnSpPr/>
              <p:nvPr/>
            </p:nvCxnSpPr>
            <p:spPr>
              <a:xfrm rot="16200000" flipH="1">
                <a:off x="4444142" y="683905"/>
                <a:ext cx="906950" cy="1532130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Elbow Connector 18"/>
              <p:cNvCxnSpPr/>
              <p:nvPr/>
            </p:nvCxnSpPr>
            <p:spPr>
              <a:xfrm rot="16200000" flipH="1">
                <a:off x="4240878" y="887169"/>
                <a:ext cx="1326770" cy="1545422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8"/>
              <p:cNvCxnSpPr/>
              <p:nvPr/>
            </p:nvCxnSpPr>
            <p:spPr>
              <a:xfrm rot="16200000" flipH="1">
                <a:off x="4642268" y="485779"/>
                <a:ext cx="510698" cy="1532130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/>
        </p:nvGrpSpPr>
        <p:grpSpPr>
          <a:xfrm>
            <a:off x="9186202" y="3892244"/>
            <a:ext cx="2745851" cy="2543938"/>
            <a:chOff x="9198240" y="3441318"/>
            <a:chExt cx="2745851" cy="2543938"/>
          </a:xfrm>
        </p:grpSpPr>
        <p:sp>
          <p:nvSpPr>
            <p:cNvPr id="66" name="Oval 65"/>
            <p:cNvSpPr/>
            <p:nvPr/>
          </p:nvSpPr>
          <p:spPr>
            <a:xfrm>
              <a:off x="9975428" y="3441318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9198240" y="5060462"/>
              <a:ext cx="1145086" cy="924794"/>
              <a:chOff x="6892725" y="5047474"/>
              <a:chExt cx="1145086" cy="924794"/>
            </a:xfrm>
          </p:grpSpPr>
          <p:sp>
            <p:nvSpPr>
              <p:cNvPr id="73" name="Oval 72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Trapezoid 73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5" name="Straight Connector 74"/>
              <p:cNvCxnSpPr>
                <a:stCxn id="74" idx="2"/>
                <a:endCxn id="74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 flipV="1">
              <a:off x="10294300" y="3807784"/>
              <a:ext cx="1244782" cy="1215001"/>
              <a:chOff x="4131552" y="996495"/>
              <a:chExt cx="1545422" cy="1326770"/>
            </a:xfrm>
          </p:grpSpPr>
          <p:cxnSp>
            <p:nvCxnSpPr>
              <p:cNvPr id="70" name="Elbow Connector 18"/>
              <p:cNvCxnSpPr/>
              <p:nvPr/>
            </p:nvCxnSpPr>
            <p:spPr>
              <a:xfrm rot="16200000" flipH="1">
                <a:off x="4444142" y="683905"/>
                <a:ext cx="906950" cy="1532130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Elbow Connector 18"/>
              <p:cNvCxnSpPr/>
              <p:nvPr/>
            </p:nvCxnSpPr>
            <p:spPr>
              <a:xfrm rot="16200000" flipH="1">
                <a:off x="4240878" y="887169"/>
                <a:ext cx="1326770" cy="1545422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lbow Connector 18"/>
              <p:cNvCxnSpPr/>
              <p:nvPr/>
            </p:nvCxnSpPr>
            <p:spPr>
              <a:xfrm rot="16200000" flipH="1">
                <a:off x="4642268" y="485779"/>
                <a:ext cx="510698" cy="1532130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/>
          <p:cNvGrpSpPr/>
          <p:nvPr/>
        </p:nvGrpSpPr>
        <p:grpSpPr>
          <a:xfrm>
            <a:off x="8325636" y="459553"/>
            <a:ext cx="2532864" cy="2522356"/>
            <a:chOff x="8325636" y="459553"/>
            <a:chExt cx="1968663" cy="1947934"/>
          </a:xfrm>
        </p:grpSpPr>
        <p:sp>
          <p:nvSpPr>
            <p:cNvPr id="82" name="Rectangle 81"/>
            <p:cNvSpPr/>
            <p:nvPr/>
          </p:nvSpPr>
          <p:spPr>
            <a:xfrm>
              <a:off x="8558321" y="723414"/>
              <a:ext cx="1503292" cy="135528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urveUp">
                <a:avLst/>
              </a:prstTxWarp>
              <a:spAutoFit/>
            </a:bodyPr>
            <a:lstStyle/>
            <a:p>
              <a:pPr algn="ctr"/>
              <a:r>
                <a:rPr lang="en-US" sz="5400" b="1" i="1" cap="none" spc="50" dirty="0" err="1" smtClean="0">
                  <a:ln w="0">
                    <a:noFill/>
                  </a:ln>
                  <a:solidFill>
                    <a:srgbClr val="F63D0A"/>
                  </a:solidFill>
                  <a:effectLst>
                    <a:glow rad="228600">
                      <a:schemeClr val="accent3">
                        <a:satMod val="175000"/>
                        <a:alpha val="40000"/>
                      </a:schemeClr>
                    </a:glow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ts</a:t>
              </a:r>
              <a:endParaRPr lang="en-US" sz="5400" b="1" i="1" cap="none" spc="50" dirty="0">
                <a:ln w="0">
                  <a:noFill/>
                </a:ln>
                <a:solidFill>
                  <a:srgbClr val="F63D0A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8325636" y="459553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64124" y="2274872"/>
            <a:ext cx="988437" cy="1027904"/>
            <a:chOff x="740151" y="823053"/>
            <a:chExt cx="988437" cy="1027904"/>
          </a:xfrm>
        </p:grpSpPr>
        <p:sp>
          <p:nvSpPr>
            <p:cNvPr id="65" name="Flowchart: Document 64"/>
            <p:cNvSpPr/>
            <p:nvPr/>
          </p:nvSpPr>
          <p:spPr>
            <a:xfrm flipV="1">
              <a:off x="740151" y="823053"/>
              <a:ext cx="988437" cy="1018572"/>
            </a:xfrm>
            <a:prstGeom prst="flowChartDocumen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Parallelogram 59"/>
            <p:cNvSpPr/>
            <p:nvPr/>
          </p:nvSpPr>
          <p:spPr>
            <a:xfrm>
              <a:off x="740151" y="1104343"/>
              <a:ext cx="988437" cy="746614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8723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675184" y="1896451"/>
            <a:ext cx="2745851" cy="2543938"/>
            <a:chOff x="6907311" y="3538260"/>
            <a:chExt cx="2745851" cy="2543938"/>
          </a:xfrm>
        </p:grpSpPr>
        <p:grpSp>
          <p:nvGrpSpPr>
            <p:cNvPr id="3" name="Group 2"/>
            <p:cNvGrpSpPr/>
            <p:nvPr/>
          </p:nvGrpSpPr>
          <p:grpSpPr>
            <a:xfrm>
              <a:off x="7801367" y="3846993"/>
              <a:ext cx="1535361" cy="1186259"/>
              <a:chOff x="7801367" y="3846993"/>
              <a:chExt cx="1535361" cy="1186259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8465063" y="4117268"/>
                <a:ext cx="36000" cy="36000"/>
              </a:xfrm>
              <a:prstGeom prst="ellipse">
                <a:avLst/>
              </a:prstGeom>
              <a:ln w="381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801367" y="4525721"/>
                <a:ext cx="36000" cy="36000"/>
              </a:xfrm>
              <a:prstGeom prst="ellipse">
                <a:avLst/>
              </a:prstGeom>
              <a:ln w="381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288063" y="4619066"/>
                <a:ext cx="36000" cy="36000"/>
              </a:xfrm>
              <a:prstGeom prst="ellipse">
                <a:avLst/>
              </a:prstGeom>
              <a:ln w="381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Curved Connector 11"/>
              <p:cNvCxnSpPr>
                <a:stCxn id="10" idx="7"/>
                <a:endCxn id="9" idx="2"/>
              </p:cNvCxnSpPr>
              <p:nvPr/>
            </p:nvCxnSpPr>
            <p:spPr>
              <a:xfrm rot="5400000" flipH="1" flipV="1">
                <a:off x="7950717" y="4016647"/>
                <a:ext cx="395725" cy="632968"/>
              </a:xfrm>
              <a:prstGeom prst="curvedConnector2">
                <a:avLst/>
              </a:prstGeom>
              <a:ln w="762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urved Connector 12"/>
              <p:cNvCxnSpPr>
                <a:stCxn id="9" idx="4"/>
                <a:endCxn id="11" idx="2"/>
              </p:cNvCxnSpPr>
              <p:nvPr/>
            </p:nvCxnSpPr>
            <p:spPr>
              <a:xfrm rot="16200000" flipH="1">
                <a:off x="8643664" y="3992667"/>
                <a:ext cx="483798" cy="805000"/>
              </a:xfrm>
              <a:prstGeom prst="curvedConnector2">
                <a:avLst/>
              </a:prstGeom>
              <a:ln w="76200">
                <a:solidFill>
                  <a:srgbClr val="F63D0A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8481011" y="4405836"/>
                <a:ext cx="36000" cy="36000"/>
              </a:xfrm>
              <a:prstGeom prst="ellips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803112" y="4525721"/>
                <a:ext cx="36000" cy="36000"/>
              </a:xfrm>
              <a:prstGeom prst="ellips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294239" y="4997252"/>
                <a:ext cx="36000" cy="36000"/>
              </a:xfrm>
              <a:prstGeom prst="ellips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Curved Connector 16"/>
              <p:cNvCxnSpPr>
                <a:stCxn id="15" idx="7"/>
                <a:endCxn id="14" idx="2"/>
              </p:cNvCxnSpPr>
              <p:nvPr/>
            </p:nvCxnSpPr>
            <p:spPr>
              <a:xfrm rot="5400000" flipH="1" flipV="1">
                <a:off x="8103847" y="4153830"/>
                <a:ext cx="107157" cy="647171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/>
              <p:cNvCxnSpPr>
                <a:stCxn id="14" idx="4"/>
                <a:endCxn id="16" idx="2"/>
              </p:cNvCxnSpPr>
              <p:nvPr/>
            </p:nvCxnSpPr>
            <p:spPr>
              <a:xfrm rot="16200000" flipH="1">
                <a:off x="8609917" y="4330930"/>
                <a:ext cx="573416" cy="795228"/>
              </a:xfrm>
              <a:prstGeom prst="curvedConnector2">
                <a:avLst/>
              </a:prstGeom>
              <a:ln w="762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8465063" y="3846993"/>
                <a:ext cx="36000" cy="36000"/>
              </a:xfrm>
              <a:prstGeom prst="ellipse">
                <a:avLst/>
              </a:prstGeom>
              <a:ln w="381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803112" y="4525721"/>
                <a:ext cx="36000" cy="36000"/>
              </a:xfrm>
              <a:prstGeom prst="ellipse">
                <a:avLst/>
              </a:prstGeom>
              <a:ln w="381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9300728" y="4246393"/>
                <a:ext cx="36000" cy="36000"/>
              </a:xfrm>
              <a:prstGeom prst="ellipse">
                <a:avLst/>
              </a:prstGeom>
              <a:ln w="381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2" name="Curved Connector 21"/>
              <p:cNvCxnSpPr>
                <a:stCxn id="20" idx="7"/>
                <a:endCxn id="19" idx="2"/>
              </p:cNvCxnSpPr>
              <p:nvPr/>
            </p:nvCxnSpPr>
            <p:spPr>
              <a:xfrm rot="5400000" flipH="1" flipV="1">
                <a:off x="7816451" y="3882382"/>
                <a:ext cx="666000" cy="631223"/>
              </a:xfrm>
              <a:prstGeom prst="curvedConnector2">
                <a:avLst/>
              </a:prstGeom>
              <a:ln w="762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urved Connector 22"/>
              <p:cNvCxnSpPr>
                <a:stCxn id="19" idx="4"/>
                <a:endCxn id="21" idx="2"/>
              </p:cNvCxnSpPr>
              <p:nvPr/>
            </p:nvCxnSpPr>
            <p:spPr>
              <a:xfrm rot="16200000" flipH="1">
                <a:off x="8701195" y="3664860"/>
                <a:ext cx="381400" cy="817665"/>
              </a:xfrm>
              <a:prstGeom prst="curvedConnector2">
                <a:avLst/>
              </a:prstGeom>
              <a:ln w="76200">
                <a:solidFill>
                  <a:srgbClr val="EC611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Oval 3"/>
            <p:cNvSpPr/>
            <p:nvPr/>
          </p:nvSpPr>
          <p:spPr>
            <a:xfrm>
              <a:off x="7684499" y="3538260"/>
              <a:ext cx="1968663" cy="1947934"/>
            </a:xfrm>
            <a:prstGeom prst="ellipse">
              <a:avLst/>
            </a:prstGeom>
            <a:noFill/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907311" y="5157404"/>
              <a:ext cx="1145086" cy="924794"/>
              <a:chOff x="6892725" y="5047474"/>
              <a:chExt cx="1145086" cy="924794"/>
            </a:xfrm>
          </p:grpSpPr>
          <p:sp>
            <p:nvSpPr>
              <p:cNvPr id="6" name="Oval 5"/>
              <p:cNvSpPr/>
              <p:nvPr/>
            </p:nvSpPr>
            <p:spPr>
              <a:xfrm rot="19309238">
                <a:off x="6892725" y="5456010"/>
                <a:ext cx="467773" cy="51625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dk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lumMod val="99000"/>
                      <a:satMod val="120000"/>
                      <a:shade val="78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rapezoid 6"/>
              <p:cNvSpPr/>
              <p:nvPr/>
            </p:nvSpPr>
            <p:spPr>
              <a:xfrm rot="2970445">
                <a:off x="7234340" y="4858324"/>
                <a:ext cx="528090" cy="1078852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" name="Straight Connector 7"/>
              <p:cNvCxnSpPr>
                <a:stCxn id="7" idx="2"/>
                <a:endCxn id="7" idx="0"/>
              </p:cNvCxnSpPr>
              <p:nvPr/>
            </p:nvCxnSpPr>
            <p:spPr>
              <a:xfrm flipV="1">
                <a:off x="7088157" y="5047474"/>
                <a:ext cx="820457" cy="700552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358324" y="5427585"/>
            <a:ext cx="1519612" cy="1037874"/>
            <a:chOff x="2225551" y="4842066"/>
            <a:chExt cx="1519612" cy="1037874"/>
          </a:xfrm>
        </p:grpSpPr>
        <p:grpSp>
          <p:nvGrpSpPr>
            <p:cNvPr id="28" name="Group 27"/>
            <p:cNvGrpSpPr/>
            <p:nvPr/>
          </p:nvGrpSpPr>
          <p:grpSpPr>
            <a:xfrm>
              <a:off x="2225551" y="5199771"/>
              <a:ext cx="1519612" cy="680169"/>
              <a:chOff x="2225551" y="5199771"/>
              <a:chExt cx="1519612" cy="680169"/>
            </a:xfrm>
          </p:grpSpPr>
          <p:sp>
            <p:nvSpPr>
              <p:cNvPr id="30" name="L-Shape 29"/>
              <p:cNvSpPr/>
              <p:nvPr/>
            </p:nvSpPr>
            <p:spPr>
              <a:xfrm>
                <a:off x="2225551" y="5199771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L-Shape 30"/>
              <p:cNvSpPr/>
              <p:nvPr/>
            </p:nvSpPr>
            <p:spPr>
              <a:xfrm flipH="1">
                <a:off x="2791988" y="5199771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" name="Down Arrow 28"/>
            <p:cNvSpPr/>
            <p:nvPr/>
          </p:nvSpPr>
          <p:spPr>
            <a:xfrm>
              <a:off x="2648277" y="4842066"/>
              <a:ext cx="681050" cy="80347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909054" y="5358411"/>
            <a:ext cx="1519612" cy="1098146"/>
            <a:chOff x="7226295" y="4804036"/>
            <a:chExt cx="1519612" cy="1098146"/>
          </a:xfrm>
        </p:grpSpPr>
        <p:grpSp>
          <p:nvGrpSpPr>
            <p:cNvPr id="33" name="Group 32"/>
            <p:cNvGrpSpPr/>
            <p:nvPr/>
          </p:nvGrpSpPr>
          <p:grpSpPr>
            <a:xfrm>
              <a:off x="7226295" y="5222013"/>
              <a:ext cx="1519612" cy="680169"/>
              <a:chOff x="7226295" y="5222013"/>
              <a:chExt cx="1519612" cy="680169"/>
            </a:xfrm>
          </p:grpSpPr>
          <p:sp>
            <p:nvSpPr>
              <p:cNvPr id="35" name="L-Shape 34"/>
              <p:cNvSpPr/>
              <p:nvPr/>
            </p:nvSpPr>
            <p:spPr>
              <a:xfrm>
                <a:off x="7226295" y="5222013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L-Shape 35"/>
              <p:cNvSpPr/>
              <p:nvPr/>
            </p:nvSpPr>
            <p:spPr>
              <a:xfrm flipH="1">
                <a:off x="7792732" y="5222013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4" name="Quad Arrow 33"/>
            <p:cNvSpPr/>
            <p:nvPr/>
          </p:nvSpPr>
          <p:spPr>
            <a:xfrm rot="18879788">
              <a:off x="7499935" y="4804036"/>
              <a:ext cx="972000" cy="972000"/>
            </a:xfrm>
            <a:prstGeom prst="quadArrow">
              <a:avLst>
                <a:gd name="adj1" fmla="val 39880"/>
                <a:gd name="adj2" fmla="val 9086"/>
                <a:gd name="adj3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155572" y="5358411"/>
            <a:ext cx="1519612" cy="1107048"/>
            <a:chOff x="4725923" y="4789800"/>
            <a:chExt cx="1519612" cy="1107048"/>
          </a:xfrm>
        </p:grpSpPr>
        <p:grpSp>
          <p:nvGrpSpPr>
            <p:cNvPr id="38" name="Group 37"/>
            <p:cNvGrpSpPr/>
            <p:nvPr/>
          </p:nvGrpSpPr>
          <p:grpSpPr>
            <a:xfrm>
              <a:off x="4725923" y="5216679"/>
              <a:ext cx="1519612" cy="680169"/>
              <a:chOff x="4725923" y="5216679"/>
              <a:chExt cx="1519612" cy="680169"/>
            </a:xfrm>
          </p:grpSpPr>
          <p:sp>
            <p:nvSpPr>
              <p:cNvPr id="40" name="L-Shape 39"/>
              <p:cNvSpPr/>
              <p:nvPr/>
            </p:nvSpPr>
            <p:spPr>
              <a:xfrm>
                <a:off x="4725923" y="5216679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L-Shape 40"/>
              <p:cNvSpPr/>
              <p:nvPr/>
            </p:nvSpPr>
            <p:spPr>
              <a:xfrm flipH="1">
                <a:off x="5292360" y="5216679"/>
                <a:ext cx="953175" cy="680169"/>
              </a:xfrm>
              <a:prstGeom prst="corner">
                <a:avLst>
                  <a:gd name="adj1" fmla="val 22312"/>
                  <a:gd name="adj2" fmla="val 211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9" name="Down Arrow 38"/>
            <p:cNvSpPr/>
            <p:nvPr/>
          </p:nvSpPr>
          <p:spPr>
            <a:xfrm flipV="1">
              <a:off x="5161923" y="4789800"/>
              <a:ext cx="681050" cy="803474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80740" y="427713"/>
            <a:ext cx="1130333" cy="1018572"/>
            <a:chOff x="4086880" y="823053"/>
            <a:chExt cx="1130333" cy="1018572"/>
          </a:xfrm>
        </p:grpSpPr>
        <p:grpSp>
          <p:nvGrpSpPr>
            <p:cNvPr id="43" name="Group 42"/>
            <p:cNvGrpSpPr/>
            <p:nvPr/>
          </p:nvGrpSpPr>
          <p:grpSpPr>
            <a:xfrm>
              <a:off x="4086880" y="823053"/>
              <a:ext cx="1130333" cy="1018572"/>
              <a:chOff x="2313296" y="823053"/>
              <a:chExt cx="1130333" cy="1018572"/>
            </a:xfrm>
          </p:grpSpPr>
          <p:sp>
            <p:nvSpPr>
              <p:cNvPr id="45" name="Flowchart: Document 44"/>
              <p:cNvSpPr/>
              <p:nvPr/>
            </p:nvSpPr>
            <p:spPr>
              <a:xfrm flipV="1">
                <a:off x="2389735" y="823053"/>
                <a:ext cx="988437" cy="1018572"/>
              </a:xfrm>
              <a:prstGeom prst="flowChartDocument">
                <a:avLst/>
              </a:prstGeom>
              <a:solidFill>
                <a:schemeClr val="accent4">
                  <a:lumMod val="7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Parallelogram 59"/>
              <p:cNvSpPr/>
              <p:nvPr/>
            </p:nvSpPr>
            <p:spPr>
              <a:xfrm>
                <a:off x="2313296" y="1064957"/>
                <a:ext cx="1130333" cy="776668"/>
              </a:xfrm>
              <a:custGeom>
                <a:avLst/>
                <a:gdLst>
                  <a:gd name="connsiteX0" fmla="*/ 0 w 1405392"/>
                  <a:gd name="connsiteY0" fmla="*/ 565949 h 565949"/>
                  <a:gd name="connsiteX1" fmla="*/ 141487 w 1405392"/>
                  <a:gd name="connsiteY1" fmla="*/ 0 h 565949"/>
                  <a:gd name="connsiteX2" fmla="*/ 1405392 w 1405392"/>
                  <a:gd name="connsiteY2" fmla="*/ 0 h 565949"/>
                  <a:gd name="connsiteX3" fmla="*/ 1263905 w 1405392"/>
                  <a:gd name="connsiteY3" fmla="*/ 565949 h 565949"/>
                  <a:gd name="connsiteX4" fmla="*/ 0 w 1405392"/>
                  <a:gd name="connsiteY4" fmla="*/ 565949 h 565949"/>
                  <a:gd name="connsiteX0" fmla="*/ 0 w 1405392"/>
                  <a:gd name="connsiteY0" fmla="*/ 577524 h 577524"/>
                  <a:gd name="connsiteX1" fmla="*/ 361406 w 1405392"/>
                  <a:gd name="connsiteY1" fmla="*/ 0 h 577524"/>
                  <a:gd name="connsiteX2" fmla="*/ 1405392 w 1405392"/>
                  <a:gd name="connsiteY2" fmla="*/ 11575 h 577524"/>
                  <a:gd name="connsiteX3" fmla="*/ 1263905 w 1405392"/>
                  <a:gd name="connsiteY3" fmla="*/ 577524 h 577524"/>
                  <a:gd name="connsiteX4" fmla="*/ 0 w 1405392"/>
                  <a:gd name="connsiteY4" fmla="*/ 577524 h 577524"/>
                  <a:gd name="connsiteX0" fmla="*/ 0 w 1660035"/>
                  <a:gd name="connsiteY0" fmla="*/ 589099 h 589099"/>
                  <a:gd name="connsiteX1" fmla="*/ 361406 w 1660035"/>
                  <a:gd name="connsiteY1" fmla="*/ 11575 h 589099"/>
                  <a:gd name="connsiteX2" fmla="*/ 1660035 w 1660035"/>
                  <a:gd name="connsiteY2" fmla="*/ 0 h 589099"/>
                  <a:gd name="connsiteX3" fmla="*/ 1263905 w 1660035"/>
                  <a:gd name="connsiteY3" fmla="*/ 589099 h 589099"/>
                  <a:gd name="connsiteX4" fmla="*/ 0 w 1660035"/>
                  <a:gd name="connsiteY4" fmla="*/ 589099 h 589099"/>
                  <a:gd name="connsiteX0" fmla="*/ 0 w 1660035"/>
                  <a:gd name="connsiteY0" fmla="*/ 589099 h 589099"/>
                  <a:gd name="connsiteX1" fmla="*/ 361406 w 1660035"/>
                  <a:gd name="connsiteY1" fmla="*/ 11575 h 589099"/>
                  <a:gd name="connsiteX2" fmla="*/ 1660035 w 1660035"/>
                  <a:gd name="connsiteY2" fmla="*/ 0 h 589099"/>
                  <a:gd name="connsiteX3" fmla="*/ 1171308 w 1660035"/>
                  <a:gd name="connsiteY3" fmla="*/ 589099 h 589099"/>
                  <a:gd name="connsiteX4" fmla="*/ 0 w 1660035"/>
                  <a:gd name="connsiteY4" fmla="*/ 589099 h 589099"/>
                  <a:gd name="connsiteX0" fmla="*/ 0 w 1660035"/>
                  <a:gd name="connsiteY0" fmla="*/ 589099 h 589099"/>
                  <a:gd name="connsiteX1" fmla="*/ 234084 w 1660035"/>
                  <a:gd name="connsiteY1" fmla="*/ 0 h 589099"/>
                  <a:gd name="connsiteX2" fmla="*/ 1660035 w 1660035"/>
                  <a:gd name="connsiteY2" fmla="*/ 0 h 589099"/>
                  <a:gd name="connsiteX3" fmla="*/ 1171308 w 1660035"/>
                  <a:gd name="connsiteY3" fmla="*/ 589099 h 589099"/>
                  <a:gd name="connsiteX4" fmla="*/ 0 w 1660035"/>
                  <a:gd name="connsiteY4" fmla="*/ 589099 h 589099"/>
                  <a:gd name="connsiteX0" fmla="*/ 0 w 1660035"/>
                  <a:gd name="connsiteY0" fmla="*/ 745407 h 745407"/>
                  <a:gd name="connsiteX1" fmla="*/ 85575 w 1660035"/>
                  <a:gd name="connsiteY1" fmla="*/ 0 h 745407"/>
                  <a:gd name="connsiteX2" fmla="*/ 1660035 w 1660035"/>
                  <a:gd name="connsiteY2" fmla="*/ 156308 h 745407"/>
                  <a:gd name="connsiteX3" fmla="*/ 1171308 w 1660035"/>
                  <a:gd name="connsiteY3" fmla="*/ 745407 h 745407"/>
                  <a:gd name="connsiteX4" fmla="*/ 0 w 1660035"/>
                  <a:gd name="connsiteY4" fmla="*/ 745407 h 745407"/>
                  <a:gd name="connsiteX0" fmla="*/ 0 w 1260919"/>
                  <a:gd name="connsiteY0" fmla="*/ 776668 h 776668"/>
                  <a:gd name="connsiteX1" fmla="*/ 85575 w 1260919"/>
                  <a:gd name="connsiteY1" fmla="*/ 31261 h 776668"/>
                  <a:gd name="connsiteX2" fmla="*/ 1260919 w 1260919"/>
                  <a:gd name="connsiteY2" fmla="*/ 0 h 776668"/>
                  <a:gd name="connsiteX3" fmla="*/ 1171308 w 1260919"/>
                  <a:gd name="connsiteY3" fmla="*/ 776668 h 776668"/>
                  <a:gd name="connsiteX4" fmla="*/ 0 w 1260919"/>
                  <a:gd name="connsiteY4" fmla="*/ 776668 h 776668"/>
                  <a:gd name="connsiteX0" fmla="*/ 25807 w 1286726"/>
                  <a:gd name="connsiteY0" fmla="*/ 792299 h 792299"/>
                  <a:gd name="connsiteX1" fmla="*/ 0 w 1286726"/>
                  <a:gd name="connsiteY1" fmla="*/ 0 h 792299"/>
                  <a:gd name="connsiteX2" fmla="*/ 1286726 w 1286726"/>
                  <a:gd name="connsiteY2" fmla="*/ 15631 h 792299"/>
                  <a:gd name="connsiteX3" fmla="*/ 1197115 w 1286726"/>
                  <a:gd name="connsiteY3" fmla="*/ 792299 h 792299"/>
                  <a:gd name="connsiteX4" fmla="*/ 25807 w 1286726"/>
                  <a:gd name="connsiteY4" fmla="*/ 792299 h 792299"/>
                  <a:gd name="connsiteX0" fmla="*/ 90780 w 1351699"/>
                  <a:gd name="connsiteY0" fmla="*/ 776668 h 776668"/>
                  <a:gd name="connsiteX1" fmla="*/ 0 w 1351699"/>
                  <a:gd name="connsiteY1" fmla="*/ 0 h 776668"/>
                  <a:gd name="connsiteX2" fmla="*/ 1351699 w 1351699"/>
                  <a:gd name="connsiteY2" fmla="*/ 0 h 776668"/>
                  <a:gd name="connsiteX3" fmla="*/ 1262088 w 1351699"/>
                  <a:gd name="connsiteY3" fmla="*/ 776668 h 776668"/>
                  <a:gd name="connsiteX4" fmla="*/ 90780 w 1351699"/>
                  <a:gd name="connsiteY4" fmla="*/ 776668 h 776668"/>
                  <a:gd name="connsiteX0" fmla="*/ 90780 w 1342416"/>
                  <a:gd name="connsiteY0" fmla="*/ 776668 h 776668"/>
                  <a:gd name="connsiteX1" fmla="*/ 0 w 1342416"/>
                  <a:gd name="connsiteY1" fmla="*/ 0 h 776668"/>
                  <a:gd name="connsiteX2" fmla="*/ 1342416 w 1342416"/>
                  <a:gd name="connsiteY2" fmla="*/ 0 h 776668"/>
                  <a:gd name="connsiteX3" fmla="*/ 1262088 w 1342416"/>
                  <a:gd name="connsiteY3" fmla="*/ 776668 h 776668"/>
                  <a:gd name="connsiteX4" fmla="*/ 90780 w 1342416"/>
                  <a:gd name="connsiteY4" fmla="*/ 776668 h 776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16" h="776668">
                    <a:moveTo>
                      <a:pt x="90780" y="776668"/>
                    </a:moveTo>
                    <a:lnTo>
                      <a:pt x="0" y="0"/>
                    </a:lnTo>
                    <a:lnTo>
                      <a:pt x="1342416" y="0"/>
                    </a:lnTo>
                    <a:lnTo>
                      <a:pt x="1262088" y="776668"/>
                    </a:lnTo>
                    <a:lnTo>
                      <a:pt x="90780" y="776668"/>
                    </a:lnTo>
                    <a:close/>
                  </a:path>
                </a:pathLst>
              </a:custGeom>
              <a:solidFill>
                <a:schemeClr val="accent4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4" name="Quad Arrow 43"/>
            <p:cNvSpPr/>
            <p:nvPr/>
          </p:nvSpPr>
          <p:spPr>
            <a:xfrm rot="18879788">
              <a:off x="4182693" y="835690"/>
              <a:ext cx="972000" cy="972000"/>
            </a:xfrm>
            <a:prstGeom prst="quadArrow">
              <a:avLst>
                <a:gd name="adj1" fmla="val 39880"/>
                <a:gd name="adj2" fmla="val 9086"/>
                <a:gd name="adj3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70922" y="2269474"/>
            <a:ext cx="2343337" cy="2012830"/>
            <a:chOff x="971940" y="4320039"/>
            <a:chExt cx="2343337" cy="2012830"/>
          </a:xfrm>
        </p:grpSpPr>
        <p:grpSp>
          <p:nvGrpSpPr>
            <p:cNvPr id="48" name="Group 47"/>
            <p:cNvGrpSpPr/>
            <p:nvPr/>
          </p:nvGrpSpPr>
          <p:grpSpPr>
            <a:xfrm>
              <a:off x="971940" y="4597979"/>
              <a:ext cx="1794768" cy="1734890"/>
              <a:chOff x="971940" y="4597979"/>
              <a:chExt cx="1794768" cy="173489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971940" y="4597979"/>
                <a:ext cx="1794768" cy="1734890"/>
                <a:chOff x="971940" y="4597979"/>
                <a:chExt cx="1794768" cy="1734890"/>
              </a:xfrm>
            </p:grpSpPr>
            <p:sp>
              <p:nvSpPr>
                <p:cNvPr id="52" name="Oval 51"/>
                <p:cNvSpPr/>
                <p:nvPr/>
              </p:nvSpPr>
              <p:spPr>
                <a:xfrm rot="19309238">
                  <a:off x="971940" y="5883400"/>
                  <a:ext cx="310740" cy="44946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1458931" y="4597979"/>
                  <a:ext cx="1307777" cy="1285110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Trapezoid 53"/>
                <p:cNvSpPr/>
                <p:nvPr/>
              </p:nvSpPr>
              <p:spPr>
                <a:xfrm rot="3035341">
                  <a:off x="1154233" y="5533809"/>
                  <a:ext cx="461945" cy="716678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5" name="Straight Connector 54"/>
                <p:cNvCxnSpPr>
                  <a:stCxn id="54" idx="2"/>
                  <a:endCxn id="54" idx="0"/>
                </p:cNvCxnSpPr>
                <p:nvPr/>
              </p:nvCxnSpPr>
              <p:spPr>
                <a:xfrm flipV="1">
                  <a:off x="1108349" y="5664647"/>
                  <a:ext cx="553714" cy="455003"/>
                </a:xfrm>
                <a:prstGeom prst="line">
                  <a:avLst/>
                </a:prstGeom>
                <a:ln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Cross 50"/>
              <p:cNvSpPr/>
              <p:nvPr/>
            </p:nvSpPr>
            <p:spPr>
              <a:xfrm>
                <a:off x="1662063" y="4775012"/>
                <a:ext cx="900000" cy="900000"/>
              </a:xfrm>
              <a:prstGeom prst="plus">
                <a:avLst>
                  <a:gd name="adj" fmla="val 41719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1830111" y="4320039"/>
              <a:ext cx="1485166" cy="1218603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0006019" y="4418911"/>
            <a:ext cx="1919930" cy="1589815"/>
            <a:chOff x="6999186" y="2485946"/>
            <a:chExt cx="1919930" cy="1589815"/>
          </a:xfrm>
        </p:grpSpPr>
        <p:sp>
          <p:nvSpPr>
            <p:cNvPr id="57" name="Rectangle 56"/>
            <p:cNvSpPr/>
            <p:nvPr/>
          </p:nvSpPr>
          <p:spPr>
            <a:xfrm>
              <a:off x="7433950" y="2485946"/>
              <a:ext cx="1485166" cy="1218603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999186" y="2857158"/>
              <a:ext cx="1485166" cy="1218603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Quad Arrow 58"/>
            <p:cNvSpPr/>
            <p:nvPr/>
          </p:nvSpPr>
          <p:spPr>
            <a:xfrm>
              <a:off x="7731357" y="2630713"/>
              <a:ext cx="972000" cy="972000"/>
            </a:xfrm>
            <a:prstGeom prst="quadArrow">
              <a:avLst>
                <a:gd name="adj1" fmla="val 17737"/>
                <a:gd name="adj2" fmla="val 15355"/>
                <a:gd name="adj3" fmla="val 1416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686680" y="509608"/>
            <a:ext cx="1707392" cy="2022426"/>
            <a:chOff x="10140984" y="4371379"/>
            <a:chExt cx="1707392" cy="2022426"/>
          </a:xfrm>
        </p:grpSpPr>
        <p:grpSp>
          <p:nvGrpSpPr>
            <p:cNvPr id="61" name="Group 60"/>
            <p:cNvGrpSpPr/>
            <p:nvPr/>
          </p:nvGrpSpPr>
          <p:grpSpPr>
            <a:xfrm>
              <a:off x="10140984" y="4371379"/>
              <a:ext cx="1707392" cy="2022426"/>
              <a:chOff x="4658684" y="854465"/>
              <a:chExt cx="1707392" cy="2022426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4658684" y="1566616"/>
                <a:ext cx="1707392" cy="1310275"/>
                <a:chOff x="4996773" y="3590617"/>
                <a:chExt cx="1519612" cy="680169"/>
              </a:xfrm>
            </p:grpSpPr>
            <p:sp>
              <p:nvSpPr>
                <p:cNvPr id="65" name="L-Shape 64"/>
                <p:cNvSpPr/>
                <p:nvPr/>
              </p:nvSpPr>
              <p:spPr>
                <a:xfrm>
                  <a:off x="4996773" y="3590617"/>
                  <a:ext cx="953175" cy="680169"/>
                </a:xfrm>
                <a:prstGeom prst="corner">
                  <a:avLst>
                    <a:gd name="adj1" fmla="val 22312"/>
                    <a:gd name="adj2" fmla="val 21158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L-Shape 65"/>
                <p:cNvSpPr/>
                <p:nvPr/>
              </p:nvSpPr>
              <p:spPr>
                <a:xfrm flipH="1">
                  <a:off x="5563210" y="3590617"/>
                  <a:ext cx="953175" cy="680169"/>
                </a:xfrm>
                <a:prstGeom prst="corner">
                  <a:avLst>
                    <a:gd name="adj1" fmla="val 22312"/>
                    <a:gd name="adj2" fmla="val 21158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4" name="Half Frame 63"/>
              <p:cNvSpPr/>
              <p:nvPr/>
            </p:nvSpPr>
            <p:spPr>
              <a:xfrm rot="2692766">
                <a:off x="4779411" y="854465"/>
                <a:ext cx="1438153" cy="1440907"/>
              </a:xfrm>
              <a:prstGeom prst="halfFrame">
                <a:avLst>
                  <a:gd name="adj1" fmla="val 18755"/>
                  <a:gd name="adj2" fmla="val 1870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10764124" y="5278403"/>
              <a:ext cx="461112" cy="9634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0163096" y="2337181"/>
            <a:ext cx="1653214" cy="1354973"/>
            <a:chOff x="1662063" y="4320039"/>
            <a:chExt cx="1653214" cy="1354973"/>
          </a:xfrm>
        </p:grpSpPr>
        <p:sp>
          <p:nvSpPr>
            <p:cNvPr id="68" name="Cross 67"/>
            <p:cNvSpPr/>
            <p:nvPr/>
          </p:nvSpPr>
          <p:spPr>
            <a:xfrm>
              <a:off x="1662063" y="4775012"/>
              <a:ext cx="900000" cy="900000"/>
            </a:xfrm>
            <a:prstGeom prst="plus">
              <a:avLst>
                <a:gd name="adj" fmla="val 3400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830111" y="4320039"/>
              <a:ext cx="1485166" cy="1218603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300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23449" y="494295"/>
            <a:ext cx="1503292" cy="135528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urveUp">
              <a:avLst/>
            </a:prstTxWarp>
            <a:spAutoFit/>
          </a:bodyPr>
          <a:lstStyle/>
          <a:p>
            <a:pPr algn="ctr"/>
            <a:r>
              <a:rPr lang="en-US" sz="5400" b="1" i="1" cap="none" spc="50" dirty="0" err="1" smtClean="0">
                <a:ln w="0">
                  <a:noFill/>
                </a:ln>
                <a:solidFill>
                  <a:srgbClr val="F63D0A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ts</a:t>
            </a:r>
            <a:endParaRPr lang="en-US" sz="5400" b="1" i="1" cap="none" spc="50" dirty="0">
              <a:ln w="0">
                <a:noFill/>
              </a:ln>
              <a:solidFill>
                <a:srgbClr val="F63D0A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356370" y="1570862"/>
            <a:ext cx="2677766" cy="2630918"/>
            <a:chOff x="2356370" y="1570862"/>
            <a:chExt cx="2677766" cy="2630918"/>
          </a:xfrm>
        </p:grpSpPr>
        <p:grpSp>
          <p:nvGrpSpPr>
            <p:cNvPr id="21" name="Group 20"/>
            <p:cNvGrpSpPr/>
            <p:nvPr/>
          </p:nvGrpSpPr>
          <p:grpSpPr>
            <a:xfrm rot="957016">
              <a:off x="2356370" y="1570862"/>
              <a:ext cx="2677766" cy="2630918"/>
              <a:chOff x="2408325" y="1581252"/>
              <a:chExt cx="2677766" cy="263091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117428" y="1581252"/>
                <a:ext cx="1968663" cy="1947934"/>
              </a:xfrm>
              <a:prstGeom prst="ellipse">
                <a:avLst/>
              </a:prstGeom>
              <a:noFill/>
              <a:ln w="76200" cmpd="thinThick">
                <a:solidFill>
                  <a:schemeClr val="tx1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 rot="21394548">
                <a:off x="2408325" y="3287376"/>
                <a:ext cx="1145086" cy="924794"/>
                <a:chOff x="6892725" y="5047474"/>
                <a:chExt cx="1145086" cy="924794"/>
              </a:xfrm>
            </p:grpSpPr>
            <p:sp>
              <p:nvSpPr>
                <p:cNvPr id="10" name="Oval 9"/>
                <p:cNvSpPr/>
                <p:nvPr/>
              </p:nvSpPr>
              <p:spPr>
                <a:xfrm rot="19309238">
                  <a:off x="6892725" y="5456010"/>
                  <a:ext cx="467773" cy="516258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50000">
                      <a:schemeClr val="dk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dk1">
                        <a:lumMod val="99000"/>
                        <a:satMod val="120000"/>
                        <a:shade val="78000"/>
                      </a:schemeClr>
                    </a:gs>
                  </a:gsLst>
                  <a:lin ang="2700000" scaled="1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Trapezoid 10"/>
                <p:cNvSpPr/>
                <p:nvPr/>
              </p:nvSpPr>
              <p:spPr>
                <a:xfrm rot="2970445">
                  <a:off x="7234340" y="4858324"/>
                  <a:ext cx="528090" cy="1078852"/>
                </a:xfrm>
                <a:prstGeom prst="trapezoid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2" name="Straight Connector 11"/>
                <p:cNvCxnSpPr>
                  <a:stCxn id="11" idx="2"/>
                  <a:endCxn id="11" idx="0"/>
                </p:cNvCxnSpPr>
                <p:nvPr/>
              </p:nvCxnSpPr>
              <p:spPr>
                <a:xfrm flipV="1">
                  <a:off x="7088157" y="5047474"/>
                  <a:ext cx="820457" cy="700552"/>
                </a:xfrm>
                <a:prstGeom prst="line">
                  <a:avLst/>
                </a:prstGeom>
                <a:ln w="254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7" name="Group 66"/>
            <p:cNvGrpSpPr/>
            <p:nvPr/>
          </p:nvGrpSpPr>
          <p:grpSpPr>
            <a:xfrm>
              <a:off x="3534767" y="2087903"/>
              <a:ext cx="1225788" cy="1152543"/>
              <a:chOff x="7827924" y="2021570"/>
              <a:chExt cx="1297724" cy="12600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9053648" y="2447145"/>
                <a:ext cx="72000" cy="7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8915400" y="2259303"/>
                <a:ext cx="72000" cy="7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8712078" y="2113696"/>
                <a:ext cx="72000" cy="7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060894" y="3066375"/>
                <a:ext cx="72000" cy="72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7827924" y="2021570"/>
                <a:ext cx="1260000" cy="1260000"/>
                <a:chOff x="7834318" y="2027964"/>
                <a:chExt cx="1260000" cy="1260000"/>
              </a:xfrm>
            </p:grpSpPr>
            <p:sp>
              <p:nvSpPr>
                <p:cNvPr id="25" name="L-Shape 24"/>
                <p:cNvSpPr/>
                <p:nvPr/>
              </p:nvSpPr>
              <p:spPr>
                <a:xfrm>
                  <a:off x="7834318" y="2027964"/>
                  <a:ext cx="1260000" cy="1260000"/>
                </a:xfrm>
                <a:prstGeom prst="corner">
                  <a:avLst>
                    <a:gd name="adj1" fmla="val 16262"/>
                    <a:gd name="adj2" fmla="val 19265"/>
                  </a:avLst>
                </a:prstGeom>
                <a:solidFill>
                  <a:schemeClr val="tx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 flipH="1">
                  <a:off x="7907055" y="2100701"/>
                  <a:ext cx="16515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 flipH="1">
                  <a:off x="7964925" y="2223897"/>
                  <a:ext cx="10728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 flipH="1">
                  <a:off x="7907055" y="2347093"/>
                  <a:ext cx="16515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flipH="1">
                  <a:off x="7964925" y="2470289"/>
                  <a:ext cx="10728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 flipH="1">
                  <a:off x="7907055" y="2593486"/>
                  <a:ext cx="16515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 flipH="1">
                  <a:off x="7964925" y="2716682"/>
                  <a:ext cx="10728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 flipH="1">
                  <a:off x="7907055" y="2839878"/>
                  <a:ext cx="16515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 flipH="1">
                  <a:off x="7964925" y="2963074"/>
                  <a:ext cx="107287" cy="257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8915400" y="3152768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49" name="Straight Connector 48"/>
              <p:cNvCxnSpPr>
                <a:stCxn id="43" idx="0"/>
                <a:endCxn id="46" idx="2"/>
              </p:cNvCxnSpPr>
              <p:nvPr/>
            </p:nvCxnSpPr>
            <p:spPr>
              <a:xfrm rot="5400000" flipH="1" flipV="1">
                <a:off x="7946147" y="2300444"/>
                <a:ext cx="916679" cy="615184"/>
              </a:xfrm>
              <a:prstGeom prst="curvedConnector2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48"/>
              <p:cNvCxnSpPr>
                <a:stCxn id="43" idx="0"/>
                <a:endCxn id="45" idx="2"/>
              </p:cNvCxnSpPr>
              <p:nvPr/>
            </p:nvCxnSpPr>
            <p:spPr>
              <a:xfrm rot="5400000" flipH="1" flipV="1">
                <a:off x="8120611" y="2271586"/>
                <a:ext cx="771072" cy="818506"/>
              </a:xfrm>
              <a:prstGeom prst="curvedConnector2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48"/>
              <p:cNvCxnSpPr>
                <a:stCxn id="43" idx="0"/>
                <a:endCxn id="44" idx="2"/>
              </p:cNvCxnSpPr>
              <p:nvPr/>
            </p:nvCxnSpPr>
            <p:spPr>
              <a:xfrm rot="5400000" flipH="1" flipV="1">
                <a:off x="8283656" y="2296383"/>
                <a:ext cx="583230" cy="956754"/>
              </a:xfrm>
              <a:prstGeom prst="curvedConnector2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4968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40149" y="2119037"/>
            <a:ext cx="1116000" cy="1044000"/>
            <a:chOff x="740150" y="2119038"/>
            <a:chExt cx="1099497" cy="1027903"/>
          </a:xfrm>
        </p:grpSpPr>
        <p:grpSp>
          <p:nvGrpSpPr>
            <p:cNvPr id="3" name="Group 2"/>
            <p:cNvGrpSpPr/>
            <p:nvPr/>
          </p:nvGrpSpPr>
          <p:grpSpPr>
            <a:xfrm>
              <a:off x="740150" y="2119038"/>
              <a:ext cx="1099497" cy="1027903"/>
              <a:chOff x="740151" y="823053"/>
              <a:chExt cx="1099497" cy="1027903"/>
            </a:xfrm>
          </p:grpSpPr>
          <p:sp>
            <p:nvSpPr>
              <p:cNvPr id="5" name="Flowchart: Document 4"/>
              <p:cNvSpPr/>
              <p:nvPr/>
            </p:nvSpPr>
            <p:spPr>
              <a:xfrm flipV="1">
                <a:off x="740151" y="823053"/>
                <a:ext cx="988437" cy="1018572"/>
              </a:xfrm>
              <a:prstGeom prst="flowChartDocument">
                <a:avLst/>
              </a:prstGeom>
              <a:solidFill>
                <a:schemeClr val="accent4">
                  <a:lumMod val="7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Parallelogram 59"/>
              <p:cNvSpPr/>
              <p:nvPr/>
            </p:nvSpPr>
            <p:spPr>
              <a:xfrm>
                <a:off x="740151" y="1464951"/>
                <a:ext cx="1099497" cy="386005"/>
              </a:xfrm>
              <a:custGeom>
                <a:avLst/>
                <a:gdLst>
                  <a:gd name="connsiteX0" fmla="*/ 0 w 1405392"/>
                  <a:gd name="connsiteY0" fmla="*/ 565949 h 565949"/>
                  <a:gd name="connsiteX1" fmla="*/ 141487 w 1405392"/>
                  <a:gd name="connsiteY1" fmla="*/ 0 h 565949"/>
                  <a:gd name="connsiteX2" fmla="*/ 1405392 w 1405392"/>
                  <a:gd name="connsiteY2" fmla="*/ 0 h 565949"/>
                  <a:gd name="connsiteX3" fmla="*/ 1263905 w 1405392"/>
                  <a:gd name="connsiteY3" fmla="*/ 565949 h 565949"/>
                  <a:gd name="connsiteX4" fmla="*/ 0 w 1405392"/>
                  <a:gd name="connsiteY4" fmla="*/ 565949 h 565949"/>
                  <a:gd name="connsiteX0" fmla="*/ 0 w 1405392"/>
                  <a:gd name="connsiteY0" fmla="*/ 577524 h 577524"/>
                  <a:gd name="connsiteX1" fmla="*/ 361406 w 1405392"/>
                  <a:gd name="connsiteY1" fmla="*/ 0 h 577524"/>
                  <a:gd name="connsiteX2" fmla="*/ 1405392 w 1405392"/>
                  <a:gd name="connsiteY2" fmla="*/ 11575 h 577524"/>
                  <a:gd name="connsiteX3" fmla="*/ 1263905 w 1405392"/>
                  <a:gd name="connsiteY3" fmla="*/ 577524 h 577524"/>
                  <a:gd name="connsiteX4" fmla="*/ 0 w 1405392"/>
                  <a:gd name="connsiteY4" fmla="*/ 577524 h 577524"/>
                  <a:gd name="connsiteX0" fmla="*/ 0 w 1660035"/>
                  <a:gd name="connsiteY0" fmla="*/ 589099 h 589099"/>
                  <a:gd name="connsiteX1" fmla="*/ 361406 w 1660035"/>
                  <a:gd name="connsiteY1" fmla="*/ 11575 h 589099"/>
                  <a:gd name="connsiteX2" fmla="*/ 1660035 w 1660035"/>
                  <a:gd name="connsiteY2" fmla="*/ 0 h 589099"/>
                  <a:gd name="connsiteX3" fmla="*/ 1263905 w 1660035"/>
                  <a:gd name="connsiteY3" fmla="*/ 589099 h 589099"/>
                  <a:gd name="connsiteX4" fmla="*/ 0 w 1660035"/>
                  <a:gd name="connsiteY4" fmla="*/ 589099 h 589099"/>
                  <a:gd name="connsiteX0" fmla="*/ 0 w 1660035"/>
                  <a:gd name="connsiteY0" fmla="*/ 589099 h 589099"/>
                  <a:gd name="connsiteX1" fmla="*/ 361406 w 1660035"/>
                  <a:gd name="connsiteY1" fmla="*/ 11575 h 589099"/>
                  <a:gd name="connsiteX2" fmla="*/ 1660035 w 1660035"/>
                  <a:gd name="connsiteY2" fmla="*/ 0 h 589099"/>
                  <a:gd name="connsiteX3" fmla="*/ 1171308 w 1660035"/>
                  <a:gd name="connsiteY3" fmla="*/ 589099 h 589099"/>
                  <a:gd name="connsiteX4" fmla="*/ 0 w 1660035"/>
                  <a:gd name="connsiteY4" fmla="*/ 589099 h 589099"/>
                  <a:gd name="connsiteX0" fmla="*/ 0 w 1660035"/>
                  <a:gd name="connsiteY0" fmla="*/ 589099 h 589099"/>
                  <a:gd name="connsiteX1" fmla="*/ 234084 w 1660035"/>
                  <a:gd name="connsiteY1" fmla="*/ 0 h 589099"/>
                  <a:gd name="connsiteX2" fmla="*/ 1660035 w 1660035"/>
                  <a:gd name="connsiteY2" fmla="*/ 0 h 589099"/>
                  <a:gd name="connsiteX3" fmla="*/ 1171308 w 1660035"/>
                  <a:gd name="connsiteY3" fmla="*/ 589099 h 589099"/>
                  <a:gd name="connsiteX4" fmla="*/ 0 w 1660035"/>
                  <a:gd name="connsiteY4" fmla="*/ 589099 h 589099"/>
                  <a:gd name="connsiteX0" fmla="*/ 0 w 1660035"/>
                  <a:gd name="connsiteY0" fmla="*/ 589099 h 598430"/>
                  <a:gd name="connsiteX1" fmla="*/ 234084 w 1660035"/>
                  <a:gd name="connsiteY1" fmla="*/ 0 h 598430"/>
                  <a:gd name="connsiteX2" fmla="*/ 1660035 w 1660035"/>
                  <a:gd name="connsiteY2" fmla="*/ 0 h 598430"/>
                  <a:gd name="connsiteX3" fmla="*/ 1495320 w 1660035"/>
                  <a:gd name="connsiteY3" fmla="*/ 598430 h 598430"/>
                  <a:gd name="connsiteX4" fmla="*/ 0 w 1660035"/>
                  <a:gd name="connsiteY4" fmla="*/ 589099 h 598430"/>
                  <a:gd name="connsiteX0" fmla="*/ 0 w 1660035"/>
                  <a:gd name="connsiteY0" fmla="*/ 589099 h 598430"/>
                  <a:gd name="connsiteX1" fmla="*/ 234084 w 1660035"/>
                  <a:gd name="connsiteY1" fmla="*/ 0 h 598430"/>
                  <a:gd name="connsiteX2" fmla="*/ 1660035 w 1660035"/>
                  <a:gd name="connsiteY2" fmla="*/ 0 h 598430"/>
                  <a:gd name="connsiteX3" fmla="*/ 1453058 w 1660035"/>
                  <a:gd name="connsiteY3" fmla="*/ 598430 h 598430"/>
                  <a:gd name="connsiteX4" fmla="*/ 0 w 1660035"/>
                  <a:gd name="connsiteY4" fmla="*/ 589099 h 59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0035" h="598430">
                    <a:moveTo>
                      <a:pt x="0" y="589099"/>
                    </a:moveTo>
                    <a:lnTo>
                      <a:pt x="234084" y="0"/>
                    </a:lnTo>
                    <a:lnTo>
                      <a:pt x="1660035" y="0"/>
                    </a:lnTo>
                    <a:lnTo>
                      <a:pt x="1453058" y="598430"/>
                    </a:lnTo>
                    <a:lnTo>
                      <a:pt x="0" y="589099"/>
                    </a:lnTo>
                    <a:close/>
                  </a:path>
                </a:pathLst>
              </a:custGeom>
              <a:solidFill>
                <a:schemeClr val="accent4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" name="Cross 3"/>
            <p:cNvSpPr/>
            <p:nvPr/>
          </p:nvSpPr>
          <p:spPr>
            <a:xfrm>
              <a:off x="874368" y="2280431"/>
              <a:ext cx="360000" cy="360000"/>
            </a:xfrm>
            <a:prstGeom prst="plus">
              <a:avLst>
                <a:gd name="adj" fmla="val 30755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09662" y="2114371"/>
            <a:ext cx="1116000" cy="1044000"/>
            <a:chOff x="740150" y="2119038"/>
            <a:chExt cx="1099497" cy="1027903"/>
          </a:xfrm>
        </p:grpSpPr>
        <p:grpSp>
          <p:nvGrpSpPr>
            <p:cNvPr id="8" name="Group 7"/>
            <p:cNvGrpSpPr/>
            <p:nvPr/>
          </p:nvGrpSpPr>
          <p:grpSpPr>
            <a:xfrm>
              <a:off x="740150" y="2119038"/>
              <a:ext cx="1099497" cy="1027903"/>
              <a:chOff x="740151" y="823053"/>
              <a:chExt cx="1099497" cy="1027903"/>
            </a:xfrm>
          </p:grpSpPr>
          <p:sp>
            <p:nvSpPr>
              <p:cNvPr id="10" name="Flowchart: Document 9"/>
              <p:cNvSpPr/>
              <p:nvPr/>
            </p:nvSpPr>
            <p:spPr>
              <a:xfrm flipV="1">
                <a:off x="740151" y="823053"/>
                <a:ext cx="988437" cy="1018572"/>
              </a:xfrm>
              <a:prstGeom prst="flowChartDocument">
                <a:avLst/>
              </a:prstGeom>
              <a:solidFill>
                <a:schemeClr val="accent4">
                  <a:lumMod val="75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Parallelogram 59"/>
              <p:cNvSpPr/>
              <p:nvPr/>
            </p:nvSpPr>
            <p:spPr>
              <a:xfrm>
                <a:off x="740151" y="1464951"/>
                <a:ext cx="1099497" cy="386005"/>
              </a:xfrm>
              <a:custGeom>
                <a:avLst/>
                <a:gdLst>
                  <a:gd name="connsiteX0" fmla="*/ 0 w 1405392"/>
                  <a:gd name="connsiteY0" fmla="*/ 565949 h 565949"/>
                  <a:gd name="connsiteX1" fmla="*/ 141487 w 1405392"/>
                  <a:gd name="connsiteY1" fmla="*/ 0 h 565949"/>
                  <a:gd name="connsiteX2" fmla="*/ 1405392 w 1405392"/>
                  <a:gd name="connsiteY2" fmla="*/ 0 h 565949"/>
                  <a:gd name="connsiteX3" fmla="*/ 1263905 w 1405392"/>
                  <a:gd name="connsiteY3" fmla="*/ 565949 h 565949"/>
                  <a:gd name="connsiteX4" fmla="*/ 0 w 1405392"/>
                  <a:gd name="connsiteY4" fmla="*/ 565949 h 565949"/>
                  <a:gd name="connsiteX0" fmla="*/ 0 w 1405392"/>
                  <a:gd name="connsiteY0" fmla="*/ 577524 h 577524"/>
                  <a:gd name="connsiteX1" fmla="*/ 361406 w 1405392"/>
                  <a:gd name="connsiteY1" fmla="*/ 0 h 577524"/>
                  <a:gd name="connsiteX2" fmla="*/ 1405392 w 1405392"/>
                  <a:gd name="connsiteY2" fmla="*/ 11575 h 577524"/>
                  <a:gd name="connsiteX3" fmla="*/ 1263905 w 1405392"/>
                  <a:gd name="connsiteY3" fmla="*/ 577524 h 577524"/>
                  <a:gd name="connsiteX4" fmla="*/ 0 w 1405392"/>
                  <a:gd name="connsiteY4" fmla="*/ 577524 h 577524"/>
                  <a:gd name="connsiteX0" fmla="*/ 0 w 1660035"/>
                  <a:gd name="connsiteY0" fmla="*/ 589099 h 589099"/>
                  <a:gd name="connsiteX1" fmla="*/ 361406 w 1660035"/>
                  <a:gd name="connsiteY1" fmla="*/ 11575 h 589099"/>
                  <a:gd name="connsiteX2" fmla="*/ 1660035 w 1660035"/>
                  <a:gd name="connsiteY2" fmla="*/ 0 h 589099"/>
                  <a:gd name="connsiteX3" fmla="*/ 1263905 w 1660035"/>
                  <a:gd name="connsiteY3" fmla="*/ 589099 h 589099"/>
                  <a:gd name="connsiteX4" fmla="*/ 0 w 1660035"/>
                  <a:gd name="connsiteY4" fmla="*/ 589099 h 589099"/>
                  <a:gd name="connsiteX0" fmla="*/ 0 w 1660035"/>
                  <a:gd name="connsiteY0" fmla="*/ 589099 h 589099"/>
                  <a:gd name="connsiteX1" fmla="*/ 361406 w 1660035"/>
                  <a:gd name="connsiteY1" fmla="*/ 11575 h 589099"/>
                  <a:gd name="connsiteX2" fmla="*/ 1660035 w 1660035"/>
                  <a:gd name="connsiteY2" fmla="*/ 0 h 589099"/>
                  <a:gd name="connsiteX3" fmla="*/ 1171308 w 1660035"/>
                  <a:gd name="connsiteY3" fmla="*/ 589099 h 589099"/>
                  <a:gd name="connsiteX4" fmla="*/ 0 w 1660035"/>
                  <a:gd name="connsiteY4" fmla="*/ 589099 h 589099"/>
                  <a:gd name="connsiteX0" fmla="*/ 0 w 1660035"/>
                  <a:gd name="connsiteY0" fmla="*/ 589099 h 589099"/>
                  <a:gd name="connsiteX1" fmla="*/ 234084 w 1660035"/>
                  <a:gd name="connsiteY1" fmla="*/ 0 h 589099"/>
                  <a:gd name="connsiteX2" fmla="*/ 1660035 w 1660035"/>
                  <a:gd name="connsiteY2" fmla="*/ 0 h 589099"/>
                  <a:gd name="connsiteX3" fmla="*/ 1171308 w 1660035"/>
                  <a:gd name="connsiteY3" fmla="*/ 589099 h 589099"/>
                  <a:gd name="connsiteX4" fmla="*/ 0 w 1660035"/>
                  <a:gd name="connsiteY4" fmla="*/ 589099 h 589099"/>
                  <a:gd name="connsiteX0" fmla="*/ 0 w 1660035"/>
                  <a:gd name="connsiteY0" fmla="*/ 589099 h 598430"/>
                  <a:gd name="connsiteX1" fmla="*/ 234084 w 1660035"/>
                  <a:gd name="connsiteY1" fmla="*/ 0 h 598430"/>
                  <a:gd name="connsiteX2" fmla="*/ 1660035 w 1660035"/>
                  <a:gd name="connsiteY2" fmla="*/ 0 h 598430"/>
                  <a:gd name="connsiteX3" fmla="*/ 1495320 w 1660035"/>
                  <a:gd name="connsiteY3" fmla="*/ 598430 h 598430"/>
                  <a:gd name="connsiteX4" fmla="*/ 0 w 1660035"/>
                  <a:gd name="connsiteY4" fmla="*/ 589099 h 598430"/>
                  <a:gd name="connsiteX0" fmla="*/ 0 w 1660035"/>
                  <a:gd name="connsiteY0" fmla="*/ 589099 h 598430"/>
                  <a:gd name="connsiteX1" fmla="*/ 234084 w 1660035"/>
                  <a:gd name="connsiteY1" fmla="*/ 0 h 598430"/>
                  <a:gd name="connsiteX2" fmla="*/ 1660035 w 1660035"/>
                  <a:gd name="connsiteY2" fmla="*/ 0 h 598430"/>
                  <a:gd name="connsiteX3" fmla="*/ 1453058 w 1660035"/>
                  <a:gd name="connsiteY3" fmla="*/ 598430 h 598430"/>
                  <a:gd name="connsiteX4" fmla="*/ 0 w 1660035"/>
                  <a:gd name="connsiteY4" fmla="*/ 589099 h 598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0035" h="598430">
                    <a:moveTo>
                      <a:pt x="0" y="589099"/>
                    </a:moveTo>
                    <a:lnTo>
                      <a:pt x="234084" y="0"/>
                    </a:lnTo>
                    <a:lnTo>
                      <a:pt x="1660035" y="0"/>
                    </a:lnTo>
                    <a:lnTo>
                      <a:pt x="1453058" y="598430"/>
                    </a:lnTo>
                    <a:lnTo>
                      <a:pt x="0" y="589099"/>
                    </a:lnTo>
                    <a:close/>
                  </a:path>
                </a:pathLst>
              </a:custGeom>
              <a:solidFill>
                <a:schemeClr val="accent4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Curved Down Arrow 8"/>
            <p:cNvSpPr/>
            <p:nvPr/>
          </p:nvSpPr>
          <p:spPr>
            <a:xfrm flipV="1">
              <a:off x="874368" y="2280431"/>
              <a:ext cx="360000" cy="360000"/>
            </a:xfrm>
            <a:prstGeom prst="curvedDownArrow">
              <a:avLst>
                <a:gd name="adj1" fmla="val 37679"/>
                <a:gd name="adj2" fmla="val 50000"/>
                <a:gd name="adj3" fmla="val 25709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793358" y="2132060"/>
            <a:ext cx="1116000" cy="1044000"/>
            <a:chOff x="6363434" y="2133408"/>
            <a:chExt cx="1101005" cy="1023738"/>
          </a:xfrm>
        </p:grpSpPr>
        <p:sp>
          <p:nvSpPr>
            <p:cNvPr id="15" name="Oval 14"/>
            <p:cNvSpPr/>
            <p:nvPr/>
          </p:nvSpPr>
          <p:spPr>
            <a:xfrm rot="19309238">
              <a:off x="6363434" y="2900158"/>
              <a:ext cx="257622" cy="25698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dk1"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lumMod val="99000"/>
                    <a:satMod val="120000"/>
                    <a:shade val="78000"/>
                  </a:scheme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rapezoid 15"/>
            <p:cNvSpPr/>
            <p:nvPr/>
          </p:nvSpPr>
          <p:spPr>
            <a:xfrm rot="2970445">
              <a:off x="6514281" y="2656323"/>
              <a:ext cx="268417" cy="480490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/>
            <p:cNvCxnSpPr>
              <a:stCxn id="16" idx="2"/>
              <a:endCxn id="16" idx="0"/>
            </p:cNvCxnSpPr>
            <p:nvPr/>
          </p:nvCxnSpPr>
          <p:spPr>
            <a:xfrm flipV="1">
              <a:off x="6465786" y="2745802"/>
              <a:ext cx="365408" cy="301531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6733070" y="2133408"/>
              <a:ext cx="731369" cy="719645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  <a:ln w="76200" cmpd="thinThick">
              <a:solidFill>
                <a:schemeClr val="tx1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Half Frame 19"/>
            <p:cNvSpPr/>
            <p:nvPr/>
          </p:nvSpPr>
          <p:spPr>
            <a:xfrm flipV="1">
              <a:off x="6918342" y="2331918"/>
              <a:ext cx="354433" cy="322883"/>
            </a:xfrm>
            <a:prstGeom prst="halfFrame">
              <a:avLst>
                <a:gd name="adj1" fmla="val 5680"/>
                <a:gd name="adj2" fmla="val 5680"/>
              </a:avLst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cxnSp>
          <p:nvCxnSpPr>
            <p:cNvPr id="22" name="Curved Connector 21"/>
            <p:cNvCxnSpPr/>
            <p:nvPr/>
          </p:nvCxnSpPr>
          <p:spPr>
            <a:xfrm flipV="1">
              <a:off x="6955104" y="2371355"/>
              <a:ext cx="280792" cy="23992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6971392" y="2578095"/>
              <a:ext cx="24076" cy="2305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7031463" y="2596577"/>
              <a:ext cx="24076" cy="2305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7071183" y="2541256"/>
              <a:ext cx="24076" cy="2305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7103362" y="2458542"/>
              <a:ext cx="24076" cy="2305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/>
            <p:cNvSpPr/>
            <p:nvPr/>
          </p:nvSpPr>
          <p:spPr>
            <a:xfrm>
              <a:off x="7124059" y="2383628"/>
              <a:ext cx="24076" cy="2305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/>
            <p:cNvSpPr/>
            <p:nvPr/>
          </p:nvSpPr>
          <p:spPr>
            <a:xfrm>
              <a:off x="7211820" y="2383079"/>
              <a:ext cx="24076" cy="23057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3510941" y="2141841"/>
            <a:ext cx="1116000" cy="10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r>
              <a:rPr lang="en-US" sz="54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sz="54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0770" y="3636081"/>
            <a:ext cx="988437" cy="1027904"/>
            <a:chOff x="740770" y="3636081"/>
            <a:chExt cx="988437" cy="1027904"/>
          </a:xfrm>
        </p:grpSpPr>
        <p:sp>
          <p:nvSpPr>
            <p:cNvPr id="41" name="Flowchart: Document 40"/>
            <p:cNvSpPr/>
            <p:nvPr/>
          </p:nvSpPr>
          <p:spPr>
            <a:xfrm flipV="1">
              <a:off x="740770" y="3636081"/>
              <a:ext cx="988437" cy="1018572"/>
            </a:xfrm>
            <a:prstGeom prst="flowChartDocument">
              <a:avLst/>
            </a:prstGeom>
            <a:solidFill>
              <a:schemeClr val="accent4">
                <a:lumMod val="7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Parallelogram 59"/>
            <p:cNvSpPr/>
            <p:nvPr/>
          </p:nvSpPr>
          <p:spPr>
            <a:xfrm>
              <a:off x="740770" y="3917371"/>
              <a:ext cx="988437" cy="746614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Curved Down Arrow 49"/>
            <p:cNvSpPr/>
            <p:nvPr/>
          </p:nvSpPr>
          <p:spPr>
            <a:xfrm>
              <a:off x="880360" y="4145367"/>
              <a:ext cx="365403" cy="365638"/>
            </a:xfrm>
            <a:prstGeom prst="curvedDownArrow">
              <a:avLst>
                <a:gd name="adj1" fmla="val 37679"/>
                <a:gd name="adj2" fmla="val 50000"/>
                <a:gd name="adj3" fmla="val 25709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79402" y="2115486"/>
            <a:ext cx="1368000" cy="1163288"/>
            <a:chOff x="4879402" y="2115486"/>
            <a:chExt cx="1368000" cy="1163288"/>
          </a:xfrm>
        </p:grpSpPr>
        <p:sp>
          <p:nvSpPr>
            <p:cNvPr id="55" name="Rectangle 54"/>
            <p:cNvSpPr/>
            <p:nvPr/>
          </p:nvSpPr>
          <p:spPr>
            <a:xfrm>
              <a:off x="5315546" y="2115486"/>
              <a:ext cx="782030" cy="11507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Half Frame 41"/>
            <p:cNvSpPr/>
            <p:nvPr/>
          </p:nvSpPr>
          <p:spPr>
            <a:xfrm flipV="1">
              <a:off x="4879402" y="2115486"/>
              <a:ext cx="1368000" cy="1163288"/>
            </a:xfrm>
            <a:prstGeom prst="halfFrame">
              <a:avLst>
                <a:gd name="adj1" fmla="val 2042"/>
                <a:gd name="adj2" fmla="val 2418"/>
              </a:avLst>
            </a:pr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5363685" y="3040603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/>
            <p:cNvSpPr/>
            <p:nvPr/>
          </p:nvSpPr>
          <p:spPr>
            <a:xfrm>
              <a:off x="5516046" y="3107189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/>
            <p:cNvSpPr/>
            <p:nvPr/>
          </p:nvSpPr>
          <p:spPr>
            <a:xfrm>
              <a:off x="5616789" y="2907878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/>
            <p:cNvSpPr/>
            <p:nvPr/>
          </p:nvSpPr>
          <p:spPr>
            <a:xfrm>
              <a:off x="5698406" y="2609876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/>
            <p:cNvSpPr/>
            <p:nvPr/>
          </p:nvSpPr>
          <p:spPr>
            <a:xfrm>
              <a:off x="5750901" y="2339974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/>
            <p:cNvSpPr/>
            <p:nvPr/>
          </p:nvSpPr>
          <p:spPr>
            <a:xfrm>
              <a:off x="5973493" y="2337996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/>
            <p:cNvSpPr/>
            <p:nvPr/>
          </p:nvSpPr>
          <p:spPr>
            <a:xfrm>
              <a:off x="5224711" y="3082795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/>
            <p:cNvSpPr/>
            <p:nvPr/>
          </p:nvSpPr>
          <p:spPr>
            <a:xfrm>
              <a:off x="5066942" y="3046338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/>
            <p:cNvSpPr/>
            <p:nvPr/>
          </p:nvSpPr>
          <p:spPr>
            <a:xfrm>
              <a:off x="6124180" y="2259555"/>
              <a:ext cx="61064" cy="830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Left-Right Arrow 17"/>
            <p:cNvSpPr/>
            <p:nvPr/>
          </p:nvSpPr>
          <p:spPr>
            <a:xfrm>
              <a:off x="5326306" y="2734510"/>
              <a:ext cx="760510" cy="137649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3633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</TotalTime>
  <Words>3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Schilstra</dc:creator>
  <cp:lastModifiedBy>Maria Schilstra</cp:lastModifiedBy>
  <cp:revision>62</cp:revision>
  <dcterms:created xsi:type="dcterms:W3CDTF">2016-10-16T10:10:58Z</dcterms:created>
  <dcterms:modified xsi:type="dcterms:W3CDTF">2018-01-09T09:16:44Z</dcterms:modified>
</cp:coreProperties>
</file>