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D0A"/>
    <a:srgbClr val="EC6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4059970" y="630570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58" name="Flowchart: Document 57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99118" y="827420"/>
            <a:ext cx="1099497" cy="1018800"/>
            <a:chOff x="2398298" y="812377"/>
            <a:chExt cx="1258277" cy="1018800"/>
          </a:xfrm>
          <a:solidFill>
            <a:schemeClr val="accent4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6" name="Snip Single Corner Rectangle 5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2611542" y="1313966"/>
              <a:ext cx="831788" cy="51721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0150" y="3713538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85893" y="3802891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80313" y="3892244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9186202" y="3892244"/>
            <a:ext cx="2745851" cy="2543938"/>
            <a:chOff x="9198240" y="3441318"/>
            <a:chExt cx="2745851" cy="2543938"/>
          </a:xfrm>
        </p:grpSpPr>
        <p:sp>
          <p:nvSpPr>
            <p:cNvPr id="66" name="Oval 65"/>
            <p:cNvSpPr/>
            <p:nvPr/>
          </p:nvSpPr>
          <p:spPr>
            <a:xfrm>
              <a:off x="9975428" y="3441318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98240" y="5060462"/>
              <a:ext cx="1145086" cy="924794"/>
              <a:chOff x="6892725" y="5047474"/>
              <a:chExt cx="1145086" cy="924794"/>
            </a:xfrm>
          </p:grpSpPr>
          <p:sp>
            <p:nvSpPr>
              <p:cNvPr id="73" name="Oval 72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/>
              <p:cNvCxnSpPr>
                <a:stCxn id="74" idx="2"/>
                <a:endCxn id="74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V="1">
              <a:off x="10294300" y="3807784"/>
              <a:ext cx="1244782" cy="1215001"/>
              <a:chOff x="4131552" y="996495"/>
              <a:chExt cx="1545422" cy="1326770"/>
            </a:xfrm>
          </p:grpSpPr>
          <p:cxnSp>
            <p:nvCxnSpPr>
              <p:cNvPr id="70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8325636" y="459553"/>
            <a:ext cx="2532864" cy="2522356"/>
            <a:chOff x="8325636" y="459553"/>
            <a:chExt cx="1968663" cy="1947934"/>
          </a:xfrm>
        </p:grpSpPr>
        <p:sp>
          <p:nvSpPr>
            <p:cNvPr id="82" name="Rectangle 81"/>
            <p:cNvSpPr/>
            <p:nvPr/>
          </p:nvSpPr>
          <p:spPr>
            <a:xfrm>
              <a:off x="8558321" y="723414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25636" y="459553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4124" y="2274872"/>
            <a:ext cx="988437" cy="1027904"/>
            <a:chOff x="740151" y="823053"/>
            <a:chExt cx="988437" cy="1027904"/>
          </a:xfrm>
        </p:grpSpPr>
        <p:sp>
          <p:nvSpPr>
            <p:cNvPr id="65" name="Flowchart: Document 64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Parallelogram 59"/>
            <p:cNvSpPr/>
            <p:nvPr/>
          </p:nvSpPr>
          <p:spPr>
            <a:xfrm>
              <a:off x="740151" y="1104343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0740" y="427713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57" name="Rectangle 56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Quad Arrow 58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61" name="Group 6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65" name="L-Shape 64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L-Shape 65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Half Frame 63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68" name="Cross 67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40353" y="4656975"/>
            <a:ext cx="1368000" cy="1163288"/>
            <a:chOff x="4879402" y="2115486"/>
            <a:chExt cx="1368000" cy="1163288"/>
          </a:xfrm>
        </p:grpSpPr>
        <p:sp>
          <p:nvSpPr>
            <p:cNvPr id="71" name="Rectangle 70"/>
            <p:cNvSpPr/>
            <p:nvPr/>
          </p:nvSpPr>
          <p:spPr>
            <a:xfrm>
              <a:off x="5315546" y="2115486"/>
              <a:ext cx="782030" cy="11507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Half Frame 71"/>
            <p:cNvSpPr/>
            <p:nvPr/>
          </p:nvSpPr>
          <p:spPr>
            <a:xfrm flipV="1">
              <a:off x="4879402" y="2115486"/>
              <a:ext cx="1368000" cy="1163288"/>
            </a:xfrm>
            <a:prstGeom prst="halfFrame">
              <a:avLst>
                <a:gd name="adj1" fmla="val 2042"/>
                <a:gd name="adj2" fmla="val 2418"/>
              </a:avLst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363685" y="3040603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5516046" y="3107189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5616789" y="290787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5698406" y="260987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5750901" y="2339974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5973493" y="233799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5224711" y="308279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5066942" y="304633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6124180" y="225955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Left-Right Arrow 81"/>
            <p:cNvSpPr/>
            <p:nvPr/>
          </p:nvSpPr>
          <p:spPr>
            <a:xfrm>
              <a:off x="5326306" y="2734510"/>
              <a:ext cx="760510" cy="137649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3449" y="494295"/>
            <a:ext cx="1503292" cy="13552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i="1" cap="none" spc="50" dirty="0" err="1" smtClean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ts</a:t>
            </a:r>
            <a:endParaRPr lang="en-US" sz="5400" b="1" i="1" cap="none" spc="50" dirty="0">
              <a:ln w="0">
                <a:noFill/>
              </a:ln>
              <a:solidFill>
                <a:srgbClr val="F63D0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56370" y="1570862"/>
            <a:ext cx="2677766" cy="2630918"/>
            <a:chOff x="2356370" y="1570862"/>
            <a:chExt cx="2677766" cy="2630918"/>
          </a:xfrm>
        </p:grpSpPr>
        <p:grpSp>
          <p:nvGrpSpPr>
            <p:cNvPr id="21" name="Group 20"/>
            <p:cNvGrpSpPr/>
            <p:nvPr/>
          </p:nvGrpSpPr>
          <p:grpSpPr>
            <a:xfrm rot="957016">
              <a:off x="2356370" y="1570862"/>
              <a:ext cx="2677766" cy="2630918"/>
              <a:chOff x="2408325" y="1581252"/>
              <a:chExt cx="2677766" cy="263091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17428" y="1581252"/>
                <a:ext cx="1968663" cy="1947934"/>
              </a:xfrm>
              <a:prstGeom prst="ellipse">
                <a:avLst/>
              </a:prstGeom>
              <a:noFill/>
              <a:ln w="76200" cmpd="thinThick"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 rot="21394548">
                <a:off x="2408325" y="3287376"/>
                <a:ext cx="1145086" cy="924794"/>
                <a:chOff x="6892725" y="5047474"/>
                <a:chExt cx="1145086" cy="924794"/>
              </a:xfrm>
            </p:grpSpPr>
            <p:sp>
              <p:nvSpPr>
                <p:cNvPr id="10" name="Oval 9"/>
                <p:cNvSpPr/>
                <p:nvPr/>
              </p:nvSpPr>
              <p:spPr>
                <a:xfrm rot="19309238">
                  <a:off x="6892725" y="5456010"/>
                  <a:ext cx="467773" cy="5162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dk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dk1">
                        <a:lumMod val="99000"/>
                        <a:satMod val="120000"/>
                        <a:shade val="78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2970445">
                  <a:off x="7234340" y="4858324"/>
                  <a:ext cx="528090" cy="1078852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>
                  <a:stCxn id="11" idx="2"/>
                  <a:endCxn id="11" idx="0"/>
                </p:cNvCxnSpPr>
                <p:nvPr/>
              </p:nvCxnSpPr>
              <p:spPr>
                <a:xfrm flipV="1">
                  <a:off x="7088157" y="5047474"/>
                  <a:ext cx="820457" cy="70055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3534767" y="2087903"/>
              <a:ext cx="1225788" cy="1152543"/>
              <a:chOff x="7827924" y="2021570"/>
              <a:chExt cx="1297724" cy="12600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053648" y="244714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915400" y="2259303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712078" y="2113696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0894" y="306637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827924" y="2021570"/>
                <a:ext cx="1260000" cy="1260000"/>
                <a:chOff x="7834318" y="2027964"/>
                <a:chExt cx="1260000" cy="1260000"/>
              </a:xfrm>
            </p:grpSpPr>
            <p:sp>
              <p:nvSpPr>
                <p:cNvPr id="25" name="L-Shape 24"/>
                <p:cNvSpPr/>
                <p:nvPr/>
              </p:nvSpPr>
              <p:spPr>
                <a:xfrm>
                  <a:off x="7834318" y="2027964"/>
                  <a:ext cx="1260000" cy="1260000"/>
                </a:xfrm>
                <a:prstGeom prst="corner">
                  <a:avLst>
                    <a:gd name="adj1" fmla="val 16262"/>
                    <a:gd name="adj2" fmla="val 19265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flipH="1">
                  <a:off x="7907055" y="2100701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flipH="1">
                  <a:off x="7964925" y="2223897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flipH="1">
                  <a:off x="7907055" y="2347093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flipH="1">
                  <a:off x="7964925" y="2470289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7907055" y="2593486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7964925" y="2716682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7907055" y="2839878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7964925" y="2963074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915400" y="3152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9" name="Straight Connector 48"/>
              <p:cNvCxnSpPr>
                <a:stCxn id="43" idx="0"/>
                <a:endCxn id="46" idx="2"/>
              </p:cNvCxnSpPr>
              <p:nvPr/>
            </p:nvCxnSpPr>
            <p:spPr>
              <a:xfrm rot="5400000" flipH="1" flipV="1">
                <a:off x="7946147" y="2300444"/>
                <a:ext cx="916679" cy="615184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8"/>
              <p:cNvCxnSpPr>
                <a:stCxn id="43" idx="0"/>
                <a:endCxn id="45" idx="2"/>
              </p:cNvCxnSpPr>
              <p:nvPr/>
            </p:nvCxnSpPr>
            <p:spPr>
              <a:xfrm rot="5400000" flipH="1" flipV="1">
                <a:off x="8120611" y="2271586"/>
                <a:ext cx="771072" cy="818506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48"/>
              <p:cNvCxnSpPr>
                <a:stCxn id="43" idx="0"/>
                <a:endCxn id="44" idx="2"/>
              </p:cNvCxnSpPr>
              <p:nvPr/>
            </p:nvCxnSpPr>
            <p:spPr>
              <a:xfrm rot="5400000" flipH="1" flipV="1">
                <a:off x="8283656" y="2296383"/>
                <a:ext cx="583230" cy="956754"/>
              </a:xfrm>
              <a:prstGeom prst="curvedConnector2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16980" y="4579616"/>
            <a:ext cx="583612" cy="300617"/>
            <a:chOff x="6635522" y="4533362"/>
            <a:chExt cx="921379" cy="300617"/>
          </a:xfrm>
        </p:grpSpPr>
        <p:sp>
          <p:nvSpPr>
            <p:cNvPr id="9" name="Oval 8"/>
            <p:cNvSpPr/>
            <p:nvPr/>
          </p:nvSpPr>
          <p:spPr>
            <a:xfrm rot="2862536">
              <a:off x="7256256" y="4533335"/>
              <a:ext cx="300617" cy="3006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266237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1" tIns="55336" rIns="55362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  <p:sp>
          <p:nvSpPr>
            <p:cNvPr id="14" name="Teardrop 13"/>
            <p:cNvSpPr/>
            <p:nvPr/>
          </p:nvSpPr>
          <p:spPr>
            <a:xfrm rot="2700000">
              <a:off x="6945875" y="4533725"/>
              <a:ext cx="299893" cy="299893"/>
            </a:xfrm>
            <a:prstGeom prst="teardrop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955494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2" tIns="55336" rIns="55361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  <p:sp>
          <p:nvSpPr>
            <p:cNvPr id="16" name="Teardrop 15"/>
            <p:cNvSpPr/>
            <p:nvPr/>
          </p:nvSpPr>
          <p:spPr>
            <a:xfrm rot="2700000">
              <a:off x="6635522" y="4533725"/>
              <a:ext cx="299893" cy="299893"/>
            </a:xfrm>
            <a:prstGeom prst="teardrop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6645141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1" tIns="55336" rIns="55362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00" y="5147544"/>
            <a:ext cx="1079043" cy="1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08526" y="3605851"/>
            <a:ext cx="1147174" cy="1044000"/>
            <a:chOff x="740151" y="823053"/>
            <a:chExt cx="1130209" cy="1027903"/>
          </a:xfrm>
        </p:grpSpPr>
        <p:sp>
          <p:nvSpPr>
            <p:cNvPr id="10" name="Flowchart: Document 9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Parallelogram 59"/>
            <p:cNvSpPr/>
            <p:nvPr/>
          </p:nvSpPr>
          <p:spPr>
            <a:xfrm>
              <a:off x="770863" y="1464951"/>
              <a:ext cx="1099497" cy="386005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793358" y="2132060"/>
            <a:ext cx="1116000" cy="1044000"/>
            <a:chOff x="6363434" y="2133408"/>
            <a:chExt cx="1101005" cy="1023738"/>
          </a:xfrm>
        </p:grpSpPr>
        <p:sp>
          <p:nvSpPr>
            <p:cNvPr id="15" name="Oval 14"/>
            <p:cNvSpPr/>
            <p:nvPr/>
          </p:nvSpPr>
          <p:spPr>
            <a:xfrm rot="19309238">
              <a:off x="6363434" y="2900158"/>
              <a:ext cx="257622" cy="2569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/>
            <p:cNvSpPr/>
            <p:nvPr/>
          </p:nvSpPr>
          <p:spPr>
            <a:xfrm rot="2970445">
              <a:off x="6514281" y="2656323"/>
              <a:ext cx="268417" cy="480490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>
              <a:stCxn id="16" idx="2"/>
              <a:endCxn id="16" idx="0"/>
            </p:cNvCxnSpPr>
            <p:nvPr/>
          </p:nvCxnSpPr>
          <p:spPr>
            <a:xfrm flipV="1">
              <a:off x="6465786" y="2745802"/>
              <a:ext cx="365408" cy="3015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33070" y="2133408"/>
              <a:ext cx="731369" cy="719645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Half Frame 19"/>
            <p:cNvSpPr/>
            <p:nvPr/>
          </p:nvSpPr>
          <p:spPr>
            <a:xfrm flipV="1">
              <a:off x="6918342" y="2331918"/>
              <a:ext cx="354433" cy="322883"/>
            </a:xfrm>
            <a:prstGeom prst="halfFrame">
              <a:avLst>
                <a:gd name="adj1" fmla="val 5680"/>
                <a:gd name="adj2" fmla="val 5680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flipV="1">
              <a:off x="6955104" y="2371355"/>
              <a:ext cx="280792" cy="2399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971392" y="2578095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7031463" y="2596577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071183" y="2541256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7103362" y="2458542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7124059" y="2383628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7211820" y="2383079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10941" y="2141841"/>
            <a:ext cx="1116000" cy="10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5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33640" y="3605851"/>
            <a:ext cx="988437" cy="1027904"/>
            <a:chOff x="740770" y="3636081"/>
            <a:chExt cx="988437" cy="1027904"/>
          </a:xfrm>
        </p:grpSpPr>
        <p:sp>
          <p:nvSpPr>
            <p:cNvPr id="41" name="Flowchart: Document 40"/>
            <p:cNvSpPr/>
            <p:nvPr/>
          </p:nvSpPr>
          <p:spPr>
            <a:xfrm flipV="1">
              <a:off x="740770" y="3636081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59"/>
            <p:cNvSpPr/>
            <p:nvPr/>
          </p:nvSpPr>
          <p:spPr>
            <a:xfrm>
              <a:off x="740770" y="3917371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Flowchart: Card 11"/>
          <p:cNvSpPr/>
          <p:nvPr/>
        </p:nvSpPr>
        <p:spPr>
          <a:xfrm flipH="1">
            <a:off x="1934067" y="3636081"/>
            <a:ext cx="989058" cy="1018572"/>
          </a:xfrm>
          <a:prstGeom prst="flowChartPunchedCard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/>
          <p:cNvGrpSpPr/>
          <p:nvPr/>
        </p:nvGrpSpPr>
        <p:grpSpPr>
          <a:xfrm>
            <a:off x="7146518" y="4649851"/>
            <a:ext cx="1368000" cy="1195840"/>
            <a:chOff x="7040353" y="4624423"/>
            <a:chExt cx="1368000" cy="1195840"/>
          </a:xfrm>
        </p:grpSpPr>
        <p:sp>
          <p:nvSpPr>
            <p:cNvPr id="40" name="Rectangle 39"/>
            <p:cNvSpPr/>
            <p:nvPr/>
          </p:nvSpPr>
          <p:spPr>
            <a:xfrm>
              <a:off x="7061325" y="4624423"/>
              <a:ext cx="1326057" cy="1195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40353" y="4640699"/>
              <a:ext cx="1368000" cy="1163288"/>
              <a:chOff x="7040353" y="4656975"/>
              <a:chExt cx="1368000" cy="116328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040353" y="4656975"/>
                <a:ext cx="1368000" cy="1163288"/>
                <a:chOff x="4879402" y="2115486"/>
                <a:chExt cx="1368000" cy="1163288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124180" y="2259555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Half Frame 59"/>
                <p:cNvSpPr/>
                <p:nvPr/>
              </p:nvSpPr>
              <p:spPr>
                <a:xfrm flipV="1">
                  <a:off x="4879402" y="2115486"/>
                  <a:ext cx="1368000" cy="1163288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363685" y="3040603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516046" y="3107189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5616789" y="2907878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698406" y="2609876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5750901" y="2339974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973493" y="2337996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224711" y="3082795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066942" y="3046338"/>
                  <a:ext cx="108000" cy="108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1" name="Curved Connector 70"/>
              <p:cNvCxnSpPr/>
              <p:nvPr/>
            </p:nvCxnSpPr>
            <p:spPr>
              <a:xfrm flipV="1">
                <a:off x="7219740" y="4853200"/>
                <a:ext cx="1116000" cy="812330"/>
              </a:xfrm>
              <a:prstGeom prst="curvedConnector3">
                <a:avLst>
                  <a:gd name="adj1" fmla="val 60242"/>
                </a:avLst>
              </a:prstGeom>
              <a:ln w="762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63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68</cp:revision>
  <dcterms:created xsi:type="dcterms:W3CDTF">2016-10-16T10:10:58Z</dcterms:created>
  <dcterms:modified xsi:type="dcterms:W3CDTF">2018-03-08T09:05:48Z</dcterms:modified>
</cp:coreProperties>
</file>