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D0A"/>
    <a:srgbClr val="EC6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58" name="Flowchart: Document 57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99118" y="827420"/>
            <a:ext cx="1099497" cy="10188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611542" y="1313966"/>
              <a:ext cx="831788" cy="5172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0151" y="3146942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54310" y="3291709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266810" y="3366363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98240" y="3441318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0740" y="427713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3449" y="494295"/>
            <a:ext cx="1503292" cy="13552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i="1" cap="none" spc="50" dirty="0" err="1" smtClean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</a:t>
            </a:r>
            <a:endParaRPr lang="en-US" sz="5400" b="1" i="1" cap="none" spc="50" dirty="0">
              <a:ln w="0">
                <a:noFill/>
              </a:ln>
              <a:solidFill>
                <a:srgbClr val="F63D0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56370" y="1570862"/>
            <a:ext cx="2677766" cy="2630918"/>
            <a:chOff x="2356370" y="1570862"/>
            <a:chExt cx="2677766" cy="2630918"/>
          </a:xfrm>
        </p:grpSpPr>
        <p:grpSp>
          <p:nvGrpSpPr>
            <p:cNvPr id="21" name="Group 20"/>
            <p:cNvGrpSpPr/>
            <p:nvPr/>
          </p:nvGrpSpPr>
          <p:grpSpPr>
            <a:xfrm rot="957016">
              <a:off x="2356370" y="1570862"/>
              <a:ext cx="2677766" cy="2630918"/>
              <a:chOff x="2408325" y="1581252"/>
              <a:chExt cx="2677766" cy="26309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17428" y="1581252"/>
                <a:ext cx="1968663" cy="1947934"/>
              </a:xfrm>
              <a:prstGeom prst="ellipse">
                <a:avLst/>
              </a:prstGeom>
              <a:noFill/>
              <a:ln w="76200" cmpd="thinThick"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 rot="21394548">
                <a:off x="2408325" y="3287376"/>
                <a:ext cx="1145086" cy="924794"/>
                <a:chOff x="6892725" y="5047474"/>
                <a:chExt cx="1145086" cy="924794"/>
              </a:xfrm>
            </p:grpSpPr>
            <p:sp>
              <p:nvSpPr>
                <p:cNvPr id="10" name="Oval 9"/>
                <p:cNvSpPr/>
                <p:nvPr/>
              </p:nvSpPr>
              <p:spPr>
                <a:xfrm rot="19309238">
                  <a:off x="6892725" y="5456010"/>
                  <a:ext cx="467773" cy="516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dk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dk1">
                        <a:lumMod val="99000"/>
                        <a:satMod val="120000"/>
                        <a:shade val="78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2970445">
                  <a:off x="7234340" y="4858324"/>
                  <a:ext cx="528090" cy="1078852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1" idx="2"/>
                  <a:endCxn id="11" idx="0"/>
                </p:cNvCxnSpPr>
                <p:nvPr/>
              </p:nvCxnSpPr>
              <p:spPr>
                <a:xfrm flipV="1">
                  <a:off x="7088157" y="5047474"/>
                  <a:ext cx="820457" cy="70055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3534767" y="2087903"/>
              <a:ext cx="1225788" cy="1152543"/>
              <a:chOff x="7827924" y="2021570"/>
              <a:chExt cx="1297724" cy="1260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053648" y="244714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15400" y="2259303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712078" y="2113696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0894" y="306637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827924" y="2021570"/>
                <a:ext cx="1260000" cy="1260000"/>
                <a:chOff x="7834318" y="2027964"/>
                <a:chExt cx="1260000" cy="1260000"/>
              </a:xfrm>
            </p:grpSpPr>
            <p:sp>
              <p:nvSpPr>
                <p:cNvPr id="25" name="L-Shape 24"/>
                <p:cNvSpPr/>
                <p:nvPr/>
              </p:nvSpPr>
              <p:spPr>
                <a:xfrm>
                  <a:off x="7834318" y="2027964"/>
                  <a:ext cx="1260000" cy="1260000"/>
                </a:xfrm>
                <a:prstGeom prst="corner">
                  <a:avLst>
                    <a:gd name="adj1" fmla="val 16262"/>
                    <a:gd name="adj2" fmla="val 19265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flipH="1">
                  <a:off x="7907055" y="2100701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flipH="1">
                  <a:off x="7964925" y="2223897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flipH="1">
                  <a:off x="7907055" y="2347093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flipH="1">
                  <a:off x="7964925" y="2470289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7907055" y="2593486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7964925" y="2716682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7907055" y="2839878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7964925" y="2963074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915400" y="3152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9" name="Straight Connector 48"/>
              <p:cNvCxnSpPr>
                <a:stCxn id="43" idx="0"/>
                <a:endCxn id="46" idx="2"/>
              </p:cNvCxnSpPr>
              <p:nvPr/>
            </p:nvCxnSpPr>
            <p:spPr>
              <a:xfrm rot="5400000" flipH="1" flipV="1">
                <a:off x="7946147" y="2300444"/>
                <a:ext cx="916679" cy="615184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8"/>
              <p:cNvCxnSpPr>
                <a:stCxn id="43" idx="0"/>
                <a:endCxn id="45" idx="2"/>
              </p:cNvCxnSpPr>
              <p:nvPr/>
            </p:nvCxnSpPr>
            <p:spPr>
              <a:xfrm rot="5400000" flipH="1" flipV="1">
                <a:off x="8120611" y="2271586"/>
                <a:ext cx="771072" cy="818506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48"/>
              <p:cNvCxnSpPr>
                <a:stCxn id="43" idx="0"/>
                <a:endCxn id="44" idx="2"/>
              </p:cNvCxnSpPr>
              <p:nvPr/>
            </p:nvCxnSpPr>
            <p:spPr>
              <a:xfrm rot="5400000" flipH="1" flipV="1">
                <a:off x="8283656" y="2296383"/>
                <a:ext cx="583230" cy="956754"/>
              </a:xfrm>
              <a:prstGeom prst="curvedConnector2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52</cp:revision>
  <dcterms:created xsi:type="dcterms:W3CDTF">2016-10-16T10:10:58Z</dcterms:created>
  <dcterms:modified xsi:type="dcterms:W3CDTF">2017-06-07T09:03:13Z</dcterms:modified>
</cp:coreProperties>
</file>