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  <a:srgbClr val="F63D0A"/>
    <a:srgbClr val="EC6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4059970" y="630570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0150" y="3713538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85893" y="3802891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80313" y="3892244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9186202" y="3892244"/>
            <a:ext cx="2745851" cy="2543938"/>
            <a:chOff x="9198240" y="3441318"/>
            <a:chExt cx="2745851" cy="2543938"/>
          </a:xfrm>
        </p:grpSpPr>
        <p:sp>
          <p:nvSpPr>
            <p:cNvPr id="66" name="Oval 65"/>
            <p:cNvSpPr/>
            <p:nvPr/>
          </p:nvSpPr>
          <p:spPr>
            <a:xfrm>
              <a:off x="9975428" y="3441318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98240" y="5060462"/>
              <a:ext cx="1145086" cy="924794"/>
              <a:chOff x="6892725" y="5047474"/>
              <a:chExt cx="1145086" cy="924794"/>
            </a:xfrm>
          </p:grpSpPr>
          <p:sp>
            <p:nvSpPr>
              <p:cNvPr id="73" name="Oval 72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/>
              <p:cNvCxnSpPr>
                <a:stCxn id="74" idx="2"/>
                <a:endCxn id="74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V="1">
              <a:off x="10294300" y="3807784"/>
              <a:ext cx="1244782" cy="1215001"/>
              <a:chOff x="4131552" y="996495"/>
              <a:chExt cx="1545422" cy="1326770"/>
            </a:xfrm>
          </p:grpSpPr>
          <p:cxnSp>
            <p:nvCxnSpPr>
              <p:cNvPr id="70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8325636" y="459553"/>
            <a:ext cx="2532864" cy="2522356"/>
            <a:chOff x="8325636" y="459553"/>
            <a:chExt cx="1968663" cy="1947934"/>
          </a:xfrm>
        </p:grpSpPr>
        <p:sp>
          <p:nvSpPr>
            <p:cNvPr id="82" name="Rectangle 81"/>
            <p:cNvSpPr/>
            <p:nvPr/>
          </p:nvSpPr>
          <p:spPr>
            <a:xfrm>
              <a:off x="8558321" y="723414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25636" y="459553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6231" y="398060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57" name="Rectangle 56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Quad Arrow 58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61" name="Group 6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65" name="L-Shape 64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L-Shape 65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Half Frame 63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68" name="Cross 67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40353" y="4656975"/>
            <a:ext cx="1368000" cy="1163288"/>
            <a:chOff x="4879402" y="2115486"/>
            <a:chExt cx="1368000" cy="1163288"/>
          </a:xfrm>
        </p:grpSpPr>
        <p:sp>
          <p:nvSpPr>
            <p:cNvPr id="71" name="Rectangle 70"/>
            <p:cNvSpPr/>
            <p:nvPr/>
          </p:nvSpPr>
          <p:spPr>
            <a:xfrm>
              <a:off x="5315546" y="2115486"/>
              <a:ext cx="782030" cy="11507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Half Frame 71"/>
            <p:cNvSpPr/>
            <p:nvPr/>
          </p:nvSpPr>
          <p:spPr>
            <a:xfrm flipV="1">
              <a:off x="4879402" y="2115486"/>
              <a:ext cx="1368000" cy="1163288"/>
            </a:xfrm>
            <a:prstGeom prst="halfFrame">
              <a:avLst>
                <a:gd name="adj1" fmla="val 2042"/>
                <a:gd name="adj2" fmla="val 2418"/>
              </a:avLst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363685" y="3040603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5516046" y="3107189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5616789" y="290787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5698406" y="260987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5750901" y="2339974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5973493" y="233799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5224711" y="308279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5066942" y="304633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6124180" y="225955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Left-Right Arrow 81"/>
            <p:cNvSpPr/>
            <p:nvPr/>
          </p:nvSpPr>
          <p:spPr>
            <a:xfrm>
              <a:off x="5326306" y="2734510"/>
              <a:ext cx="760510" cy="137649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84" name="Flowchart: Document 83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82996" y="342052"/>
            <a:ext cx="988437" cy="1027904"/>
            <a:chOff x="740151" y="823053"/>
            <a:chExt cx="988437" cy="1027904"/>
          </a:xfrm>
        </p:grpSpPr>
        <p:sp>
          <p:nvSpPr>
            <p:cNvPr id="87" name="Flowchart: Document 86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Parallelogram 59"/>
            <p:cNvSpPr/>
            <p:nvPr/>
          </p:nvSpPr>
          <p:spPr>
            <a:xfrm>
              <a:off x="740151" y="1104343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3449" y="494295"/>
            <a:ext cx="1503292" cy="13552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i="1" cap="none" spc="50" dirty="0" err="1" smtClean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ts</a:t>
            </a:r>
            <a:endParaRPr lang="en-US" sz="5400" b="1" i="1" cap="none" spc="50" dirty="0">
              <a:ln w="0">
                <a:noFill/>
              </a:ln>
              <a:solidFill>
                <a:srgbClr val="F63D0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56370" y="1570862"/>
            <a:ext cx="2677766" cy="2630918"/>
            <a:chOff x="2356370" y="1570862"/>
            <a:chExt cx="2677766" cy="2630918"/>
          </a:xfrm>
        </p:grpSpPr>
        <p:grpSp>
          <p:nvGrpSpPr>
            <p:cNvPr id="21" name="Group 20"/>
            <p:cNvGrpSpPr/>
            <p:nvPr/>
          </p:nvGrpSpPr>
          <p:grpSpPr>
            <a:xfrm rot="957016">
              <a:off x="2356370" y="1570862"/>
              <a:ext cx="2677766" cy="2630918"/>
              <a:chOff x="2408325" y="1581252"/>
              <a:chExt cx="2677766" cy="263091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17428" y="1581252"/>
                <a:ext cx="1968663" cy="1947934"/>
              </a:xfrm>
              <a:prstGeom prst="ellipse">
                <a:avLst/>
              </a:prstGeom>
              <a:noFill/>
              <a:ln w="76200" cmpd="thinThick"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 rot="21394548">
                <a:off x="2408325" y="3287376"/>
                <a:ext cx="1145086" cy="924794"/>
                <a:chOff x="6892725" y="5047474"/>
                <a:chExt cx="1145086" cy="924794"/>
              </a:xfrm>
            </p:grpSpPr>
            <p:sp>
              <p:nvSpPr>
                <p:cNvPr id="10" name="Oval 9"/>
                <p:cNvSpPr/>
                <p:nvPr/>
              </p:nvSpPr>
              <p:spPr>
                <a:xfrm rot="19309238">
                  <a:off x="6892725" y="5456010"/>
                  <a:ext cx="467773" cy="5162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dk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dk1">
                        <a:lumMod val="99000"/>
                        <a:satMod val="120000"/>
                        <a:shade val="78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2970445">
                  <a:off x="7234340" y="4858324"/>
                  <a:ext cx="528090" cy="1078852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>
                  <a:stCxn id="11" idx="2"/>
                  <a:endCxn id="11" idx="0"/>
                </p:cNvCxnSpPr>
                <p:nvPr/>
              </p:nvCxnSpPr>
              <p:spPr>
                <a:xfrm flipV="1">
                  <a:off x="7088157" y="5047474"/>
                  <a:ext cx="820457" cy="70055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3534767" y="2087903"/>
              <a:ext cx="1225788" cy="1152543"/>
              <a:chOff x="7827924" y="2021570"/>
              <a:chExt cx="1297724" cy="12600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053648" y="244714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915400" y="2259303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712078" y="2113696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0894" y="306637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827924" y="2021570"/>
                <a:ext cx="1260000" cy="1260000"/>
                <a:chOff x="7834318" y="2027964"/>
                <a:chExt cx="1260000" cy="1260000"/>
              </a:xfrm>
            </p:grpSpPr>
            <p:sp>
              <p:nvSpPr>
                <p:cNvPr id="25" name="L-Shape 24"/>
                <p:cNvSpPr/>
                <p:nvPr/>
              </p:nvSpPr>
              <p:spPr>
                <a:xfrm>
                  <a:off x="7834318" y="2027964"/>
                  <a:ext cx="1260000" cy="1260000"/>
                </a:xfrm>
                <a:prstGeom prst="corner">
                  <a:avLst>
                    <a:gd name="adj1" fmla="val 16262"/>
                    <a:gd name="adj2" fmla="val 19265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flipH="1">
                  <a:off x="7907055" y="2100701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flipH="1">
                  <a:off x="7964925" y="2223897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flipH="1">
                  <a:off x="7907055" y="2347093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flipH="1">
                  <a:off x="7964925" y="2470289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7907055" y="2593486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7964925" y="2716682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7907055" y="2839878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7964925" y="2963074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915400" y="3152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9" name="Straight Connector 48"/>
              <p:cNvCxnSpPr>
                <a:stCxn id="43" idx="0"/>
                <a:endCxn id="46" idx="2"/>
              </p:cNvCxnSpPr>
              <p:nvPr/>
            </p:nvCxnSpPr>
            <p:spPr>
              <a:xfrm rot="5400000" flipH="1" flipV="1">
                <a:off x="7946147" y="2300444"/>
                <a:ext cx="916679" cy="615184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8"/>
              <p:cNvCxnSpPr>
                <a:stCxn id="43" idx="0"/>
                <a:endCxn id="45" idx="2"/>
              </p:cNvCxnSpPr>
              <p:nvPr/>
            </p:nvCxnSpPr>
            <p:spPr>
              <a:xfrm rot="5400000" flipH="1" flipV="1">
                <a:off x="8120611" y="2271586"/>
                <a:ext cx="771072" cy="818506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48"/>
              <p:cNvCxnSpPr>
                <a:stCxn id="43" idx="0"/>
                <a:endCxn id="44" idx="2"/>
              </p:cNvCxnSpPr>
              <p:nvPr/>
            </p:nvCxnSpPr>
            <p:spPr>
              <a:xfrm rot="5400000" flipH="1" flipV="1">
                <a:off x="8283656" y="2296383"/>
                <a:ext cx="583230" cy="956754"/>
              </a:xfrm>
              <a:prstGeom prst="curvedConnector2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16980" y="4579616"/>
            <a:ext cx="583612" cy="300617"/>
            <a:chOff x="6635522" y="4533362"/>
            <a:chExt cx="921379" cy="300617"/>
          </a:xfrm>
        </p:grpSpPr>
        <p:sp>
          <p:nvSpPr>
            <p:cNvPr id="9" name="Oval 8"/>
            <p:cNvSpPr/>
            <p:nvPr/>
          </p:nvSpPr>
          <p:spPr>
            <a:xfrm rot="2862536">
              <a:off x="7256256" y="4533335"/>
              <a:ext cx="300617" cy="3006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266237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1" tIns="55336" rIns="55362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  <p:sp>
          <p:nvSpPr>
            <p:cNvPr id="14" name="Teardrop 13"/>
            <p:cNvSpPr/>
            <p:nvPr/>
          </p:nvSpPr>
          <p:spPr>
            <a:xfrm rot="2700000">
              <a:off x="6945875" y="4533725"/>
              <a:ext cx="299893" cy="299893"/>
            </a:xfrm>
            <a:prstGeom prst="teardrop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955494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2" tIns="55336" rIns="55361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  <p:sp>
          <p:nvSpPr>
            <p:cNvPr id="16" name="Teardrop 15"/>
            <p:cNvSpPr/>
            <p:nvPr/>
          </p:nvSpPr>
          <p:spPr>
            <a:xfrm rot="2700000">
              <a:off x="6635522" y="4533725"/>
              <a:ext cx="299893" cy="299893"/>
            </a:xfrm>
            <a:prstGeom prst="teardrop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6645141" y="4543359"/>
              <a:ext cx="280654" cy="280624"/>
            </a:xfrm>
            <a:custGeom>
              <a:avLst/>
              <a:gdLst>
                <a:gd name="connsiteX0" fmla="*/ 0 w 280654"/>
                <a:gd name="connsiteY0" fmla="*/ 140312 h 280624"/>
                <a:gd name="connsiteX1" fmla="*/ 140327 w 280654"/>
                <a:gd name="connsiteY1" fmla="*/ 0 h 280624"/>
                <a:gd name="connsiteX2" fmla="*/ 280654 w 280654"/>
                <a:gd name="connsiteY2" fmla="*/ 140312 h 280624"/>
                <a:gd name="connsiteX3" fmla="*/ 140327 w 280654"/>
                <a:gd name="connsiteY3" fmla="*/ 280624 h 280624"/>
                <a:gd name="connsiteX4" fmla="*/ 0 w 280654"/>
                <a:gd name="connsiteY4" fmla="*/ 140312 h 2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54" h="280624">
                  <a:moveTo>
                    <a:pt x="0" y="140312"/>
                  </a:moveTo>
                  <a:cubicBezTo>
                    <a:pt x="0" y="62820"/>
                    <a:pt x="62827" y="0"/>
                    <a:pt x="140327" y="0"/>
                  </a:cubicBezTo>
                  <a:cubicBezTo>
                    <a:pt x="217827" y="0"/>
                    <a:pt x="280654" y="62820"/>
                    <a:pt x="280654" y="140312"/>
                  </a:cubicBezTo>
                  <a:cubicBezTo>
                    <a:pt x="280654" y="217804"/>
                    <a:pt x="217827" y="280624"/>
                    <a:pt x="140327" y="280624"/>
                  </a:cubicBezTo>
                  <a:cubicBezTo>
                    <a:pt x="62827" y="280624"/>
                    <a:pt x="0" y="217804"/>
                    <a:pt x="0" y="140312"/>
                  </a:cubicBezTo>
                  <a:close/>
                </a:path>
              </a:pathLst>
            </a:custGeom>
            <a:noFill/>
            <a:ln>
              <a:solidFill>
                <a:srgbClr val="F63D0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1" tIns="55336" rIns="55362" bIns="5533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 </a:t>
              </a:r>
              <a:endParaRPr lang="en-GB" sz="1200" kern="1200" dirty="0"/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00" y="5147544"/>
            <a:ext cx="1079043" cy="1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925094" y="2536423"/>
            <a:ext cx="1116000" cy="1044000"/>
            <a:chOff x="6363434" y="2133408"/>
            <a:chExt cx="1101005" cy="1023738"/>
          </a:xfrm>
        </p:grpSpPr>
        <p:sp>
          <p:nvSpPr>
            <p:cNvPr id="47" name="Oval 46"/>
            <p:cNvSpPr/>
            <p:nvPr/>
          </p:nvSpPr>
          <p:spPr>
            <a:xfrm rot="19309238">
              <a:off x="6363434" y="2900158"/>
              <a:ext cx="257622" cy="2569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apezoid 47"/>
            <p:cNvSpPr/>
            <p:nvPr/>
          </p:nvSpPr>
          <p:spPr>
            <a:xfrm rot="2970445">
              <a:off x="6514281" y="2656323"/>
              <a:ext cx="268417" cy="480490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8" idx="2"/>
              <a:endCxn id="48" idx="0"/>
            </p:cNvCxnSpPr>
            <p:nvPr/>
          </p:nvCxnSpPr>
          <p:spPr>
            <a:xfrm flipV="1">
              <a:off x="6465786" y="2745802"/>
              <a:ext cx="365408" cy="3015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733070" y="2133408"/>
              <a:ext cx="731369" cy="719645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Half Frame 52"/>
            <p:cNvSpPr/>
            <p:nvPr/>
          </p:nvSpPr>
          <p:spPr>
            <a:xfrm flipV="1">
              <a:off x="6918342" y="2331918"/>
              <a:ext cx="354433" cy="322883"/>
            </a:xfrm>
            <a:prstGeom prst="halfFrame">
              <a:avLst>
                <a:gd name="adj1" fmla="val 5680"/>
                <a:gd name="adj2" fmla="val 5680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4" name="Curved Connector 53"/>
            <p:cNvCxnSpPr/>
            <p:nvPr/>
          </p:nvCxnSpPr>
          <p:spPr>
            <a:xfrm flipV="1">
              <a:off x="6955104" y="2371355"/>
              <a:ext cx="280792" cy="2399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971392" y="2578095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7031463" y="2596577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7071183" y="2541256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7103362" y="2458542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7124059" y="2383628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7211820" y="2383079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96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44452" y="3580423"/>
            <a:ext cx="1080000" cy="1080000"/>
            <a:chOff x="740151" y="823053"/>
            <a:chExt cx="1130209" cy="1027903"/>
          </a:xfrm>
        </p:grpSpPr>
        <p:sp>
          <p:nvSpPr>
            <p:cNvPr id="10" name="Flowchart: Document 9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Parallelogram 59"/>
            <p:cNvSpPr/>
            <p:nvPr/>
          </p:nvSpPr>
          <p:spPr>
            <a:xfrm>
              <a:off x="770863" y="1464951"/>
              <a:ext cx="1099497" cy="386005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3754" y="5044737"/>
            <a:ext cx="1080000" cy="1080000"/>
            <a:chOff x="740770" y="3636081"/>
            <a:chExt cx="988437" cy="1027904"/>
          </a:xfrm>
        </p:grpSpPr>
        <p:sp>
          <p:nvSpPr>
            <p:cNvPr id="41" name="Flowchart: Document 40"/>
            <p:cNvSpPr/>
            <p:nvPr/>
          </p:nvSpPr>
          <p:spPr>
            <a:xfrm flipV="1">
              <a:off x="740770" y="3636081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59"/>
            <p:cNvSpPr/>
            <p:nvPr/>
          </p:nvSpPr>
          <p:spPr>
            <a:xfrm>
              <a:off x="740770" y="3917371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10328" y="2131085"/>
            <a:ext cx="1080000" cy="1080000"/>
            <a:chOff x="2610328" y="2131085"/>
            <a:chExt cx="1080000" cy="1080000"/>
          </a:xfrm>
        </p:grpSpPr>
        <p:sp>
          <p:nvSpPr>
            <p:cNvPr id="70" name="Flowchart: Card 56"/>
            <p:cNvSpPr/>
            <p:nvPr/>
          </p:nvSpPr>
          <p:spPr>
            <a:xfrm flipH="1">
              <a:off x="2610328" y="2131085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Curved Connector 70"/>
            <p:cNvCxnSpPr/>
            <p:nvPr/>
          </p:nvCxnSpPr>
          <p:spPr>
            <a:xfrm flipV="1">
              <a:off x="2712827" y="2265693"/>
              <a:ext cx="826194" cy="7384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723447" y="2247845"/>
              <a:ext cx="853763" cy="846481"/>
              <a:chOff x="2750461" y="2256604"/>
              <a:chExt cx="853763" cy="84648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969228" y="2795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25571" y="2617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150328" y="249777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178852" y="2328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26590" y="225660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496224" y="2274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06128" y="2957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750461" y="2995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3755" y="713558"/>
            <a:ext cx="1080000" cy="1080000"/>
            <a:chOff x="2398298" y="812377"/>
            <a:chExt cx="1258277" cy="1018800"/>
          </a:xfrm>
          <a:solidFill>
            <a:schemeClr val="accent4"/>
          </a:solidFill>
        </p:grpSpPr>
        <p:grpSp>
          <p:nvGrpSpPr>
            <p:cNvPr id="46" name="Group 45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2611542" y="1313966"/>
              <a:ext cx="831788" cy="509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3755" y="2132060"/>
            <a:ext cx="1080000" cy="1080000"/>
            <a:chOff x="843755" y="2132060"/>
            <a:chExt cx="1080000" cy="1080000"/>
          </a:xfrm>
        </p:grpSpPr>
        <p:sp>
          <p:nvSpPr>
            <p:cNvPr id="12" name="Flowchart: Card 11"/>
            <p:cNvSpPr/>
            <p:nvPr/>
          </p:nvSpPr>
          <p:spPr>
            <a:xfrm flipH="1">
              <a:off x="843755" y="2132060"/>
              <a:ext cx="1080000" cy="1080000"/>
            </a:xfrm>
            <a:prstGeom prst="flowChartPunchedCard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Cross 1"/>
            <p:cNvSpPr/>
            <p:nvPr/>
          </p:nvSpPr>
          <p:spPr>
            <a:xfrm>
              <a:off x="1131754" y="2419085"/>
              <a:ext cx="504000" cy="504000"/>
            </a:xfrm>
            <a:prstGeom prst="plus">
              <a:avLst>
                <a:gd name="adj" fmla="val 3659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7616" y="3273586"/>
            <a:ext cx="1653455" cy="2410463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2610300" y="5044737"/>
            <a:ext cx="1080000" cy="1080000"/>
            <a:chOff x="2610300" y="5044737"/>
            <a:chExt cx="1080000" cy="1080000"/>
          </a:xfrm>
        </p:grpSpPr>
        <p:sp>
          <p:nvSpPr>
            <p:cNvPr id="86" name="Flowchart: Card 56"/>
            <p:cNvSpPr/>
            <p:nvPr/>
          </p:nvSpPr>
          <p:spPr>
            <a:xfrm flipH="1">
              <a:off x="2610300" y="5044737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7" name="Curved Connector 74"/>
            <p:cNvCxnSpPr>
              <a:stCxn id="96" idx="6"/>
              <a:endCxn id="94" idx="2"/>
            </p:cNvCxnSpPr>
            <p:nvPr/>
          </p:nvCxnSpPr>
          <p:spPr>
            <a:xfrm flipV="1">
              <a:off x="2831419" y="5233345"/>
              <a:ext cx="637763" cy="7206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2723419" y="5161497"/>
              <a:ext cx="853763" cy="846481"/>
              <a:chOff x="2750461" y="2256604"/>
              <a:chExt cx="853763" cy="846481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969228" y="2795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25571" y="2617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50328" y="249777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178852" y="2328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326590" y="225660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496224" y="22744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06128" y="2957774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750461" y="2995085"/>
                <a:ext cx="108000" cy="108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2637314" y="3578337"/>
            <a:ext cx="1080000" cy="1080000"/>
            <a:chOff x="2637314" y="3578337"/>
            <a:chExt cx="1080000" cy="1080000"/>
          </a:xfrm>
        </p:grpSpPr>
        <p:sp>
          <p:nvSpPr>
            <p:cNvPr id="74" name="Flowchart: Card 56"/>
            <p:cNvSpPr/>
            <p:nvPr/>
          </p:nvSpPr>
          <p:spPr>
            <a:xfrm flipH="1">
              <a:off x="2637314" y="3578337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4" name="Curved Connector 103"/>
            <p:cNvCxnSpPr/>
            <p:nvPr/>
          </p:nvCxnSpPr>
          <p:spPr>
            <a:xfrm flipV="1">
              <a:off x="2764189" y="3740337"/>
              <a:ext cx="826194" cy="7384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610299" y="750784"/>
            <a:ext cx="1080000" cy="1080000"/>
            <a:chOff x="2610299" y="750784"/>
            <a:chExt cx="1080000" cy="1080000"/>
          </a:xfrm>
        </p:grpSpPr>
        <p:sp>
          <p:nvSpPr>
            <p:cNvPr id="57" name="Flowchart: Card 56"/>
            <p:cNvSpPr/>
            <p:nvPr/>
          </p:nvSpPr>
          <p:spPr>
            <a:xfrm flipH="1">
              <a:off x="2610299" y="750784"/>
              <a:ext cx="1080000" cy="108000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Flowchart: Delay 114"/>
            <p:cNvSpPr/>
            <p:nvPr/>
          </p:nvSpPr>
          <p:spPr>
            <a:xfrm rot="16200000">
              <a:off x="2798089" y="1150512"/>
              <a:ext cx="704421" cy="532263"/>
            </a:xfrm>
            <a:prstGeom prst="flowChartDelay">
              <a:avLst/>
            </a:prstGeom>
            <a:solidFill>
              <a:schemeClr val="accent4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2610299" y="820037"/>
              <a:ext cx="1080000" cy="941494"/>
            </a:xfrm>
            <a:prstGeom prst="mathMultiply">
              <a:avLst>
                <a:gd name="adj1" fmla="val 1419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Flowchart: Card 56"/>
          <p:cNvSpPr/>
          <p:nvPr/>
        </p:nvSpPr>
        <p:spPr>
          <a:xfrm flipH="1">
            <a:off x="4435012" y="5034932"/>
            <a:ext cx="1080000" cy="1080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39337" y="822938"/>
            <a:ext cx="1913326" cy="2532722"/>
            <a:chOff x="5139337" y="822938"/>
            <a:chExt cx="1913326" cy="2532722"/>
          </a:xfrm>
        </p:grpSpPr>
        <p:sp>
          <p:nvSpPr>
            <p:cNvPr id="54" name="Flowchart: Delay 53"/>
            <p:cNvSpPr/>
            <p:nvPr/>
          </p:nvSpPr>
          <p:spPr>
            <a:xfrm rot="16200000">
              <a:off x="4829639" y="1197960"/>
              <a:ext cx="2532722" cy="1782678"/>
            </a:xfrm>
            <a:custGeom>
              <a:avLst/>
              <a:gdLst>
                <a:gd name="connsiteX0" fmla="*/ 0 w 1174035"/>
                <a:gd name="connsiteY0" fmla="*/ 0 h 887105"/>
                <a:gd name="connsiteX1" fmla="*/ 587018 w 1174035"/>
                <a:gd name="connsiteY1" fmla="*/ 0 h 887105"/>
                <a:gd name="connsiteX2" fmla="*/ 1174036 w 1174035"/>
                <a:gd name="connsiteY2" fmla="*/ 443553 h 887105"/>
                <a:gd name="connsiteX3" fmla="*/ 587018 w 1174035"/>
                <a:gd name="connsiteY3" fmla="*/ 887106 h 887105"/>
                <a:gd name="connsiteX4" fmla="*/ 0 w 1174035"/>
                <a:gd name="connsiteY4" fmla="*/ 887105 h 887105"/>
                <a:gd name="connsiteX5" fmla="*/ 0 w 1174035"/>
                <a:gd name="connsiteY5" fmla="*/ 0 h 887105"/>
                <a:gd name="connsiteX0" fmla="*/ 0 w 1189780"/>
                <a:gd name="connsiteY0" fmla="*/ 0 h 887106"/>
                <a:gd name="connsiteX1" fmla="*/ 858238 w 1189780"/>
                <a:gd name="connsiteY1" fmla="*/ 7749 h 887106"/>
                <a:gd name="connsiteX2" fmla="*/ 1174036 w 1189780"/>
                <a:gd name="connsiteY2" fmla="*/ 443553 h 887106"/>
                <a:gd name="connsiteX3" fmla="*/ 587018 w 1189780"/>
                <a:gd name="connsiteY3" fmla="*/ 887106 h 887106"/>
                <a:gd name="connsiteX4" fmla="*/ 0 w 1189780"/>
                <a:gd name="connsiteY4" fmla="*/ 887105 h 887106"/>
                <a:gd name="connsiteX5" fmla="*/ 0 w 1189780"/>
                <a:gd name="connsiteY5" fmla="*/ 0 h 887106"/>
                <a:gd name="connsiteX0" fmla="*/ 0 w 1180853"/>
                <a:gd name="connsiteY0" fmla="*/ 0 h 887105"/>
                <a:gd name="connsiteX1" fmla="*/ 858238 w 1180853"/>
                <a:gd name="connsiteY1" fmla="*/ 7749 h 887105"/>
                <a:gd name="connsiteX2" fmla="*/ 1174036 w 1180853"/>
                <a:gd name="connsiteY2" fmla="*/ 443553 h 887105"/>
                <a:gd name="connsiteX3" fmla="*/ 904733 w 1180853"/>
                <a:gd name="connsiteY3" fmla="*/ 856110 h 887105"/>
                <a:gd name="connsiteX4" fmla="*/ 0 w 1180853"/>
                <a:gd name="connsiteY4" fmla="*/ 887105 h 887105"/>
                <a:gd name="connsiteX5" fmla="*/ 0 w 1180853"/>
                <a:gd name="connsiteY5" fmla="*/ 0 h 887105"/>
                <a:gd name="connsiteX0" fmla="*/ 0 w 1174485"/>
                <a:gd name="connsiteY0" fmla="*/ 0 h 887105"/>
                <a:gd name="connsiteX1" fmla="*/ 858238 w 1174485"/>
                <a:gd name="connsiteY1" fmla="*/ 7749 h 887105"/>
                <a:gd name="connsiteX2" fmla="*/ 1174036 w 1174485"/>
                <a:gd name="connsiteY2" fmla="*/ 443553 h 887105"/>
                <a:gd name="connsiteX3" fmla="*/ 865988 w 1174485"/>
                <a:gd name="connsiteY3" fmla="*/ 856110 h 887105"/>
                <a:gd name="connsiteX4" fmla="*/ 0 w 1174485"/>
                <a:gd name="connsiteY4" fmla="*/ 887105 h 887105"/>
                <a:gd name="connsiteX5" fmla="*/ 0 w 1174485"/>
                <a:gd name="connsiteY5" fmla="*/ 0 h 887105"/>
                <a:gd name="connsiteX0" fmla="*/ 0 w 1197373"/>
                <a:gd name="connsiteY0" fmla="*/ 0 h 887105"/>
                <a:gd name="connsiteX1" fmla="*/ 858238 w 1197373"/>
                <a:gd name="connsiteY1" fmla="*/ 7749 h 887105"/>
                <a:gd name="connsiteX2" fmla="*/ 1197284 w 1197373"/>
                <a:gd name="connsiteY2" fmla="*/ 443553 h 887105"/>
                <a:gd name="connsiteX3" fmla="*/ 865988 w 1197373"/>
                <a:gd name="connsiteY3" fmla="*/ 856110 h 887105"/>
                <a:gd name="connsiteX4" fmla="*/ 0 w 1197373"/>
                <a:gd name="connsiteY4" fmla="*/ 887105 h 887105"/>
                <a:gd name="connsiteX5" fmla="*/ 0 w 1197373"/>
                <a:gd name="connsiteY5" fmla="*/ 0 h 887105"/>
                <a:gd name="connsiteX0" fmla="*/ 0 w 1197373"/>
                <a:gd name="connsiteY0" fmla="*/ 31920 h 919025"/>
                <a:gd name="connsiteX1" fmla="*/ 858238 w 1197373"/>
                <a:gd name="connsiteY1" fmla="*/ 39669 h 919025"/>
                <a:gd name="connsiteX2" fmla="*/ 1197284 w 1197373"/>
                <a:gd name="connsiteY2" fmla="*/ 475473 h 919025"/>
                <a:gd name="connsiteX3" fmla="*/ 865988 w 1197373"/>
                <a:gd name="connsiteY3" fmla="*/ 888030 h 919025"/>
                <a:gd name="connsiteX4" fmla="*/ 0 w 1197373"/>
                <a:gd name="connsiteY4" fmla="*/ 919025 h 919025"/>
                <a:gd name="connsiteX5" fmla="*/ 0 w 1197373"/>
                <a:gd name="connsiteY5" fmla="*/ 31920 h 919025"/>
                <a:gd name="connsiteX0" fmla="*/ 27552 w 1224925"/>
                <a:gd name="connsiteY0" fmla="*/ 31920 h 919025"/>
                <a:gd name="connsiteX1" fmla="*/ 885790 w 1224925"/>
                <a:gd name="connsiteY1" fmla="*/ 39669 h 919025"/>
                <a:gd name="connsiteX2" fmla="*/ 1224836 w 1224925"/>
                <a:gd name="connsiteY2" fmla="*/ 475473 h 919025"/>
                <a:gd name="connsiteX3" fmla="*/ 893540 w 1224925"/>
                <a:gd name="connsiteY3" fmla="*/ 888030 h 919025"/>
                <a:gd name="connsiteX4" fmla="*/ 27552 w 1224925"/>
                <a:gd name="connsiteY4" fmla="*/ 919025 h 919025"/>
                <a:gd name="connsiteX5" fmla="*/ 27552 w 1224925"/>
                <a:gd name="connsiteY5" fmla="*/ 31920 h 919025"/>
                <a:gd name="connsiteX0" fmla="*/ 27552 w 1224925"/>
                <a:gd name="connsiteY0" fmla="*/ 31920 h 937445"/>
                <a:gd name="connsiteX1" fmla="*/ 885790 w 1224925"/>
                <a:gd name="connsiteY1" fmla="*/ 39669 h 937445"/>
                <a:gd name="connsiteX2" fmla="*/ 1224836 w 1224925"/>
                <a:gd name="connsiteY2" fmla="*/ 475473 h 937445"/>
                <a:gd name="connsiteX3" fmla="*/ 893540 w 1224925"/>
                <a:gd name="connsiteY3" fmla="*/ 888030 h 937445"/>
                <a:gd name="connsiteX4" fmla="*/ 27552 w 1224925"/>
                <a:gd name="connsiteY4" fmla="*/ 919025 h 937445"/>
                <a:gd name="connsiteX5" fmla="*/ 27552 w 1224925"/>
                <a:gd name="connsiteY5" fmla="*/ 31920 h 937445"/>
                <a:gd name="connsiteX0" fmla="*/ 52467 w 1249840"/>
                <a:gd name="connsiteY0" fmla="*/ 31920 h 937445"/>
                <a:gd name="connsiteX1" fmla="*/ 910705 w 1249840"/>
                <a:gd name="connsiteY1" fmla="*/ 39669 h 937445"/>
                <a:gd name="connsiteX2" fmla="*/ 1249751 w 1249840"/>
                <a:gd name="connsiteY2" fmla="*/ 475473 h 937445"/>
                <a:gd name="connsiteX3" fmla="*/ 918455 w 1249840"/>
                <a:gd name="connsiteY3" fmla="*/ 888030 h 937445"/>
                <a:gd name="connsiteX4" fmla="*/ 52467 w 1249840"/>
                <a:gd name="connsiteY4" fmla="*/ 919025 h 937445"/>
                <a:gd name="connsiteX5" fmla="*/ 52467 w 1249840"/>
                <a:gd name="connsiteY5" fmla="*/ 31920 h 937445"/>
                <a:gd name="connsiteX0" fmla="*/ 52467 w 1249751"/>
                <a:gd name="connsiteY0" fmla="*/ 52866 h 958391"/>
                <a:gd name="connsiteX1" fmla="*/ 918454 w 1249751"/>
                <a:gd name="connsiteY1" fmla="*/ 6373 h 958391"/>
                <a:gd name="connsiteX2" fmla="*/ 1249751 w 1249751"/>
                <a:gd name="connsiteY2" fmla="*/ 496419 h 958391"/>
                <a:gd name="connsiteX3" fmla="*/ 918455 w 1249751"/>
                <a:gd name="connsiteY3" fmla="*/ 908976 h 958391"/>
                <a:gd name="connsiteX4" fmla="*/ 52467 w 1249751"/>
                <a:gd name="connsiteY4" fmla="*/ 939971 h 958391"/>
                <a:gd name="connsiteX5" fmla="*/ 52467 w 1249751"/>
                <a:gd name="connsiteY5" fmla="*/ 52866 h 958391"/>
                <a:gd name="connsiteX0" fmla="*/ 52467 w 1249893"/>
                <a:gd name="connsiteY0" fmla="*/ 52866 h 974884"/>
                <a:gd name="connsiteX1" fmla="*/ 918454 w 1249893"/>
                <a:gd name="connsiteY1" fmla="*/ 6373 h 974884"/>
                <a:gd name="connsiteX2" fmla="*/ 1249751 w 1249893"/>
                <a:gd name="connsiteY2" fmla="*/ 496419 h 974884"/>
                <a:gd name="connsiteX3" fmla="*/ 926204 w 1249893"/>
                <a:gd name="connsiteY3" fmla="*/ 963220 h 974884"/>
                <a:gd name="connsiteX4" fmla="*/ 52467 w 1249893"/>
                <a:gd name="connsiteY4" fmla="*/ 939971 h 974884"/>
                <a:gd name="connsiteX5" fmla="*/ 52467 w 1249893"/>
                <a:gd name="connsiteY5" fmla="*/ 52866 h 974884"/>
                <a:gd name="connsiteX0" fmla="*/ 52467 w 1249893"/>
                <a:gd name="connsiteY0" fmla="*/ 67085 h 989103"/>
                <a:gd name="connsiteX1" fmla="*/ 918454 w 1249893"/>
                <a:gd name="connsiteY1" fmla="*/ 20592 h 989103"/>
                <a:gd name="connsiteX2" fmla="*/ 1249751 w 1249893"/>
                <a:gd name="connsiteY2" fmla="*/ 510638 h 989103"/>
                <a:gd name="connsiteX3" fmla="*/ 926204 w 1249893"/>
                <a:gd name="connsiteY3" fmla="*/ 977439 h 989103"/>
                <a:gd name="connsiteX4" fmla="*/ 52467 w 1249893"/>
                <a:gd name="connsiteY4" fmla="*/ 954190 h 989103"/>
                <a:gd name="connsiteX5" fmla="*/ 52467 w 1249893"/>
                <a:gd name="connsiteY5" fmla="*/ 67085 h 989103"/>
                <a:gd name="connsiteX0" fmla="*/ 61059 w 1258485"/>
                <a:gd name="connsiteY0" fmla="*/ 67085 h 989103"/>
                <a:gd name="connsiteX1" fmla="*/ 927046 w 1258485"/>
                <a:gd name="connsiteY1" fmla="*/ 20592 h 989103"/>
                <a:gd name="connsiteX2" fmla="*/ 1258343 w 1258485"/>
                <a:gd name="connsiteY2" fmla="*/ 510638 h 989103"/>
                <a:gd name="connsiteX3" fmla="*/ 934796 w 1258485"/>
                <a:gd name="connsiteY3" fmla="*/ 977439 h 989103"/>
                <a:gd name="connsiteX4" fmla="*/ 61059 w 1258485"/>
                <a:gd name="connsiteY4" fmla="*/ 954190 h 989103"/>
                <a:gd name="connsiteX5" fmla="*/ 61059 w 1258485"/>
                <a:gd name="connsiteY5" fmla="*/ 67085 h 989103"/>
                <a:gd name="connsiteX0" fmla="*/ 61059 w 1258485"/>
                <a:gd name="connsiteY0" fmla="*/ 67085 h 1007825"/>
                <a:gd name="connsiteX1" fmla="*/ 927046 w 1258485"/>
                <a:gd name="connsiteY1" fmla="*/ 20592 h 1007825"/>
                <a:gd name="connsiteX2" fmla="*/ 1258343 w 1258485"/>
                <a:gd name="connsiteY2" fmla="*/ 510638 h 1007825"/>
                <a:gd name="connsiteX3" fmla="*/ 934796 w 1258485"/>
                <a:gd name="connsiteY3" fmla="*/ 977439 h 1007825"/>
                <a:gd name="connsiteX4" fmla="*/ 61059 w 1258485"/>
                <a:gd name="connsiteY4" fmla="*/ 954190 h 1007825"/>
                <a:gd name="connsiteX5" fmla="*/ 61059 w 1258485"/>
                <a:gd name="connsiteY5" fmla="*/ 67085 h 1007825"/>
                <a:gd name="connsiteX0" fmla="*/ 66868 w 1264294"/>
                <a:gd name="connsiteY0" fmla="*/ 67085 h 1007825"/>
                <a:gd name="connsiteX1" fmla="*/ 932855 w 1264294"/>
                <a:gd name="connsiteY1" fmla="*/ 20592 h 1007825"/>
                <a:gd name="connsiteX2" fmla="*/ 1264152 w 1264294"/>
                <a:gd name="connsiteY2" fmla="*/ 510638 h 1007825"/>
                <a:gd name="connsiteX3" fmla="*/ 940605 w 1264294"/>
                <a:gd name="connsiteY3" fmla="*/ 977439 h 1007825"/>
                <a:gd name="connsiteX4" fmla="*/ 66868 w 1264294"/>
                <a:gd name="connsiteY4" fmla="*/ 954190 h 1007825"/>
                <a:gd name="connsiteX5" fmla="*/ 66868 w 1264294"/>
                <a:gd name="connsiteY5" fmla="*/ 67085 h 100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294" h="1007825">
                  <a:moveTo>
                    <a:pt x="66868" y="67085"/>
                  </a:moveTo>
                  <a:cubicBezTo>
                    <a:pt x="352947" y="-46567"/>
                    <a:pt x="646776" y="18009"/>
                    <a:pt x="932855" y="20592"/>
                  </a:cubicBezTo>
                  <a:cubicBezTo>
                    <a:pt x="1257056" y="20592"/>
                    <a:pt x="1262860" y="351164"/>
                    <a:pt x="1264152" y="510638"/>
                  </a:cubicBezTo>
                  <a:cubicBezTo>
                    <a:pt x="1265444" y="670112"/>
                    <a:pt x="1264806" y="977439"/>
                    <a:pt x="940605" y="977439"/>
                  </a:cubicBezTo>
                  <a:cubicBezTo>
                    <a:pt x="651942" y="987771"/>
                    <a:pt x="363280" y="1052346"/>
                    <a:pt x="66868" y="954190"/>
                  </a:cubicBezTo>
                  <a:cubicBezTo>
                    <a:pt x="-26122" y="673986"/>
                    <a:pt x="-18373" y="370536"/>
                    <a:pt x="66868" y="6708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5139337" y="886719"/>
              <a:ext cx="1913326" cy="1773336"/>
            </a:xfrm>
            <a:custGeom>
              <a:avLst/>
              <a:gdLst>
                <a:gd name="connsiteX0" fmla="*/ 359157 w 1800000"/>
                <a:gd name="connsiteY0" fmla="*/ 460793 h 1569157"/>
                <a:gd name="connsiteX1" fmla="*/ 505473 w 1800000"/>
                <a:gd name="connsiteY1" fmla="*/ 292952 h 1569157"/>
                <a:gd name="connsiteX2" fmla="*/ 900000 w 1800000"/>
                <a:gd name="connsiteY2" fmla="*/ 636882 h 1569157"/>
                <a:gd name="connsiteX3" fmla="*/ 1294527 w 1800000"/>
                <a:gd name="connsiteY3" fmla="*/ 292952 h 1569157"/>
                <a:gd name="connsiteX4" fmla="*/ 1440843 w 1800000"/>
                <a:gd name="connsiteY4" fmla="*/ 460793 h 1569157"/>
                <a:gd name="connsiteX5" fmla="*/ 1069424 w 1800000"/>
                <a:gd name="connsiteY5" fmla="*/ 784579 h 1569157"/>
                <a:gd name="connsiteX6" fmla="*/ 1440843 w 1800000"/>
                <a:gd name="connsiteY6" fmla="*/ 1108364 h 1569157"/>
                <a:gd name="connsiteX7" fmla="*/ 1294527 w 1800000"/>
                <a:gd name="connsiteY7" fmla="*/ 1276205 h 1569157"/>
                <a:gd name="connsiteX8" fmla="*/ 900000 w 1800000"/>
                <a:gd name="connsiteY8" fmla="*/ 932275 h 1569157"/>
                <a:gd name="connsiteX9" fmla="*/ 505473 w 1800000"/>
                <a:gd name="connsiteY9" fmla="*/ 1276205 h 1569157"/>
                <a:gd name="connsiteX10" fmla="*/ 359157 w 1800000"/>
                <a:gd name="connsiteY10" fmla="*/ 1108364 h 1569157"/>
                <a:gd name="connsiteX11" fmla="*/ 730576 w 1800000"/>
                <a:gd name="connsiteY11" fmla="*/ 784579 h 1569157"/>
                <a:gd name="connsiteX12" fmla="*/ 359157 w 1800000"/>
                <a:gd name="connsiteY12" fmla="*/ 460793 h 1569157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  <a:gd name="connsiteX0" fmla="*/ 0 w 1081686"/>
                <a:gd name="connsiteY0" fmla="*/ 167841 h 983253"/>
                <a:gd name="connsiteX1" fmla="*/ 146316 w 1081686"/>
                <a:gd name="connsiteY1" fmla="*/ 0 h 983253"/>
                <a:gd name="connsiteX2" fmla="*/ 540843 w 1081686"/>
                <a:gd name="connsiteY2" fmla="*/ 343930 h 983253"/>
                <a:gd name="connsiteX3" fmla="*/ 935370 w 1081686"/>
                <a:gd name="connsiteY3" fmla="*/ 0 h 983253"/>
                <a:gd name="connsiteX4" fmla="*/ 1081686 w 1081686"/>
                <a:gd name="connsiteY4" fmla="*/ 167841 h 983253"/>
                <a:gd name="connsiteX5" fmla="*/ 710267 w 1081686"/>
                <a:gd name="connsiteY5" fmla="*/ 491627 h 983253"/>
                <a:gd name="connsiteX6" fmla="*/ 1081686 w 1081686"/>
                <a:gd name="connsiteY6" fmla="*/ 815412 h 983253"/>
                <a:gd name="connsiteX7" fmla="*/ 935370 w 1081686"/>
                <a:gd name="connsiteY7" fmla="*/ 983253 h 983253"/>
                <a:gd name="connsiteX8" fmla="*/ 540843 w 1081686"/>
                <a:gd name="connsiteY8" fmla="*/ 639323 h 983253"/>
                <a:gd name="connsiteX9" fmla="*/ 146316 w 1081686"/>
                <a:gd name="connsiteY9" fmla="*/ 983253 h 983253"/>
                <a:gd name="connsiteX10" fmla="*/ 0 w 1081686"/>
                <a:gd name="connsiteY10" fmla="*/ 815412 h 983253"/>
                <a:gd name="connsiteX11" fmla="*/ 371419 w 1081686"/>
                <a:gd name="connsiteY11" fmla="*/ 491627 h 983253"/>
                <a:gd name="connsiteX12" fmla="*/ 0 w 1081686"/>
                <a:gd name="connsiteY12" fmla="*/ 167841 h 98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1686" h="983253">
                  <a:moveTo>
                    <a:pt x="0" y="167841"/>
                  </a:moveTo>
                  <a:cubicBezTo>
                    <a:pt x="41023" y="80897"/>
                    <a:pt x="58798" y="71446"/>
                    <a:pt x="146316" y="0"/>
                  </a:cubicBezTo>
                  <a:cubicBezTo>
                    <a:pt x="324320" y="106894"/>
                    <a:pt x="378337" y="244785"/>
                    <a:pt x="540843" y="343930"/>
                  </a:cubicBezTo>
                  <a:cubicBezTo>
                    <a:pt x="687851" y="252535"/>
                    <a:pt x="780614" y="99144"/>
                    <a:pt x="935370" y="0"/>
                  </a:cubicBezTo>
                  <a:cubicBezTo>
                    <a:pt x="999640" y="48198"/>
                    <a:pt x="1048413" y="104145"/>
                    <a:pt x="1081686" y="167841"/>
                  </a:cubicBezTo>
                  <a:cubicBezTo>
                    <a:pt x="981128" y="299017"/>
                    <a:pt x="803077" y="375949"/>
                    <a:pt x="710267" y="491627"/>
                  </a:cubicBezTo>
                  <a:cubicBezTo>
                    <a:pt x="826324" y="630552"/>
                    <a:pt x="996626" y="684237"/>
                    <a:pt x="1081686" y="815412"/>
                  </a:cubicBezTo>
                  <a:cubicBezTo>
                    <a:pt x="1063910" y="917854"/>
                    <a:pt x="1015138" y="950554"/>
                    <a:pt x="935370" y="983253"/>
                  </a:cubicBezTo>
                  <a:cubicBezTo>
                    <a:pt x="765115" y="884108"/>
                    <a:pt x="703349" y="730719"/>
                    <a:pt x="540843" y="639323"/>
                  </a:cubicBezTo>
                  <a:cubicBezTo>
                    <a:pt x="378338" y="730719"/>
                    <a:pt x="301073" y="891858"/>
                    <a:pt x="146316" y="983253"/>
                  </a:cubicBezTo>
                  <a:cubicBezTo>
                    <a:pt x="74297" y="942804"/>
                    <a:pt x="48772" y="886858"/>
                    <a:pt x="0" y="815412"/>
                  </a:cubicBezTo>
                  <a:cubicBezTo>
                    <a:pt x="123806" y="660989"/>
                    <a:pt x="263111" y="622803"/>
                    <a:pt x="371419" y="491627"/>
                  </a:cubicBezTo>
                  <a:cubicBezTo>
                    <a:pt x="278610" y="368200"/>
                    <a:pt x="123806" y="322265"/>
                    <a:pt x="0" y="16784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GB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34318" y="2200676"/>
              <a:ext cx="123364" cy="4082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Block Arc 6"/>
            <p:cNvSpPr/>
            <p:nvPr/>
          </p:nvSpPr>
          <p:spPr>
            <a:xfrm flipV="1">
              <a:off x="5527160" y="2728418"/>
              <a:ext cx="1137680" cy="226484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Block Arc 57"/>
            <p:cNvSpPr/>
            <p:nvPr/>
          </p:nvSpPr>
          <p:spPr>
            <a:xfrm flipV="1">
              <a:off x="5366040" y="2907481"/>
              <a:ext cx="1459920" cy="26956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/>
          </p:nvSpPr>
          <p:spPr>
            <a:xfrm>
              <a:off x="5948766" y="1630444"/>
              <a:ext cx="294468" cy="283597"/>
            </a:xfrm>
            <a:prstGeom prst="donut">
              <a:avLst>
                <a:gd name="adj" fmla="val 16803"/>
              </a:avLst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3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82</cp:revision>
  <dcterms:created xsi:type="dcterms:W3CDTF">2016-10-16T10:10:58Z</dcterms:created>
  <dcterms:modified xsi:type="dcterms:W3CDTF">2018-03-29T13:50:40Z</dcterms:modified>
</cp:coreProperties>
</file>